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10" r:id="rId2"/>
    <p:sldMasterId id="2147483735" r:id="rId3"/>
  </p:sldMasterIdLst>
  <p:notesMasterIdLst>
    <p:notesMasterId r:id="rId20"/>
  </p:notesMasterIdLst>
  <p:sldIdLst>
    <p:sldId id="332" r:id="rId4"/>
    <p:sldId id="256" r:id="rId5"/>
    <p:sldId id="324" r:id="rId6"/>
    <p:sldId id="257" r:id="rId7"/>
    <p:sldId id="268" r:id="rId8"/>
    <p:sldId id="326" r:id="rId9"/>
    <p:sldId id="327" r:id="rId10"/>
    <p:sldId id="322" r:id="rId11"/>
    <p:sldId id="330" r:id="rId12"/>
    <p:sldId id="328" r:id="rId13"/>
    <p:sldId id="329" r:id="rId14"/>
    <p:sldId id="333" r:id="rId15"/>
    <p:sldId id="334" r:id="rId16"/>
    <p:sldId id="335" r:id="rId17"/>
    <p:sldId id="336" r:id="rId18"/>
    <p:sldId id="33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0066"/>
    <a:srgbClr val="FFFCD9"/>
    <a:srgbClr val="FF33CC"/>
    <a:srgbClr val="FF99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1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800" dirty="0" err="1">
              <a:latin typeface="+mj-lt"/>
              <a:cs typeface="Times New Roman" panose="02020603050405020304" pitchFamily="18" charset="0"/>
            </a:rPr>
            <a:t>Nhận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biết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được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vi-VN" sz="2800" dirty="0">
              <a:latin typeface="+mj-lt"/>
              <a:cs typeface="Times New Roman" panose="02020603050405020304" pitchFamily="18" charset="0"/>
            </a:rPr>
            <a:t>đỉnh, cạnh, góc của hình tam giác, tứ giác.</a:t>
          </a:r>
          <a:endParaRPr lang="en-US" sz="2800" dirty="0">
            <a:latin typeface="+mj-lt"/>
            <a:cs typeface="Times New Roman" panose="02020603050405020304" pitchFamily="18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EB1BA-22EF-49EF-A4D2-6FF056CB5200}" type="pres">
      <dgm:prSet presAssocID="{170E7AF1-C29C-412A-95EE-D4D3B92767D7}" presName="descendantText" presStyleLbl="alignAcc1" presStyleIdx="0" presStyleCnt="1" custLinFactNeighborY="-1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885FC8B0-4778-49F6-B983-9E4EC18A99B1}" type="presOf" srcId="{3E922588-B0E9-4538-B1CB-1784AF278F7D}" destId="{45DF4543-7EBC-401D-83DA-6F314F061722}" srcOrd="0" destOrd="0" presId="urn:microsoft.com/office/officeart/2005/8/layout/chevron2"/>
    <dgm:cxn modelId="{66E9330D-B4EB-4AC1-A08F-3CF01BB285FE}" type="presOf" srcId="{170E7AF1-C29C-412A-95EE-D4D3B92767D7}" destId="{EE4864BC-A637-451B-B5BD-4C3C6EF2EFCA}" srcOrd="0" destOrd="0" presId="urn:microsoft.com/office/officeart/2005/8/layout/chevron2"/>
    <dgm:cxn modelId="{B2A9132F-964B-4871-A196-C571BF76048C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E6D3F674-2A87-4884-AAC1-F2EEEAB561CA}" type="presParOf" srcId="{45DF4543-7EBC-401D-83DA-6F314F061722}" destId="{B2837108-1A51-4BE5-B7D0-B24CC4A02FA3}" srcOrd="0" destOrd="0" presId="urn:microsoft.com/office/officeart/2005/8/layout/chevron2"/>
    <dgm:cxn modelId="{0D949ED4-5E7D-4D38-B18C-F8750AEC50AB}" type="presParOf" srcId="{B2837108-1A51-4BE5-B7D0-B24CC4A02FA3}" destId="{EE4864BC-A637-451B-B5BD-4C3C6EF2EFCA}" srcOrd="0" destOrd="0" presId="urn:microsoft.com/office/officeart/2005/8/layout/chevron2"/>
    <dgm:cxn modelId="{66CD781A-2162-41CF-AA01-B8B7DC7DC897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2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vi-VN" sz="2800" dirty="0">
              <a:latin typeface="+mj-lt"/>
              <a:cs typeface="Times New Roman" panose="02020603050405020304" pitchFamily="18" charset="0"/>
            </a:rPr>
            <a:t>Thực hiện được thao tác tư duy không gian ở mức độ đơn giản.</a:t>
          </a:r>
          <a:endParaRPr lang="en-US" sz="2800" dirty="0">
            <a:latin typeface="+mj-lt"/>
            <a:cs typeface="Times New Roman" panose="02020603050405020304" pitchFamily="18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EB1BA-22EF-49EF-A4D2-6FF056CB5200}" type="pres">
      <dgm:prSet presAssocID="{170E7AF1-C29C-412A-95EE-D4D3B92767D7}" presName="descendantText" presStyleLbl="alignAcc1" presStyleIdx="0" presStyleCnt="1" custLinFactNeighborY="-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417C07-430C-4FD5-8853-706C0E12FDF5}" type="presOf" srcId="{3E922588-B0E9-4538-B1CB-1784AF278F7D}" destId="{45DF4543-7EBC-401D-83DA-6F314F061722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47254F96-FBA4-495F-8B03-A3A596472FE6}" type="presOf" srcId="{271A056B-756A-4CA2-92CF-AF4AB1D3D2E0}" destId="{F97EB1BA-22EF-49EF-A4D2-6FF056CB5200}" srcOrd="0" destOrd="0" presId="urn:microsoft.com/office/officeart/2005/8/layout/chevron2"/>
    <dgm:cxn modelId="{61550756-6B98-470E-B4DF-BD7B5377DD92}" type="presOf" srcId="{170E7AF1-C29C-412A-95EE-D4D3B92767D7}" destId="{EE4864BC-A637-451B-B5BD-4C3C6EF2EFCA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5F301923-1B06-479B-8800-335EB6466686}" type="presParOf" srcId="{45DF4543-7EBC-401D-83DA-6F314F061722}" destId="{B2837108-1A51-4BE5-B7D0-B24CC4A02FA3}" srcOrd="0" destOrd="0" presId="urn:microsoft.com/office/officeart/2005/8/layout/chevron2"/>
    <dgm:cxn modelId="{B49FC469-DC07-4988-AACD-E3AA4E51A239}" type="presParOf" srcId="{B2837108-1A51-4BE5-B7D0-B24CC4A02FA3}" destId="{EE4864BC-A637-451B-B5BD-4C3C6EF2EFCA}" srcOrd="0" destOrd="0" presId="urn:microsoft.com/office/officeart/2005/8/layout/chevron2"/>
    <dgm:cxn modelId="{01D531CE-AB02-42E9-BBE8-E56EBCBDEA00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vi-VN" sz="2800" dirty="0">
              <a:latin typeface="+mj-lt"/>
              <a:cs typeface="Times New Roman" panose="02020603050405020304" pitchFamily="18" charset="0"/>
            </a:rPr>
            <a:t>3</a:t>
          </a:r>
          <a:endParaRPr lang="en-US" sz="2800" dirty="0">
            <a:latin typeface="+mj-lt"/>
            <a:cs typeface="Times New Roman" panose="02020603050405020304" pitchFamily="18" charset="0"/>
          </a:endParaRP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vi-VN" sz="2800" dirty="0">
              <a:latin typeface="+mj-lt"/>
              <a:cs typeface="Times New Roman" panose="02020603050405020304" pitchFamily="18" charset="0"/>
            </a:rPr>
            <a:t>Nêu được tên đỉnh, cạnh, gọi tên hình tam giác, hình tứ giác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.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EB1BA-22EF-49EF-A4D2-6FF056CB5200}" type="pres">
      <dgm:prSet presAssocID="{170E7AF1-C29C-412A-95EE-D4D3B92767D7}" presName="descendantText" presStyleLbl="alignAcc1" presStyleIdx="0" presStyleCnt="1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417C07-430C-4FD5-8853-706C0E12FDF5}" type="presOf" srcId="{3E922588-B0E9-4538-B1CB-1784AF278F7D}" destId="{45DF4543-7EBC-401D-83DA-6F314F061722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47254F96-FBA4-495F-8B03-A3A596472FE6}" type="presOf" srcId="{271A056B-756A-4CA2-92CF-AF4AB1D3D2E0}" destId="{F97EB1BA-22EF-49EF-A4D2-6FF056CB5200}" srcOrd="0" destOrd="0" presId="urn:microsoft.com/office/officeart/2005/8/layout/chevron2"/>
    <dgm:cxn modelId="{61550756-6B98-470E-B4DF-BD7B5377DD92}" type="presOf" srcId="{170E7AF1-C29C-412A-95EE-D4D3B92767D7}" destId="{EE4864BC-A637-451B-B5BD-4C3C6EF2EFCA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5F301923-1B06-479B-8800-335EB6466686}" type="presParOf" srcId="{45DF4543-7EBC-401D-83DA-6F314F061722}" destId="{B2837108-1A51-4BE5-B7D0-B24CC4A02FA3}" srcOrd="0" destOrd="0" presId="urn:microsoft.com/office/officeart/2005/8/layout/chevron2"/>
    <dgm:cxn modelId="{B49FC469-DC07-4988-AACD-E3AA4E51A239}" type="presParOf" srcId="{B2837108-1A51-4BE5-B7D0-B24CC4A02FA3}" destId="{EE4864BC-A637-451B-B5BD-4C3C6EF2EFCA}" srcOrd="0" destOrd="0" presId="urn:microsoft.com/office/officeart/2005/8/layout/chevron2"/>
    <dgm:cxn modelId="{01D531CE-AB02-42E9-BBE8-E56EBCBDEA00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92168" y="193421"/>
          <a:ext cx="1281121" cy="8967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1</a:t>
          </a:r>
        </a:p>
      </dsp:txBody>
      <dsp:txXfrm rot="-5400000">
        <a:off x="1" y="449644"/>
        <a:ext cx="896784" cy="384337"/>
      </dsp:txXfrm>
    </dsp:sp>
    <dsp:sp modelId="{F97EB1BA-22EF-49EF-A4D2-6FF056CB5200}">
      <dsp:nvSpPr>
        <dsp:cNvPr id="0" name=""/>
        <dsp:cNvSpPr/>
      </dsp:nvSpPr>
      <dsp:spPr>
        <a:xfrm rot="5400000">
          <a:off x="3543400" y="-2646615"/>
          <a:ext cx="833166" cy="61263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Nhận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biết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được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vi-VN" sz="2800" kern="1200" dirty="0">
              <a:latin typeface="+mj-lt"/>
              <a:cs typeface="Times New Roman" panose="02020603050405020304" pitchFamily="18" charset="0"/>
            </a:rPr>
            <a:t>đỉnh, cạnh, góc của hình tam giác, tứ giác.</a:t>
          </a:r>
          <a:endParaRPr lang="en-US" sz="28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896785" y="40672"/>
        <a:ext cx="6085725" cy="751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85045" y="186252"/>
          <a:ext cx="1233639" cy="86354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2</a:t>
          </a:r>
        </a:p>
      </dsp:txBody>
      <dsp:txXfrm rot="-5400000">
        <a:off x="2" y="432980"/>
        <a:ext cx="863547" cy="370092"/>
      </dsp:txXfrm>
    </dsp:sp>
    <dsp:sp modelId="{F97EB1BA-22EF-49EF-A4D2-6FF056CB5200}">
      <dsp:nvSpPr>
        <dsp:cNvPr id="0" name=""/>
        <dsp:cNvSpPr/>
      </dsp:nvSpPr>
      <dsp:spPr>
        <a:xfrm rot="5400000">
          <a:off x="3542221" y="-2678673"/>
          <a:ext cx="802287" cy="61596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800" kern="1200" dirty="0">
              <a:latin typeface="+mj-lt"/>
              <a:cs typeface="Times New Roman" panose="02020603050405020304" pitchFamily="18" charset="0"/>
            </a:rPr>
            <a:t>Thực hiện được thao tác tư duy không gian ở mức độ đơn giản.</a:t>
          </a:r>
          <a:endParaRPr lang="en-US" sz="28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863548" y="39164"/>
        <a:ext cx="6120470" cy="723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85045" y="186252"/>
          <a:ext cx="1233639" cy="86354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 dirty="0">
              <a:latin typeface="+mj-lt"/>
              <a:cs typeface="Times New Roman" panose="02020603050405020304" pitchFamily="18" charset="0"/>
            </a:rPr>
            <a:t>3</a:t>
          </a:r>
          <a:endParaRPr lang="en-US" sz="28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2" y="432980"/>
        <a:ext cx="863547" cy="370092"/>
      </dsp:txXfrm>
    </dsp:sp>
    <dsp:sp modelId="{F97EB1BA-22EF-49EF-A4D2-6FF056CB5200}">
      <dsp:nvSpPr>
        <dsp:cNvPr id="0" name=""/>
        <dsp:cNvSpPr/>
      </dsp:nvSpPr>
      <dsp:spPr>
        <a:xfrm rot="5400000">
          <a:off x="3511064" y="-2646310"/>
          <a:ext cx="802287" cy="60973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800" kern="1200" dirty="0">
              <a:latin typeface="+mj-lt"/>
              <a:cs typeface="Times New Roman" panose="02020603050405020304" pitchFamily="18" charset="0"/>
            </a:rPr>
            <a:t>Nêu được tên đỉnh, cạnh, gọi tên hình tam giác, hình tứ giác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.</a:t>
          </a:r>
        </a:p>
      </dsp:txBody>
      <dsp:txXfrm rot="-5400000">
        <a:off x="863547" y="40371"/>
        <a:ext cx="6058157" cy="723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AE57-FA62-414C-9081-4787AD90677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A87E-FCB0-4255-9139-F9474C7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86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71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922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553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7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283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227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42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AEF43ED-0151-4C14-B63A-C6EB6B961CBD}" type="datetimeFigureOut">
              <a:rPr lang="zh-CN" altLang="en-US"/>
              <a:pPr>
                <a:defRPr/>
              </a:pPr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9D12604-BCD6-4C6A-8A58-FB0D592ECC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96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178566-D8E7-47D5-9AA0-F58DE09D93C5}" type="datetimeFigureOut">
              <a:rPr lang="zh-CN" altLang="en-US"/>
              <a:pPr>
                <a:defRPr/>
              </a:pPr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8B2A54-8AD9-4BDA-96C7-F417F9FB2D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14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16C1F95-19DF-49AB-9195-5283AF5E15B8}" type="datetimeFigureOut">
              <a:rPr lang="zh-CN" altLang="en-US"/>
              <a:pPr>
                <a:defRPr/>
              </a:pPr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FB876D-93C0-40CA-9D78-4E7E354183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851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7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5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7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02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44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90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1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EC50FC-D502-438B-8CAE-52BFFD790E1E}" type="datetimeFigureOut">
              <a:rPr lang="zh-CN" altLang="en-US"/>
              <a:pPr>
                <a:defRPr/>
              </a:pPr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63D88AF-3B8D-466D-AFDC-06E7DB1CC6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849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83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51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06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580697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665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572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488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672464" y="1603302"/>
            <a:ext cx="7400615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171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7" grpId="3" animBg="1"/>
      <p:bldP spid="47" grpId="4" animBg="1"/>
      <p:bldP spid="48" grpId="0" animBg="1"/>
      <p:bldP spid="48" grpId="1" animBg="1"/>
      <p:bldP spid="48" grpId="2" animBg="1"/>
      <p:bldP spid="48" grpId="3" animBg="1"/>
      <p:bldP spid="48" grpId="4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B03773-AA72-485C-AD74-74291D0D85B4}" type="datetimeFigureOut">
              <a:rPr lang="zh-CN" altLang="en-US"/>
              <a:pPr>
                <a:defRPr/>
              </a:pPr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9EDE2F-26E4-4096-900A-61DCADBE7C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17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900618-2C51-4C2E-8049-BE3DEC5FF5A8}" type="datetimeFigureOut">
              <a:rPr lang="zh-CN" altLang="en-US"/>
              <a:pPr>
                <a:defRPr/>
              </a:pPr>
              <a:t>2022/10/28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EE07E1-7D20-43FF-B745-0825D9CEBA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52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3CC63D-A4D1-4C8C-85A1-E4EFE51E30CD}" type="datetimeFigureOut">
              <a:rPr lang="zh-CN" altLang="en-US"/>
              <a:pPr>
                <a:defRPr/>
              </a:pPr>
              <a:t>2022/10/28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A30CF8-665A-4320-991D-8548E6883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80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7C59F2-01AB-4915-8504-15664227CC2C}" type="datetimeFigureOut">
              <a:rPr lang="zh-CN" altLang="en-US"/>
              <a:pPr>
                <a:defRPr/>
              </a:pPr>
              <a:t>2022/10/28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B410EC-A5F5-43C6-A3DD-B8EE135BA8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73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429497-BAC3-47A4-89CE-13B449C3B1A8}" type="datetimeFigureOut">
              <a:rPr lang="zh-CN" altLang="en-US"/>
              <a:pPr>
                <a:defRPr/>
              </a:pPr>
              <a:t>2022/10/28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0C39CD-3F5F-485F-848A-F5A646C0AF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80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E7C883-BBEA-45A7-BDEE-11DEDBAFCCE3}" type="datetimeFigureOut">
              <a:rPr lang="zh-CN" altLang="en-US"/>
              <a:pPr>
                <a:defRPr/>
              </a:pPr>
              <a:t>2022/10/28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E0021F-3D23-4E26-8250-090C2946C7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84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02807F-2D71-4BB3-8A4E-3CAEDA932681}" type="datetimeFigureOut">
              <a:rPr lang="zh-CN" altLang="en-US"/>
              <a:pPr>
                <a:defRPr/>
              </a:pPr>
              <a:t>2022/10/28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F841EE-F8DC-43AB-A5B1-AC99AB7E23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09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/>
              <a:pPr>
                <a:defRPr/>
              </a:pPr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2055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51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2022/10/28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59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238500" y="2971800"/>
            <a:ext cx="2667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xmlns="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xmlns="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xmlns="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xmlns="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xmlns="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xmlns="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xmlns="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xmlns="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xmlns="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xmlns="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xmlns="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xmlns="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xmlns="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xmlns="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xmlns="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xmlns="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xmlns="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xmlns="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xmlns="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xmlns="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xmlns="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xmlns="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xmlns="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xmlns="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xmlns="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xmlns="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xmlns="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xmlns="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xmlns="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xmlns="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xmlns="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xmlns="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xmlns="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xmlns="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xmlns="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xmlns="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xmlns="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xmlns="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xmlns="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xmlns="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xmlns="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xmlns="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xmlns="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xmlns="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xmlns="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xmlns="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xmlns="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xmlns="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xmlns="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xmlns="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xmlns="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xmlns="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xmlns="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xmlns="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xmlns="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xmlns="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xmlns="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xmlns="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xmlns="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xmlns="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xmlns="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xmlns="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xmlns="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xmlns="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xmlns="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xmlns="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xmlns="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xmlns="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xmlns="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xmlns="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xmlns="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xmlns="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xmlns="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xmlns="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xmlns="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xmlns="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xmlns="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xmlns="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xmlns="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xmlns="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xmlns="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xmlns="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xmlns="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xmlns="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xmlns="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xmlns="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xmlns="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xmlns="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xmlns="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xmlns="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xmlns="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xmlns="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xmlns="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xmlns="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xmlns="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xmlns="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xmlns="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xmlns="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xmlns="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xmlns="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xmlns="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xmlns="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xmlns="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xmlns="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xmlns="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xmlns="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xmlns="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xmlns="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xmlns="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xmlns="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xmlns="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xmlns="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xmlns="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xmlns="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xmlns="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xmlns="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xmlns="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xmlns="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xmlns="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xmlns="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xmlns="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xmlns="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xmlns="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xmlns="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xmlns="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xmlns="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xmlns="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xmlns="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xmlns="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xmlns="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xmlns="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xmlns="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xmlns="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xmlns="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xmlns="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xmlns="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xmlns="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xmlns="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xmlns="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xmlns="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xmlns="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xmlns="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xmlns="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xmlns="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xmlns="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xmlns="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xmlns="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xmlns="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xmlns="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xmlns="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xmlns="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xmlns="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xmlns="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xmlns="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xmlns="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xmlns="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xmlns="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xmlns="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xmlns="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xmlns="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xmlns="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xmlns="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xmlns="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xmlns="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xmlns="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xmlns="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xmlns="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xmlns="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xmlns="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xmlns="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xmlns="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xmlns="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xmlns="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xmlns="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xmlns="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xmlns="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xmlns="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xmlns="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xmlns="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xmlns="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xmlns="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xmlns="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xmlns="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xmlns="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xmlns="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xmlns="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xmlns="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xmlns="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xmlns="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xmlns="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xmlns="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xmlns="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xmlns="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xmlns="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xmlns="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xmlns="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xmlns="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xmlns="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xmlns="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xmlns="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xmlns="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xmlns="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xmlns="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xmlns="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xmlns="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xmlns="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xmlns="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xmlns="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xmlns="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xmlns="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xmlns="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xmlns="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xmlns="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xmlns="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xmlns="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xmlns="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xmlns="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xmlns="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xmlns="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xmlns="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xmlns="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xmlns="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xmlns="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xmlns="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xmlns="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xmlns="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xmlns="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xmlns="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xmlns="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xmlns="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xmlns="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xmlns="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xmlns="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xmlns="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xmlns="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xmlns="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xmlns="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xmlns="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xmlns="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xmlns="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xmlns="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xmlns="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xmlns="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xmlns="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xmlns="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xmlns="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xmlns="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xmlns="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xmlns="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xmlns="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xmlns="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xmlns="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xmlns="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xmlns="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xmlns="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xmlns="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xmlns="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xmlns="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xmlns="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xmlns="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xmlns="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xmlns="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xmlns="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xmlns="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xmlns="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xmlns="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xmlns="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xmlns="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xmlns="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xmlns="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xmlns="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xmlns="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xmlns="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xmlns="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xmlns="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xmlns="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xmlns="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xmlns="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xmlns="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xmlns="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xmlns="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xmlns="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xmlns="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xmlns="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xmlns="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xmlns="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xmlns="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xmlns="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xmlns="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xmlns="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xmlns="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xmlns="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xmlns="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xmlns="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xmlns="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xmlns="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xmlns="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xmlns="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xmlns="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xmlns="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xmlns="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xmlns="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37110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microsoft.com/office/2007/relationships/hdphoto" Target="../media/hdphoto3.wdp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5F898F-9308-40A1-A7DE-4D35CF9D1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3E3BCD-499F-49D3-A970-ECBA07363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raphic 2">
            <a:extLst>
              <a:ext uri="{FF2B5EF4-FFF2-40B4-BE49-F238E27FC236}">
                <a16:creationId xmlns:a16="http://schemas.microsoft.com/office/drawing/2014/main" xmlns="" id="{ED5CD189-6F1E-462F-ABE3-FC4C02601397}"/>
              </a:ext>
            </a:extLst>
          </p:cNvPr>
          <p:cNvSpPr/>
          <p:nvPr/>
        </p:nvSpPr>
        <p:spPr>
          <a:xfrm>
            <a:off x="-243335" y="1982743"/>
            <a:ext cx="9673046" cy="5349239"/>
          </a:xfrm>
          <a:custGeom>
            <a:avLst/>
            <a:gdLst>
              <a:gd name="connsiteX0" fmla="*/ 819697 w 4883034"/>
              <a:gd name="connsiteY0" fmla="*/ 1373366 h 3704049"/>
              <a:gd name="connsiteX1" fmla="*/ 1540301 w 4883034"/>
              <a:gd name="connsiteY1" fmla="*/ 1493569 h 3704049"/>
              <a:gd name="connsiteX2" fmla="*/ 2360735 w 4883034"/>
              <a:gd name="connsiteY2" fmla="*/ 1387831 h 3704049"/>
              <a:gd name="connsiteX3" fmla="*/ 2950339 w 4883034"/>
              <a:gd name="connsiteY3" fmla="*/ 1178393 h 3704049"/>
              <a:gd name="connsiteX4" fmla="*/ 3642625 w 4883034"/>
              <a:gd name="connsiteY4" fmla="*/ 1193673 h 3704049"/>
              <a:gd name="connsiteX5" fmla="*/ 4792496 w 4883034"/>
              <a:gd name="connsiteY5" fmla="*/ 0 h 3704049"/>
              <a:gd name="connsiteX6" fmla="*/ 4867062 w 4883034"/>
              <a:gd name="connsiteY6" fmla="*/ 2811927 h 3704049"/>
              <a:gd name="connsiteX7" fmla="*/ 4845263 w 4883034"/>
              <a:gd name="connsiteY7" fmla="*/ 2992027 h 3704049"/>
              <a:gd name="connsiteX8" fmla="*/ 4607099 w 4883034"/>
              <a:gd name="connsiteY8" fmla="*/ 3215727 h 3704049"/>
              <a:gd name="connsiteX9" fmla="*/ 3742454 w 4883034"/>
              <a:gd name="connsiteY9" fmla="*/ 3449409 h 3704049"/>
              <a:gd name="connsiteX10" fmla="*/ 464589 w 4883034"/>
              <a:gd name="connsiteY10" fmla="*/ 3373620 h 3704049"/>
              <a:gd name="connsiteX11" fmla="*/ 325032 w 4883034"/>
              <a:gd name="connsiteY11" fmla="*/ 3259122 h 3704049"/>
              <a:gd name="connsiteX12" fmla="*/ 249651 w 4883034"/>
              <a:gd name="connsiteY12" fmla="*/ 3052740 h 3704049"/>
              <a:gd name="connsiteX13" fmla="*/ 64050 w 4883034"/>
              <a:gd name="connsiteY13" fmla="*/ 2721673 h 3704049"/>
              <a:gd name="connsiteX14" fmla="*/ 4763 w 4883034"/>
              <a:gd name="connsiteY14" fmla="*/ 2632642 h 3704049"/>
              <a:gd name="connsiteX15" fmla="*/ 16784 w 4883034"/>
              <a:gd name="connsiteY15" fmla="*/ 2490232 h 3704049"/>
              <a:gd name="connsiteX16" fmla="*/ 157156 w 4883034"/>
              <a:gd name="connsiteY16" fmla="*/ 1939949 h 3704049"/>
              <a:gd name="connsiteX17" fmla="*/ 218276 w 4883034"/>
              <a:gd name="connsiteY17" fmla="*/ 1644739 h 3704049"/>
              <a:gd name="connsiteX18" fmla="*/ 819697 w 4883034"/>
              <a:gd name="connsiteY18" fmla="*/ 1373366 h 370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83034" h="3704049">
                <a:moveTo>
                  <a:pt x="819697" y="1373366"/>
                </a:moveTo>
                <a:cubicBezTo>
                  <a:pt x="1061324" y="1377848"/>
                  <a:pt x="1299488" y="1462805"/>
                  <a:pt x="1540301" y="1493569"/>
                </a:cubicBezTo>
                <a:cubicBezTo>
                  <a:pt x="1815137" y="1528611"/>
                  <a:pt x="2093641" y="1492754"/>
                  <a:pt x="2360735" y="1387831"/>
                </a:cubicBezTo>
                <a:cubicBezTo>
                  <a:pt x="2556523" y="1310820"/>
                  <a:pt x="2748644" y="1196526"/>
                  <a:pt x="2950339" y="1178393"/>
                </a:cubicBezTo>
                <a:cubicBezTo>
                  <a:pt x="3181373" y="1157613"/>
                  <a:pt x="3415666" y="1264165"/>
                  <a:pt x="3642625" y="1193673"/>
                </a:cubicBezTo>
                <a:cubicBezTo>
                  <a:pt x="4100006" y="1051468"/>
                  <a:pt x="4357933" y="262612"/>
                  <a:pt x="4792496" y="0"/>
                </a:cubicBezTo>
                <a:cubicBezTo>
                  <a:pt x="4878064" y="930246"/>
                  <a:pt x="4903123" y="1873939"/>
                  <a:pt x="4867062" y="2811927"/>
                </a:cubicBezTo>
                <a:cubicBezTo>
                  <a:pt x="4864618" y="2873251"/>
                  <a:pt x="4861765" y="2936204"/>
                  <a:pt x="4845263" y="2992027"/>
                </a:cubicBezTo>
                <a:cubicBezTo>
                  <a:pt x="4805331" y="3127510"/>
                  <a:pt x="4700816" y="3181092"/>
                  <a:pt x="4607099" y="3215727"/>
                </a:cubicBezTo>
                <a:cubicBezTo>
                  <a:pt x="4322483" y="3321260"/>
                  <a:pt x="4032367" y="3385844"/>
                  <a:pt x="3742454" y="3449409"/>
                </a:cubicBezTo>
                <a:cubicBezTo>
                  <a:pt x="2650648" y="3688388"/>
                  <a:pt x="1512186" y="3908216"/>
                  <a:pt x="464589" y="3373620"/>
                </a:cubicBezTo>
                <a:cubicBezTo>
                  <a:pt x="414064" y="3347746"/>
                  <a:pt x="361908" y="3318408"/>
                  <a:pt x="325032" y="3259122"/>
                </a:cubicBezTo>
                <a:cubicBezTo>
                  <a:pt x="289379" y="3201873"/>
                  <a:pt x="272469" y="3124047"/>
                  <a:pt x="249651" y="3052740"/>
                </a:cubicBezTo>
                <a:cubicBezTo>
                  <a:pt x="207478" y="2920313"/>
                  <a:pt x="142895" y="2805000"/>
                  <a:pt x="64050" y="2721673"/>
                </a:cubicBezTo>
                <a:cubicBezTo>
                  <a:pt x="41028" y="2697225"/>
                  <a:pt x="15154" y="2672777"/>
                  <a:pt x="4763" y="2632642"/>
                </a:cubicBezTo>
                <a:cubicBezTo>
                  <a:pt x="-6849" y="2587005"/>
                  <a:pt x="4967" y="2535869"/>
                  <a:pt x="16784" y="2490232"/>
                </a:cubicBezTo>
                <a:cubicBezTo>
                  <a:pt x="64050" y="2308910"/>
                  <a:pt x="120891" y="2127383"/>
                  <a:pt x="157156" y="1939949"/>
                </a:cubicBezTo>
                <a:cubicBezTo>
                  <a:pt x="176511" y="1840119"/>
                  <a:pt x="176307" y="1730307"/>
                  <a:pt x="218276" y="1644739"/>
                </a:cubicBezTo>
                <a:cubicBezTo>
                  <a:pt x="336849" y="1402908"/>
                  <a:pt x="644078" y="1373366"/>
                  <a:pt x="819697" y="137336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0360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6DDE2D-5DA9-478E-A77D-CB9471D51024}"/>
              </a:ext>
            </a:extLst>
          </p:cNvPr>
          <p:cNvSpPr txBox="1"/>
          <p:nvPr/>
        </p:nvSpPr>
        <p:spPr>
          <a:xfrm>
            <a:off x="1381577" y="2079596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defRPr/>
            </a:pPr>
            <a:r>
              <a:rPr lang="en-US" sz="6000" b="1" spc="225" dirty="0">
                <a:solidFill>
                  <a:srgbClr val="EDB863"/>
                </a:solidFill>
                <a:latin typeface="Coiny" panose="02000903060500060000" pitchFamily="2" charset="0"/>
                <a:cs typeface="ARMNoklae" panose="02000506000000020004" pitchFamily="2" charset="0"/>
              </a:rPr>
              <a:t>KHỞI ĐỘNG</a:t>
            </a:r>
            <a:endParaRPr lang="th-TH" spc="225" dirty="0">
              <a:solidFill>
                <a:srgbClr val="EDB863"/>
              </a:solidFill>
              <a:latin typeface="Coiny" panose="02000903060500060000" pitchFamily="2" charset="0"/>
              <a:cs typeface="ARMNoklae" panose="02000506000000020004" pitchFamily="2" charset="0"/>
            </a:endParaRPr>
          </a:p>
        </p:txBody>
      </p:sp>
      <p:sp>
        <p:nvSpPr>
          <p:cNvPr id="6" name="Graphic 19087">
            <a:extLst>
              <a:ext uri="{FF2B5EF4-FFF2-40B4-BE49-F238E27FC236}">
                <a16:creationId xmlns:a16="http://schemas.microsoft.com/office/drawing/2014/main" xmlns="" id="{C3FC5F56-214B-41DD-9EFB-AAE31E43AE49}"/>
              </a:ext>
            </a:extLst>
          </p:cNvPr>
          <p:cNvSpPr/>
          <p:nvPr/>
        </p:nvSpPr>
        <p:spPr>
          <a:xfrm>
            <a:off x="3912750" y="5552998"/>
            <a:ext cx="1862347" cy="712562"/>
          </a:xfrm>
          <a:custGeom>
            <a:avLst/>
            <a:gdLst>
              <a:gd name="connsiteX0" fmla="*/ 3452743 w 3916307"/>
              <a:gd name="connsiteY0" fmla="*/ 0 h 1611218"/>
              <a:gd name="connsiteX1" fmla="*/ 3440575 w 3916307"/>
              <a:gd name="connsiteY1" fmla="*/ 338 h 1611218"/>
              <a:gd name="connsiteX2" fmla="*/ 3432125 w 3916307"/>
              <a:gd name="connsiteY2" fmla="*/ 338 h 1611218"/>
              <a:gd name="connsiteX3" fmla="*/ 3424351 w 3916307"/>
              <a:gd name="connsiteY3" fmla="*/ 338 h 1611218"/>
              <a:gd name="connsiteX4" fmla="*/ 3413535 w 3916307"/>
              <a:gd name="connsiteY4" fmla="*/ 338 h 1611218"/>
              <a:gd name="connsiteX5" fmla="*/ 3394270 w 3916307"/>
              <a:gd name="connsiteY5" fmla="*/ 11830 h 1611218"/>
              <a:gd name="connsiteX6" fmla="*/ 3391228 w 3916307"/>
              <a:gd name="connsiteY6" fmla="*/ 11830 h 1611218"/>
              <a:gd name="connsiteX7" fmla="*/ 3387848 w 3916307"/>
              <a:gd name="connsiteY7" fmla="*/ 11830 h 1611218"/>
              <a:gd name="connsiteX8" fmla="*/ 3384806 w 3916307"/>
              <a:gd name="connsiteY8" fmla="*/ 11492 h 1611218"/>
              <a:gd name="connsiteX9" fmla="*/ 3380412 w 3916307"/>
              <a:gd name="connsiteY9" fmla="*/ 11830 h 1611218"/>
              <a:gd name="connsiteX10" fmla="*/ 3372638 w 3916307"/>
              <a:gd name="connsiteY10" fmla="*/ 14196 h 1611218"/>
              <a:gd name="connsiteX11" fmla="*/ 3369596 w 3916307"/>
              <a:gd name="connsiteY11" fmla="*/ 14872 h 1611218"/>
              <a:gd name="connsiteX12" fmla="*/ 3280028 w 3916307"/>
              <a:gd name="connsiteY12" fmla="*/ 23660 h 1611218"/>
              <a:gd name="connsiteX13" fmla="*/ 3218175 w 3916307"/>
              <a:gd name="connsiteY13" fmla="*/ 36165 h 1611218"/>
              <a:gd name="connsiteX14" fmla="*/ 3201275 w 3916307"/>
              <a:gd name="connsiteY14" fmla="*/ 39545 h 1611218"/>
              <a:gd name="connsiteX15" fmla="*/ 3180658 w 3916307"/>
              <a:gd name="connsiteY15" fmla="*/ 44615 h 1611218"/>
              <a:gd name="connsiteX16" fmla="*/ 3163758 w 3916307"/>
              <a:gd name="connsiteY16" fmla="*/ 48333 h 1611218"/>
              <a:gd name="connsiteX17" fmla="*/ 3160040 w 3916307"/>
              <a:gd name="connsiteY17" fmla="*/ 49347 h 1611218"/>
              <a:gd name="connsiteX18" fmla="*/ 3126240 w 3916307"/>
              <a:gd name="connsiteY18" fmla="*/ 56783 h 1611218"/>
              <a:gd name="connsiteX19" fmla="*/ 3046812 w 3916307"/>
              <a:gd name="connsiteY19" fmla="*/ 70979 h 1611218"/>
              <a:gd name="connsiteX20" fmla="*/ 2968059 w 3916307"/>
              <a:gd name="connsiteY20" fmla="*/ 80781 h 1611218"/>
              <a:gd name="connsiteX21" fmla="*/ 2960961 w 3916307"/>
              <a:gd name="connsiteY21" fmla="*/ 81457 h 1611218"/>
              <a:gd name="connsiteX22" fmla="*/ 2917360 w 3916307"/>
              <a:gd name="connsiteY22" fmla="*/ 85851 h 1611218"/>
              <a:gd name="connsiteX23" fmla="*/ 2913642 w 3916307"/>
              <a:gd name="connsiteY23" fmla="*/ 86189 h 1611218"/>
              <a:gd name="connsiteX24" fmla="*/ 2893362 w 3916307"/>
              <a:gd name="connsiteY24" fmla="*/ 88554 h 1611218"/>
              <a:gd name="connsiteX25" fmla="*/ 2874097 w 3916307"/>
              <a:gd name="connsiteY25" fmla="*/ 90582 h 1611218"/>
              <a:gd name="connsiteX26" fmla="*/ 2834552 w 3916307"/>
              <a:gd name="connsiteY26" fmla="*/ 94976 h 1611218"/>
              <a:gd name="connsiteX27" fmla="*/ 2821032 w 3916307"/>
              <a:gd name="connsiteY27" fmla="*/ 96666 h 1611218"/>
              <a:gd name="connsiteX28" fmla="*/ 2783852 w 3916307"/>
              <a:gd name="connsiteY28" fmla="*/ 100722 h 1611218"/>
              <a:gd name="connsiteX29" fmla="*/ 2695298 w 3916307"/>
              <a:gd name="connsiteY29" fmla="*/ 109172 h 1611218"/>
              <a:gd name="connsiteX30" fmla="*/ 2661161 w 3916307"/>
              <a:gd name="connsiteY30" fmla="*/ 111876 h 1611218"/>
              <a:gd name="connsiteX31" fmla="*/ 2607758 w 3916307"/>
              <a:gd name="connsiteY31" fmla="*/ 115932 h 1611218"/>
              <a:gd name="connsiteX32" fmla="*/ 2588154 w 3916307"/>
              <a:gd name="connsiteY32" fmla="*/ 117622 h 1611218"/>
              <a:gd name="connsiteX33" fmla="*/ 2561452 w 3916307"/>
              <a:gd name="connsiteY33" fmla="*/ 119988 h 1611218"/>
              <a:gd name="connsiteX34" fmla="*/ 2521569 w 3916307"/>
              <a:gd name="connsiteY34" fmla="*/ 123706 h 1611218"/>
              <a:gd name="connsiteX35" fmla="*/ 2511091 w 3916307"/>
              <a:gd name="connsiteY35" fmla="*/ 124720 h 1611218"/>
              <a:gd name="connsiteX36" fmla="*/ 2432339 w 3916307"/>
              <a:gd name="connsiteY36" fmla="*/ 130804 h 1611218"/>
              <a:gd name="connsiteX37" fmla="*/ 2366430 w 3916307"/>
              <a:gd name="connsiteY37" fmla="*/ 133846 h 1611218"/>
              <a:gd name="connsiteX38" fmla="*/ 2344460 w 3916307"/>
              <a:gd name="connsiteY38" fmla="*/ 134860 h 1611218"/>
              <a:gd name="connsiteX39" fmla="*/ 2268749 w 3916307"/>
              <a:gd name="connsiteY39" fmla="*/ 138578 h 1611218"/>
              <a:gd name="connsiteX40" fmla="*/ 2217374 w 3916307"/>
              <a:gd name="connsiteY40" fmla="*/ 140944 h 1611218"/>
              <a:gd name="connsiteX41" fmla="*/ 2093330 w 3916307"/>
              <a:gd name="connsiteY41" fmla="*/ 145675 h 1611218"/>
              <a:gd name="connsiteX42" fmla="*/ 2051757 w 3916307"/>
              <a:gd name="connsiteY42" fmla="*/ 146689 h 1611218"/>
              <a:gd name="connsiteX43" fmla="*/ 2006804 w 3916307"/>
              <a:gd name="connsiteY43" fmla="*/ 147703 h 1611218"/>
              <a:gd name="connsiteX44" fmla="*/ 1995312 w 3916307"/>
              <a:gd name="connsiteY44" fmla="*/ 147703 h 1611218"/>
              <a:gd name="connsiteX45" fmla="*/ 1859100 w 3916307"/>
              <a:gd name="connsiteY45" fmla="*/ 149055 h 1611218"/>
              <a:gd name="connsiteX46" fmla="*/ 1826653 w 3916307"/>
              <a:gd name="connsiteY46" fmla="*/ 149393 h 1611218"/>
              <a:gd name="connsiteX47" fmla="*/ 1747900 w 3916307"/>
              <a:gd name="connsiteY47" fmla="*/ 150069 h 1611218"/>
              <a:gd name="connsiteX48" fmla="*/ 1740126 w 3916307"/>
              <a:gd name="connsiteY48" fmla="*/ 150069 h 1611218"/>
              <a:gd name="connsiteX49" fmla="*/ 1731339 w 3916307"/>
              <a:gd name="connsiteY49" fmla="*/ 150069 h 1611218"/>
              <a:gd name="connsiteX50" fmla="*/ 1690441 w 3916307"/>
              <a:gd name="connsiteY50" fmla="*/ 150407 h 1611218"/>
              <a:gd name="connsiteX51" fmla="*/ 1687061 w 3916307"/>
              <a:gd name="connsiteY51" fmla="*/ 150407 h 1611218"/>
              <a:gd name="connsiteX52" fmla="*/ 1682329 w 3916307"/>
              <a:gd name="connsiteY52" fmla="*/ 150745 h 1611218"/>
              <a:gd name="connsiteX53" fmla="*/ 1617773 w 3916307"/>
              <a:gd name="connsiteY53" fmla="*/ 152435 h 1611218"/>
              <a:gd name="connsiteX54" fmla="*/ 1613379 w 3916307"/>
              <a:gd name="connsiteY54" fmla="*/ 153111 h 1611218"/>
              <a:gd name="connsiteX55" fmla="*/ 1594451 w 3916307"/>
              <a:gd name="connsiteY55" fmla="*/ 152773 h 1611218"/>
              <a:gd name="connsiteX56" fmla="*/ 1577551 w 3916307"/>
              <a:gd name="connsiteY56" fmla="*/ 153111 h 1611218"/>
              <a:gd name="connsiteX57" fmla="*/ 1475139 w 3916307"/>
              <a:gd name="connsiteY57" fmla="*/ 154125 h 1611218"/>
              <a:gd name="connsiteX58" fmla="*/ 1397400 w 3916307"/>
              <a:gd name="connsiteY58" fmla="*/ 153449 h 1611218"/>
              <a:gd name="connsiteX59" fmla="*/ 1210828 w 3916307"/>
              <a:gd name="connsiteY59" fmla="*/ 149055 h 1611218"/>
              <a:gd name="connsiteX60" fmla="*/ 1169254 w 3916307"/>
              <a:gd name="connsiteY60" fmla="*/ 147365 h 1611218"/>
              <a:gd name="connsiteX61" fmla="*/ 1123963 w 3916307"/>
              <a:gd name="connsiteY61" fmla="*/ 145000 h 1611218"/>
              <a:gd name="connsiteX62" fmla="*/ 1079348 w 3916307"/>
              <a:gd name="connsiteY62" fmla="*/ 142972 h 1611218"/>
              <a:gd name="connsiteX63" fmla="*/ 1066166 w 3916307"/>
              <a:gd name="connsiteY63" fmla="*/ 142296 h 1611218"/>
              <a:gd name="connsiteX64" fmla="*/ 1038113 w 3916307"/>
              <a:gd name="connsiteY64" fmla="*/ 140944 h 1611218"/>
              <a:gd name="connsiteX65" fmla="*/ 974908 w 3916307"/>
              <a:gd name="connsiteY65" fmla="*/ 137902 h 1611218"/>
              <a:gd name="connsiteX66" fmla="*/ 942798 w 3916307"/>
              <a:gd name="connsiteY66" fmla="*/ 135874 h 1611218"/>
              <a:gd name="connsiteX67" fmla="*/ 855596 w 3916307"/>
              <a:gd name="connsiteY67" fmla="*/ 133508 h 1611218"/>
              <a:gd name="connsiteX68" fmla="*/ 831598 w 3916307"/>
              <a:gd name="connsiteY68" fmla="*/ 133508 h 1611218"/>
              <a:gd name="connsiteX69" fmla="*/ 754536 w 3916307"/>
              <a:gd name="connsiteY69" fmla="*/ 133846 h 1611218"/>
              <a:gd name="connsiteX70" fmla="*/ 713976 w 3916307"/>
              <a:gd name="connsiteY70" fmla="*/ 134184 h 1611218"/>
              <a:gd name="connsiteX71" fmla="*/ 634886 w 3916307"/>
              <a:gd name="connsiteY71" fmla="*/ 137902 h 1611218"/>
              <a:gd name="connsiteX72" fmla="*/ 621704 w 3916307"/>
              <a:gd name="connsiteY72" fmla="*/ 138916 h 1611218"/>
              <a:gd name="connsiteX73" fmla="*/ 590608 w 3916307"/>
              <a:gd name="connsiteY73" fmla="*/ 140606 h 1611218"/>
              <a:gd name="connsiteX74" fmla="*/ 576751 w 3916307"/>
              <a:gd name="connsiteY74" fmla="*/ 134184 h 1611218"/>
              <a:gd name="connsiteX75" fmla="*/ 573709 w 3916307"/>
              <a:gd name="connsiteY75" fmla="*/ 133508 h 1611218"/>
              <a:gd name="connsiteX76" fmla="*/ 568301 w 3916307"/>
              <a:gd name="connsiteY76" fmla="*/ 132494 h 1611218"/>
              <a:gd name="connsiteX77" fmla="*/ 557147 w 3916307"/>
              <a:gd name="connsiteY77" fmla="*/ 132832 h 1611218"/>
              <a:gd name="connsiteX78" fmla="*/ 543627 w 3916307"/>
              <a:gd name="connsiteY78" fmla="*/ 134184 h 1611218"/>
              <a:gd name="connsiteX79" fmla="*/ 539909 w 3916307"/>
              <a:gd name="connsiteY79" fmla="*/ 134184 h 1611218"/>
              <a:gd name="connsiteX80" fmla="*/ 501716 w 3916307"/>
              <a:gd name="connsiteY80" fmla="*/ 135198 h 1611218"/>
              <a:gd name="connsiteX81" fmla="*/ 493604 w 3916307"/>
              <a:gd name="connsiteY81" fmla="*/ 135198 h 1611218"/>
              <a:gd name="connsiteX82" fmla="*/ 489210 w 3916307"/>
              <a:gd name="connsiteY82" fmla="*/ 135198 h 1611218"/>
              <a:gd name="connsiteX83" fmla="*/ 485154 w 3916307"/>
              <a:gd name="connsiteY83" fmla="*/ 135198 h 1611218"/>
              <a:gd name="connsiteX84" fmla="*/ 480760 w 3916307"/>
              <a:gd name="connsiteY84" fmla="*/ 135198 h 1611218"/>
              <a:gd name="connsiteX85" fmla="*/ 458115 w 3916307"/>
              <a:gd name="connsiteY85" fmla="*/ 136212 h 1611218"/>
              <a:gd name="connsiteX86" fmla="*/ 448989 w 3916307"/>
              <a:gd name="connsiteY86" fmla="*/ 136550 h 1611218"/>
              <a:gd name="connsiteX87" fmla="*/ 361110 w 3916307"/>
              <a:gd name="connsiteY87" fmla="*/ 144662 h 1611218"/>
              <a:gd name="connsiteX88" fmla="*/ 269176 w 3916307"/>
              <a:gd name="connsiteY88" fmla="*/ 165955 h 1611218"/>
              <a:gd name="connsiteX89" fmla="*/ 264782 w 3916307"/>
              <a:gd name="connsiteY89" fmla="*/ 167983 h 1611218"/>
              <a:gd name="connsiteX90" fmla="*/ 241798 w 3916307"/>
              <a:gd name="connsiteY90" fmla="*/ 173391 h 1611218"/>
              <a:gd name="connsiteX91" fmla="*/ 231997 w 3916307"/>
              <a:gd name="connsiteY91" fmla="*/ 176095 h 1611218"/>
              <a:gd name="connsiteX92" fmla="*/ 172510 w 3916307"/>
              <a:gd name="connsiteY92" fmla="*/ 192319 h 1611218"/>
              <a:gd name="connsiteX93" fmla="*/ 95447 w 3916307"/>
              <a:gd name="connsiteY93" fmla="*/ 227470 h 1611218"/>
              <a:gd name="connsiteX94" fmla="*/ 53536 w 3916307"/>
              <a:gd name="connsiteY94" fmla="*/ 255524 h 1611218"/>
              <a:gd name="connsiteX95" fmla="*/ 37312 w 3916307"/>
              <a:gd name="connsiteY95" fmla="*/ 271409 h 1611218"/>
              <a:gd name="connsiteX96" fmla="*/ 33594 w 3916307"/>
              <a:gd name="connsiteY96" fmla="*/ 275127 h 1611218"/>
              <a:gd name="connsiteX97" fmla="*/ 21088 w 3916307"/>
              <a:gd name="connsiteY97" fmla="*/ 291013 h 1611218"/>
              <a:gd name="connsiteX98" fmla="*/ 8582 w 3916307"/>
              <a:gd name="connsiteY98" fmla="*/ 315011 h 1611218"/>
              <a:gd name="connsiteX99" fmla="*/ 1485 w 3916307"/>
              <a:gd name="connsiteY99" fmla="*/ 343064 h 1611218"/>
              <a:gd name="connsiteX100" fmla="*/ 133 w 3916307"/>
              <a:gd name="connsiteY100" fmla="*/ 362330 h 1611218"/>
              <a:gd name="connsiteX101" fmla="*/ 809 w 3916307"/>
              <a:gd name="connsiteY101" fmla="*/ 392749 h 1611218"/>
              <a:gd name="connsiteX102" fmla="*/ 12638 w 3916307"/>
              <a:gd name="connsiteY102" fmla="*/ 439392 h 1611218"/>
              <a:gd name="connsiteX103" fmla="*/ 18384 w 3916307"/>
              <a:gd name="connsiteY103" fmla="*/ 452574 h 1611218"/>
              <a:gd name="connsiteX104" fmla="*/ 20750 w 3916307"/>
              <a:gd name="connsiteY104" fmla="*/ 457982 h 1611218"/>
              <a:gd name="connsiteX105" fmla="*/ 30552 w 3916307"/>
              <a:gd name="connsiteY105" fmla="*/ 476910 h 1611218"/>
              <a:gd name="connsiteX106" fmla="*/ 58944 w 3916307"/>
              <a:gd name="connsiteY106" fmla="*/ 517469 h 1611218"/>
              <a:gd name="connsiteX107" fmla="*/ 78547 w 3916307"/>
              <a:gd name="connsiteY107" fmla="*/ 536397 h 1611218"/>
              <a:gd name="connsiteX108" fmla="*/ 96461 w 3916307"/>
              <a:gd name="connsiteY108" fmla="*/ 551607 h 1611218"/>
              <a:gd name="connsiteX109" fmla="*/ 174876 w 3916307"/>
              <a:gd name="connsiteY109" fmla="*/ 594194 h 1611218"/>
              <a:gd name="connsiteX110" fmla="*/ 191775 w 3916307"/>
              <a:gd name="connsiteY110" fmla="*/ 600278 h 1611218"/>
              <a:gd name="connsiteX111" fmla="*/ 197183 w 3916307"/>
              <a:gd name="connsiteY111" fmla="*/ 602306 h 1611218"/>
              <a:gd name="connsiteX112" fmla="*/ 201915 w 3916307"/>
              <a:gd name="connsiteY112" fmla="*/ 603996 h 1611218"/>
              <a:gd name="connsiteX113" fmla="*/ 253290 w 3916307"/>
              <a:gd name="connsiteY113" fmla="*/ 623937 h 1611218"/>
              <a:gd name="connsiteX114" fmla="*/ 277288 w 3916307"/>
              <a:gd name="connsiteY114" fmla="*/ 635429 h 1611218"/>
              <a:gd name="connsiteX115" fmla="*/ 336437 w 3916307"/>
              <a:gd name="connsiteY115" fmla="*/ 679030 h 1611218"/>
              <a:gd name="connsiteX116" fmla="*/ 368884 w 3916307"/>
              <a:gd name="connsiteY116" fmla="*/ 718238 h 1611218"/>
              <a:gd name="connsiteX117" fmla="*/ 376658 w 3916307"/>
              <a:gd name="connsiteY117" fmla="*/ 735137 h 1611218"/>
              <a:gd name="connsiteX118" fmla="*/ 377334 w 3916307"/>
              <a:gd name="connsiteY118" fmla="*/ 741559 h 1611218"/>
              <a:gd name="connsiteX119" fmla="*/ 375644 w 3916307"/>
              <a:gd name="connsiteY119" fmla="*/ 753727 h 1611218"/>
              <a:gd name="connsiteX120" fmla="*/ 365842 w 3916307"/>
              <a:gd name="connsiteY120" fmla="*/ 780767 h 1611218"/>
              <a:gd name="connsiteX121" fmla="*/ 348605 w 3916307"/>
              <a:gd name="connsiteY121" fmla="*/ 802398 h 1611218"/>
              <a:gd name="connsiteX122" fmla="*/ 303313 w 3916307"/>
              <a:gd name="connsiteY122" fmla="*/ 840929 h 1611218"/>
              <a:gd name="connsiteX123" fmla="*/ 293850 w 3916307"/>
              <a:gd name="connsiteY123" fmla="*/ 848365 h 1611218"/>
              <a:gd name="connsiteX124" fmla="*/ 286076 w 3916307"/>
              <a:gd name="connsiteY124" fmla="*/ 855125 h 1611218"/>
              <a:gd name="connsiteX125" fmla="*/ 268162 w 3916307"/>
              <a:gd name="connsiteY125" fmla="*/ 870673 h 1611218"/>
              <a:gd name="connsiteX126" fmla="*/ 260050 w 3916307"/>
              <a:gd name="connsiteY126" fmla="*/ 878109 h 1611218"/>
              <a:gd name="connsiteX127" fmla="*/ 231997 w 3916307"/>
              <a:gd name="connsiteY127" fmla="*/ 907176 h 1611218"/>
              <a:gd name="connsiteX128" fmla="*/ 206985 w 3916307"/>
              <a:gd name="connsiteY128" fmla="*/ 943680 h 1611218"/>
              <a:gd name="connsiteX129" fmla="*/ 194479 w 3916307"/>
              <a:gd name="connsiteY129" fmla="*/ 982211 h 1611218"/>
              <a:gd name="connsiteX130" fmla="*/ 193803 w 3916307"/>
              <a:gd name="connsiteY130" fmla="*/ 997083 h 1611218"/>
              <a:gd name="connsiteX131" fmla="*/ 195493 w 3916307"/>
              <a:gd name="connsiteY131" fmla="*/ 1023108 h 1611218"/>
              <a:gd name="connsiteX132" fmla="*/ 206647 w 3916307"/>
              <a:gd name="connsiteY132" fmla="*/ 1066034 h 1611218"/>
              <a:gd name="connsiteX133" fmla="*/ 252276 w 3916307"/>
              <a:gd name="connsiteY133" fmla="*/ 1144110 h 1611218"/>
              <a:gd name="connsiteX134" fmla="*/ 316495 w 3916307"/>
              <a:gd name="connsiteY134" fmla="*/ 1209343 h 1611218"/>
              <a:gd name="connsiteX135" fmla="*/ 349957 w 3916307"/>
              <a:gd name="connsiteY135" fmla="*/ 1234693 h 1611218"/>
              <a:gd name="connsiteX136" fmla="*/ 391192 w 3916307"/>
              <a:gd name="connsiteY136" fmla="*/ 1260718 h 1611218"/>
              <a:gd name="connsiteX137" fmla="*/ 420597 w 3916307"/>
              <a:gd name="connsiteY137" fmla="*/ 1275252 h 1611218"/>
              <a:gd name="connsiteX138" fmla="*/ 423301 w 3916307"/>
              <a:gd name="connsiteY138" fmla="*/ 1276604 h 1611218"/>
              <a:gd name="connsiteX139" fmla="*/ 426343 w 3916307"/>
              <a:gd name="connsiteY139" fmla="*/ 1277956 h 1611218"/>
              <a:gd name="connsiteX140" fmla="*/ 430399 w 3916307"/>
              <a:gd name="connsiteY140" fmla="*/ 1279646 h 1611218"/>
              <a:gd name="connsiteX141" fmla="*/ 472310 w 3916307"/>
              <a:gd name="connsiteY141" fmla="*/ 1297560 h 1611218"/>
              <a:gd name="connsiteX142" fmla="*/ 544641 w 3916307"/>
              <a:gd name="connsiteY142" fmla="*/ 1323247 h 1611218"/>
              <a:gd name="connsiteX143" fmla="*/ 573371 w 3916307"/>
              <a:gd name="connsiteY143" fmla="*/ 1327303 h 1611218"/>
              <a:gd name="connsiteX144" fmla="*/ 589594 w 3916307"/>
              <a:gd name="connsiteY144" fmla="*/ 1329331 h 1611218"/>
              <a:gd name="connsiteX145" fmla="*/ 621366 w 3916307"/>
              <a:gd name="connsiteY145" fmla="*/ 1333049 h 1611218"/>
              <a:gd name="connsiteX146" fmla="*/ 637252 w 3916307"/>
              <a:gd name="connsiteY146" fmla="*/ 1334739 h 1611218"/>
              <a:gd name="connsiteX147" fmla="*/ 651447 w 3916307"/>
              <a:gd name="connsiteY147" fmla="*/ 1336429 h 1611218"/>
              <a:gd name="connsiteX148" fmla="*/ 672065 w 3916307"/>
              <a:gd name="connsiteY148" fmla="*/ 1338457 h 1611218"/>
              <a:gd name="connsiteX149" fmla="*/ 721750 w 3916307"/>
              <a:gd name="connsiteY149" fmla="*/ 1342851 h 1611218"/>
              <a:gd name="connsiteX150" fmla="*/ 754536 w 3916307"/>
              <a:gd name="connsiteY150" fmla="*/ 1345555 h 1611218"/>
              <a:gd name="connsiteX151" fmla="*/ 786307 w 3916307"/>
              <a:gd name="connsiteY151" fmla="*/ 1345217 h 1611218"/>
              <a:gd name="connsiteX152" fmla="*/ 797123 w 3916307"/>
              <a:gd name="connsiteY152" fmla="*/ 1345217 h 1611218"/>
              <a:gd name="connsiteX153" fmla="*/ 801855 w 3916307"/>
              <a:gd name="connsiteY153" fmla="*/ 1345217 h 1611218"/>
              <a:gd name="connsiteX154" fmla="*/ 823486 w 3916307"/>
              <a:gd name="connsiteY154" fmla="*/ 1344879 h 1611218"/>
              <a:gd name="connsiteX155" fmla="*/ 839372 w 3916307"/>
              <a:gd name="connsiteY155" fmla="*/ 1344541 h 1611218"/>
              <a:gd name="connsiteX156" fmla="*/ 856610 w 3916307"/>
              <a:gd name="connsiteY156" fmla="*/ 1344203 h 1611218"/>
              <a:gd name="connsiteX157" fmla="*/ 863708 w 3916307"/>
              <a:gd name="connsiteY157" fmla="*/ 1344203 h 1611218"/>
              <a:gd name="connsiteX158" fmla="*/ 874523 w 3916307"/>
              <a:gd name="connsiteY158" fmla="*/ 1343865 h 1611218"/>
              <a:gd name="connsiteX159" fmla="*/ 885339 w 3916307"/>
              <a:gd name="connsiteY159" fmla="*/ 1343865 h 1611218"/>
              <a:gd name="connsiteX160" fmla="*/ 895479 w 3916307"/>
              <a:gd name="connsiteY160" fmla="*/ 1343865 h 1611218"/>
              <a:gd name="connsiteX161" fmla="*/ 925899 w 3916307"/>
              <a:gd name="connsiteY161" fmla="*/ 1343527 h 1611218"/>
              <a:gd name="connsiteX162" fmla="*/ 947530 w 3916307"/>
              <a:gd name="connsiteY162" fmla="*/ 1342175 h 1611218"/>
              <a:gd name="connsiteX163" fmla="*/ 968824 w 3916307"/>
              <a:gd name="connsiteY163" fmla="*/ 1339809 h 1611218"/>
              <a:gd name="connsiteX164" fmla="*/ 1012763 w 3916307"/>
              <a:gd name="connsiteY164" fmla="*/ 1333387 h 1611218"/>
              <a:gd name="connsiteX165" fmla="*/ 1023241 w 3916307"/>
              <a:gd name="connsiteY165" fmla="*/ 1331359 h 1611218"/>
              <a:gd name="connsiteX166" fmla="*/ 1034395 w 3916307"/>
              <a:gd name="connsiteY166" fmla="*/ 1329331 h 1611218"/>
              <a:gd name="connsiteX167" fmla="*/ 1043183 w 3916307"/>
              <a:gd name="connsiteY167" fmla="*/ 1327979 h 1611218"/>
              <a:gd name="connsiteX168" fmla="*/ 1065828 w 3916307"/>
              <a:gd name="connsiteY168" fmla="*/ 1325951 h 1611218"/>
              <a:gd name="connsiteX169" fmla="*/ 1109091 w 3916307"/>
              <a:gd name="connsiteY169" fmla="*/ 1317839 h 1611218"/>
              <a:gd name="connsiteX170" fmla="*/ 1125991 w 3916307"/>
              <a:gd name="connsiteY170" fmla="*/ 1315135 h 1611218"/>
              <a:gd name="connsiteX171" fmla="*/ 1131737 w 3916307"/>
              <a:gd name="connsiteY171" fmla="*/ 1314121 h 1611218"/>
              <a:gd name="connsiteX172" fmla="*/ 1149651 w 3916307"/>
              <a:gd name="connsiteY172" fmla="*/ 1310741 h 1611218"/>
              <a:gd name="connsiteX173" fmla="*/ 1154721 w 3916307"/>
              <a:gd name="connsiteY173" fmla="*/ 1309727 h 1611218"/>
              <a:gd name="connsiteX174" fmla="*/ 1177366 w 3916307"/>
              <a:gd name="connsiteY174" fmla="*/ 1305333 h 1611218"/>
              <a:gd name="connsiteX175" fmla="*/ 1181422 w 3916307"/>
              <a:gd name="connsiteY175" fmla="*/ 1304657 h 1611218"/>
              <a:gd name="connsiteX176" fmla="*/ 1206772 w 3916307"/>
              <a:gd name="connsiteY176" fmla="*/ 1300264 h 1611218"/>
              <a:gd name="connsiteX177" fmla="*/ 1213532 w 3916307"/>
              <a:gd name="connsiteY177" fmla="*/ 1299250 h 1611218"/>
              <a:gd name="connsiteX178" fmla="*/ 1220291 w 3916307"/>
              <a:gd name="connsiteY178" fmla="*/ 1298236 h 1611218"/>
              <a:gd name="connsiteX179" fmla="*/ 1234149 w 3916307"/>
              <a:gd name="connsiteY179" fmla="*/ 1295870 h 1611218"/>
              <a:gd name="connsiteX180" fmla="*/ 1247331 w 3916307"/>
              <a:gd name="connsiteY180" fmla="*/ 1293504 h 1611218"/>
              <a:gd name="connsiteX181" fmla="*/ 1254429 w 3916307"/>
              <a:gd name="connsiteY181" fmla="*/ 1292490 h 1611218"/>
              <a:gd name="connsiteX182" fmla="*/ 1323042 w 3916307"/>
              <a:gd name="connsiteY182" fmla="*/ 1277618 h 1611218"/>
              <a:gd name="connsiteX183" fmla="*/ 1337575 w 3916307"/>
              <a:gd name="connsiteY183" fmla="*/ 1275928 h 1611218"/>
              <a:gd name="connsiteX184" fmla="*/ 1357855 w 3916307"/>
              <a:gd name="connsiteY184" fmla="*/ 1273900 h 1611218"/>
              <a:gd name="connsiteX185" fmla="*/ 1374079 w 3916307"/>
              <a:gd name="connsiteY185" fmla="*/ 1272548 h 1611218"/>
              <a:gd name="connsiteX186" fmla="*/ 1391317 w 3916307"/>
              <a:gd name="connsiteY186" fmla="*/ 1271196 h 1611218"/>
              <a:gd name="connsiteX187" fmla="*/ 1398752 w 3916307"/>
              <a:gd name="connsiteY187" fmla="*/ 1270520 h 1611218"/>
              <a:gd name="connsiteX188" fmla="*/ 1403146 w 3916307"/>
              <a:gd name="connsiteY188" fmla="*/ 1270182 h 1611218"/>
              <a:gd name="connsiteX189" fmla="*/ 1423426 w 3916307"/>
              <a:gd name="connsiteY189" fmla="*/ 1268830 h 1611218"/>
              <a:gd name="connsiteX190" fmla="*/ 1496433 w 3916307"/>
              <a:gd name="connsiteY190" fmla="*/ 1274576 h 1611218"/>
              <a:gd name="connsiteX191" fmla="*/ 1568763 w 3916307"/>
              <a:gd name="connsiteY191" fmla="*/ 1289786 h 1611218"/>
              <a:gd name="connsiteX192" fmla="*/ 1602225 w 3916307"/>
              <a:gd name="connsiteY192" fmla="*/ 1298574 h 1611218"/>
              <a:gd name="connsiteX193" fmla="*/ 1643798 w 3916307"/>
              <a:gd name="connsiteY193" fmla="*/ 1311755 h 1611218"/>
              <a:gd name="connsiteX194" fmla="*/ 1715453 w 3916307"/>
              <a:gd name="connsiteY194" fmla="*/ 1341837 h 1611218"/>
              <a:gd name="connsiteX195" fmla="*/ 1763110 w 3916307"/>
              <a:gd name="connsiteY195" fmla="*/ 1374622 h 1611218"/>
              <a:gd name="connsiteX196" fmla="*/ 1809077 w 3916307"/>
              <a:gd name="connsiteY196" fmla="*/ 1412816 h 1611218"/>
              <a:gd name="connsiteX197" fmla="*/ 1817527 w 3916307"/>
              <a:gd name="connsiteY197" fmla="*/ 1421604 h 1611218"/>
              <a:gd name="connsiteX198" fmla="*/ 1829695 w 3916307"/>
              <a:gd name="connsiteY198" fmla="*/ 1433095 h 1611218"/>
              <a:gd name="connsiteX199" fmla="*/ 1832061 w 3916307"/>
              <a:gd name="connsiteY199" fmla="*/ 1435461 h 1611218"/>
              <a:gd name="connsiteX200" fmla="*/ 1839497 w 3916307"/>
              <a:gd name="connsiteY200" fmla="*/ 1442897 h 1611218"/>
              <a:gd name="connsiteX201" fmla="*/ 1846595 w 3916307"/>
              <a:gd name="connsiteY201" fmla="*/ 1450333 h 1611218"/>
              <a:gd name="connsiteX202" fmla="*/ 1859100 w 3916307"/>
              <a:gd name="connsiteY202" fmla="*/ 1460135 h 1611218"/>
              <a:gd name="connsiteX203" fmla="*/ 1866874 w 3916307"/>
              <a:gd name="connsiteY203" fmla="*/ 1467571 h 1611218"/>
              <a:gd name="connsiteX204" fmla="*/ 1893914 w 3916307"/>
              <a:gd name="connsiteY204" fmla="*/ 1495624 h 1611218"/>
              <a:gd name="connsiteX205" fmla="*/ 1923995 w 3916307"/>
              <a:gd name="connsiteY205" fmla="*/ 1531452 h 1611218"/>
              <a:gd name="connsiteX206" fmla="*/ 1940557 w 3916307"/>
              <a:gd name="connsiteY206" fmla="*/ 1564575 h 1611218"/>
              <a:gd name="connsiteX207" fmla="*/ 1949683 w 3916307"/>
              <a:gd name="connsiteY207" fmla="*/ 1586207 h 1611218"/>
              <a:gd name="connsiteX208" fmla="*/ 1953401 w 3916307"/>
              <a:gd name="connsiteY208" fmla="*/ 1596009 h 1611218"/>
              <a:gd name="connsiteX209" fmla="*/ 1956105 w 3916307"/>
              <a:gd name="connsiteY209" fmla="*/ 1600740 h 1611218"/>
              <a:gd name="connsiteX210" fmla="*/ 1965569 w 3916307"/>
              <a:gd name="connsiteY210" fmla="*/ 1609528 h 1611218"/>
              <a:gd name="connsiteX211" fmla="*/ 1971990 w 3916307"/>
              <a:gd name="connsiteY211" fmla="*/ 1611218 h 1611218"/>
              <a:gd name="connsiteX212" fmla="*/ 1979088 w 3916307"/>
              <a:gd name="connsiteY212" fmla="*/ 1609866 h 1611218"/>
              <a:gd name="connsiteX213" fmla="*/ 1979764 w 3916307"/>
              <a:gd name="connsiteY213" fmla="*/ 1600740 h 1611218"/>
              <a:gd name="connsiteX214" fmla="*/ 1980440 w 3916307"/>
              <a:gd name="connsiteY214" fmla="*/ 1548351 h 1611218"/>
              <a:gd name="connsiteX215" fmla="*/ 1977398 w 3916307"/>
              <a:gd name="connsiteY215" fmla="*/ 1537198 h 1611218"/>
              <a:gd name="connsiteX216" fmla="*/ 1980440 w 3916307"/>
              <a:gd name="connsiteY216" fmla="*/ 1536860 h 1611218"/>
              <a:gd name="connsiteX217" fmla="*/ 1980102 w 3916307"/>
              <a:gd name="connsiteY217" fmla="*/ 1519622 h 1611218"/>
              <a:gd name="connsiteX218" fmla="*/ 1988890 w 3916307"/>
              <a:gd name="connsiteY218" fmla="*/ 1506440 h 1611218"/>
              <a:gd name="connsiteX219" fmla="*/ 1987876 w 3916307"/>
              <a:gd name="connsiteY219" fmla="*/ 1498666 h 1611218"/>
              <a:gd name="connsiteX220" fmla="*/ 1989566 w 3916307"/>
              <a:gd name="connsiteY220" fmla="*/ 1493596 h 1611218"/>
              <a:gd name="connsiteX221" fmla="*/ 1993284 w 3916307"/>
              <a:gd name="connsiteY221" fmla="*/ 1486160 h 1611218"/>
              <a:gd name="connsiteX222" fmla="*/ 2004100 w 3916307"/>
              <a:gd name="connsiteY222" fmla="*/ 1463853 h 1611218"/>
              <a:gd name="connsiteX223" fmla="*/ 2005790 w 3916307"/>
              <a:gd name="connsiteY223" fmla="*/ 1460811 h 1611218"/>
              <a:gd name="connsiteX224" fmla="*/ 2016268 w 3916307"/>
              <a:gd name="connsiteY224" fmla="*/ 1441545 h 1611218"/>
              <a:gd name="connsiteX225" fmla="*/ 2031139 w 3916307"/>
              <a:gd name="connsiteY225" fmla="*/ 1418562 h 1611218"/>
              <a:gd name="connsiteX226" fmla="*/ 2045673 w 3916307"/>
              <a:gd name="connsiteY226" fmla="*/ 1398620 h 1611218"/>
              <a:gd name="connsiteX227" fmla="*/ 2062573 w 3916307"/>
              <a:gd name="connsiteY227" fmla="*/ 1379016 h 1611218"/>
              <a:gd name="connsiteX228" fmla="*/ 2089274 w 3916307"/>
              <a:gd name="connsiteY228" fmla="*/ 1352653 h 1611218"/>
              <a:gd name="connsiteX229" fmla="*/ 2121722 w 3916307"/>
              <a:gd name="connsiteY229" fmla="*/ 1325951 h 1611218"/>
              <a:gd name="connsiteX230" fmla="*/ 2176139 w 3916307"/>
              <a:gd name="connsiteY230" fmla="*/ 1302630 h 1611218"/>
              <a:gd name="connsiteX231" fmla="*/ 2205206 w 3916307"/>
              <a:gd name="connsiteY231" fmla="*/ 1293166 h 1611218"/>
              <a:gd name="connsiteX232" fmla="*/ 2350882 w 3916307"/>
              <a:gd name="connsiteY232" fmla="*/ 1312431 h 1611218"/>
              <a:gd name="connsiteX233" fmla="*/ 2355276 w 3916307"/>
              <a:gd name="connsiteY233" fmla="*/ 1313445 h 1611218"/>
              <a:gd name="connsiteX234" fmla="*/ 2358318 w 3916307"/>
              <a:gd name="connsiteY234" fmla="*/ 1314797 h 1611218"/>
              <a:gd name="connsiteX235" fmla="*/ 2370148 w 3916307"/>
              <a:gd name="connsiteY235" fmla="*/ 1318853 h 1611218"/>
              <a:gd name="connsiteX236" fmla="*/ 2387385 w 3916307"/>
              <a:gd name="connsiteY236" fmla="*/ 1325275 h 1611218"/>
              <a:gd name="connsiteX237" fmla="*/ 2405299 w 3916307"/>
              <a:gd name="connsiteY237" fmla="*/ 1331697 h 1611218"/>
              <a:gd name="connsiteX238" fmla="*/ 2415439 w 3916307"/>
              <a:gd name="connsiteY238" fmla="*/ 1335415 h 1611218"/>
              <a:gd name="connsiteX239" fmla="*/ 2431325 w 3916307"/>
              <a:gd name="connsiteY239" fmla="*/ 1341161 h 1611218"/>
              <a:gd name="connsiteX240" fmla="*/ 2446196 w 3916307"/>
              <a:gd name="connsiteY240" fmla="*/ 1346231 h 1611218"/>
              <a:gd name="connsiteX241" fmla="*/ 2466814 w 3916307"/>
              <a:gd name="connsiteY241" fmla="*/ 1353329 h 1611218"/>
              <a:gd name="connsiteX242" fmla="*/ 2476278 w 3916307"/>
              <a:gd name="connsiteY242" fmla="*/ 1356709 h 1611218"/>
              <a:gd name="connsiteX243" fmla="*/ 2489460 w 3916307"/>
              <a:gd name="connsiteY243" fmla="*/ 1361441 h 1611218"/>
              <a:gd name="connsiteX244" fmla="*/ 2516837 w 3916307"/>
              <a:gd name="connsiteY244" fmla="*/ 1371918 h 1611218"/>
              <a:gd name="connsiteX245" fmla="*/ 2526977 w 3916307"/>
              <a:gd name="connsiteY245" fmla="*/ 1375636 h 1611218"/>
              <a:gd name="connsiteX246" fmla="*/ 2542863 w 3916307"/>
              <a:gd name="connsiteY246" fmla="*/ 1381720 h 1611218"/>
              <a:gd name="connsiteX247" fmla="*/ 2563142 w 3916307"/>
              <a:gd name="connsiteY247" fmla="*/ 1389494 h 1611218"/>
              <a:gd name="connsiteX248" fmla="*/ 2573958 w 3916307"/>
              <a:gd name="connsiteY248" fmla="*/ 1393550 h 1611218"/>
              <a:gd name="connsiteX249" fmla="*/ 2580042 w 3916307"/>
              <a:gd name="connsiteY249" fmla="*/ 1395916 h 1611218"/>
              <a:gd name="connsiteX250" fmla="*/ 2588154 w 3916307"/>
              <a:gd name="connsiteY250" fmla="*/ 1398958 h 1611218"/>
              <a:gd name="connsiteX251" fmla="*/ 2596604 w 3916307"/>
              <a:gd name="connsiteY251" fmla="*/ 1402000 h 1611218"/>
              <a:gd name="connsiteX252" fmla="*/ 2619925 w 3916307"/>
              <a:gd name="connsiteY252" fmla="*/ 1410112 h 1611218"/>
              <a:gd name="connsiteX253" fmla="*/ 2652711 w 3916307"/>
              <a:gd name="connsiteY253" fmla="*/ 1420928 h 1611218"/>
              <a:gd name="connsiteX254" fmla="*/ 2666907 w 3916307"/>
              <a:gd name="connsiteY254" fmla="*/ 1425659 h 1611218"/>
              <a:gd name="connsiteX255" fmla="*/ 2685496 w 3916307"/>
              <a:gd name="connsiteY255" fmla="*/ 1431743 h 1611218"/>
              <a:gd name="connsiteX256" fmla="*/ 2752757 w 3916307"/>
              <a:gd name="connsiteY256" fmla="*/ 1449657 h 1611218"/>
              <a:gd name="connsiteX257" fmla="*/ 2787570 w 3916307"/>
              <a:gd name="connsiteY257" fmla="*/ 1457431 h 1611218"/>
              <a:gd name="connsiteX258" fmla="*/ 2799062 w 3916307"/>
              <a:gd name="connsiteY258" fmla="*/ 1459797 h 1611218"/>
              <a:gd name="connsiteX259" fmla="*/ 2819680 w 3916307"/>
              <a:gd name="connsiteY259" fmla="*/ 1463853 h 1611218"/>
              <a:gd name="connsiteX260" fmla="*/ 2830158 w 3916307"/>
              <a:gd name="connsiteY260" fmla="*/ 1465543 h 1611218"/>
              <a:gd name="connsiteX261" fmla="*/ 2843001 w 3916307"/>
              <a:gd name="connsiteY261" fmla="*/ 1467571 h 1611218"/>
              <a:gd name="connsiteX262" fmla="*/ 2850437 w 3916307"/>
              <a:gd name="connsiteY262" fmla="*/ 1467571 h 1611218"/>
              <a:gd name="connsiteX263" fmla="*/ 2857873 w 3916307"/>
              <a:gd name="connsiteY263" fmla="*/ 1467571 h 1611218"/>
              <a:gd name="connsiteX264" fmla="*/ 2868689 w 3916307"/>
              <a:gd name="connsiteY264" fmla="*/ 1467233 h 1611218"/>
              <a:gd name="connsiteX265" fmla="*/ 2873083 w 3916307"/>
              <a:gd name="connsiteY265" fmla="*/ 1467233 h 1611218"/>
              <a:gd name="connsiteX266" fmla="*/ 2883899 w 3916307"/>
              <a:gd name="connsiteY266" fmla="*/ 1466895 h 1611218"/>
              <a:gd name="connsiteX267" fmla="*/ 2895391 w 3916307"/>
              <a:gd name="connsiteY267" fmla="*/ 1466557 h 1611218"/>
              <a:gd name="connsiteX268" fmla="*/ 2904854 w 3916307"/>
              <a:gd name="connsiteY268" fmla="*/ 1465881 h 1611218"/>
              <a:gd name="connsiteX269" fmla="*/ 2912290 w 3916307"/>
              <a:gd name="connsiteY269" fmla="*/ 1465205 h 1611218"/>
              <a:gd name="connsiteX270" fmla="*/ 2918712 w 3916307"/>
              <a:gd name="connsiteY270" fmla="*/ 1464529 h 1611218"/>
              <a:gd name="connsiteX271" fmla="*/ 2928514 w 3916307"/>
              <a:gd name="connsiteY271" fmla="*/ 1463853 h 1611218"/>
              <a:gd name="connsiteX272" fmla="*/ 2946090 w 3916307"/>
              <a:gd name="connsiteY272" fmla="*/ 1462163 h 1611218"/>
              <a:gd name="connsiteX273" fmla="*/ 2999155 w 3916307"/>
              <a:gd name="connsiteY273" fmla="*/ 1457093 h 1611218"/>
              <a:gd name="connsiteX274" fmla="*/ 3022814 w 3916307"/>
              <a:gd name="connsiteY274" fmla="*/ 1454389 h 1611218"/>
              <a:gd name="connsiteX275" fmla="*/ 3025856 w 3916307"/>
              <a:gd name="connsiteY275" fmla="*/ 1454051 h 1611218"/>
              <a:gd name="connsiteX276" fmla="*/ 3067091 w 3916307"/>
              <a:gd name="connsiteY276" fmla="*/ 1442221 h 1611218"/>
              <a:gd name="connsiteX277" fmla="*/ 3081287 w 3916307"/>
              <a:gd name="connsiteY277" fmla="*/ 1437827 h 1611218"/>
              <a:gd name="connsiteX278" fmla="*/ 3144492 w 3916307"/>
              <a:gd name="connsiteY278" fmla="*/ 1417210 h 1611218"/>
              <a:gd name="connsiteX279" fmla="*/ 3185052 w 3916307"/>
              <a:gd name="connsiteY279" fmla="*/ 1401324 h 1611218"/>
              <a:gd name="connsiteX280" fmla="*/ 3224597 w 3916307"/>
              <a:gd name="connsiteY280" fmla="*/ 1382058 h 1611218"/>
              <a:gd name="connsiteX281" fmla="*/ 3303350 w 3916307"/>
              <a:gd name="connsiteY281" fmla="*/ 1332373 h 1611218"/>
              <a:gd name="connsiteX282" fmla="*/ 3337825 w 3916307"/>
              <a:gd name="connsiteY282" fmla="*/ 1303644 h 1611218"/>
              <a:gd name="connsiteX283" fmla="*/ 3370272 w 3916307"/>
              <a:gd name="connsiteY283" fmla="*/ 1266464 h 1611218"/>
              <a:gd name="connsiteX284" fmla="*/ 3394608 w 3916307"/>
              <a:gd name="connsiteY284" fmla="*/ 1221173 h 1611218"/>
              <a:gd name="connsiteX285" fmla="*/ 3405762 w 3916307"/>
              <a:gd name="connsiteY285" fmla="*/ 1175882 h 1611218"/>
              <a:gd name="connsiteX286" fmla="*/ 3400354 w 3916307"/>
              <a:gd name="connsiteY286" fmla="*/ 1092059 h 1611218"/>
              <a:gd name="connsiteX287" fmla="*/ 3372300 w 3916307"/>
              <a:gd name="connsiteY287" fmla="*/ 1027164 h 1611218"/>
              <a:gd name="connsiteX288" fmla="*/ 3367230 w 3916307"/>
              <a:gd name="connsiteY288" fmla="*/ 1017362 h 1611218"/>
              <a:gd name="connsiteX289" fmla="*/ 3340191 w 3916307"/>
              <a:gd name="connsiteY289" fmla="*/ 964973 h 1611218"/>
              <a:gd name="connsiteX290" fmla="*/ 3336811 w 3916307"/>
              <a:gd name="connsiteY290" fmla="*/ 958552 h 1611218"/>
              <a:gd name="connsiteX291" fmla="*/ 3312137 w 3916307"/>
              <a:gd name="connsiteY291" fmla="*/ 906838 h 1611218"/>
              <a:gd name="connsiteX292" fmla="*/ 3301659 w 3916307"/>
              <a:gd name="connsiteY292" fmla="*/ 835184 h 1611218"/>
              <a:gd name="connsiteX293" fmla="*/ 3305377 w 3916307"/>
              <a:gd name="connsiteY293" fmla="*/ 797328 h 1611218"/>
              <a:gd name="connsiteX294" fmla="*/ 3317883 w 3916307"/>
              <a:gd name="connsiteY294" fmla="*/ 766909 h 1611218"/>
              <a:gd name="connsiteX295" fmla="*/ 3346275 w 3916307"/>
              <a:gd name="connsiteY295" fmla="*/ 730405 h 1611218"/>
              <a:gd name="connsiteX296" fmla="*/ 3393256 w 3916307"/>
              <a:gd name="connsiteY296" fmla="*/ 688494 h 1611218"/>
              <a:gd name="connsiteX297" fmla="*/ 3439561 w 3916307"/>
              <a:gd name="connsiteY297" fmla="*/ 657399 h 1611218"/>
              <a:gd name="connsiteX298" fmla="*/ 3452405 w 3916307"/>
              <a:gd name="connsiteY298" fmla="*/ 649287 h 1611218"/>
              <a:gd name="connsiteX299" fmla="*/ 3521356 w 3916307"/>
              <a:gd name="connsiteY299" fmla="*/ 613797 h 1611218"/>
              <a:gd name="connsiteX300" fmla="*/ 3603488 w 3916307"/>
              <a:gd name="connsiteY300" fmla="*/ 583040 h 1611218"/>
              <a:gd name="connsiteX301" fmla="*/ 3614642 w 3916307"/>
              <a:gd name="connsiteY301" fmla="*/ 579322 h 1611218"/>
              <a:gd name="connsiteX302" fmla="*/ 3632218 w 3916307"/>
              <a:gd name="connsiteY302" fmla="*/ 573238 h 1611218"/>
              <a:gd name="connsiteX303" fmla="*/ 3686973 w 3916307"/>
              <a:gd name="connsiteY303" fmla="*/ 553972 h 1611218"/>
              <a:gd name="connsiteX304" fmla="*/ 3766401 w 3916307"/>
              <a:gd name="connsiteY304" fmla="*/ 520173 h 1611218"/>
              <a:gd name="connsiteX305" fmla="*/ 3801891 w 3916307"/>
              <a:gd name="connsiteY305" fmla="*/ 500907 h 1611218"/>
              <a:gd name="connsiteX306" fmla="*/ 3841774 w 3916307"/>
              <a:gd name="connsiteY306" fmla="*/ 475558 h 1611218"/>
              <a:gd name="connsiteX307" fmla="*/ 3874222 w 3916307"/>
              <a:gd name="connsiteY307" fmla="*/ 449532 h 1611218"/>
              <a:gd name="connsiteX308" fmla="*/ 3902951 w 3916307"/>
              <a:gd name="connsiteY308" fmla="*/ 409311 h 1611218"/>
              <a:gd name="connsiteX309" fmla="*/ 3914781 w 3916307"/>
              <a:gd name="connsiteY309" fmla="*/ 316701 h 1611218"/>
              <a:gd name="connsiteX310" fmla="*/ 3909035 w 3916307"/>
              <a:gd name="connsiteY310" fmla="*/ 286957 h 1611218"/>
              <a:gd name="connsiteX311" fmla="*/ 3907345 w 3916307"/>
              <a:gd name="connsiteY311" fmla="*/ 278507 h 1611218"/>
              <a:gd name="connsiteX312" fmla="*/ 3895515 w 3916307"/>
              <a:gd name="connsiteY312" fmla="*/ 235244 h 1611218"/>
              <a:gd name="connsiteX313" fmla="*/ 3846506 w 3916307"/>
              <a:gd name="connsiteY313" fmla="*/ 155815 h 1611218"/>
              <a:gd name="connsiteX314" fmla="*/ 3782287 w 3916307"/>
              <a:gd name="connsiteY314" fmla="*/ 104102 h 1611218"/>
              <a:gd name="connsiteX315" fmla="*/ 3738686 w 3916307"/>
              <a:gd name="connsiteY315" fmla="*/ 76725 h 1611218"/>
              <a:gd name="connsiteX316" fmla="*/ 3698803 w 3916307"/>
              <a:gd name="connsiteY316" fmla="*/ 57121 h 1611218"/>
              <a:gd name="connsiteX317" fmla="*/ 3661285 w 3916307"/>
              <a:gd name="connsiteY317" fmla="*/ 43263 h 1611218"/>
              <a:gd name="connsiteX318" fmla="*/ 3652835 w 3916307"/>
              <a:gd name="connsiteY318" fmla="*/ 40559 h 1611218"/>
              <a:gd name="connsiteX319" fmla="*/ 3649455 w 3916307"/>
              <a:gd name="connsiteY319" fmla="*/ 39545 h 1611218"/>
              <a:gd name="connsiteX320" fmla="*/ 3622416 w 3916307"/>
              <a:gd name="connsiteY320" fmla="*/ 31433 h 1611218"/>
              <a:gd name="connsiteX321" fmla="*/ 3597066 w 3916307"/>
              <a:gd name="connsiteY321" fmla="*/ 25350 h 1611218"/>
              <a:gd name="connsiteX322" fmla="*/ 3519328 w 3916307"/>
              <a:gd name="connsiteY322" fmla="*/ 8788 h 1611218"/>
              <a:gd name="connsiteX323" fmla="*/ 3486880 w 3916307"/>
              <a:gd name="connsiteY323" fmla="*/ 4732 h 1611218"/>
              <a:gd name="connsiteX324" fmla="*/ 3480120 w 3916307"/>
              <a:gd name="connsiteY324" fmla="*/ 4056 h 1611218"/>
              <a:gd name="connsiteX325" fmla="*/ 3465925 w 3916307"/>
              <a:gd name="connsiteY325" fmla="*/ 2366 h 1611218"/>
              <a:gd name="connsiteX326" fmla="*/ 3452743 w 3916307"/>
              <a:gd name="connsiteY326" fmla="*/ 0 h 1611218"/>
              <a:gd name="connsiteX327" fmla="*/ 1979088 w 3916307"/>
              <a:gd name="connsiteY327" fmla="*/ 1337443 h 1611218"/>
              <a:gd name="connsiteX328" fmla="*/ 1974356 w 3916307"/>
              <a:gd name="connsiteY328" fmla="*/ 1329669 h 1611218"/>
              <a:gd name="connsiteX329" fmla="*/ 1970977 w 3916307"/>
              <a:gd name="connsiteY329" fmla="*/ 1324599 h 1611218"/>
              <a:gd name="connsiteX330" fmla="*/ 1964893 w 3916307"/>
              <a:gd name="connsiteY330" fmla="*/ 1315473 h 1611218"/>
              <a:gd name="connsiteX331" fmla="*/ 1967259 w 3916307"/>
              <a:gd name="connsiteY331" fmla="*/ 1313107 h 1611218"/>
              <a:gd name="connsiteX332" fmla="*/ 1969625 w 3916307"/>
              <a:gd name="connsiteY332" fmla="*/ 1318177 h 1611218"/>
              <a:gd name="connsiteX333" fmla="*/ 1984834 w 3916307"/>
              <a:gd name="connsiteY333" fmla="*/ 1331021 h 1611218"/>
              <a:gd name="connsiteX334" fmla="*/ 1979764 w 3916307"/>
              <a:gd name="connsiteY334" fmla="*/ 1336091 h 1611218"/>
              <a:gd name="connsiteX335" fmla="*/ 1979088 w 3916307"/>
              <a:gd name="connsiteY335" fmla="*/ 1337443 h 161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3916307" h="1611218">
                <a:moveTo>
                  <a:pt x="3452743" y="0"/>
                </a:moveTo>
                <a:cubicBezTo>
                  <a:pt x="3448687" y="0"/>
                  <a:pt x="3444631" y="0"/>
                  <a:pt x="3440575" y="338"/>
                </a:cubicBezTo>
                <a:lnTo>
                  <a:pt x="3432125" y="338"/>
                </a:lnTo>
                <a:lnTo>
                  <a:pt x="3424351" y="338"/>
                </a:lnTo>
                <a:cubicBezTo>
                  <a:pt x="3420633" y="338"/>
                  <a:pt x="3416915" y="338"/>
                  <a:pt x="3413535" y="338"/>
                </a:cubicBezTo>
                <a:cubicBezTo>
                  <a:pt x="3406100" y="676"/>
                  <a:pt x="3398326" y="6760"/>
                  <a:pt x="3394270" y="11830"/>
                </a:cubicBezTo>
                <a:cubicBezTo>
                  <a:pt x="3393594" y="11830"/>
                  <a:pt x="3392242" y="11830"/>
                  <a:pt x="3391228" y="11830"/>
                </a:cubicBezTo>
                <a:lnTo>
                  <a:pt x="3387848" y="11830"/>
                </a:lnTo>
                <a:lnTo>
                  <a:pt x="3384806" y="11492"/>
                </a:lnTo>
                <a:cubicBezTo>
                  <a:pt x="3383454" y="11492"/>
                  <a:pt x="3381764" y="11492"/>
                  <a:pt x="3380412" y="11830"/>
                </a:cubicBezTo>
                <a:cubicBezTo>
                  <a:pt x="3378046" y="12168"/>
                  <a:pt x="3375680" y="13182"/>
                  <a:pt x="3372638" y="14196"/>
                </a:cubicBezTo>
                <a:lnTo>
                  <a:pt x="3369596" y="14872"/>
                </a:lnTo>
                <a:cubicBezTo>
                  <a:pt x="3342895" y="15210"/>
                  <a:pt x="3313489" y="18252"/>
                  <a:pt x="3280028" y="23660"/>
                </a:cubicBezTo>
                <a:cubicBezTo>
                  <a:pt x="3259410" y="27378"/>
                  <a:pt x="3238793" y="31771"/>
                  <a:pt x="3218175" y="36165"/>
                </a:cubicBezTo>
                <a:lnTo>
                  <a:pt x="3201275" y="39545"/>
                </a:lnTo>
                <a:lnTo>
                  <a:pt x="3180658" y="44615"/>
                </a:lnTo>
                <a:lnTo>
                  <a:pt x="3163758" y="48333"/>
                </a:lnTo>
                <a:lnTo>
                  <a:pt x="3160040" y="49347"/>
                </a:lnTo>
                <a:cubicBezTo>
                  <a:pt x="3148886" y="52051"/>
                  <a:pt x="3137394" y="54417"/>
                  <a:pt x="3126240" y="56783"/>
                </a:cubicBezTo>
                <a:cubicBezTo>
                  <a:pt x="3096497" y="63205"/>
                  <a:pt x="3066754" y="68275"/>
                  <a:pt x="3046812" y="70979"/>
                </a:cubicBezTo>
                <a:cubicBezTo>
                  <a:pt x="3020110" y="75373"/>
                  <a:pt x="2993409" y="78415"/>
                  <a:pt x="2968059" y="80781"/>
                </a:cubicBezTo>
                <a:lnTo>
                  <a:pt x="2960961" y="81457"/>
                </a:lnTo>
                <a:cubicBezTo>
                  <a:pt x="2946428" y="83147"/>
                  <a:pt x="2931894" y="84499"/>
                  <a:pt x="2917360" y="85851"/>
                </a:cubicBezTo>
                <a:lnTo>
                  <a:pt x="2913642" y="86189"/>
                </a:lnTo>
                <a:lnTo>
                  <a:pt x="2893362" y="88554"/>
                </a:lnTo>
                <a:lnTo>
                  <a:pt x="2874097" y="90582"/>
                </a:lnTo>
                <a:lnTo>
                  <a:pt x="2834552" y="94976"/>
                </a:lnTo>
                <a:lnTo>
                  <a:pt x="2821032" y="96666"/>
                </a:lnTo>
                <a:cubicBezTo>
                  <a:pt x="2808526" y="98018"/>
                  <a:pt x="2796020" y="99370"/>
                  <a:pt x="2783852" y="100722"/>
                </a:cubicBezTo>
                <a:cubicBezTo>
                  <a:pt x="2754447" y="103764"/>
                  <a:pt x="2724703" y="106468"/>
                  <a:pt x="2695298" y="109172"/>
                </a:cubicBezTo>
                <a:cubicBezTo>
                  <a:pt x="2683806" y="110186"/>
                  <a:pt x="2672314" y="110862"/>
                  <a:pt x="2661161" y="111876"/>
                </a:cubicBezTo>
                <a:cubicBezTo>
                  <a:pt x="2643247" y="113228"/>
                  <a:pt x="2625671" y="114242"/>
                  <a:pt x="2607758" y="115932"/>
                </a:cubicBezTo>
                <a:cubicBezTo>
                  <a:pt x="2601336" y="116608"/>
                  <a:pt x="2594576" y="116946"/>
                  <a:pt x="2588154" y="117622"/>
                </a:cubicBezTo>
                <a:cubicBezTo>
                  <a:pt x="2578352" y="118298"/>
                  <a:pt x="2569902" y="118974"/>
                  <a:pt x="2561452" y="119988"/>
                </a:cubicBezTo>
                <a:cubicBezTo>
                  <a:pt x="2548271" y="121340"/>
                  <a:pt x="2534751" y="122692"/>
                  <a:pt x="2521569" y="123706"/>
                </a:cubicBezTo>
                <a:lnTo>
                  <a:pt x="2511091" y="124720"/>
                </a:lnTo>
                <a:cubicBezTo>
                  <a:pt x="2483714" y="127086"/>
                  <a:pt x="2458364" y="129452"/>
                  <a:pt x="2432339" y="130804"/>
                </a:cubicBezTo>
                <a:cubicBezTo>
                  <a:pt x="2410369" y="132156"/>
                  <a:pt x="2388399" y="133170"/>
                  <a:pt x="2366430" y="133846"/>
                </a:cubicBezTo>
                <a:lnTo>
                  <a:pt x="2344460" y="134860"/>
                </a:lnTo>
                <a:cubicBezTo>
                  <a:pt x="2319111" y="135874"/>
                  <a:pt x="2294099" y="137226"/>
                  <a:pt x="2268749" y="138578"/>
                </a:cubicBezTo>
                <a:lnTo>
                  <a:pt x="2217374" y="140944"/>
                </a:lnTo>
                <a:cubicBezTo>
                  <a:pt x="2176139" y="142972"/>
                  <a:pt x="2134904" y="144324"/>
                  <a:pt x="2093330" y="145675"/>
                </a:cubicBezTo>
                <a:lnTo>
                  <a:pt x="2051757" y="146689"/>
                </a:lnTo>
                <a:lnTo>
                  <a:pt x="2006804" y="147703"/>
                </a:lnTo>
                <a:lnTo>
                  <a:pt x="1995312" y="147703"/>
                </a:lnTo>
                <a:cubicBezTo>
                  <a:pt x="1950021" y="147703"/>
                  <a:pt x="1904730" y="148379"/>
                  <a:pt x="1859100" y="149055"/>
                </a:cubicBezTo>
                <a:lnTo>
                  <a:pt x="1826653" y="149393"/>
                </a:lnTo>
                <a:cubicBezTo>
                  <a:pt x="1799275" y="149731"/>
                  <a:pt x="1773588" y="150069"/>
                  <a:pt x="1747900" y="150069"/>
                </a:cubicBezTo>
                <a:lnTo>
                  <a:pt x="1740126" y="150069"/>
                </a:lnTo>
                <a:lnTo>
                  <a:pt x="1731339" y="150069"/>
                </a:lnTo>
                <a:cubicBezTo>
                  <a:pt x="1717819" y="150069"/>
                  <a:pt x="1704299" y="150407"/>
                  <a:pt x="1690441" y="150407"/>
                </a:cubicBezTo>
                <a:lnTo>
                  <a:pt x="1687061" y="150407"/>
                </a:lnTo>
                <a:cubicBezTo>
                  <a:pt x="1685371" y="150407"/>
                  <a:pt x="1683682" y="150407"/>
                  <a:pt x="1682329" y="150745"/>
                </a:cubicBezTo>
                <a:lnTo>
                  <a:pt x="1617773" y="152435"/>
                </a:lnTo>
                <a:lnTo>
                  <a:pt x="1613379" y="153111"/>
                </a:lnTo>
                <a:lnTo>
                  <a:pt x="1594451" y="152773"/>
                </a:lnTo>
                <a:lnTo>
                  <a:pt x="1577551" y="153111"/>
                </a:lnTo>
                <a:cubicBezTo>
                  <a:pt x="1544428" y="153787"/>
                  <a:pt x="1509952" y="154125"/>
                  <a:pt x="1475139" y="154125"/>
                </a:cubicBezTo>
                <a:cubicBezTo>
                  <a:pt x="1449113" y="154125"/>
                  <a:pt x="1423088" y="153787"/>
                  <a:pt x="1397400" y="153449"/>
                </a:cubicBezTo>
                <a:cubicBezTo>
                  <a:pt x="1335210" y="152435"/>
                  <a:pt x="1273019" y="151083"/>
                  <a:pt x="1210828" y="149055"/>
                </a:cubicBezTo>
                <a:cubicBezTo>
                  <a:pt x="1196970" y="148717"/>
                  <a:pt x="1183112" y="148041"/>
                  <a:pt x="1169254" y="147365"/>
                </a:cubicBezTo>
                <a:cubicBezTo>
                  <a:pt x="1153031" y="146351"/>
                  <a:pt x="1138497" y="145675"/>
                  <a:pt x="1123963" y="145000"/>
                </a:cubicBezTo>
                <a:cubicBezTo>
                  <a:pt x="1109091" y="144662"/>
                  <a:pt x="1094220" y="143648"/>
                  <a:pt x="1079348" y="142972"/>
                </a:cubicBezTo>
                <a:lnTo>
                  <a:pt x="1066166" y="142296"/>
                </a:lnTo>
                <a:lnTo>
                  <a:pt x="1038113" y="140944"/>
                </a:lnTo>
                <a:cubicBezTo>
                  <a:pt x="1017157" y="140268"/>
                  <a:pt x="995863" y="138916"/>
                  <a:pt x="974908" y="137902"/>
                </a:cubicBezTo>
                <a:lnTo>
                  <a:pt x="942798" y="135874"/>
                </a:lnTo>
                <a:cubicBezTo>
                  <a:pt x="918463" y="134522"/>
                  <a:pt x="892437" y="133846"/>
                  <a:pt x="855596" y="133508"/>
                </a:cubicBezTo>
                <a:lnTo>
                  <a:pt x="831598" y="133508"/>
                </a:lnTo>
                <a:cubicBezTo>
                  <a:pt x="805911" y="133508"/>
                  <a:pt x="780223" y="133846"/>
                  <a:pt x="754536" y="133846"/>
                </a:cubicBezTo>
                <a:lnTo>
                  <a:pt x="713976" y="134184"/>
                </a:lnTo>
                <a:cubicBezTo>
                  <a:pt x="686599" y="134522"/>
                  <a:pt x="658207" y="136550"/>
                  <a:pt x="634886" y="137902"/>
                </a:cubicBezTo>
                <a:lnTo>
                  <a:pt x="621704" y="138916"/>
                </a:lnTo>
                <a:cubicBezTo>
                  <a:pt x="611226" y="139592"/>
                  <a:pt x="601086" y="140268"/>
                  <a:pt x="590608" y="140606"/>
                </a:cubicBezTo>
                <a:cubicBezTo>
                  <a:pt x="587228" y="136888"/>
                  <a:pt x="582159" y="134522"/>
                  <a:pt x="576751" y="134184"/>
                </a:cubicBezTo>
                <a:lnTo>
                  <a:pt x="573709" y="133508"/>
                </a:lnTo>
                <a:cubicBezTo>
                  <a:pt x="571343" y="132832"/>
                  <a:pt x="570329" y="132494"/>
                  <a:pt x="568301" y="132494"/>
                </a:cubicBezTo>
                <a:cubicBezTo>
                  <a:pt x="563907" y="132494"/>
                  <a:pt x="560865" y="132494"/>
                  <a:pt x="557147" y="132832"/>
                </a:cubicBezTo>
                <a:cubicBezTo>
                  <a:pt x="552753" y="133508"/>
                  <a:pt x="548021" y="133846"/>
                  <a:pt x="543627" y="134184"/>
                </a:cubicBezTo>
                <a:lnTo>
                  <a:pt x="539909" y="134184"/>
                </a:lnTo>
                <a:cubicBezTo>
                  <a:pt x="527065" y="134184"/>
                  <a:pt x="514222" y="134860"/>
                  <a:pt x="501716" y="135198"/>
                </a:cubicBezTo>
                <a:lnTo>
                  <a:pt x="493604" y="135198"/>
                </a:lnTo>
                <a:lnTo>
                  <a:pt x="489210" y="135198"/>
                </a:lnTo>
                <a:lnTo>
                  <a:pt x="485154" y="135198"/>
                </a:lnTo>
                <a:lnTo>
                  <a:pt x="480760" y="135198"/>
                </a:lnTo>
                <a:cubicBezTo>
                  <a:pt x="473324" y="135536"/>
                  <a:pt x="465551" y="135874"/>
                  <a:pt x="458115" y="136212"/>
                </a:cubicBezTo>
                <a:lnTo>
                  <a:pt x="448989" y="136550"/>
                </a:lnTo>
                <a:cubicBezTo>
                  <a:pt x="417893" y="137226"/>
                  <a:pt x="387136" y="140944"/>
                  <a:pt x="361110" y="144662"/>
                </a:cubicBezTo>
                <a:cubicBezTo>
                  <a:pt x="328325" y="149393"/>
                  <a:pt x="296215" y="158181"/>
                  <a:pt x="269176" y="165955"/>
                </a:cubicBezTo>
                <a:lnTo>
                  <a:pt x="264782" y="167983"/>
                </a:lnTo>
                <a:cubicBezTo>
                  <a:pt x="258360" y="169335"/>
                  <a:pt x="250248" y="171363"/>
                  <a:pt x="241798" y="173391"/>
                </a:cubicBezTo>
                <a:lnTo>
                  <a:pt x="231997" y="176095"/>
                </a:lnTo>
                <a:cubicBezTo>
                  <a:pt x="210703" y="181165"/>
                  <a:pt x="191775" y="185897"/>
                  <a:pt x="172510" y="192319"/>
                </a:cubicBezTo>
                <a:cubicBezTo>
                  <a:pt x="144456" y="201783"/>
                  <a:pt x="118431" y="213612"/>
                  <a:pt x="95447" y="227470"/>
                </a:cubicBezTo>
                <a:cubicBezTo>
                  <a:pt x="82941" y="234906"/>
                  <a:pt x="67055" y="244370"/>
                  <a:pt x="53536" y="255524"/>
                </a:cubicBezTo>
                <a:cubicBezTo>
                  <a:pt x="47790" y="260256"/>
                  <a:pt x="42382" y="265663"/>
                  <a:pt x="37312" y="271409"/>
                </a:cubicBezTo>
                <a:lnTo>
                  <a:pt x="33594" y="275127"/>
                </a:lnTo>
                <a:cubicBezTo>
                  <a:pt x="27510" y="281549"/>
                  <a:pt x="23792" y="286619"/>
                  <a:pt x="21088" y="291013"/>
                </a:cubicBezTo>
                <a:cubicBezTo>
                  <a:pt x="15680" y="299125"/>
                  <a:pt x="11624" y="306899"/>
                  <a:pt x="8582" y="315011"/>
                </a:cubicBezTo>
                <a:cubicBezTo>
                  <a:pt x="4865" y="324474"/>
                  <a:pt x="2837" y="334952"/>
                  <a:pt x="1485" y="343064"/>
                </a:cubicBezTo>
                <a:cubicBezTo>
                  <a:pt x="471" y="349486"/>
                  <a:pt x="471" y="355908"/>
                  <a:pt x="133" y="362330"/>
                </a:cubicBezTo>
                <a:cubicBezTo>
                  <a:pt x="-205" y="373822"/>
                  <a:pt x="133" y="383285"/>
                  <a:pt x="809" y="392749"/>
                </a:cubicBezTo>
                <a:cubicBezTo>
                  <a:pt x="2161" y="409311"/>
                  <a:pt x="7568" y="425535"/>
                  <a:pt x="12638" y="439392"/>
                </a:cubicBezTo>
                <a:cubicBezTo>
                  <a:pt x="14328" y="443786"/>
                  <a:pt x="16356" y="448180"/>
                  <a:pt x="18384" y="452574"/>
                </a:cubicBezTo>
                <a:lnTo>
                  <a:pt x="20750" y="457982"/>
                </a:lnTo>
                <a:cubicBezTo>
                  <a:pt x="23454" y="464404"/>
                  <a:pt x="26496" y="471164"/>
                  <a:pt x="30552" y="476910"/>
                </a:cubicBezTo>
                <a:cubicBezTo>
                  <a:pt x="37988" y="489416"/>
                  <a:pt x="47452" y="504963"/>
                  <a:pt x="58944" y="517469"/>
                </a:cubicBezTo>
                <a:cubicBezTo>
                  <a:pt x="65027" y="524229"/>
                  <a:pt x="71787" y="530313"/>
                  <a:pt x="78547" y="536397"/>
                </a:cubicBezTo>
                <a:cubicBezTo>
                  <a:pt x="84293" y="541805"/>
                  <a:pt x="90377" y="546875"/>
                  <a:pt x="96461" y="551607"/>
                </a:cubicBezTo>
                <a:cubicBezTo>
                  <a:pt x="119783" y="568844"/>
                  <a:pt x="146146" y="583040"/>
                  <a:pt x="174876" y="594194"/>
                </a:cubicBezTo>
                <a:cubicBezTo>
                  <a:pt x="180621" y="596560"/>
                  <a:pt x="186029" y="598588"/>
                  <a:pt x="191775" y="600278"/>
                </a:cubicBezTo>
                <a:lnTo>
                  <a:pt x="197183" y="602306"/>
                </a:lnTo>
                <a:lnTo>
                  <a:pt x="201915" y="603996"/>
                </a:lnTo>
                <a:cubicBezTo>
                  <a:pt x="220505" y="610417"/>
                  <a:pt x="237067" y="616501"/>
                  <a:pt x="253290" y="623937"/>
                </a:cubicBezTo>
                <a:cubicBezTo>
                  <a:pt x="261402" y="627655"/>
                  <a:pt x="269514" y="631035"/>
                  <a:pt x="277288" y="635429"/>
                </a:cubicBezTo>
                <a:cubicBezTo>
                  <a:pt x="299257" y="648273"/>
                  <a:pt x="319199" y="663145"/>
                  <a:pt x="336437" y="679030"/>
                </a:cubicBezTo>
                <a:cubicBezTo>
                  <a:pt x="349957" y="692888"/>
                  <a:pt x="360772" y="705394"/>
                  <a:pt x="368884" y="718238"/>
                </a:cubicBezTo>
                <a:cubicBezTo>
                  <a:pt x="371926" y="723646"/>
                  <a:pt x="374630" y="729391"/>
                  <a:pt x="376658" y="735137"/>
                </a:cubicBezTo>
                <a:cubicBezTo>
                  <a:pt x="376996" y="737165"/>
                  <a:pt x="377334" y="739531"/>
                  <a:pt x="377334" y="741559"/>
                </a:cubicBezTo>
                <a:cubicBezTo>
                  <a:pt x="376996" y="745953"/>
                  <a:pt x="376658" y="750009"/>
                  <a:pt x="375644" y="753727"/>
                </a:cubicBezTo>
                <a:cubicBezTo>
                  <a:pt x="372940" y="763867"/>
                  <a:pt x="369560" y="772993"/>
                  <a:pt x="365842" y="780767"/>
                </a:cubicBezTo>
                <a:cubicBezTo>
                  <a:pt x="360096" y="789554"/>
                  <a:pt x="353336" y="797328"/>
                  <a:pt x="348605" y="802398"/>
                </a:cubicBezTo>
                <a:cubicBezTo>
                  <a:pt x="334071" y="816594"/>
                  <a:pt x="316833" y="830114"/>
                  <a:pt x="303313" y="840929"/>
                </a:cubicBezTo>
                <a:lnTo>
                  <a:pt x="293850" y="848365"/>
                </a:lnTo>
                <a:lnTo>
                  <a:pt x="286076" y="855125"/>
                </a:lnTo>
                <a:cubicBezTo>
                  <a:pt x="279992" y="860195"/>
                  <a:pt x="274246" y="865265"/>
                  <a:pt x="268162" y="870673"/>
                </a:cubicBezTo>
                <a:lnTo>
                  <a:pt x="260050" y="878109"/>
                </a:lnTo>
                <a:cubicBezTo>
                  <a:pt x="250586" y="886897"/>
                  <a:pt x="241460" y="896361"/>
                  <a:pt x="231997" y="907176"/>
                </a:cubicBezTo>
                <a:cubicBezTo>
                  <a:pt x="221519" y="919682"/>
                  <a:pt x="213069" y="931850"/>
                  <a:pt x="206985" y="943680"/>
                </a:cubicBezTo>
                <a:cubicBezTo>
                  <a:pt x="200563" y="955172"/>
                  <a:pt x="196845" y="967677"/>
                  <a:pt x="194479" y="982211"/>
                </a:cubicBezTo>
                <a:cubicBezTo>
                  <a:pt x="193803" y="986943"/>
                  <a:pt x="193803" y="992013"/>
                  <a:pt x="193803" y="997083"/>
                </a:cubicBezTo>
                <a:cubicBezTo>
                  <a:pt x="194141" y="1006885"/>
                  <a:pt x="194479" y="1014997"/>
                  <a:pt x="195493" y="1023108"/>
                </a:cubicBezTo>
                <a:cubicBezTo>
                  <a:pt x="197859" y="1038656"/>
                  <a:pt x="202591" y="1054204"/>
                  <a:pt x="206647" y="1066034"/>
                </a:cubicBezTo>
                <a:cubicBezTo>
                  <a:pt x="216449" y="1095439"/>
                  <a:pt x="235039" y="1122141"/>
                  <a:pt x="252276" y="1144110"/>
                </a:cubicBezTo>
                <a:cubicBezTo>
                  <a:pt x="269514" y="1165742"/>
                  <a:pt x="290470" y="1187036"/>
                  <a:pt x="316495" y="1209343"/>
                </a:cubicBezTo>
                <a:cubicBezTo>
                  <a:pt x="328325" y="1219483"/>
                  <a:pt x="340493" y="1228271"/>
                  <a:pt x="349957" y="1234693"/>
                </a:cubicBezTo>
                <a:cubicBezTo>
                  <a:pt x="364828" y="1245171"/>
                  <a:pt x="378348" y="1253620"/>
                  <a:pt x="391192" y="1260718"/>
                </a:cubicBezTo>
                <a:cubicBezTo>
                  <a:pt x="400656" y="1266126"/>
                  <a:pt x="410795" y="1270520"/>
                  <a:pt x="420597" y="1275252"/>
                </a:cubicBezTo>
                <a:lnTo>
                  <a:pt x="423301" y="1276604"/>
                </a:lnTo>
                <a:lnTo>
                  <a:pt x="426343" y="1277956"/>
                </a:lnTo>
                <a:lnTo>
                  <a:pt x="430399" y="1279646"/>
                </a:lnTo>
                <a:cubicBezTo>
                  <a:pt x="443919" y="1286068"/>
                  <a:pt x="458115" y="1292152"/>
                  <a:pt x="472310" y="1297560"/>
                </a:cubicBezTo>
                <a:cubicBezTo>
                  <a:pt x="497322" y="1307362"/>
                  <a:pt x="520982" y="1315811"/>
                  <a:pt x="544641" y="1323247"/>
                </a:cubicBezTo>
                <a:cubicBezTo>
                  <a:pt x="554443" y="1324937"/>
                  <a:pt x="563907" y="1326289"/>
                  <a:pt x="573371" y="1327303"/>
                </a:cubicBezTo>
                <a:lnTo>
                  <a:pt x="589594" y="1329331"/>
                </a:lnTo>
                <a:cubicBezTo>
                  <a:pt x="601424" y="1331021"/>
                  <a:pt x="611226" y="1332035"/>
                  <a:pt x="621366" y="1333049"/>
                </a:cubicBezTo>
                <a:lnTo>
                  <a:pt x="637252" y="1334739"/>
                </a:lnTo>
                <a:lnTo>
                  <a:pt x="651447" y="1336429"/>
                </a:lnTo>
                <a:cubicBezTo>
                  <a:pt x="658207" y="1337105"/>
                  <a:pt x="665305" y="1338119"/>
                  <a:pt x="672065" y="1338457"/>
                </a:cubicBezTo>
                <a:lnTo>
                  <a:pt x="721750" y="1342851"/>
                </a:lnTo>
                <a:cubicBezTo>
                  <a:pt x="732566" y="1343865"/>
                  <a:pt x="743382" y="1344879"/>
                  <a:pt x="754536" y="1345555"/>
                </a:cubicBezTo>
                <a:cubicBezTo>
                  <a:pt x="766365" y="1345217"/>
                  <a:pt x="776167" y="1345217"/>
                  <a:pt x="786307" y="1345217"/>
                </a:cubicBezTo>
                <a:lnTo>
                  <a:pt x="797123" y="1345217"/>
                </a:lnTo>
                <a:lnTo>
                  <a:pt x="801855" y="1345217"/>
                </a:lnTo>
                <a:cubicBezTo>
                  <a:pt x="808953" y="1345217"/>
                  <a:pt x="816388" y="1345217"/>
                  <a:pt x="823486" y="1344879"/>
                </a:cubicBezTo>
                <a:lnTo>
                  <a:pt x="839372" y="1344541"/>
                </a:lnTo>
                <a:lnTo>
                  <a:pt x="856610" y="1344203"/>
                </a:lnTo>
                <a:lnTo>
                  <a:pt x="863708" y="1344203"/>
                </a:lnTo>
                <a:lnTo>
                  <a:pt x="874523" y="1343865"/>
                </a:lnTo>
                <a:lnTo>
                  <a:pt x="885339" y="1343865"/>
                </a:lnTo>
                <a:lnTo>
                  <a:pt x="895479" y="1343865"/>
                </a:lnTo>
                <a:cubicBezTo>
                  <a:pt x="905619" y="1343865"/>
                  <a:pt x="915759" y="1343865"/>
                  <a:pt x="925899" y="1343527"/>
                </a:cubicBezTo>
                <a:cubicBezTo>
                  <a:pt x="932996" y="1343189"/>
                  <a:pt x="940094" y="1342851"/>
                  <a:pt x="947530" y="1342175"/>
                </a:cubicBezTo>
                <a:cubicBezTo>
                  <a:pt x="954628" y="1341499"/>
                  <a:pt x="961726" y="1340823"/>
                  <a:pt x="968824" y="1339809"/>
                </a:cubicBezTo>
                <a:cubicBezTo>
                  <a:pt x="983696" y="1337781"/>
                  <a:pt x="998229" y="1335753"/>
                  <a:pt x="1012763" y="1333387"/>
                </a:cubicBezTo>
                <a:lnTo>
                  <a:pt x="1023241" y="1331359"/>
                </a:lnTo>
                <a:lnTo>
                  <a:pt x="1034395" y="1329331"/>
                </a:lnTo>
                <a:lnTo>
                  <a:pt x="1043183" y="1327979"/>
                </a:lnTo>
                <a:cubicBezTo>
                  <a:pt x="1050618" y="1327303"/>
                  <a:pt x="1058054" y="1326627"/>
                  <a:pt x="1065828" y="1325951"/>
                </a:cubicBezTo>
                <a:cubicBezTo>
                  <a:pt x="1080362" y="1323923"/>
                  <a:pt x="1094558" y="1320881"/>
                  <a:pt x="1109091" y="1317839"/>
                </a:cubicBezTo>
                <a:lnTo>
                  <a:pt x="1125991" y="1315135"/>
                </a:lnTo>
                <a:lnTo>
                  <a:pt x="1131737" y="1314121"/>
                </a:lnTo>
                <a:cubicBezTo>
                  <a:pt x="1138159" y="1312769"/>
                  <a:pt x="1143905" y="1311755"/>
                  <a:pt x="1149651" y="1310741"/>
                </a:cubicBezTo>
                <a:lnTo>
                  <a:pt x="1154721" y="1309727"/>
                </a:lnTo>
                <a:cubicBezTo>
                  <a:pt x="1163170" y="1308038"/>
                  <a:pt x="1170268" y="1306348"/>
                  <a:pt x="1177366" y="1305333"/>
                </a:cubicBezTo>
                <a:lnTo>
                  <a:pt x="1181422" y="1304657"/>
                </a:lnTo>
                <a:lnTo>
                  <a:pt x="1206772" y="1300264"/>
                </a:lnTo>
                <a:lnTo>
                  <a:pt x="1213532" y="1299250"/>
                </a:lnTo>
                <a:lnTo>
                  <a:pt x="1220291" y="1298236"/>
                </a:lnTo>
                <a:lnTo>
                  <a:pt x="1234149" y="1295870"/>
                </a:lnTo>
                <a:lnTo>
                  <a:pt x="1247331" y="1293504"/>
                </a:lnTo>
                <a:lnTo>
                  <a:pt x="1254429" y="1292490"/>
                </a:lnTo>
                <a:cubicBezTo>
                  <a:pt x="1277413" y="1288096"/>
                  <a:pt x="1300396" y="1283026"/>
                  <a:pt x="1323042" y="1277618"/>
                </a:cubicBezTo>
                <a:cubicBezTo>
                  <a:pt x="1328112" y="1276942"/>
                  <a:pt x="1332844" y="1276604"/>
                  <a:pt x="1337575" y="1275928"/>
                </a:cubicBezTo>
                <a:cubicBezTo>
                  <a:pt x="1344335" y="1274914"/>
                  <a:pt x="1351095" y="1274238"/>
                  <a:pt x="1357855" y="1273900"/>
                </a:cubicBezTo>
                <a:lnTo>
                  <a:pt x="1374079" y="1272548"/>
                </a:lnTo>
                <a:lnTo>
                  <a:pt x="1391317" y="1271196"/>
                </a:lnTo>
                <a:lnTo>
                  <a:pt x="1398752" y="1270520"/>
                </a:lnTo>
                <a:lnTo>
                  <a:pt x="1403146" y="1270182"/>
                </a:lnTo>
                <a:cubicBezTo>
                  <a:pt x="1409906" y="1269506"/>
                  <a:pt x="1416666" y="1269168"/>
                  <a:pt x="1423426" y="1268830"/>
                </a:cubicBezTo>
                <a:cubicBezTo>
                  <a:pt x="1451479" y="1268830"/>
                  <a:pt x="1474801" y="1270520"/>
                  <a:pt x="1496433" y="1274576"/>
                </a:cubicBezTo>
                <a:cubicBezTo>
                  <a:pt x="1517388" y="1278294"/>
                  <a:pt x="1540372" y="1283026"/>
                  <a:pt x="1568763" y="1289786"/>
                </a:cubicBezTo>
                <a:cubicBezTo>
                  <a:pt x="1579917" y="1292490"/>
                  <a:pt x="1591071" y="1295532"/>
                  <a:pt x="1602225" y="1298574"/>
                </a:cubicBezTo>
                <a:cubicBezTo>
                  <a:pt x="1616421" y="1302292"/>
                  <a:pt x="1630278" y="1306686"/>
                  <a:pt x="1643798" y="1311755"/>
                </a:cubicBezTo>
                <a:cubicBezTo>
                  <a:pt x="1669824" y="1321219"/>
                  <a:pt x="1692807" y="1330007"/>
                  <a:pt x="1715453" y="1341837"/>
                </a:cubicBezTo>
                <a:cubicBezTo>
                  <a:pt x="1734043" y="1352315"/>
                  <a:pt x="1750604" y="1365158"/>
                  <a:pt x="1763110" y="1374622"/>
                </a:cubicBezTo>
                <a:cubicBezTo>
                  <a:pt x="1777306" y="1385438"/>
                  <a:pt x="1793868" y="1398620"/>
                  <a:pt x="1809077" y="1412816"/>
                </a:cubicBezTo>
                <a:lnTo>
                  <a:pt x="1817527" y="1421604"/>
                </a:lnTo>
                <a:cubicBezTo>
                  <a:pt x="1821583" y="1425659"/>
                  <a:pt x="1825639" y="1429377"/>
                  <a:pt x="1829695" y="1433095"/>
                </a:cubicBezTo>
                <a:lnTo>
                  <a:pt x="1832061" y="1435461"/>
                </a:lnTo>
                <a:lnTo>
                  <a:pt x="1839497" y="1442897"/>
                </a:lnTo>
                <a:lnTo>
                  <a:pt x="1846595" y="1450333"/>
                </a:lnTo>
                <a:lnTo>
                  <a:pt x="1859100" y="1460135"/>
                </a:lnTo>
                <a:lnTo>
                  <a:pt x="1866874" y="1467571"/>
                </a:lnTo>
                <a:cubicBezTo>
                  <a:pt x="1876000" y="1476697"/>
                  <a:pt x="1885126" y="1486160"/>
                  <a:pt x="1893914" y="1495624"/>
                </a:cubicBezTo>
                <a:cubicBezTo>
                  <a:pt x="1903716" y="1506102"/>
                  <a:pt x="1914870" y="1517932"/>
                  <a:pt x="1923995" y="1531452"/>
                </a:cubicBezTo>
                <a:cubicBezTo>
                  <a:pt x="1930079" y="1542267"/>
                  <a:pt x="1935149" y="1553759"/>
                  <a:pt x="1940557" y="1564575"/>
                </a:cubicBezTo>
                <a:cubicBezTo>
                  <a:pt x="1944613" y="1573025"/>
                  <a:pt x="1947317" y="1579447"/>
                  <a:pt x="1949683" y="1586207"/>
                </a:cubicBezTo>
                <a:cubicBezTo>
                  <a:pt x="1950697" y="1589587"/>
                  <a:pt x="1952049" y="1592629"/>
                  <a:pt x="1953401" y="1596009"/>
                </a:cubicBezTo>
                <a:cubicBezTo>
                  <a:pt x="1954077" y="1597699"/>
                  <a:pt x="1955091" y="1599388"/>
                  <a:pt x="1956105" y="1600740"/>
                </a:cubicBezTo>
                <a:cubicBezTo>
                  <a:pt x="1959485" y="1606486"/>
                  <a:pt x="1962865" y="1608176"/>
                  <a:pt x="1965569" y="1609528"/>
                </a:cubicBezTo>
                <a:cubicBezTo>
                  <a:pt x="1967597" y="1610542"/>
                  <a:pt x="1969625" y="1611218"/>
                  <a:pt x="1971990" y="1611218"/>
                </a:cubicBezTo>
                <a:cubicBezTo>
                  <a:pt x="1974356" y="1611218"/>
                  <a:pt x="1977060" y="1610880"/>
                  <a:pt x="1979088" y="1609866"/>
                </a:cubicBezTo>
                <a:lnTo>
                  <a:pt x="1979764" y="1600740"/>
                </a:lnTo>
                <a:cubicBezTo>
                  <a:pt x="1980102" y="1583165"/>
                  <a:pt x="1980440" y="1565927"/>
                  <a:pt x="1980440" y="1548351"/>
                </a:cubicBezTo>
                <a:lnTo>
                  <a:pt x="1977398" y="1537198"/>
                </a:lnTo>
                <a:cubicBezTo>
                  <a:pt x="1977398" y="1537198"/>
                  <a:pt x="1980440" y="1536860"/>
                  <a:pt x="1980440" y="1536860"/>
                </a:cubicBezTo>
                <a:cubicBezTo>
                  <a:pt x="1980440" y="1530776"/>
                  <a:pt x="1980102" y="1525030"/>
                  <a:pt x="1980102" y="1519622"/>
                </a:cubicBezTo>
                <a:cubicBezTo>
                  <a:pt x="1979764" y="1514214"/>
                  <a:pt x="1983144" y="1509144"/>
                  <a:pt x="1988890" y="1506440"/>
                </a:cubicBezTo>
                <a:lnTo>
                  <a:pt x="1987876" y="1498666"/>
                </a:lnTo>
                <a:lnTo>
                  <a:pt x="1989566" y="1493596"/>
                </a:lnTo>
                <a:lnTo>
                  <a:pt x="1993284" y="1486160"/>
                </a:lnTo>
                <a:lnTo>
                  <a:pt x="2004100" y="1463853"/>
                </a:lnTo>
                <a:lnTo>
                  <a:pt x="2005790" y="1460811"/>
                </a:lnTo>
                <a:cubicBezTo>
                  <a:pt x="2009170" y="1454389"/>
                  <a:pt x="2012550" y="1447967"/>
                  <a:pt x="2016268" y="1441545"/>
                </a:cubicBezTo>
                <a:cubicBezTo>
                  <a:pt x="2020662" y="1433433"/>
                  <a:pt x="2025732" y="1425997"/>
                  <a:pt x="2031139" y="1418562"/>
                </a:cubicBezTo>
                <a:cubicBezTo>
                  <a:pt x="2035871" y="1411802"/>
                  <a:pt x="2040603" y="1405380"/>
                  <a:pt x="2045673" y="1398620"/>
                </a:cubicBezTo>
                <a:cubicBezTo>
                  <a:pt x="2051081" y="1391860"/>
                  <a:pt x="2056827" y="1385438"/>
                  <a:pt x="2062573" y="1379016"/>
                </a:cubicBezTo>
                <a:cubicBezTo>
                  <a:pt x="2070685" y="1370228"/>
                  <a:pt x="2079811" y="1361103"/>
                  <a:pt x="2089274" y="1352653"/>
                </a:cubicBezTo>
                <a:cubicBezTo>
                  <a:pt x="2098738" y="1344203"/>
                  <a:pt x="2109892" y="1334401"/>
                  <a:pt x="2121722" y="1325951"/>
                </a:cubicBezTo>
                <a:cubicBezTo>
                  <a:pt x="2138284" y="1316149"/>
                  <a:pt x="2155521" y="1310065"/>
                  <a:pt x="2176139" y="1302630"/>
                </a:cubicBezTo>
                <a:cubicBezTo>
                  <a:pt x="2185603" y="1299250"/>
                  <a:pt x="2195405" y="1296208"/>
                  <a:pt x="2205206" y="1293166"/>
                </a:cubicBezTo>
                <a:cubicBezTo>
                  <a:pt x="2248132" y="1293504"/>
                  <a:pt x="2294437" y="1299588"/>
                  <a:pt x="2350882" y="1312431"/>
                </a:cubicBezTo>
                <a:lnTo>
                  <a:pt x="2355276" y="1313445"/>
                </a:lnTo>
                <a:lnTo>
                  <a:pt x="2358318" y="1314797"/>
                </a:lnTo>
                <a:lnTo>
                  <a:pt x="2370148" y="1318853"/>
                </a:lnTo>
                <a:cubicBezTo>
                  <a:pt x="2375894" y="1320881"/>
                  <a:pt x="2381639" y="1322909"/>
                  <a:pt x="2387385" y="1325275"/>
                </a:cubicBezTo>
                <a:lnTo>
                  <a:pt x="2405299" y="1331697"/>
                </a:lnTo>
                <a:lnTo>
                  <a:pt x="2415439" y="1335415"/>
                </a:lnTo>
                <a:lnTo>
                  <a:pt x="2431325" y="1341161"/>
                </a:lnTo>
                <a:lnTo>
                  <a:pt x="2446196" y="1346231"/>
                </a:lnTo>
                <a:lnTo>
                  <a:pt x="2466814" y="1353329"/>
                </a:lnTo>
                <a:lnTo>
                  <a:pt x="2476278" y="1356709"/>
                </a:lnTo>
                <a:lnTo>
                  <a:pt x="2489460" y="1361441"/>
                </a:lnTo>
                <a:cubicBezTo>
                  <a:pt x="2497233" y="1364482"/>
                  <a:pt x="2507035" y="1368200"/>
                  <a:pt x="2516837" y="1371918"/>
                </a:cubicBezTo>
                <a:lnTo>
                  <a:pt x="2526977" y="1375636"/>
                </a:lnTo>
                <a:lnTo>
                  <a:pt x="2542863" y="1381720"/>
                </a:lnTo>
                <a:lnTo>
                  <a:pt x="2563142" y="1389494"/>
                </a:lnTo>
                <a:lnTo>
                  <a:pt x="2573958" y="1393550"/>
                </a:lnTo>
                <a:lnTo>
                  <a:pt x="2580042" y="1395916"/>
                </a:lnTo>
                <a:lnTo>
                  <a:pt x="2588154" y="1398958"/>
                </a:lnTo>
                <a:lnTo>
                  <a:pt x="2596604" y="1402000"/>
                </a:lnTo>
                <a:cubicBezTo>
                  <a:pt x="2604378" y="1404704"/>
                  <a:pt x="2612151" y="1407408"/>
                  <a:pt x="2619925" y="1410112"/>
                </a:cubicBezTo>
                <a:cubicBezTo>
                  <a:pt x="2629727" y="1413492"/>
                  <a:pt x="2641219" y="1417210"/>
                  <a:pt x="2652711" y="1420928"/>
                </a:cubicBezTo>
                <a:lnTo>
                  <a:pt x="2666907" y="1425659"/>
                </a:lnTo>
                <a:lnTo>
                  <a:pt x="2685496" y="1431743"/>
                </a:lnTo>
                <a:cubicBezTo>
                  <a:pt x="2706452" y="1438503"/>
                  <a:pt x="2727408" y="1443573"/>
                  <a:pt x="2752757" y="1449657"/>
                </a:cubicBezTo>
                <a:cubicBezTo>
                  <a:pt x="2765263" y="1452699"/>
                  <a:pt x="2776417" y="1455065"/>
                  <a:pt x="2787570" y="1457431"/>
                </a:cubicBezTo>
                <a:lnTo>
                  <a:pt x="2799062" y="1459797"/>
                </a:lnTo>
                <a:cubicBezTo>
                  <a:pt x="2805822" y="1461149"/>
                  <a:pt x="2812920" y="1462501"/>
                  <a:pt x="2819680" y="1463853"/>
                </a:cubicBezTo>
                <a:lnTo>
                  <a:pt x="2830158" y="1465543"/>
                </a:lnTo>
                <a:lnTo>
                  <a:pt x="2843001" y="1467571"/>
                </a:lnTo>
                <a:lnTo>
                  <a:pt x="2850437" y="1467571"/>
                </a:lnTo>
                <a:lnTo>
                  <a:pt x="2857873" y="1467571"/>
                </a:lnTo>
                <a:cubicBezTo>
                  <a:pt x="2861591" y="1467571"/>
                  <a:pt x="2864971" y="1467233"/>
                  <a:pt x="2868689" y="1467233"/>
                </a:cubicBezTo>
                <a:lnTo>
                  <a:pt x="2873083" y="1467233"/>
                </a:lnTo>
                <a:lnTo>
                  <a:pt x="2883899" y="1466895"/>
                </a:lnTo>
                <a:lnTo>
                  <a:pt x="2895391" y="1466557"/>
                </a:lnTo>
                <a:lnTo>
                  <a:pt x="2904854" y="1465881"/>
                </a:lnTo>
                <a:lnTo>
                  <a:pt x="2912290" y="1465205"/>
                </a:lnTo>
                <a:lnTo>
                  <a:pt x="2918712" y="1464529"/>
                </a:lnTo>
                <a:cubicBezTo>
                  <a:pt x="2922092" y="1464529"/>
                  <a:pt x="2925472" y="1464191"/>
                  <a:pt x="2928514" y="1463853"/>
                </a:cubicBezTo>
                <a:lnTo>
                  <a:pt x="2946090" y="1462163"/>
                </a:lnTo>
                <a:cubicBezTo>
                  <a:pt x="2964341" y="1460473"/>
                  <a:pt x="2981917" y="1458783"/>
                  <a:pt x="2999155" y="1457093"/>
                </a:cubicBezTo>
                <a:lnTo>
                  <a:pt x="3022814" y="1454389"/>
                </a:lnTo>
                <a:lnTo>
                  <a:pt x="3025856" y="1454051"/>
                </a:lnTo>
                <a:cubicBezTo>
                  <a:pt x="3039376" y="1450671"/>
                  <a:pt x="3052896" y="1446615"/>
                  <a:pt x="3067091" y="1442221"/>
                </a:cubicBezTo>
                <a:lnTo>
                  <a:pt x="3081287" y="1437827"/>
                </a:lnTo>
                <a:cubicBezTo>
                  <a:pt x="3102581" y="1431067"/>
                  <a:pt x="3123537" y="1424646"/>
                  <a:pt x="3144492" y="1417210"/>
                </a:cubicBezTo>
                <a:cubicBezTo>
                  <a:pt x="3158350" y="1412478"/>
                  <a:pt x="3171870" y="1407408"/>
                  <a:pt x="3185052" y="1401324"/>
                </a:cubicBezTo>
                <a:cubicBezTo>
                  <a:pt x="3198233" y="1395240"/>
                  <a:pt x="3211415" y="1388818"/>
                  <a:pt x="3224597" y="1382058"/>
                </a:cubicBezTo>
                <a:cubicBezTo>
                  <a:pt x="3255016" y="1366172"/>
                  <a:pt x="3280704" y="1349949"/>
                  <a:pt x="3303350" y="1332373"/>
                </a:cubicBezTo>
                <a:cubicBezTo>
                  <a:pt x="3317207" y="1321557"/>
                  <a:pt x="3328023" y="1313107"/>
                  <a:pt x="3337825" y="1303644"/>
                </a:cubicBezTo>
                <a:cubicBezTo>
                  <a:pt x="3352021" y="1289786"/>
                  <a:pt x="3361822" y="1278294"/>
                  <a:pt x="3370272" y="1266464"/>
                </a:cubicBezTo>
                <a:cubicBezTo>
                  <a:pt x="3381426" y="1251254"/>
                  <a:pt x="3389538" y="1236045"/>
                  <a:pt x="3394608" y="1221173"/>
                </a:cubicBezTo>
                <a:cubicBezTo>
                  <a:pt x="3400016" y="1205287"/>
                  <a:pt x="3403734" y="1190077"/>
                  <a:pt x="3405762" y="1175882"/>
                </a:cubicBezTo>
                <a:cubicBezTo>
                  <a:pt x="3410156" y="1145800"/>
                  <a:pt x="3408465" y="1116733"/>
                  <a:pt x="3400354" y="1092059"/>
                </a:cubicBezTo>
                <a:cubicBezTo>
                  <a:pt x="3392580" y="1068062"/>
                  <a:pt x="3381764" y="1045754"/>
                  <a:pt x="3372300" y="1027164"/>
                </a:cubicBezTo>
                <a:lnTo>
                  <a:pt x="3367230" y="1017362"/>
                </a:lnTo>
                <a:cubicBezTo>
                  <a:pt x="3358442" y="999787"/>
                  <a:pt x="3349655" y="982211"/>
                  <a:pt x="3340191" y="964973"/>
                </a:cubicBezTo>
                <a:lnTo>
                  <a:pt x="3336811" y="958552"/>
                </a:lnTo>
                <a:cubicBezTo>
                  <a:pt x="3327009" y="940638"/>
                  <a:pt x="3317883" y="924414"/>
                  <a:pt x="3312137" y="906838"/>
                </a:cubicBezTo>
                <a:cubicBezTo>
                  <a:pt x="3305715" y="883179"/>
                  <a:pt x="3302335" y="859857"/>
                  <a:pt x="3301659" y="835184"/>
                </a:cubicBezTo>
                <a:cubicBezTo>
                  <a:pt x="3301659" y="821326"/>
                  <a:pt x="3303011" y="809158"/>
                  <a:pt x="3305377" y="797328"/>
                </a:cubicBezTo>
                <a:cubicBezTo>
                  <a:pt x="3308419" y="787188"/>
                  <a:pt x="3312475" y="777049"/>
                  <a:pt x="3317883" y="766909"/>
                </a:cubicBezTo>
                <a:cubicBezTo>
                  <a:pt x="3324981" y="755079"/>
                  <a:pt x="3334107" y="743587"/>
                  <a:pt x="3346275" y="730405"/>
                </a:cubicBezTo>
                <a:cubicBezTo>
                  <a:pt x="3362836" y="713844"/>
                  <a:pt x="3377708" y="700324"/>
                  <a:pt x="3393256" y="688494"/>
                </a:cubicBezTo>
                <a:cubicBezTo>
                  <a:pt x="3407452" y="677340"/>
                  <a:pt x="3423337" y="667539"/>
                  <a:pt x="3439561" y="657399"/>
                </a:cubicBezTo>
                <a:lnTo>
                  <a:pt x="3452405" y="649287"/>
                </a:lnTo>
                <a:cubicBezTo>
                  <a:pt x="3477079" y="634753"/>
                  <a:pt x="3499386" y="622923"/>
                  <a:pt x="3521356" y="613797"/>
                </a:cubicBezTo>
                <a:cubicBezTo>
                  <a:pt x="3548057" y="602644"/>
                  <a:pt x="3576111" y="592504"/>
                  <a:pt x="3603488" y="583040"/>
                </a:cubicBezTo>
                <a:lnTo>
                  <a:pt x="3614642" y="579322"/>
                </a:lnTo>
                <a:lnTo>
                  <a:pt x="3632218" y="573238"/>
                </a:lnTo>
                <a:cubicBezTo>
                  <a:pt x="3650469" y="567154"/>
                  <a:pt x="3668721" y="560732"/>
                  <a:pt x="3686973" y="553972"/>
                </a:cubicBezTo>
                <a:cubicBezTo>
                  <a:pt x="3715702" y="543157"/>
                  <a:pt x="3741728" y="532341"/>
                  <a:pt x="3766401" y="520173"/>
                </a:cubicBezTo>
                <a:cubicBezTo>
                  <a:pt x="3778569" y="514427"/>
                  <a:pt x="3790399" y="507667"/>
                  <a:pt x="3801891" y="500907"/>
                </a:cubicBezTo>
                <a:cubicBezTo>
                  <a:pt x="3818114" y="491444"/>
                  <a:pt x="3830282" y="483670"/>
                  <a:pt x="3841774" y="475558"/>
                </a:cubicBezTo>
                <a:cubicBezTo>
                  <a:pt x="3853604" y="466770"/>
                  <a:pt x="3864420" y="458658"/>
                  <a:pt x="3874222" y="449532"/>
                </a:cubicBezTo>
                <a:cubicBezTo>
                  <a:pt x="3888079" y="436012"/>
                  <a:pt x="3896867" y="423507"/>
                  <a:pt x="3902951" y="409311"/>
                </a:cubicBezTo>
                <a:cubicBezTo>
                  <a:pt x="3914781" y="381257"/>
                  <a:pt x="3918837" y="349148"/>
                  <a:pt x="3914781" y="316701"/>
                </a:cubicBezTo>
                <a:cubicBezTo>
                  <a:pt x="3913429" y="306899"/>
                  <a:pt x="3911401" y="297097"/>
                  <a:pt x="3909035" y="286957"/>
                </a:cubicBezTo>
                <a:lnTo>
                  <a:pt x="3907345" y="278507"/>
                </a:lnTo>
                <a:cubicBezTo>
                  <a:pt x="3903965" y="262283"/>
                  <a:pt x="3900247" y="248426"/>
                  <a:pt x="3895515" y="235244"/>
                </a:cubicBezTo>
                <a:cubicBezTo>
                  <a:pt x="3885037" y="205500"/>
                  <a:pt x="3868138" y="178123"/>
                  <a:pt x="3846506" y="155815"/>
                </a:cubicBezTo>
                <a:cubicBezTo>
                  <a:pt x="3827578" y="136212"/>
                  <a:pt x="3804257" y="119312"/>
                  <a:pt x="3782287" y="104102"/>
                </a:cubicBezTo>
                <a:cubicBezTo>
                  <a:pt x="3766401" y="92948"/>
                  <a:pt x="3751868" y="84161"/>
                  <a:pt x="3738686" y="76725"/>
                </a:cubicBezTo>
                <a:cubicBezTo>
                  <a:pt x="3725504" y="69627"/>
                  <a:pt x="3712322" y="63205"/>
                  <a:pt x="3698803" y="57121"/>
                </a:cubicBezTo>
                <a:cubicBezTo>
                  <a:pt x="3687311" y="51713"/>
                  <a:pt x="3675481" y="47657"/>
                  <a:pt x="3661285" y="43263"/>
                </a:cubicBezTo>
                <a:lnTo>
                  <a:pt x="3652835" y="40559"/>
                </a:lnTo>
                <a:lnTo>
                  <a:pt x="3649455" y="39545"/>
                </a:lnTo>
                <a:cubicBezTo>
                  <a:pt x="3640668" y="36503"/>
                  <a:pt x="3631542" y="33799"/>
                  <a:pt x="3622416" y="31433"/>
                </a:cubicBezTo>
                <a:lnTo>
                  <a:pt x="3597066" y="25350"/>
                </a:lnTo>
                <a:cubicBezTo>
                  <a:pt x="3572731" y="18928"/>
                  <a:pt x="3546367" y="12844"/>
                  <a:pt x="3519328" y="8788"/>
                </a:cubicBezTo>
                <a:cubicBezTo>
                  <a:pt x="3508512" y="7098"/>
                  <a:pt x="3497358" y="5746"/>
                  <a:pt x="3486880" y="4732"/>
                </a:cubicBezTo>
                <a:lnTo>
                  <a:pt x="3480120" y="4056"/>
                </a:lnTo>
                <a:cubicBezTo>
                  <a:pt x="3475388" y="3380"/>
                  <a:pt x="3470657" y="2704"/>
                  <a:pt x="3465925" y="2366"/>
                </a:cubicBezTo>
                <a:cubicBezTo>
                  <a:pt x="3460517" y="0"/>
                  <a:pt x="3456799" y="0"/>
                  <a:pt x="3452743" y="0"/>
                </a:cubicBezTo>
                <a:moveTo>
                  <a:pt x="1979088" y="1337443"/>
                </a:moveTo>
                <a:lnTo>
                  <a:pt x="1974356" y="1329669"/>
                </a:lnTo>
                <a:lnTo>
                  <a:pt x="1970977" y="1324599"/>
                </a:lnTo>
                <a:cubicBezTo>
                  <a:pt x="1968949" y="1321557"/>
                  <a:pt x="1966921" y="1318515"/>
                  <a:pt x="1964893" y="1315473"/>
                </a:cubicBezTo>
                <a:lnTo>
                  <a:pt x="1967259" y="1313107"/>
                </a:lnTo>
                <a:cubicBezTo>
                  <a:pt x="1968611" y="1315473"/>
                  <a:pt x="1969286" y="1316825"/>
                  <a:pt x="1969625" y="1318177"/>
                </a:cubicBezTo>
                <a:cubicBezTo>
                  <a:pt x="1972328" y="1324599"/>
                  <a:pt x="1978074" y="1329331"/>
                  <a:pt x="1984834" y="1331021"/>
                </a:cubicBezTo>
                <a:cubicBezTo>
                  <a:pt x="1983144" y="1331697"/>
                  <a:pt x="1981454" y="1333725"/>
                  <a:pt x="1979764" y="1336091"/>
                </a:cubicBezTo>
                <a:lnTo>
                  <a:pt x="1979088" y="1337443"/>
                </a:lnTo>
                <a:close/>
              </a:path>
            </a:pathLst>
          </a:custGeom>
          <a:solidFill>
            <a:srgbClr val="C6C4B0"/>
          </a:solidFill>
          <a:ln w="33748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7" name="Graphic 19209">
            <a:extLst>
              <a:ext uri="{FF2B5EF4-FFF2-40B4-BE49-F238E27FC236}">
                <a16:creationId xmlns:a16="http://schemas.microsoft.com/office/drawing/2014/main" xmlns="" id="{897BC166-B2FF-4639-B363-1E997C42FF73}"/>
              </a:ext>
            </a:extLst>
          </p:cNvPr>
          <p:cNvGrpSpPr/>
          <p:nvPr/>
        </p:nvGrpSpPr>
        <p:grpSpPr>
          <a:xfrm>
            <a:off x="3445646" y="3047985"/>
            <a:ext cx="2241086" cy="2945917"/>
            <a:chOff x="5438757" y="2547937"/>
            <a:chExt cx="1312574" cy="1765412"/>
          </a:xfrm>
        </p:grpSpPr>
        <p:grpSp>
          <p:nvGrpSpPr>
            <p:cNvPr id="8" name="Graphic 19209">
              <a:extLst>
                <a:ext uri="{FF2B5EF4-FFF2-40B4-BE49-F238E27FC236}">
                  <a16:creationId xmlns:a16="http://schemas.microsoft.com/office/drawing/2014/main" xmlns="" id="{FB9A28A6-8CE6-47C9-91F0-1D3513D9AFE2}"/>
                </a:ext>
              </a:extLst>
            </p:cNvPr>
            <p:cNvGrpSpPr/>
            <p:nvPr/>
          </p:nvGrpSpPr>
          <p:grpSpPr>
            <a:xfrm>
              <a:off x="5438775" y="2547937"/>
              <a:ext cx="1312557" cy="1765412"/>
              <a:chOff x="5438775" y="2547937"/>
              <a:chExt cx="1312557" cy="1765412"/>
            </a:xfrm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28FF8B71-7C9D-421F-BA11-A18306CB484D}"/>
                  </a:ext>
                </a:extLst>
              </p:cNvPr>
              <p:cNvSpPr/>
              <p:nvPr/>
            </p:nvSpPr>
            <p:spPr>
              <a:xfrm>
                <a:off x="5505432" y="3128063"/>
                <a:ext cx="1245899" cy="173777"/>
              </a:xfrm>
              <a:custGeom>
                <a:avLst/>
                <a:gdLst>
                  <a:gd name="connsiteX0" fmla="*/ 2875 w 1245899"/>
                  <a:gd name="connsiteY0" fmla="*/ 123867 h 173777"/>
                  <a:gd name="connsiteX1" fmla="*/ 205186 w 1245899"/>
                  <a:gd name="connsiteY1" fmla="*/ 29855 h 173777"/>
                  <a:gd name="connsiteX2" fmla="*/ 359205 w 1245899"/>
                  <a:gd name="connsiteY2" fmla="*/ 124248 h 173777"/>
                  <a:gd name="connsiteX3" fmla="*/ 634097 w 1245899"/>
                  <a:gd name="connsiteY3" fmla="*/ 131296 h 173777"/>
                  <a:gd name="connsiteX4" fmla="*/ 825930 w 1245899"/>
                  <a:gd name="connsiteY4" fmla="*/ 18806 h 173777"/>
                  <a:gd name="connsiteX5" fmla="*/ 1062055 w 1245899"/>
                  <a:gd name="connsiteY5" fmla="*/ 64621 h 173777"/>
                  <a:gd name="connsiteX6" fmla="*/ 1245697 w 1245899"/>
                  <a:gd name="connsiteY6" fmla="*/ 45762 h 173777"/>
                  <a:gd name="connsiteX7" fmla="*/ 1243125 w 1245899"/>
                  <a:gd name="connsiteY7" fmla="*/ 44238 h 173777"/>
                  <a:gd name="connsiteX8" fmla="*/ 1031003 w 1245899"/>
                  <a:gd name="connsiteY8" fmla="*/ 42904 h 173777"/>
                  <a:gd name="connsiteX9" fmla="*/ 884890 w 1245899"/>
                  <a:gd name="connsiteY9" fmla="*/ 899 h 173777"/>
                  <a:gd name="connsiteX10" fmla="*/ 536275 w 1245899"/>
                  <a:gd name="connsiteY10" fmla="*/ 168539 h 173777"/>
                  <a:gd name="connsiteX11" fmla="*/ 205948 w 1245899"/>
                  <a:gd name="connsiteY11" fmla="*/ 26902 h 173777"/>
                  <a:gd name="connsiteX12" fmla="*/ 208 w 1245899"/>
                  <a:gd name="connsiteY12" fmla="*/ 122343 h 173777"/>
                  <a:gd name="connsiteX13" fmla="*/ 2875 w 1245899"/>
                  <a:gd name="connsiteY13" fmla="*/ 123867 h 173777"/>
                  <a:gd name="connsiteX14" fmla="*/ 2875 w 1245899"/>
                  <a:gd name="connsiteY14" fmla="*/ 123867 h 17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45899" h="173777">
                    <a:moveTo>
                      <a:pt x="2875" y="123867"/>
                    </a:moveTo>
                    <a:cubicBezTo>
                      <a:pt x="44023" y="55096"/>
                      <a:pt x="124890" y="14234"/>
                      <a:pt x="205186" y="29855"/>
                    </a:cubicBezTo>
                    <a:cubicBezTo>
                      <a:pt x="266813" y="41761"/>
                      <a:pt x="311104" y="87767"/>
                      <a:pt x="359205" y="124248"/>
                    </a:cubicBezTo>
                    <a:cubicBezTo>
                      <a:pt x="449026" y="192351"/>
                      <a:pt x="537704" y="185874"/>
                      <a:pt x="634097" y="131296"/>
                    </a:cubicBezTo>
                    <a:cubicBezTo>
                      <a:pt x="698581" y="94720"/>
                      <a:pt x="755731" y="44714"/>
                      <a:pt x="825930" y="18806"/>
                    </a:cubicBezTo>
                    <a:cubicBezTo>
                      <a:pt x="918323" y="-15198"/>
                      <a:pt x="983188" y="21663"/>
                      <a:pt x="1062055" y="64621"/>
                    </a:cubicBezTo>
                    <a:cubicBezTo>
                      <a:pt x="1119872" y="96149"/>
                      <a:pt x="1207502" y="115389"/>
                      <a:pt x="1245697" y="45762"/>
                    </a:cubicBezTo>
                    <a:cubicBezTo>
                      <a:pt x="1246649" y="44047"/>
                      <a:pt x="1243982" y="42523"/>
                      <a:pt x="1243125" y="44238"/>
                    </a:cubicBezTo>
                    <a:cubicBezTo>
                      <a:pt x="1195976" y="130153"/>
                      <a:pt x="1091963" y="78242"/>
                      <a:pt x="1031003" y="42904"/>
                    </a:cubicBezTo>
                    <a:cubicBezTo>
                      <a:pt x="984617" y="16044"/>
                      <a:pt x="939849" y="-4626"/>
                      <a:pt x="884890" y="899"/>
                    </a:cubicBezTo>
                    <a:cubicBezTo>
                      <a:pt x="751540" y="14424"/>
                      <a:pt x="664862" y="141869"/>
                      <a:pt x="536275" y="168539"/>
                    </a:cubicBezTo>
                    <a:cubicBezTo>
                      <a:pt x="387018" y="199590"/>
                      <a:pt x="334916" y="51477"/>
                      <a:pt x="205948" y="26902"/>
                    </a:cubicBezTo>
                    <a:cubicBezTo>
                      <a:pt x="124033" y="11281"/>
                      <a:pt x="42308" y="52048"/>
                      <a:pt x="208" y="122343"/>
                    </a:cubicBezTo>
                    <a:cubicBezTo>
                      <a:pt x="-745" y="123962"/>
                      <a:pt x="1827" y="125486"/>
                      <a:pt x="2875" y="123867"/>
                    </a:cubicBezTo>
                    <a:lnTo>
                      <a:pt x="2875" y="12386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xmlns="" id="{47C30586-0EEE-4B85-A629-8D63E4F0512B}"/>
                  </a:ext>
                </a:extLst>
              </p:cNvPr>
              <p:cNvSpPr/>
              <p:nvPr/>
            </p:nvSpPr>
            <p:spPr>
              <a:xfrm>
                <a:off x="6436518" y="4175664"/>
                <a:ext cx="158037" cy="105346"/>
              </a:xfrm>
              <a:custGeom>
                <a:avLst/>
                <a:gdLst>
                  <a:gd name="connsiteX0" fmla="*/ 0 w 158037"/>
                  <a:gd name="connsiteY0" fmla="*/ 43243 h 105346"/>
                  <a:gd name="connsiteX1" fmla="*/ 36576 w 158037"/>
                  <a:gd name="connsiteY1" fmla="*/ 105346 h 105346"/>
                  <a:gd name="connsiteX2" fmla="*/ 157925 w 158037"/>
                  <a:gd name="connsiteY2" fmla="*/ 74962 h 105346"/>
                  <a:gd name="connsiteX3" fmla="*/ 102965 w 158037"/>
                  <a:gd name="connsiteY3" fmla="*/ 45053 h 105346"/>
                  <a:gd name="connsiteX4" fmla="*/ 86868 w 158037"/>
                  <a:gd name="connsiteY4" fmla="*/ 46577 h 105346"/>
                  <a:gd name="connsiteX5" fmla="*/ 66961 w 158037"/>
                  <a:gd name="connsiteY5" fmla="*/ 0 h 105346"/>
                  <a:gd name="connsiteX6" fmla="*/ 0 w 158037"/>
                  <a:gd name="connsiteY6" fmla="*/ 43243 h 10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037" h="105346">
                    <a:moveTo>
                      <a:pt x="0" y="43243"/>
                    </a:moveTo>
                    <a:lnTo>
                      <a:pt x="36576" y="105346"/>
                    </a:lnTo>
                    <a:cubicBezTo>
                      <a:pt x="36576" y="105346"/>
                      <a:pt x="156019" y="80200"/>
                      <a:pt x="157925" y="74962"/>
                    </a:cubicBezTo>
                    <a:cubicBezTo>
                      <a:pt x="159734" y="69723"/>
                      <a:pt x="139732" y="49530"/>
                      <a:pt x="102965" y="45053"/>
                    </a:cubicBezTo>
                    <a:lnTo>
                      <a:pt x="86868" y="46577"/>
                    </a:lnTo>
                    <a:lnTo>
                      <a:pt x="66961" y="0"/>
                    </a:lnTo>
                    <a:lnTo>
                      <a:pt x="0" y="432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0F3FFA06-C6CF-4BF1-AD51-FB6363994C47}"/>
                  </a:ext>
                </a:extLst>
              </p:cNvPr>
              <p:cNvSpPr/>
              <p:nvPr/>
            </p:nvSpPr>
            <p:spPr>
              <a:xfrm>
                <a:off x="6514213" y="4218771"/>
                <a:ext cx="12027" cy="17622"/>
              </a:xfrm>
              <a:custGeom>
                <a:avLst/>
                <a:gdLst>
                  <a:gd name="connsiteX0" fmla="*/ 2982 w 12027"/>
                  <a:gd name="connsiteY0" fmla="*/ 16615 h 17622"/>
                  <a:gd name="connsiteX1" fmla="*/ 11650 w 12027"/>
                  <a:gd name="connsiteY1" fmla="*/ 2613 h 17622"/>
                  <a:gd name="connsiteX2" fmla="*/ 9554 w 12027"/>
                  <a:gd name="connsiteY2" fmla="*/ 517 h 17622"/>
                  <a:gd name="connsiteX3" fmla="*/ 125 w 12027"/>
                  <a:gd name="connsiteY3" fmla="*/ 15853 h 17622"/>
                  <a:gd name="connsiteX4" fmla="*/ 2982 w 12027"/>
                  <a:gd name="connsiteY4" fmla="*/ 16615 h 17622"/>
                  <a:gd name="connsiteX5" fmla="*/ 2982 w 12027"/>
                  <a:gd name="connsiteY5" fmla="*/ 166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27" h="17622">
                    <a:moveTo>
                      <a:pt x="2982" y="16615"/>
                    </a:moveTo>
                    <a:cubicBezTo>
                      <a:pt x="5173" y="11471"/>
                      <a:pt x="8030" y="6899"/>
                      <a:pt x="11650" y="2613"/>
                    </a:cubicBezTo>
                    <a:cubicBezTo>
                      <a:pt x="12888" y="1184"/>
                      <a:pt x="10793" y="-1007"/>
                      <a:pt x="9554" y="517"/>
                    </a:cubicBezTo>
                    <a:cubicBezTo>
                      <a:pt x="5554" y="5185"/>
                      <a:pt x="2506" y="10233"/>
                      <a:pt x="125" y="15853"/>
                    </a:cubicBezTo>
                    <a:cubicBezTo>
                      <a:pt x="-637" y="17567"/>
                      <a:pt x="2315" y="18424"/>
                      <a:pt x="2982" y="16615"/>
                    </a:cubicBezTo>
                    <a:lnTo>
                      <a:pt x="2982" y="1661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4B0BFD90-5DD8-4E81-88AA-DEF237264731}"/>
                  </a:ext>
                </a:extLst>
              </p:cNvPr>
              <p:cNvSpPr/>
              <p:nvPr/>
            </p:nvSpPr>
            <p:spPr>
              <a:xfrm>
                <a:off x="6501101" y="4208222"/>
                <a:ext cx="17893" cy="15259"/>
              </a:xfrm>
              <a:custGeom>
                <a:avLst/>
                <a:gdLst>
                  <a:gd name="connsiteX0" fmla="*/ 2474 w 17893"/>
                  <a:gd name="connsiteY0" fmla="*/ 14781 h 15259"/>
                  <a:gd name="connsiteX1" fmla="*/ 17142 w 17893"/>
                  <a:gd name="connsiteY1" fmla="*/ 2780 h 15259"/>
                  <a:gd name="connsiteX2" fmla="*/ 15618 w 17893"/>
                  <a:gd name="connsiteY2" fmla="*/ 208 h 15259"/>
                  <a:gd name="connsiteX3" fmla="*/ 378 w 17893"/>
                  <a:gd name="connsiteY3" fmla="*/ 12686 h 15259"/>
                  <a:gd name="connsiteX4" fmla="*/ 2474 w 17893"/>
                  <a:gd name="connsiteY4" fmla="*/ 14781 h 15259"/>
                  <a:gd name="connsiteX5" fmla="*/ 2474 w 17893"/>
                  <a:gd name="connsiteY5" fmla="*/ 14781 h 1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3" h="15259">
                    <a:moveTo>
                      <a:pt x="2474" y="14781"/>
                    </a:moveTo>
                    <a:cubicBezTo>
                      <a:pt x="6665" y="9828"/>
                      <a:pt x="11522" y="5923"/>
                      <a:pt x="17142" y="2780"/>
                    </a:cubicBezTo>
                    <a:cubicBezTo>
                      <a:pt x="18857" y="1827"/>
                      <a:pt x="17332" y="-744"/>
                      <a:pt x="15618" y="208"/>
                    </a:cubicBezTo>
                    <a:cubicBezTo>
                      <a:pt x="9713" y="3542"/>
                      <a:pt x="4759" y="7638"/>
                      <a:pt x="378" y="12686"/>
                    </a:cubicBezTo>
                    <a:cubicBezTo>
                      <a:pt x="-860" y="14115"/>
                      <a:pt x="1235" y="16210"/>
                      <a:pt x="2474" y="14781"/>
                    </a:cubicBezTo>
                    <a:lnTo>
                      <a:pt x="2474" y="1478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E8620047-EBE9-4408-9C9A-C605C5C58A9E}"/>
                  </a:ext>
                </a:extLst>
              </p:cNvPr>
              <p:cNvSpPr/>
              <p:nvPr/>
            </p:nvSpPr>
            <p:spPr>
              <a:xfrm>
                <a:off x="6532496" y="4221645"/>
                <a:ext cx="8757" cy="18435"/>
              </a:xfrm>
              <a:custGeom>
                <a:avLst/>
                <a:gdLst>
                  <a:gd name="connsiteX0" fmla="*/ 2891 w 8757"/>
                  <a:gd name="connsiteY0" fmla="*/ 17360 h 18435"/>
                  <a:gd name="connsiteX1" fmla="*/ 8511 w 8757"/>
                  <a:gd name="connsiteY1" fmla="*/ 2215 h 18435"/>
                  <a:gd name="connsiteX2" fmla="*/ 5939 w 8757"/>
                  <a:gd name="connsiteY2" fmla="*/ 691 h 18435"/>
                  <a:gd name="connsiteX3" fmla="*/ 34 w 8757"/>
                  <a:gd name="connsiteY3" fmla="*/ 16598 h 18435"/>
                  <a:gd name="connsiteX4" fmla="*/ 2891 w 8757"/>
                  <a:gd name="connsiteY4" fmla="*/ 17360 h 18435"/>
                  <a:gd name="connsiteX5" fmla="*/ 2891 w 8757"/>
                  <a:gd name="connsiteY5" fmla="*/ 17360 h 18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57" h="18435">
                    <a:moveTo>
                      <a:pt x="2891" y="17360"/>
                    </a:moveTo>
                    <a:cubicBezTo>
                      <a:pt x="3653" y="11740"/>
                      <a:pt x="5463" y="6977"/>
                      <a:pt x="8511" y="2215"/>
                    </a:cubicBezTo>
                    <a:cubicBezTo>
                      <a:pt x="9559" y="596"/>
                      <a:pt x="6987" y="-928"/>
                      <a:pt x="5939" y="691"/>
                    </a:cubicBezTo>
                    <a:cubicBezTo>
                      <a:pt x="2796" y="5644"/>
                      <a:pt x="796" y="10788"/>
                      <a:pt x="34" y="16598"/>
                    </a:cubicBezTo>
                    <a:cubicBezTo>
                      <a:pt x="-347" y="18407"/>
                      <a:pt x="2606" y="19265"/>
                      <a:pt x="2891" y="17360"/>
                    </a:cubicBezTo>
                    <a:lnTo>
                      <a:pt x="2891" y="1736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83B269E7-11ED-41E8-980B-E6B926D632BE}"/>
                  </a:ext>
                </a:extLst>
              </p:cNvPr>
              <p:cNvSpPr/>
              <p:nvPr/>
            </p:nvSpPr>
            <p:spPr>
              <a:xfrm>
                <a:off x="6548908" y="4222312"/>
                <a:ext cx="10666" cy="16742"/>
              </a:xfrm>
              <a:custGeom>
                <a:avLst/>
                <a:gdLst>
                  <a:gd name="connsiteX0" fmla="*/ 3053 w 10666"/>
                  <a:gd name="connsiteY0" fmla="*/ 15740 h 16742"/>
                  <a:gd name="connsiteX1" fmla="*/ 10387 w 10666"/>
                  <a:gd name="connsiteY1" fmla="*/ 2215 h 16742"/>
                  <a:gd name="connsiteX2" fmla="*/ 7815 w 10666"/>
                  <a:gd name="connsiteY2" fmla="*/ 691 h 16742"/>
                  <a:gd name="connsiteX3" fmla="*/ 100 w 10666"/>
                  <a:gd name="connsiteY3" fmla="*/ 14883 h 16742"/>
                  <a:gd name="connsiteX4" fmla="*/ 3053 w 10666"/>
                  <a:gd name="connsiteY4" fmla="*/ 15740 h 16742"/>
                  <a:gd name="connsiteX5" fmla="*/ 3053 w 10666"/>
                  <a:gd name="connsiteY5" fmla="*/ 15740 h 16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66" h="16742">
                    <a:moveTo>
                      <a:pt x="3053" y="15740"/>
                    </a:moveTo>
                    <a:cubicBezTo>
                      <a:pt x="5053" y="10978"/>
                      <a:pt x="7529" y="6501"/>
                      <a:pt x="10387" y="2215"/>
                    </a:cubicBezTo>
                    <a:cubicBezTo>
                      <a:pt x="11530" y="596"/>
                      <a:pt x="8863" y="-928"/>
                      <a:pt x="7815" y="691"/>
                    </a:cubicBezTo>
                    <a:cubicBezTo>
                      <a:pt x="4767" y="5168"/>
                      <a:pt x="2196" y="9930"/>
                      <a:pt x="100" y="14883"/>
                    </a:cubicBezTo>
                    <a:cubicBezTo>
                      <a:pt x="-567" y="16693"/>
                      <a:pt x="2291" y="17550"/>
                      <a:pt x="3053" y="15740"/>
                    </a:cubicBezTo>
                    <a:lnTo>
                      <a:pt x="3053" y="1574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xmlns="" id="{9FE538B2-6B28-49ED-8767-B7BED6808E63}"/>
                  </a:ext>
                </a:extLst>
              </p:cNvPr>
              <p:cNvSpPr/>
              <p:nvPr/>
            </p:nvSpPr>
            <p:spPr>
              <a:xfrm>
                <a:off x="6456094" y="4244685"/>
                <a:ext cx="51744" cy="24406"/>
              </a:xfrm>
              <a:custGeom>
                <a:avLst/>
                <a:gdLst>
                  <a:gd name="connsiteX0" fmla="*/ 2141 w 51744"/>
                  <a:gd name="connsiteY0" fmla="*/ 9560 h 24406"/>
                  <a:gd name="connsiteX1" fmla="*/ 48718 w 51744"/>
                  <a:gd name="connsiteY1" fmla="*/ 23372 h 24406"/>
                  <a:gd name="connsiteX2" fmla="*/ 51671 w 51744"/>
                  <a:gd name="connsiteY2" fmla="*/ 22610 h 24406"/>
                  <a:gd name="connsiteX3" fmla="*/ 712 w 51744"/>
                  <a:gd name="connsiteY3" fmla="*/ 6989 h 24406"/>
                  <a:gd name="connsiteX4" fmla="*/ 2141 w 51744"/>
                  <a:gd name="connsiteY4" fmla="*/ 9560 h 24406"/>
                  <a:gd name="connsiteX5" fmla="*/ 2141 w 51744"/>
                  <a:gd name="connsiteY5" fmla="*/ 9560 h 2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744" h="24406">
                    <a:moveTo>
                      <a:pt x="2141" y="9560"/>
                    </a:moveTo>
                    <a:cubicBezTo>
                      <a:pt x="18905" y="-2822"/>
                      <a:pt x="42241" y="2702"/>
                      <a:pt x="48718" y="23372"/>
                    </a:cubicBezTo>
                    <a:cubicBezTo>
                      <a:pt x="49290" y="25181"/>
                      <a:pt x="52243" y="24419"/>
                      <a:pt x="51671" y="22610"/>
                    </a:cubicBezTo>
                    <a:cubicBezTo>
                      <a:pt x="44718" y="226"/>
                      <a:pt x="19096" y="-6632"/>
                      <a:pt x="712" y="6989"/>
                    </a:cubicBezTo>
                    <a:cubicBezTo>
                      <a:pt x="-907" y="8036"/>
                      <a:pt x="522" y="10703"/>
                      <a:pt x="2141" y="9560"/>
                    </a:cubicBezTo>
                    <a:lnTo>
                      <a:pt x="2141" y="956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424B657E-1A4C-409B-857F-B2F34E6E3337}"/>
                  </a:ext>
                </a:extLst>
              </p:cNvPr>
              <p:cNvSpPr/>
              <p:nvPr/>
            </p:nvSpPr>
            <p:spPr>
              <a:xfrm>
                <a:off x="6469473" y="4249526"/>
                <a:ext cx="125474" cy="29313"/>
              </a:xfrm>
              <a:custGeom>
                <a:avLst/>
                <a:gdLst>
                  <a:gd name="connsiteX0" fmla="*/ 1907 w 125474"/>
                  <a:gd name="connsiteY0" fmla="*/ 29294 h 29313"/>
                  <a:gd name="connsiteX1" fmla="*/ 124398 w 125474"/>
                  <a:gd name="connsiteY1" fmla="*/ 3005 h 29313"/>
                  <a:gd name="connsiteX2" fmla="*/ 123636 w 125474"/>
                  <a:gd name="connsiteY2" fmla="*/ 52 h 29313"/>
                  <a:gd name="connsiteX3" fmla="*/ 1145 w 125474"/>
                  <a:gd name="connsiteY3" fmla="*/ 26341 h 29313"/>
                  <a:gd name="connsiteX4" fmla="*/ 1907 w 125474"/>
                  <a:gd name="connsiteY4" fmla="*/ 29294 h 29313"/>
                  <a:gd name="connsiteX5" fmla="*/ 1907 w 125474"/>
                  <a:gd name="connsiteY5" fmla="*/ 29294 h 2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474" h="29313">
                    <a:moveTo>
                      <a:pt x="1907" y="29294"/>
                    </a:moveTo>
                    <a:cubicBezTo>
                      <a:pt x="43150" y="22245"/>
                      <a:pt x="83917" y="13482"/>
                      <a:pt x="124398" y="3005"/>
                    </a:cubicBezTo>
                    <a:cubicBezTo>
                      <a:pt x="126303" y="2528"/>
                      <a:pt x="125446" y="-424"/>
                      <a:pt x="123636" y="52"/>
                    </a:cubicBezTo>
                    <a:cubicBezTo>
                      <a:pt x="83155" y="10529"/>
                      <a:pt x="42388" y="19292"/>
                      <a:pt x="1145" y="26341"/>
                    </a:cubicBezTo>
                    <a:cubicBezTo>
                      <a:pt x="-856" y="26722"/>
                      <a:pt x="2" y="29579"/>
                      <a:pt x="1907" y="29294"/>
                    </a:cubicBezTo>
                    <a:lnTo>
                      <a:pt x="1907" y="2929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xmlns="" id="{BF2DC12B-ACB7-446C-AD8E-02EA71E31737}"/>
                  </a:ext>
                </a:extLst>
              </p:cNvPr>
              <p:cNvSpPr/>
              <p:nvPr/>
            </p:nvSpPr>
            <p:spPr>
              <a:xfrm>
                <a:off x="5939218" y="4176140"/>
                <a:ext cx="108706" cy="136262"/>
              </a:xfrm>
              <a:custGeom>
                <a:avLst/>
                <a:gdLst>
                  <a:gd name="connsiteX0" fmla="*/ 19717 w 108706"/>
                  <a:gd name="connsiteY0" fmla="*/ 0 h 136262"/>
                  <a:gd name="connsiteX1" fmla="*/ 0 w 108706"/>
                  <a:gd name="connsiteY1" fmla="*/ 69342 h 136262"/>
                  <a:gd name="connsiteX2" fmla="*/ 105727 w 108706"/>
                  <a:gd name="connsiteY2" fmla="*/ 136208 h 136262"/>
                  <a:gd name="connsiteX3" fmla="*/ 89535 w 108706"/>
                  <a:gd name="connsiteY3" fmla="*/ 75819 h 136262"/>
                  <a:gd name="connsiteX4" fmla="*/ 77343 w 108706"/>
                  <a:gd name="connsiteY4" fmla="*/ 65246 h 136262"/>
                  <a:gd name="connsiteX5" fmla="*/ 97345 w 108706"/>
                  <a:gd name="connsiteY5" fmla="*/ 18669 h 136262"/>
                  <a:gd name="connsiteX6" fmla="*/ 19717 w 108706"/>
                  <a:gd name="connsiteY6" fmla="*/ 0 h 13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706" h="136262">
                    <a:moveTo>
                      <a:pt x="19717" y="0"/>
                    </a:moveTo>
                    <a:lnTo>
                      <a:pt x="0" y="69342"/>
                    </a:lnTo>
                    <a:cubicBezTo>
                      <a:pt x="0" y="69342"/>
                      <a:pt x="100584" y="138493"/>
                      <a:pt x="105727" y="136208"/>
                    </a:cubicBezTo>
                    <a:cubicBezTo>
                      <a:pt x="110871" y="133921"/>
                      <a:pt x="111538" y="105442"/>
                      <a:pt x="89535" y="75819"/>
                    </a:cubicBezTo>
                    <a:lnTo>
                      <a:pt x="77343" y="65246"/>
                    </a:lnTo>
                    <a:lnTo>
                      <a:pt x="97345" y="18669"/>
                    </a:lnTo>
                    <a:lnTo>
                      <a:pt x="19717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xmlns="" id="{4E025903-9C9F-454D-A856-9261FE685849}"/>
                  </a:ext>
                </a:extLst>
              </p:cNvPr>
              <p:cNvSpPr/>
              <p:nvPr/>
            </p:nvSpPr>
            <p:spPr>
              <a:xfrm>
                <a:off x="6000483" y="4239479"/>
                <a:ext cx="19697" cy="6671"/>
              </a:xfrm>
              <a:custGeom>
                <a:avLst/>
                <a:gdLst>
                  <a:gd name="connsiteX0" fmla="*/ 1886 w 19697"/>
                  <a:gd name="connsiteY0" fmla="*/ 6574 h 6671"/>
                  <a:gd name="connsiteX1" fmla="*/ 18269 w 19697"/>
                  <a:gd name="connsiteY1" fmla="*/ 3050 h 6671"/>
                  <a:gd name="connsiteX2" fmla="*/ 18269 w 19697"/>
                  <a:gd name="connsiteY2" fmla="*/ 2 h 6671"/>
                  <a:gd name="connsiteX3" fmla="*/ 1029 w 19697"/>
                  <a:gd name="connsiteY3" fmla="*/ 3622 h 6671"/>
                  <a:gd name="connsiteX4" fmla="*/ 1886 w 19697"/>
                  <a:gd name="connsiteY4" fmla="*/ 6574 h 6671"/>
                  <a:gd name="connsiteX5" fmla="*/ 1886 w 19697"/>
                  <a:gd name="connsiteY5" fmla="*/ 6574 h 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97" h="6671">
                    <a:moveTo>
                      <a:pt x="1886" y="6574"/>
                    </a:moveTo>
                    <a:cubicBezTo>
                      <a:pt x="7315" y="4574"/>
                      <a:pt x="12554" y="3431"/>
                      <a:pt x="18269" y="3050"/>
                    </a:cubicBezTo>
                    <a:cubicBezTo>
                      <a:pt x="20174" y="2955"/>
                      <a:pt x="20174" y="-93"/>
                      <a:pt x="18269" y="2"/>
                    </a:cubicBezTo>
                    <a:cubicBezTo>
                      <a:pt x="12268" y="383"/>
                      <a:pt x="6649" y="1526"/>
                      <a:pt x="1029" y="3622"/>
                    </a:cubicBezTo>
                    <a:cubicBezTo>
                      <a:pt x="-781" y="4288"/>
                      <a:pt x="-19" y="7241"/>
                      <a:pt x="1886" y="6574"/>
                    </a:cubicBezTo>
                    <a:lnTo>
                      <a:pt x="1886" y="657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F514422B-4681-4BCB-A580-243320183423}"/>
                  </a:ext>
                </a:extLst>
              </p:cNvPr>
              <p:cNvSpPr/>
              <p:nvPr/>
            </p:nvSpPr>
            <p:spPr>
              <a:xfrm>
                <a:off x="6000833" y="4224337"/>
                <a:ext cx="22070" cy="5501"/>
              </a:xfrm>
              <a:custGeom>
                <a:avLst/>
                <a:gdLst>
                  <a:gd name="connsiteX0" fmla="*/ 1441 w 22070"/>
                  <a:gd name="connsiteY0" fmla="*/ 3143 h 5501"/>
                  <a:gd name="connsiteX1" fmla="*/ 20205 w 22070"/>
                  <a:gd name="connsiteY1" fmla="*/ 5429 h 5501"/>
                  <a:gd name="connsiteX2" fmla="*/ 20967 w 22070"/>
                  <a:gd name="connsiteY2" fmla="*/ 2476 h 5501"/>
                  <a:gd name="connsiteX3" fmla="*/ 1346 w 22070"/>
                  <a:gd name="connsiteY3" fmla="*/ 95 h 5501"/>
                  <a:gd name="connsiteX4" fmla="*/ 1441 w 22070"/>
                  <a:gd name="connsiteY4" fmla="*/ 3143 h 5501"/>
                  <a:gd name="connsiteX5" fmla="*/ 1441 w 22070"/>
                  <a:gd name="connsiteY5" fmla="*/ 3143 h 5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70" h="5501">
                    <a:moveTo>
                      <a:pt x="1441" y="3143"/>
                    </a:moveTo>
                    <a:cubicBezTo>
                      <a:pt x="7918" y="2762"/>
                      <a:pt x="14014" y="3524"/>
                      <a:pt x="20205" y="5429"/>
                    </a:cubicBezTo>
                    <a:cubicBezTo>
                      <a:pt x="22110" y="6000"/>
                      <a:pt x="22872" y="3048"/>
                      <a:pt x="20967" y="2476"/>
                    </a:cubicBezTo>
                    <a:cubicBezTo>
                      <a:pt x="14490" y="476"/>
                      <a:pt x="8108" y="-286"/>
                      <a:pt x="1346" y="95"/>
                    </a:cubicBezTo>
                    <a:cubicBezTo>
                      <a:pt x="-464" y="190"/>
                      <a:pt x="-464" y="3238"/>
                      <a:pt x="1441" y="3143"/>
                    </a:cubicBezTo>
                    <a:lnTo>
                      <a:pt x="1441" y="31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E6C3AC3D-CCAE-4696-84B9-34254A097D63}"/>
                  </a:ext>
                </a:extLst>
              </p:cNvPr>
              <p:cNvSpPr/>
              <p:nvPr/>
            </p:nvSpPr>
            <p:spPr>
              <a:xfrm>
                <a:off x="6010405" y="4252129"/>
                <a:ext cx="18117" cy="9640"/>
              </a:xfrm>
              <a:custGeom>
                <a:avLst/>
                <a:gdLst>
                  <a:gd name="connsiteX0" fmla="*/ 2155 w 18117"/>
                  <a:gd name="connsiteY0" fmla="*/ 9355 h 9640"/>
                  <a:gd name="connsiteX1" fmla="*/ 17014 w 18117"/>
                  <a:gd name="connsiteY1" fmla="*/ 2973 h 9640"/>
                  <a:gd name="connsiteX2" fmla="*/ 16252 w 18117"/>
                  <a:gd name="connsiteY2" fmla="*/ 20 h 9640"/>
                  <a:gd name="connsiteX3" fmla="*/ 631 w 18117"/>
                  <a:gd name="connsiteY3" fmla="*/ 6688 h 9640"/>
                  <a:gd name="connsiteX4" fmla="*/ 2155 w 18117"/>
                  <a:gd name="connsiteY4" fmla="*/ 9355 h 9640"/>
                  <a:gd name="connsiteX5" fmla="*/ 2155 w 18117"/>
                  <a:gd name="connsiteY5" fmla="*/ 9355 h 9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17" h="9640">
                    <a:moveTo>
                      <a:pt x="2155" y="9355"/>
                    </a:moveTo>
                    <a:cubicBezTo>
                      <a:pt x="6727" y="6116"/>
                      <a:pt x="11490" y="4021"/>
                      <a:pt x="17014" y="2973"/>
                    </a:cubicBezTo>
                    <a:cubicBezTo>
                      <a:pt x="18919" y="2592"/>
                      <a:pt x="18157" y="-266"/>
                      <a:pt x="16252" y="20"/>
                    </a:cubicBezTo>
                    <a:cubicBezTo>
                      <a:pt x="10537" y="1163"/>
                      <a:pt x="5394" y="3259"/>
                      <a:pt x="631" y="6688"/>
                    </a:cubicBezTo>
                    <a:cubicBezTo>
                      <a:pt x="-893" y="7926"/>
                      <a:pt x="631" y="10498"/>
                      <a:pt x="2155" y="9355"/>
                    </a:cubicBezTo>
                    <a:lnTo>
                      <a:pt x="2155" y="93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xmlns="" id="{76425564-E14F-4B12-B585-9F036F5EB659}"/>
                  </a:ext>
                </a:extLst>
              </p:cNvPr>
              <p:cNvSpPr/>
              <p:nvPr/>
            </p:nvSpPr>
            <p:spPr>
              <a:xfrm>
                <a:off x="6022506" y="4265941"/>
                <a:ext cx="18208" cy="7167"/>
              </a:xfrm>
              <a:custGeom>
                <a:avLst/>
                <a:gdLst>
                  <a:gd name="connsiteX0" fmla="*/ 1865 w 18208"/>
                  <a:gd name="connsiteY0" fmla="*/ 7068 h 7167"/>
                  <a:gd name="connsiteX1" fmla="*/ 17105 w 18208"/>
                  <a:gd name="connsiteY1" fmla="*/ 2972 h 7167"/>
                  <a:gd name="connsiteX2" fmla="*/ 16343 w 18208"/>
                  <a:gd name="connsiteY2" fmla="*/ 19 h 7167"/>
                  <a:gd name="connsiteX3" fmla="*/ 1103 w 18208"/>
                  <a:gd name="connsiteY3" fmla="*/ 4115 h 7167"/>
                  <a:gd name="connsiteX4" fmla="*/ 1865 w 18208"/>
                  <a:gd name="connsiteY4" fmla="*/ 7068 h 7167"/>
                  <a:gd name="connsiteX5" fmla="*/ 1865 w 18208"/>
                  <a:gd name="connsiteY5" fmla="*/ 7068 h 7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08" h="7167">
                    <a:moveTo>
                      <a:pt x="1865" y="7068"/>
                    </a:moveTo>
                    <a:cubicBezTo>
                      <a:pt x="6818" y="5163"/>
                      <a:pt x="11867" y="3830"/>
                      <a:pt x="17105" y="2972"/>
                    </a:cubicBezTo>
                    <a:cubicBezTo>
                      <a:pt x="19010" y="2686"/>
                      <a:pt x="18248" y="-266"/>
                      <a:pt x="16343" y="19"/>
                    </a:cubicBezTo>
                    <a:cubicBezTo>
                      <a:pt x="11105" y="877"/>
                      <a:pt x="6056" y="2210"/>
                      <a:pt x="1103" y="4115"/>
                    </a:cubicBezTo>
                    <a:cubicBezTo>
                      <a:pt x="-802" y="4877"/>
                      <a:pt x="-40" y="7735"/>
                      <a:pt x="1865" y="7068"/>
                    </a:cubicBezTo>
                    <a:lnTo>
                      <a:pt x="1865" y="70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xmlns="" id="{4B44017D-E24B-4B54-87CD-EBD056C82175}"/>
                  </a:ext>
                </a:extLst>
              </p:cNvPr>
              <p:cNvSpPr/>
              <p:nvPr/>
            </p:nvSpPr>
            <p:spPr>
              <a:xfrm>
                <a:off x="5947191" y="4213267"/>
                <a:ext cx="29968" cy="48396"/>
              </a:xfrm>
              <a:custGeom>
                <a:avLst/>
                <a:gdLst>
                  <a:gd name="connsiteX0" fmla="*/ 1076 w 29968"/>
                  <a:gd name="connsiteY0" fmla="*/ 2878 h 48396"/>
                  <a:gd name="connsiteX1" fmla="*/ 23174 w 29968"/>
                  <a:gd name="connsiteY1" fmla="*/ 46121 h 48396"/>
                  <a:gd name="connsiteX2" fmla="*/ 25746 w 29968"/>
                  <a:gd name="connsiteY2" fmla="*/ 47645 h 48396"/>
                  <a:gd name="connsiteX3" fmla="*/ 1838 w 29968"/>
                  <a:gd name="connsiteY3" fmla="*/ 20 h 48396"/>
                  <a:gd name="connsiteX4" fmla="*/ 1076 w 29968"/>
                  <a:gd name="connsiteY4" fmla="*/ 2878 h 48396"/>
                  <a:gd name="connsiteX5" fmla="*/ 1076 w 29968"/>
                  <a:gd name="connsiteY5" fmla="*/ 2878 h 4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68" h="48396">
                    <a:moveTo>
                      <a:pt x="1076" y="2878"/>
                    </a:moveTo>
                    <a:cubicBezTo>
                      <a:pt x="21555" y="6307"/>
                      <a:pt x="33652" y="27166"/>
                      <a:pt x="23174" y="46121"/>
                    </a:cubicBezTo>
                    <a:cubicBezTo>
                      <a:pt x="22222" y="47836"/>
                      <a:pt x="24793" y="49360"/>
                      <a:pt x="25746" y="47645"/>
                    </a:cubicBezTo>
                    <a:cubicBezTo>
                      <a:pt x="37081" y="27262"/>
                      <a:pt x="24412" y="3735"/>
                      <a:pt x="1838" y="20"/>
                    </a:cubicBezTo>
                    <a:cubicBezTo>
                      <a:pt x="28" y="-266"/>
                      <a:pt x="-829" y="2592"/>
                      <a:pt x="1076" y="2878"/>
                    </a:cubicBezTo>
                    <a:lnTo>
                      <a:pt x="1076" y="287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xmlns="" id="{5D99C4EC-E065-4165-BA95-0739248808C5}"/>
                  </a:ext>
                </a:extLst>
              </p:cNvPr>
              <p:cNvSpPr/>
              <p:nvPr/>
            </p:nvSpPr>
            <p:spPr>
              <a:xfrm>
                <a:off x="5938950" y="4239766"/>
                <a:ext cx="106400" cy="73583"/>
              </a:xfrm>
              <a:custGeom>
                <a:avLst/>
                <a:gdLst>
                  <a:gd name="connsiteX0" fmla="*/ 649 w 106400"/>
                  <a:gd name="connsiteY0" fmla="*/ 2858 h 73583"/>
                  <a:gd name="connsiteX1" fmla="*/ 104186 w 106400"/>
                  <a:gd name="connsiteY1" fmla="*/ 73343 h 73583"/>
                  <a:gd name="connsiteX2" fmla="*/ 105710 w 106400"/>
                  <a:gd name="connsiteY2" fmla="*/ 70771 h 73583"/>
                  <a:gd name="connsiteX3" fmla="*/ 2173 w 106400"/>
                  <a:gd name="connsiteY3" fmla="*/ 286 h 73583"/>
                  <a:gd name="connsiteX4" fmla="*/ 649 w 106400"/>
                  <a:gd name="connsiteY4" fmla="*/ 2858 h 73583"/>
                  <a:gd name="connsiteX5" fmla="*/ 649 w 106400"/>
                  <a:gd name="connsiteY5" fmla="*/ 2858 h 7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400" h="73583">
                    <a:moveTo>
                      <a:pt x="649" y="2858"/>
                    </a:moveTo>
                    <a:cubicBezTo>
                      <a:pt x="34177" y="27814"/>
                      <a:pt x="68657" y="51340"/>
                      <a:pt x="104186" y="73343"/>
                    </a:cubicBezTo>
                    <a:cubicBezTo>
                      <a:pt x="105805" y="74391"/>
                      <a:pt x="107329" y="71724"/>
                      <a:pt x="105710" y="70771"/>
                    </a:cubicBezTo>
                    <a:cubicBezTo>
                      <a:pt x="70181" y="48769"/>
                      <a:pt x="35701" y="25242"/>
                      <a:pt x="2173" y="286"/>
                    </a:cubicBezTo>
                    <a:cubicBezTo>
                      <a:pt x="554" y="-857"/>
                      <a:pt x="-875" y="1715"/>
                      <a:pt x="649" y="2858"/>
                    </a:cubicBezTo>
                    <a:lnTo>
                      <a:pt x="649" y="28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xmlns="" id="{3FDD531F-7BF5-41B2-A2DD-564B1E4637A9}"/>
                  </a:ext>
                </a:extLst>
              </p:cNvPr>
              <p:cNvSpPr/>
              <p:nvPr/>
            </p:nvSpPr>
            <p:spPr>
              <a:xfrm>
                <a:off x="5942742" y="3881722"/>
                <a:ext cx="282606" cy="354711"/>
              </a:xfrm>
              <a:custGeom>
                <a:avLst/>
                <a:gdLst>
                  <a:gd name="connsiteX0" fmla="*/ 92297 w 282606"/>
                  <a:gd name="connsiteY0" fmla="*/ 0 h 354711"/>
                  <a:gd name="connsiteX1" fmla="*/ 0 w 282606"/>
                  <a:gd name="connsiteY1" fmla="*/ 333375 h 354711"/>
                  <a:gd name="connsiteX2" fmla="*/ 92774 w 282606"/>
                  <a:gd name="connsiteY2" fmla="*/ 354711 h 354711"/>
                  <a:gd name="connsiteX3" fmla="*/ 282607 w 282606"/>
                  <a:gd name="connsiteY3" fmla="*/ 0 h 35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606" h="354711">
                    <a:moveTo>
                      <a:pt x="92297" y="0"/>
                    </a:moveTo>
                    <a:lnTo>
                      <a:pt x="0" y="333375"/>
                    </a:lnTo>
                    <a:lnTo>
                      <a:pt x="92774" y="354711"/>
                    </a:lnTo>
                    <a:lnTo>
                      <a:pt x="282607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xmlns="" id="{2461AA2D-9E2E-447F-9232-F84F43775D41}"/>
                  </a:ext>
                </a:extLst>
              </p:cNvPr>
              <p:cNvSpPr/>
              <p:nvPr/>
            </p:nvSpPr>
            <p:spPr>
              <a:xfrm>
                <a:off x="6192202" y="3881722"/>
                <a:ext cx="326707" cy="354711"/>
              </a:xfrm>
              <a:custGeom>
                <a:avLst/>
                <a:gdLst>
                  <a:gd name="connsiteX0" fmla="*/ 0 w 326707"/>
                  <a:gd name="connsiteY0" fmla="*/ 0 h 354711"/>
                  <a:gd name="connsiteX1" fmla="*/ 240506 w 326707"/>
                  <a:gd name="connsiteY1" fmla="*/ 354711 h 354711"/>
                  <a:gd name="connsiteX2" fmla="*/ 326708 w 326707"/>
                  <a:gd name="connsiteY2" fmla="*/ 310420 h 354711"/>
                  <a:gd name="connsiteX3" fmla="*/ 187547 w 326707"/>
                  <a:gd name="connsiteY3" fmla="*/ 8668 h 35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6707" h="354711">
                    <a:moveTo>
                      <a:pt x="0" y="0"/>
                    </a:moveTo>
                    <a:lnTo>
                      <a:pt x="240506" y="354711"/>
                    </a:lnTo>
                    <a:lnTo>
                      <a:pt x="326708" y="310420"/>
                    </a:lnTo>
                    <a:lnTo>
                      <a:pt x="187547" y="86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xmlns="" id="{E865EBFE-C741-49DA-A4D5-2693CDD0351C}"/>
                  </a:ext>
                </a:extLst>
              </p:cNvPr>
              <p:cNvSpPr/>
              <p:nvPr/>
            </p:nvSpPr>
            <p:spPr>
              <a:xfrm>
                <a:off x="6220164" y="3895120"/>
                <a:ext cx="217538" cy="327133"/>
              </a:xfrm>
              <a:custGeom>
                <a:avLst/>
                <a:gdLst>
                  <a:gd name="connsiteX0" fmla="*/ 327 w 217538"/>
                  <a:gd name="connsiteY0" fmla="*/ 3176 h 327133"/>
                  <a:gd name="connsiteX1" fmla="*/ 208830 w 217538"/>
                  <a:gd name="connsiteY1" fmla="*/ 325121 h 327133"/>
                  <a:gd name="connsiteX2" fmla="*/ 216735 w 217538"/>
                  <a:gd name="connsiteY2" fmla="*/ 320549 h 327133"/>
                  <a:gd name="connsiteX3" fmla="*/ 4042 w 217538"/>
                  <a:gd name="connsiteY3" fmla="*/ 985 h 327133"/>
                  <a:gd name="connsiteX4" fmla="*/ 327 w 217538"/>
                  <a:gd name="connsiteY4" fmla="*/ 3176 h 327133"/>
                  <a:gd name="connsiteX5" fmla="*/ 327 w 217538"/>
                  <a:gd name="connsiteY5" fmla="*/ 3176 h 32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538" h="327133">
                    <a:moveTo>
                      <a:pt x="327" y="3176"/>
                    </a:moveTo>
                    <a:cubicBezTo>
                      <a:pt x="66050" y="112809"/>
                      <a:pt x="136059" y="220060"/>
                      <a:pt x="208830" y="325121"/>
                    </a:cubicBezTo>
                    <a:cubicBezTo>
                      <a:pt x="212163" y="329883"/>
                      <a:pt x="220069" y="325311"/>
                      <a:pt x="216735" y="320549"/>
                    </a:cubicBezTo>
                    <a:cubicBezTo>
                      <a:pt x="143298" y="215679"/>
                      <a:pt x="72813" y="108999"/>
                      <a:pt x="4042" y="985"/>
                    </a:cubicBezTo>
                    <a:cubicBezTo>
                      <a:pt x="2518" y="-1301"/>
                      <a:pt x="-1101" y="795"/>
                      <a:pt x="327" y="3176"/>
                    </a:cubicBezTo>
                    <a:lnTo>
                      <a:pt x="327" y="317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xmlns="" id="{83FF2570-DA2F-44E6-B46E-19594D68AF2B}"/>
                  </a:ext>
                </a:extLst>
              </p:cNvPr>
              <p:cNvSpPr/>
              <p:nvPr/>
            </p:nvSpPr>
            <p:spPr>
              <a:xfrm>
                <a:off x="6422469" y="4179406"/>
                <a:ext cx="89148" cy="44458"/>
              </a:xfrm>
              <a:custGeom>
                <a:avLst/>
                <a:gdLst>
                  <a:gd name="connsiteX0" fmla="*/ 1096 w 89148"/>
                  <a:gd name="connsiteY0" fmla="*/ 44454 h 44458"/>
                  <a:gd name="connsiteX1" fmla="*/ 40339 w 89148"/>
                  <a:gd name="connsiteY1" fmla="*/ 30738 h 44458"/>
                  <a:gd name="connsiteX2" fmla="*/ 87487 w 89148"/>
                  <a:gd name="connsiteY2" fmla="*/ 6354 h 44458"/>
                  <a:gd name="connsiteX3" fmla="*/ 84058 w 89148"/>
                  <a:gd name="connsiteY3" fmla="*/ 448 h 44458"/>
                  <a:gd name="connsiteX4" fmla="*/ 39672 w 89148"/>
                  <a:gd name="connsiteY4" fmla="*/ 23404 h 44458"/>
                  <a:gd name="connsiteX5" fmla="*/ 334 w 89148"/>
                  <a:gd name="connsiteY5" fmla="*/ 42549 h 44458"/>
                  <a:gd name="connsiteX6" fmla="*/ 1096 w 89148"/>
                  <a:gd name="connsiteY6" fmla="*/ 44454 h 44458"/>
                  <a:gd name="connsiteX7" fmla="*/ 1096 w 89148"/>
                  <a:gd name="connsiteY7" fmla="*/ 44454 h 44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148" h="44458">
                    <a:moveTo>
                      <a:pt x="1096" y="44454"/>
                    </a:moveTo>
                    <a:cubicBezTo>
                      <a:pt x="14621" y="43977"/>
                      <a:pt x="28147" y="36262"/>
                      <a:pt x="40339" y="30738"/>
                    </a:cubicBezTo>
                    <a:cubicBezTo>
                      <a:pt x="56436" y="23404"/>
                      <a:pt x="72152" y="15117"/>
                      <a:pt x="87487" y="6354"/>
                    </a:cubicBezTo>
                    <a:cubicBezTo>
                      <a:pt x="91297" y="4163"/>
                      <a:pt x="87868" y="-1647"/>
                      <a:pt x="84058" y="448"/>
                    </a:cubicBezTo>
                    <a:cubicBezTo>
                      <a:pt x="69580" y="8640"/>
                      <a:pt x="54817" y="16355"/>
                      <a:pt x="39672" y="23404"/>
                    </a:cubicBezTo>
                    <a:cubicBezTo>
                      <a:pt x="26623" y="29500"/>
                      <a:pt x="11383" y="33309"/>
                      <a:pt x="334" y="42549"/>
                    </a:cubicBezTo>
                    <a:cubicBezTo>
                      <a:pt x="-428" y="43216"/>
                      <a:pt x="238" y="44549"/>
                      <a:pt x="1096" y="44454"/>
                    </a:cubicBezTo>
                    <a:lnTo>
                      <a:pt x="1096" y="444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xmlns="" id="{C87878CF-5E83-4F09-9482-C40622851BA0}"/>
                  </a:ext>
                </a:extLst>
              </p:cNvPr>
              <p:cNvSpPr/>
              <p:nvPr/>
            </p:nvSpPr>
            <p:spPr>
              <a:xfrm>
                <a:off x="6025114" y="3891969"/>
                <a:ext cx="170225" cy="304368"/>
              </a:xfrm>
              <a:custGeom>
                <a:avLst/>
                <a:gdLst>
                  <a:gd name="connsiteX0" fmla="*/ 3544 w 170225"/>
                  <a:gd name="connsiteY0" fmla="*/ 303317 h 304368"/>
                  <a:gd name="connsiteX1" fmla="*/ 169851 w 170225"/>
                  <a:gd name="connsiteY1" fmla="*/ 4613 h 304368"/>
                  <a:gd name="connsiteX2" fmla="*/ 164612 w 170225"/>
                  <a:gd name="connsiteY2" fmla="*/ 1565 h 304368"/>
                  <a:gd name="connsiteX3" fmla="*/ 210 w 170225"/>
                  <a:gd name="connsiteY3" fmla="*/ 301316 h 304368"/>
                  <a:gd name="connsiteX4" fmla="*/ 3544 w 170225"/>
                  <a:gd name="connsiteY4" fmla="*/ 303317 h 304368"/>
                  <a:gd name="connsiteX5" fmla="*/ 3544 w 170225"/>
                  <a:gd name="connsiteY5" fmla="*/ 303317 h 30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225" h="304368">
                    <a:moveTo>
                      <a:pt x="3544" y="303317"/>
                    </a:moveTo>
                    <a:cubicBezTo>
                      <a:pt x="57932" y="203304"/>
                      <a:pt x="116987" y="105482"/>
                      <a:pt x="169851" y="4613"/>
                    </a:cubicBezTo>
                    <a:cubicBezTo>
                      <a:pt x="171660" y="1088"/>
                      <a:pt x="166422" y="-1960"/>
                      <a:pt x="164612" y="1565"/>
                    </a:cubicBezTo>
                    <a:cubicBezTo>
                      <a:pt x="111367" y="101863"/>
                      <a:pt x="45168" y="196922"/>
                      <a:pt x="210" y="301316"/>
                    </a:cubicBezTo>
                    <a:cubicBezTo>
                      <a:pt x="-837" y="303602"/>
                      <a:pt x="2306" y="305698"/>
                      <a:pt x="3544" y="303317"/>
                    </a:cubicBezTo>
                    <a:lnTo>
                      <a:pt x="3544" y="30331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xmlns="" id="{16C963C5-06C1-40E8-855B-2D211F28EF70}"/>
                  </a:ext>
                </a:extLst>
              </p:cNvPr>
              <p:cNvSpPr/>
              <p:nvPr/>
            </p:nvSpPr>
            <p:spPr>
              <a:xfrm>
                <a:off x="5955579" y="4175275"/>
                <a:ext cx="99263" cy="30100"/>
              </a:xfrm>
              <a:custGeom>
                <a:avLst/>
                <a:gdLst>
                  <a:gd name="connsiteX0" fmla="*/ 5832 w 99263"/>
                  <a:gd name="connsiteY0" fmla="*/ 2675 h 30100"/>
                  <a:gd name="connsiteX1" fmla="*/ 3832 w 99263"/>
                  <a:gd name="connsiteY1" fmla="*/ 770 h 30100"/>
                  <a:gd name="connsiteX2" fmla="*/ 1641 w 99263"/>
                  <a:gd name="connsiteY2" fmla="*/ 4484 h 30100"/>
                  <a:gd name="connsiteX3" fmla="*/ 95272 w 99263"/>
                  <a:gd name="connsiteY3" fmla="*/ 29916 h 30100"/>
                  <a:gd name="connsiteX4" fmla="*/ 96987 w 99263"/>
                  <a:gd name="connsiteY4" fmla="*/ 23630 h 30100"/>
                  <a:gd name="connsiteX5" fmla="*/ 2213 w 99263"/>
                  <a:gd name="connsiteY5" fmla="*/ 8 h 30100"/>
                  <a:gd name="connsiteX6" fmla="*/ 1070 w 99263"/>
                  <a:gd name="connsiteY6" fmla="*/ 4199 h 30100"/>
                  <a:gd name="connsiteX7" fmla="*/ 3642 w 99263"/>
                  <a:gd name="connsiteY7" fmla="*/ 5342 h 30100"/>
                  <a:gd name="connsiteX8" fmla="*/ 5832 w 99263"/>
                  <a:gd name="connsiteY8" fmla="*/ 2675 h 30100"/>
                  <a:gd name="connsiteX9" fmla="*/ 5832 w 99263"/>
                  <a:gd name="connsiteY9" fmla="*/ 2675 h 3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263" h="30100">
                    <a:moveTo>
                      <a:pt x="5832" y="2675"/>
                    </a:moveTo>
                    <a:cubicBezTo>
                      <a:pt x="5166" y="2008"/>
                      <a:pt x="4499" y="1436"/>
                      <a:pt x="3832" y="770"/>
                    </a:cubicBezTo>
                    <a:cubicBezTo>
                      <a:pt x="3070" y="2008"/>
                      <a:pt x="2403" y="3246"/>
                      <a:pt x="1641" y="4484"/>
                    </a:cubicBezTo>
                    <a:cubicBezTo>
                      <a:pt x="32312" y="14486"/>
                      <a:pt x="64506" y="19915"/>
                      <a:pt x="95272" y="29916"/>
                    </a:cubicBezTo>
                    <a:cubicBezTo>
                      <a:pt x="99273" y="31250"/>
                      <a:pt x="100987" y="24963"/>
                      <a:pt x="96987" y="23630"/>
                    </a:cubicBezTo>
                    <a:cubicBezTo>
                      <a:pt x="66792" y="13628"/>
                      <a:pt x="34026" y="2294"/>
                      <a:pt x="2213" y="8"/>
                    </a:cubicBezTo>
                    <a:cubicBezTo>
                      <a:pt x="117" y="-183"/>
                      <a:pt x="-930" y="3246"/>
                      <a:pt x="1070" y="4199"/>
                    </a:cubicBezTo>
                    <a:cubicBezTo>
                      <a:pt x="1927" y="4580"/>
                      <a:pt x="2784" y="4961"/>
                      <a:pt x="3642" y="5342"/>
                    </a:cubicBezTo>
                    <a:cubicBezTo>
                      <a:pt x="5451" y="6104"/>
                      <a:pt x="7356" y="4199"/>
                      <a:pt x="5832" y="2675"/>
                    </a:cubicBezTo>
                    <a:lnTo>
                      <a:pt x="5832" y="26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xmlns="" id="{CE0CE3C4-9A02-4FAB-9033-DFE0380391E0}"/>
                  </a:ext>
                </a:extLst>
              </p:cNvPr>
              <p:cNvSpPr/>
              <p:nvPr/>
            </p:nvSpPr>
            <p:spPr>
              <a:xfrm>
                <a:off x="6265735" y="3064518"/>
                <a:ext cx="396360" cy="404866"/>
              </a:xfrm>
              <a:custGeom>
                <a:avLst/>
                <a:gdLst>
                  <a:gd name="connsiteX0" fmla="*/ 0 w 396360"/>
                  <a:gd name="connsiteY0" fmla="*/ 259039 h 404866"/>
                  <a:gd name="connsiteX1" fmla="*/ 206788 w 396360"/>
                  <a:gd name="connsiteY1" fmla="*/ 152264 h 404866"/>
                  <a:gd name="connsiteX2" fmla="*/ 280321 w 396360"/>
                  <a:gd name="connsiteY2" fmla="*/ 78731 h 404866"/>
                  <a:gd name="connsiteX3" fmla="*/ 280321 w 396360"/>
                  <a:gd name="connsiteY3" fmla="*/ 5198 h 404866"/>
                  <a:gd name="connsiteX4" fmla="*/ 395573 w 396360"/>
                  <a:gd name="connsiteY4" fmla="*/ 27105 h 404866"/>
                  <a:gd name="connsiteX5" fmla="*/ 375666 w 396360"/>
                  <a:gd name="connsiteY5" fmla="*/ 120545 h 404866"/>
                  <a:gd name="connsiteX6" fmla="*/ 67151 w 396360"/>
                  <a:gd name="connsiteY6" fmla="*/ 404867 h 404866"/>
                  <a:gd name="connsiteX7" fmla="*/ 0 w 396360"/>
                  <a:gd name="connsiteY7" fmla="*/ 259039 h 40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6360" h="404866">
                    <a:moveTo>
                      <a:pt x="0" y="259039"/>
                    </a:moveTo>
                    <a:cubicBezTo>
                      <a:pt x="0" y="259039"/>
                      <a:pt x="94679" y="238370"/>
                      <a:pt x="206788" y="152264"/>
                    </a:cubicBezTo>
                    <a:cubicBezTo>
                      <a:pt x="239554" y="127118"/>
                      <a:pt x="280321" y="78731"/>
                      <a:pt x="280321" y="78731"/>
                    </a:cubicBezTo>
                    <a:cubicBezTo>
                      <a:pt x="280321" y="78731"/>
                      <a:pt x="260414" y="11103"/>
                      <a:pt x="280321" y="5198"/>
                    </a:cubicBezTo>
                    <a:cubicBezTo>
                      <a:pt x="300228" y="-803"/>
                      <a:pt x="395573" y="-8709"/>
                      <a:pt x="395573" y="27105"/>
                    </a:cubicBezTo>
                    <a:cubicBezTo>
                      <a:pt x="395573" y="62919"/>
                      <a:pt x="402431" y="114640"/>
                      <a:pt x="375666" y="120545"/>
                    </a:cubicBezTo>
                    <a:cubicBezTo>
                      <a:pt x="361569" y="123689"/>
                      <a:pt x="323279" y="276660"/>
                      <a:pt x="67151" y="404867"/>
                    </a:cubicBezTo>
                    <a:lnTo>
                      <a:pt x="0" y="2590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xmlns="" id="{27A59692-C893-48D2-A6A0-193B2410CBE7}"/>
                  </a:ext>
                </a:extLst>
              </p:cNvPr>
              <p:cNvSpPr/>
              <p:nvPr/>
            </p:nvSpPr>
            <p:spPr>
              <a:xfrm>
                <a:off x="6018752" y="3292220"/>
                <a:ext cx="380523" cy="595979"/>
              </a:xfrm>
              <a:custGeom>
                <a:avLst/>
                <a:gdLst>
                  <a:gd name="connsiteX0" fmla="*/ 149162 w 380523"/>
                  <a:gd name="connsiteY0" fmla="*/ 0 h 595979"/>
                  <a:gd name="connsiteX1" fmla="*/ 41053 w 380523"/>
                  <a:gd name="connsiteY1" fmla="*/ 84487 h 595979"/>
                  <a:gd name="connsiteX2" fmla="*/ 0 w 380523"/>
                  <a:gd name="connsiteY2" fmla="*/ 595979 h 595979"/>
                  <a:gd name="connsiteX3" fmla="*/ 380524 w 380523"/>
                  <a:gd name="connsiteY3" fmla="*/ 595979 h 595979"/>
                  <a:gd name="connsiteX4" fmla="*/ 206978 w 380523"/>
                  <a:gd name="connsiteY4" fmla="*/ 0 h 595979"/>
                  <a:gd name="connsiteX5" fmla="*/ 149162 w 380523"/>
                  <a:gd name="connsiteY5" fmla="*/ 0 h 59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0523" h="595979">
                    <a:moveTo>
                      <a:pt x="149162" y="0"/>
                    </a:moveTo>
                    <a:cubicBezTo>
                      <a:pt x="149162" y="0"/>
                      <a:pt x="68485" y="14478"/>
                      <a:pt x="41053" y="84487"/>
                    </a:cubicBezTo>
                    <a:cubicBezTo>
                      <a:pt x="13621" y="154496"/>
                      <a:pt x="0" y="595979"/>
                      <a:pt x="0" y="595979"/>
                    </a:cubicBezTo>
                    <a:lnTo>
                      <a:pt x="380524" y="595979"/>
                    </a:lnTo>
                    <a:cubicBezTo>
                      <a:pt x="380524" y="595979"/>
                      <a:pt x="367094" y="37910"/>
                      <a:pt x="206978" y="0"/>
                    </a:cubicBezTo>
                    <a:lnTo>
                      <a:pt x="149162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xmlns="" id="{99B8BFCC-FDB4-442F-BD9F-FBB4F182112E}"/>
                  </a:ext>
                </a:extLst>
              </p:cNvPr>
              <p:cNvSpPr/>
              <p:nvPr/>
            </p:nvSpPr>
            <p:spPr>
              <a:xfrm>
                <a:off x="5873481" y="2949909"/>
                <a:ext cx="102979" cy="134860"/>
              </a:xfrm>
              <a:custGeom>
                <a:avLst/>
                <a:gdLst>
                  <a:gd name="connsiteX0" fmla="*/ 102980 w 102979"/>
                  <a:gd name="connsiteY0" fmla="*/ 22842 h 134860"/>
                  <a:gd name="connsiteX1" fmla="*/ 29542 w 102979"/>
                  <a:gd name="connsiteY1" fmla="*/ 7507 h 134860"/>
                  <a:gd name="connsiteX2" fmla="*/ 2301 w 102979"/>
                  <a:gd name="connsiteY2" fmla="*/ 79706 h 134860"/>
                  <a:gd name="connsiteX3" fmla="*/ 60308 w 102979"/>
                  <a:gd name="connsiteY3" fmla="*/ 133237 h 134860"/>
                  <a:gd name="connsiteX4" fmla="*/ 98884 w 102979"/>
                  <a:gd name="connsiteY4" fmla="*/ 125617 h 13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79" h="134860">
                    <a:moveTo>
                      <a:pt x="102980" y="22842"/>
                    </a:moveTo>
                    <a:cubicBezTo>
                      <a:pt x="87835" y="-304"/>
                      <a:pt x="53164" y="-6685"/>
                      <a:pt x="29542" y="7507"/>
                    </a:cubicBezTo>
                    <a:cubicBezTo>
                      <a:pt x="5825" y="21699"/>
                      <a:pt x="-5129" y="53036"/>
                      <a:pt x="2301" y="79706"/>
                    </a:cubicBezTo>
                    <a:cubicBezTo>
                      <a:pt x="9730" y="106376"/>
                      <a:pt x="33447" y="127046"/>
                      <a:pt x="60308" y="133237"/>
                    </a:cubicBezTo>
                    <a:cubicBezTo>
                      <a:pt x="73643" y="136380"/>
                      <a:pt x="89359" y="135523"/>
                      <a:pt x="98884" y="12561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xmlns="" id="{278912D7-4350-471C-8009-30D885541BF2}"/>
                  </a:ext>
                </a:extLst>
              </p:cNvPr>
              <p:cNvSpPr/>
              <p:nvPr/>
            </p:nvSpPr>
            <p:spPr>
              <a:xfrm>
                <a:off x="5908998" y="2972886"/>
                <a:ext cx="57100" cy="90070"/>
              </a:xfrm>
              <a:custGeom>
                <a:avLst/>
                <a:gdLst>
                  <a:gd name="connsiteX0" fmla="*/ 3931 w 57100"/>
                  <a:gd name="connsiteY0" fmla="*/ 6533 h 90070"/>
                  <a:gd name="connsiteX1" fmla="*/ 49651 w 57100"/>
                  <a:gd name="connsiteY1" fmla="*/ 36156 h 90070"/>
                  <a:gd name="connsiteX2" fmla="*/ 55270 w 57100"/>
                  <a:gd name="connsiteY2" fmla="*/ 30536 h 90070"/>
                  <a:gd name="connsiteX3" fmla="*/ 2311 w 57100"/>
                  <a:gd name="connsiteY3" fmla="*/ 44347 h 90070"/>
                  <a:gd name="connsiteX4" fmla="*/ 32220 w 57100"/>
                  <a:gd name="connsiteY4" fmla="*/ 90067 h 90070"/>
                  <a:gd name="connsiteX5" fmla="*/ 33268 w 57100"/>
                  <a:gd name="connsiteY5" fmla="*/ 82257 h 90070"/>
                  <a:gd name="connsiteX6" fmla="*/ 10693 w 57100"/>
                  <a:gd name="connsiteY6" fmla="*/ 47205 h 90070"/>
                  <a:gd name="connsiteX7" fmla="*/ 51175 w 57100"/>
                  <a:gd name="connsiteY7" fmla="*/ 37489 h 90070"/>
                  <a:gd name="connsiteX8" fmla="*/ 56794 w 57100"/>
                  <a:gd name="connsiteY8" fmla="*/ 31869 h 90070"/>
                  <a:gd name="connsiteX9" fmla="*/ 4026 w 57100"/>
                  <a:gd name="connsiteY9" fmla="*/ 246 h 90070"/>
                  <a:gd name="connsiteX10" fmla="*/ 3931 w 57100"/>
                  <a:gd name="connsiteY10" fmla="*/ 6533 h 90070"/>
                  <a:gd name="connsiteX11" fmla="*/ 3931 w 57100"/>
                  <a:gd name="connsiteY11" fmla="*/ 6533 h 9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00" h="90070">
                    <a:moveTo>
                      <a:pt x="3931" y="6533"/>
                    </a:moveTo>
                    <a:cubicBezTo>
                      <a:pt x="24409" y="6152"/>
                      <a:pt x="41650" y="17296"/>
                      <a:pt x="49651" y="36156"/>
                    </a:cubicBezTo>
                    <a:cubicBezTo>
                      <a:pt x="51556" y="34251"/>
                      <a:pt x="53365" y="32441"/>
                      <a:pt x="55270" y="30536"/>
                    </a:cubicBezTo>
                    <a:cubicBezTo>
                      <a:pt x="37078" y="17391"/>
                      <a:pt x="10884" y="22440"/>
                      <a:pt x="2311" y="44347"/>
                    </a:cubicBezTo>
                    <a:cubicBezTo>
                      <a:pt x="-6071" y="65874"/>
                      <a:pt x="9360" y="89305"/>
                      <a:pt x="32220" y="90067"/>
                    </a:cubicBezTo>
                    <a:cubicBezTo>
                      <a:pt x="36697" y="90258"/>
                      <a:pt x="37649" y="83304"/>
                      <a:pt x="33268" y="82257"/>
                    </a:cubicBezTo>
                    <a:cubicBezTo>
                      <a:pt x="17551" y="78447"/>
                      <a:pt x="2978" y="65016"/>
                      <a:pt x="10693" y="47205"/>
                    </a:cubicBezTo>
                    <a:cubicBezTo>
                      <a:pt x="18028" y="30345"/>
                      <a:pt x="36792" y="27107"/>
                      <a:pt x="51175" y="37489"/>
                    </a:cubicBezTo>
                    <a:cubicBezTo>
                      <a:pt x="54889" y="40251"/>
                      <a:pt x="58128" y="35108"/>
                      <a:pt x="56794" y="31869"/>
                    </a:cubicBezTo>
                    <a:cubicBezTo>
                      <a:pt x="47841" y="10629"/>
                      <a:pt x="26981" y="-1944"/>
                      <a:pt x="4026" y="246"/>
                    </a:cubicBezTo>
                    <a:cubicBezTo>
                      <a:pt x="121" y="723"/>
                      <a:pt x="-70" y="6628"/>
                      <a:pt x="3931" y="6533"/>
                    </a:cubicBezTo>
                    <a:lnTo>
                      <a:pt x="3931" y="653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xmlns="" id="{1A1D99BB-501C-4BBB-A385-C89733902322}"/>
                  </a:ext>
                </a:extLst>
              </p:cNvPr>
              <p:cNvSpPr/>
              <p:nvPr/>
            </p:nvSpPr>
            <p:spPr>
              <a:xfrm>
                <a:off x="5891589" y="2981724"/>
                <a:ext cx="80468" cy="88149"/>
              </a:xfrm>
              <a:custGeom>
                <a:avLst/>
                <a:gdLst>
                  <a:gd name="connsiteX0" fmla="*/ 38009 w 80468"/>
                  <a:gd name="connsiteY0" fmla="*/ 9601 h 88149"/>
                  <a:gd name="connsiteX1" fmla="*/ 14673 w 80468"/>
                  <a:gd name="connsiteY1" fmla="*/ 1505 h 88149"/>
                  <a:gd name="connsiteX2" fmla="*/ 195 w 80468"/>
                  <a:gd name="connsiteY2" fmla="*/ 23413 h 88149"/>
                  <a:gd name="connsiteX3" fmla="*/ 5529 w 80468"/>
                  <a:gd name="connsiteY3" fmla="*/ 50178 h 88149"/>
                  <a:gd name="connsiteX4" fmla="*/ 29627 w 80468"/>
                  <a:gd name="connsiteY4" fmla="*/ 81229 h 88149"/>
                  <a:gd name="connsiteX5" fmla="*/ 67536 w 80468"/>
                  <a:gd name="connsiteY5" fmla="*/ 84563 h 88149"/>
                  <a:gd name="connsiteX6" fmla="*/ 80395 w 80468"/>
                  <a:gd name="connsiteY6" fmla="*/ 66942 h 88149"/>
                  <a:gd name="connsiteX7" fmla="*/ 74966 w 80468"/>
                  <a:gd name="connsiteY7" fmla="*/ 48749 h 88149"/>
                  <a:gd name="connsiteX8" fmla="*/ 37056 w 80468"/>
                  <a:gd name="connsiteY8" fmla="*/ 7506 h 8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468" h="88149">
                    <a:moveTo>
                      <a:pt x="38009" y="9601"/>
                    </a:moveTo>
                    <a:cubicBezTo>
                      <a:pt x="34485" y="1124"/>
                      <a:pt x="23055" y="-2210"/>
                      <a:pt x="14673" y="1505"/>
                    </a:cubicBezTo>
                    <a:cubicBezTo>
                      <a:pt x="6291" y="5220"/>
                      <a:pt x="1147" y="14269"/>
                      <a:pt x="195" y="23413"/>
                    </a:cubicBezTo>
                    <a:cubicBezTo>
                      <a:pt x="-758" y="32557"/>
                      <a:pt x="1909" y="41701"/>
                      <a:pt x="5529" y="50178"/>
                    </a:cubicBezTo>
                    <a:cubicBezTo>
                      <a:pt x="10767" y="62370"/>
                      <a:pt x="18483" y="73990"/>
                      <a:pt x="29627" y="81229"/>
                    </a:cubicBezTo>
                    <a:cubicBezTo>
                      <a:pt x="40771" y="88468"/>
                      <a:pt x="55725" y="90754"/>
                      <a:pt x="67536" y="84563"/>
                    </a:cubicBezTo>
                    <a:cubicBezTo>
                      <a:pt x="74299" y="81039"/>
                      <a:pt x="79728" y="74467"/>
                      <a:pt x="80395" y="66942"/>
                    </a:cubicBezTo>
                    <a:cubicBezTo>
                      <a:pt x="80967" y="60560"/>
                      <a:pt x="78109" y="54274"/>
                      <a:pt x="74966" y="48749"/>
                    </a:cubicBezTo>
                    <a:cubicBezTo>
                      <a:pt x="65631" y="32366"/>
                      <a:pt x="52582" y="18174"/>
                      <a:pt x="37056" y="750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xmlns="" id="{19850103-FA18-4097-8E72-58977BCE6DC5}"/>
                  </a:ext>
                </a:extLst>
              </p:cNvPr>
              <p:cNvSpPr/>
              <p:nvPr/>
            </p:nvSpPr>
            <p:spPr>
              <a:xfrm>
                <a:off x="5852691" y="2567028"/>
                <a:ext cx="642535" cy="466111"/>
              </a:xfrm>
              <a:custGeom>
                <a:avLst/>
                <a:gdLst>
                  <a:gd name="connsiteX0" fmla="*/ 582208 w 642535"/>
                  <a:gd name="connsiteY0" fmla="*/ 466112 h 466111"/>
                  <a:gd name="connsiteX1" fmla="*/ 586970 w 642535"/>
                  <a:gd name="connsiteY1" fmla="*/ 262372 h 466111"/>
                  <a:gd name="connsiteX2" fmla="*/ 641263 w 642535"/>
                  <a:gd name="connsiteY2" fmla="*/ 180933 h 466111"/>
                  <a:gd name="connsiteX3" fmla="*/ 558681 w 642535"/>
                  <a:gd name="connsiteY3" fmla="*/ 128355 h 466111"/>
                  <a:gd name="connsiteX4" fmla="*/ 534297 w 642535"/>
                  <a:gd name="connsiteY4" fmla="*/ 22342 h 466111"/>
                  <a:gd name="connsiteX5" fmla="*/ 422759 w 642535"/>
                  <a:gd name="connsiteY5" fmla="*/ 8721 h 466111"/>
                  <a:gd name="connsiteX6" fmla="*/ 341797 w 642535"/>
                  <a:gd name="connsiteY6" fmla="*/ 90541 h 466111"/>
                  <a:gd name="connsiteX7" fmla="*/ 232069 w 642535"/>
                  <a:gd name="connsiteY7" fmla="*/ 27390 h 466111"/>
                  <a:gd name="connsiteX8" fmla="*/ 159202 w 642535"/>
                  <a:gd name="connsiteY8" fmla="*/ 130927 h 466111"/>
                  <a:gd name="connsiteX9" fmla="*/ 73192 w 642535"/>
                  <a:gd name="connsiteY9" fmla="*/ 84540 h 466111"/>
                  <a:gd name="connsiteX10" fmla="*/ 1564 w 642535"/>
                  <a:gd name="connsiteY10" fmla="*/ 151025 h 466111"/>
                  <a:gd name="connsiteX11" fmla="*/ 41378 w 642535"/>
                  <a:gd name="connsiteY11" fmla="*/ 240274 h 466111"/>
                  <a:gd name="connsiteX12" fmla="*/ 3754 w 642535"/>
                  <a:gd name="connsiteY12" fmla="*/ 283994 h 466111"/>
                  <a:gd name="connsiteX13" fmla="*/ 33377 w 642535"/>
                  <a:gd name="connsiteY13" fmla="*/ 333429 h 466111"/>
                  <a:gd name="connsiteX14" fmla="*/ 67286 w 642535"/>
                  <a:gd name="connsiteY14" fmla="*/ 343049 h 466111"/>
                  <a:gd name="connsiteX15" fmla="*/ 98719 w 642535"/>
                  <a:gd name="connsiteY15" fmla="*/ 412581 h 466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2535" h="466111">
                    <a:moveTo>
                      <a:pt x="582208" y="466112"/>
                    </a:moveTo>
                    <a:cubicBezTo>
                      <a:pt x="583065" y="415248"/>
                      <a:pt x="586113" y="313236"/>
                      <a:pt x="586970" y="262372"/>
                    </a:cubicBezTo>
                    <a:cubicBezTo>
                      <a:pt x="622689" y="255609"/>
                      <a:pt x="648692" y="216462"/>
                      <a:pt x="641263" y="180933"/>
                    </a:cubicBezTo>
                    <a:cubicBezTo>
                      <a:pt x="633738" y="145405"/>
                      <a:pt x="594114" y="120164"/>
                      <a:pt x="558681" y="128355"/>
                    </a:cubicBezTo>
                    <a:cubicBezTo>
                      <a:pt x="577159" y="93684"/>
                      <a:pt x="564777" y="47107"/>
                      <a:pt x="534297" y="22342"/>
                    </a:cubicBezTo>
                    <a:cubicBezTo>
                      <a:pt x="503817" y="-2423"/>
                      <a:pt x="459145" y="-6042"/>
                      <a:pt x="422759" y="8721"/>
                    </a:cubicBezTo>
                    <a:cubicBezTo>
                      <a:pt x="386374" y="23485"/>
                      <a:pt x="358084" y="54822"/>
                      <a:pt x="341797" y="90541"/>
                    </a:cubicBezTo>
                    <a:cubicBezTo>
                      <a:pt x="327700" y="46440"/>
                      <a:pt x="277312" y="17389"/>
                      <a:pt x="232069" y="27390"/>
                    </a:cubicBezTo>
                    <a:cubicBezTo>
                      <a:pt x="186825" y="37392"/>
                      <a:pt x="153297" y="84921"/>
                      <a:pt x="159202" y="130927"/>
                    </a:cubicBezTo>
                    <a:cubicBezTo>
                      <a:pt x="143962" y="99685"/>
                      <a:pt x="107672" y="80159"/>
                      <a:pt x="73192" y="84540"/>
                    </a:cubicBezTo>
                    <a:cubicBezTo>
                      <a:pt x="38711" y="88922"/>
                      <a:pt x="8517" y="116925"/>
                      <a:pt x="1564" y="151025"/>
                    </a:cubicBezTo>
                    <a:cubicBezTo>
                      <a:pt x="-5390" y="185124"/>
                      <a:pt x="11374" y="222653"/>
                      <a:pt x="41378" y="240274"/>
                    </a:cubicBezTo>
                    <a:cubicBezTo>
                      <a:pt x="21376" y="245037"/>
                      <a:pt x="5564" y="263515"/>
                      <a:pt x="3754" y="283994"/>
                    </a:cubicBezTo>
                    <a:cubicBezTo>
                      <a:pt x="2040" y="304473"/>
                      <a:pt x="14518" y="325332"/>
                      <a:pt x="33377" y="333429"/>
                    </a:cubicBezTo>
                    <a:cubicBezTo>
                      <a:pt x="44140" y="338096"/>
                      <a:pt x="56332" y="338763"/>
                      <a:pt x="67286" y="343049"/>
                    </a:cubicBezTo>
                    <a:cubicBezTo>
                      <a:pt x="93575" y="353241"/>
                      <a:pt x="108339" y="386102"/>
                      <a:pt x="98719" y="41258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xmlns="" id="{E8589F11-9AB4-432B-8C48-2FDF2D66AF45}"/>
                  </a:ext>
                </a:extLst>
              </p:cNvPr>
              <p:cNvSpPr/>
              <p:nvPr/>
            </p:nvSpPr>
            <p:spPr>
              <a:xfrm>
                <a:off x="5955093" y="2727608"/>
                <a:ext cx="483667" cy="635763"/>
              </a:xfrm>
              <a:custGeom>
                <a:avLst/>
                <a:gdLst>
                  <a:gd name="connsiteX0" fmla="*/ 171958 w 483667"/>
                  <a:gd name="connsiteY0" fmla="*/ 3399 h 635763"/>
                  <a:gd name="connsiteX1" fmla="*/ 480949 w 483667"/>
                  <a:gd name="connsiteY1" fmla="*/ 161514 h 635763"/>
                  <a:gd name="connsiteX2" fmla="*/ 472662 w 483667"/>
                  <a:gd name="connsiteY2" fmla="*/ 338488 h 635763"/>
                  <a:gd name="connsiteX3" fmla="*/ 274447 w 483667"/>
                  <a:gd name="connsiteY3" fmla="*/ 524035 h 635763"/>
                  <a:gd name="connsiteX4" fmla="*/ 276066 w 483667"/>
                  <a:gd name="connsiteY4" fmla="*/ 590710 h 635763"/>
                  <a:gd name="connsiteX5" fmla="*/ 231013 w 483667"/>
                  <a:gd name="connsiteY5" fmla="*/ 635764 h 635763"/>
                  <a:gd name="connsiteX6" fmla="*/ 231013 w 483667"/>
                  <a:gd name="connsiteY6" fmla="*/ 635764 h 635763"/>
                  <a:gd name="connsiteX7" fmla="*/ 186531 w 483667"/>
                  <a:gd name="connsiteY7" fmla="*/ 583852 h 635763"/>
                  <a:gd name="connsiteX8" fmla="*/ 188626 w 483667"/>
                  <a:gd name="connsiteY8" fmla="*/ 526988 h 635763"/>
                  <a:gd name="connsiteX9" fmla="*/ 222 w 483667"/>
                  <a:gd name="connsiteY9" fmla="*/ 237428 h 635763"/>
                  <a:gd name="connsiteX10" fmla="*/ 171958 w 483667"/>
                  <a:gd name="connsiteY10" fmla="*/ 3399 h 63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3667" h="635763">
                    <a:moveTo>
                      <a:pt x="171958" y="3399"/>
                    </a:moveTo>
                    <a:cubicBezTo>
                      <a:pt x="304450" y="-10793"/>
                      <a:pt x="469423" y="15305"/>
                      <a:pt x="480949" y="161514"/>
                    </a:cubicBezTo>
                    <a:cubicBezTo>
                      <a:pt x="485330" y="217426"/>
                      <a:pt x="485616" y="279814"/>
                      <a:pt x="472662" y="338488"/>
                    </a:cubicBezTo>
                    <a:cubicBezTo>
                      <a:pt x="435800" y="506128"/>
                      <a:pt x="274447" y="524035"/>
                      <a:pt x="274447" y="524035"/>
                    </a:cubicBezTo>
                    <a:lnTo>
                      <a:pt x="276066" y="590710"/>
                    </a:lnTo>
                    <a:cubicBezTo>
                      <a:pt x="276066" y="615571"/>
                      <a:pt x="255873" y="635764"/>
                      <a:pt x="231013" y="635764"/>
                    </a:cubicBezTo>
                    <a:lnTo>
                      <a:pt x="231013" y="635764"/>
                    </a:lnTo>
                    <a:cubicBezTo>
                      <a:pt x="203390" y="635764"/>
                      <a:pt x="182340" y="611094"/>
                      <a:pt x="186531" y="583852"/>
                    </a:cubicBezTo>
                    <a:lnTo>
                      <a:pt x="188626" y="526988"/>
                    </a:lnTo>
                    <a:cubicBezTo>
                      <a:pt x="188626" y="526988"/>
                      <a:pt x="-7493" y="492031"/>
                      <a:pt x="222" y="237428"/>
                    </a:cubicBezTo>
                    <a:cubicBezTo>
                      <a:pt x="6127" y="45595"/>
                      <a:pt x="38227" y="17782"/>
                      <a:pt x="171958" y="3399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xmlns="" id="{D31F064F-FF08-4881-AA22-C41EF1D4D40C}"/>
                  </a:ext>
                </a:extLst>
              </p:cNvPr>
              <p:cNvSpPr/>
              <p:nvPr/>
            </p:nvSpPr>
            <p:spPr>
              <a:xfrm>
                <a:off x="6057049" y="2902608"/>
                <a:ext cx="101193" cy="35934"/>
              </a:xfrm>
              <a:custGeom>
                <a:avLst/>
                <a:gdLst>
                  <a:gd name="connsiteX0" fmla="*/ 565 w 101193"/>
                  <a:gd name="connsiteY0" fmla="*/ 31758 h 35934"/>
                  <a:gd name="connsiteX1" fmla="*/ 10185 w 101193"/>
                  <a:gd name="connsiteY1" fmla="*/ 15089 h 35934"/>
                  <a:gd name="connsiteX2" fmla="*/ 47619 w 101193"/>
                  <a:gd name="connsiteY2" fmla="*/ 706 h 35934"/>
                  <a:gd name="connsiteX3" fmla="*/ 87528 w 101193"/>
                  <a:gd name="connsiteY3" fmla="*/ 5278 h 35934"/>
                  <a:gd name="connsiteX4" fmla="*/ 101054 w 101193"/>
                  <a:gd name="connsiteY4" fmla="*/ 18994 h 35934"/>
                  <a:gd name="connsiteX5" fmla="*/ 51619 w 101193"/>
                  <a:gd name="connsiteY5" fmla="*/ 31853 h 35934"/>
                  <a:gd name="connsiteX6" fmla="*/ 565 w 101193"/>
                  <a:gd name="connsiteY6" fmla="*/ 31758 h 35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193" h="35934">
                    <a:moveTo>
                      <a:pt x="565" y="31758"/>
                    </a:moveTo>
                    <a:cubicBezTo>
                      <a:pt x="-1435" y="28043"/>
                      <a:pt x="1899" y="21566"/>
                      <a:pt x="10185" y="15089"/>
                    </a:cubicBezTo>
                    <a:cubicBezTo>
                      <a:pt x="18472" y="8707"/>
                      <a:pt x="31902" y="2706"/>
                      <a:pt x="47619" y="706"/>
                    </a:cubicBezTo>
                    <a:cubicBezTo>
                      <a:pt x="63335" y="-1294"/>
                      <a:pt x="77908" y="1182"/>
                      <a:pt x="87528" y="5278"/>
                    </a:cubicBezTo>
                    <a:cubicBezTo>
                      <a:pt x="97244" y="9469"/>
                      <a:pt x="102102" y="14898"/>
                      <a:pt x="101054" y="18994"/>
                    </a:cubicBezTo>
                    <a:cubicBezTo>
                      <a:pt x="98577" y="27471"/>
                      <a:pt x="76575" y="28424"/>
                      <a:pt x="51619" y="31853"/>
                    </a:cubicBezTo>
                    <a:cubicBezTo>
                      <a:pt x="26568" y="34806"/>
                      <a:pt x="5042" y="39378"/>
                      <a:pt x="565" y="31758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xmlns="" id="{3287DB36-882C-41D8-8B78-4C91BA9C29A5}"/>
                  </a:ext>
                </a:extLst>
              </p:cNvPr>
              <p:cNvSpPr/>
              <p:nvPr/>
            </p:nvSpPr>
            <p:spPr>
              <a:xfrm>
                <a:off x="6303541" y="2903805"/>
                <a:ext cx="101713" cy="33903"/>
              </a:xfrm>
              <a:custGeom>
                <a:avLst/>
                <a:gdLst>
                  <a:gd name="connsiteX0" fmla="*/ 199 w 101713"/>
                  <a:gd name="connsiteY0" fmla="*/ 21131 h 33903"/>
                  <a:gd name="connsiteX1" fmla="*/ 13058 w 101713"/>
                  <a:gd name="connsiteY1" fmla="*/ 6748 h 33903"/>
                  <a:gd name="connsiteX2" fmla="*/ 52682 w 101713"/>
                  <a:gd name="connsiteY2" fmla="*/ 271 h 33903"/>
                  <a:gd name="connsiteX3" fmla="*/ 90782 w 101713"/>
                  <a:gd name="connsiteY3" fmla="*/ 12844 h 33903"/>
                  <a:gd name="connsiteX4" fmla="*/ 101259 w 101713"/>
                  <a:gd name="connsiteY4" fmla="*/ 29037 h 33903"/>
                  <a:gd name="connsiteX5" fmla="*/ 50205 w 101713"/>
                  <a:gd name="connsiteY5" fmla="*/ 31609 h 33903"/>
                  <a:gd name="connsiteX6" fmla="*/ 199 w 101713"/>
                  <a:gd name="connsiteY6" fmla="*/ 21131 h 3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713" h="33903">
                    <a:moveTo>
                      <a:pt x="199" y="21131"/>
                    </a:moveTo>
                    <a:cubicBezTo>
                      <a:pt x="-1039" y="17035"/>
                      <a:pt x="3533" y="11416"/>
                      <a:pt x="13058" y="6748"/>
                    </a:cubicBezTo>
                    <a:cubicBezTo>
                      <a:pt x="22487" y="2176"/>
                      <a:pt x="36870" y="-967"/>
                      <a:pt x="52682" y="271"/>
                    </a:cubicBezTo>
                    <a:cubicBezTo>
                      <a:pt x="68493" y="1510"/>
                      <a:pt x="82209" y="6844"/>
                      <a:pt x="90782" y="12844"/>
                    </a:cubicBezTo>
                    <a:cubicBezTo>
                      <a:pt x="99450" y="18845"/>
                      <a:pt x="103069" y="25227"/>
                      <a:pt x="101259" y="29037"/>
                    </a:cubicBezTo>
                    <a:cubicBezTo>
                      <a:pt x="97068" y="36847"/>
                      <a:pt x="75446" y="33323"/>
                      <a:pt x="50205" y="31609"/>
                    </a:cubicBezTo>
                    <a:cubicBezTo>
                      <a:pt x="25059" y="29323"/>
                      <a:pt x="3056" y="29513"/>
                      <a:pt x="199" y="2113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xmlns="" id="{ED1DBB7F-FF12-4F69-BF67-CCEAADC6366C}"/>
                  </a:ext>
                </a:extLst>
              </p:cNvPr>
              <p:cNvSpPr/>
              <p:nvPr/>
            </p:nvSpPr>
            <p:spPr>
              <a:xfrm>
                <a:off x="6227407" y="2919221"/>
                <a:ext cx="62918" cy="177492"/>
              </a:xfrm>
              <a:custGeom>
                <a:avLst/>
                <a:gdLst>
                  <a:gd name="connsiteX0" fmla="*/ 20421 w 62918"/>
                  <a:gd name="connsiteY0" fmla="*/ 176403 h 177492"/>
                  <a:gd name="connsiteX1" fmla="*/ 62807 w 62918"/>
                  <a:gd name="connsiteY1" fmla="*/ 112871 h 177492"/>
                  <a:gd name="connsiteX2" fmla="*/ 59664 w 62918"/>
                  <a:gd name="connsiteY2" fmla="*/ 107442 h 177492"/>
                  <a:gd name="connsiteX3" fmla="*/ 3086 w 62918"/>
                  <a:gd name="connsiteY3" fmla="*/ 121920 h 177492"/>
                  <a:gd name="connsiteX4" fmla="*/ 12515 w 62918"/>
                  <a:gd name="connsiteY4" fmla="*/ 129159 h 177492"/>
                  <a:gd name="connsiteX5" fmla="*/ 29946 w 62918"/>
                  <a:gd name="connsiteY5" fmla="*/ 6858 h 177492"/>
                  <a:gd name="connsiteX6" fmla="*/ 15659 w 62918"/>
                  <a:gd name="connsiteY6" fmla="*/ 6858 h 177492"/>
                  <a:gd name="connsiteX7" fmla="*/ 133 w 62918"/>
                  <a:gd name="connsiteY7" fmla="*/ 125825 h 177492"/>
                  <a:gd name="connsiteX8" fmla="*/ 9563 w 62918"/>
                  <a:gd name="connsiteY8" fmla="*/ 133064 h 177492"/>
                  <a:gd name="connsiteX9" fmla="*/ 44519 w 62918"/>
                  <a:gd name="connsiteY9" fmla="*/ 129445 h 177492"/>
                  <a:gd name="connsiteX10" fmla="*/ 14992 w 62918"/>
                  <a:gd name="connsiteY10" fmla="*/ 172403 h 177492"/>
                  <a:gd name="connsiteX11" fmla="*/ 20421 w 62918"/>
                  <a:gd name="connsiteY11" fmla="*/ 176403 h 177492"/>
                  <a:gd name="connsiteX12" fmla="*/ 20421 w 62918"/>
                  <a:gd name="connsiteY12" fmla="*/ 176403 h 17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2918" h="177492">
                    <a:moveTo>
                      <a:pt x="20421" y="176403"/>
                    </a:moveTo>
                    <a:cubicBezTo>
                      <a:pt x="34232" y="159734"/>
                      <a:pt x="64998" y="136588"/>
                      <a:pt x="62807" y="112871"/>
                    </a:cubicBezTo>
                    <a:cubicBezTo>
                      <a:pt x="62617" y="110871"/>
                      <a:pt x="61760" y="108299"/>
                      <a:pt x="59664" y="107442"/>
                    </a:cubicBezTo>
                    <a:cubicBezTo>
                      <a:pt x="40709" y="99251"/>
                      <a:pt x="20231" y="113157"/>
                      <a:pt x="3086" y="121920"/>
                    </a:cubicBezTo>
                    <a:cubicBezTo>
                      <a:pt x="6229" y="124301"/>
                      <a:pt x="9372" y="126778"/>
                      <a:pt x="12515" y="129159"/>
                    </a:cubicBezTo>
                    <a:cubicBezTo>
                      <a:pt x="20326" y="88678"/>
                      <a:pt x="26136" y="47911"/>
                      <a:pt x="29946" y="6858"/>
                    </a:cubicBezTo>
                    <a:cubicBezTo>
                      <a:pt x="30803" y="-2286"/>
                      <a:pt x="16421" y="-2286"/>
                      <a:pt x="15659" y="6858"/>
                    </a:cubicBezTo>
                    <a:cubicBezTo>
                      <a:pt x="12611" y="46768"/>
                      <a:pt x="7372" y="86392"/>
                      <a:pt x="133" y="125825"/>
                    </a:cubicBezTo>
                    <a:cubicBezTo>
                      <a:pt x="-915" y="131350"/>
                      <a:pt x="4419" y="135827"/>
                      <a:pt x="9563" y="133064"/>
                    </a:cubicBezTo>
                    <a:cubicBezTo>
                      <a:pt x="20897" y="127159"/>
                      <a:pt x="50330" y="107728"/>
                      <a:pt x="44519" y="129445"/>
                    </a:cubicBezTo>
                    <a:cubicBezTo>
                      <a:pt x="40995" y="142494"/>
                      <a:pt x="22802" y="161163"/>
                      <a:pt x="14992" y="172403"/>
                    </a:cubicBezTo>
                    <a:cubicBezTo>
                      <a:pt x="12992" y="175451"/>
                      <a:pt x="17945" y="179451"/>
                      <a:pt x="20421" y="176403"/>
                    </a:cubicBezTo>
                    <a:lnTo>
                      <a:pt x="20421" y="17640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xmlns="" id="{A1ABC679-850E-4FAA-AE36-9DE93C52C383}"/>
                  </a:ext>
                </a:extLst>
              </p:cNvPr>
              <p:cNvSpPr/>
              <p:nvPr/>
            </p:nvSpPr>
            <p:spPr>
              <a:xfrm>
                <a:off x="6032448" y="3041548"/>
                <a:ext cx="122039" cy="63003"/>
              </a:xfrm>
              <a:custGeom>
                <a:avLst/>
                <a:gdLst>
                  <a:gd name="connsiteX0" fmla="*/ 20 w 122039"/>
                  <a:gd name="connsiteY0" fmla="*/ 33598 h 63003"/>
                  <a:gd name="connsiteX1" fmla="*/ 59932 w 122039"/>
                  <a:gd name="connsiteY1" fmla="*/ 70 h 63003"/>
                  <a:gd name="connsiteX2" fmla="*/ 122035 w 122039"/>
                  <a:gd name="connsiteY2" fmla="*/ 29407 h 63003"/>
                  <a:gd name="connsiteX3" fmla="*/ 62123 w 122039"/>
                  <a:gd name="connsiteY3" fmla="*/ 62935 h 63003"/>
                  <a:gd name="connsiteX4" fmla="*/ 20 w 122039"/>
                  <a:gd name="connsiteY4" fmla="*/ 33598 h 6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39" h="63003">
                    <a:moveTo>
                      <a:pt x="20" y="33598"/>
                    </a:moveTo>
                    <a:cubicBezTo>
                      <a:pt x="-837" y="16262"/>
                      <a:pt x="26023" y="1213"/>
                      <a:pt x="59932" y="70"/>
                    </a:cubicBezTo>
                    <a:cubicBezTo>
                      <a:pt x="93936" y="-1073"/>
                      <a:pt x="121749" y="11976"/>
                      <a:pt x="122035" y="29407"/>
                    </a:cubicBezTo>
                    <a:cubicBezTo>
                      <a:pt x="122416" y="46742"/>
                      <a:pt x="95556" y="61792"/>
                      <a:pt x="62123" y="62935"/>
                    </a:cubicBezTo>
                    <a:cubicBezTo>
                      <a:pt x="28690" y="64078"/>
                      <a:pt x="877" y="50933"/>
                      <a:pt x="20" y="33598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xmlns="" id="{1C545F5C-33B9-4BBB-B907-0FA6C49CC22B}"/>
                  </a:ext>
                </a:extLst>
              </p:cNvPr>
              <p:cNvSpPr/>
              <p:nvPr/>
            </p:nvSpPr>
            <p:spPr>
              <a:xfrm>
                <a:off x="6172007" y="3089355"/>
                <a:ext cx="112433" cy="55640"/>
              </a:xfrm>
              <a:custGeom>
                <a:avLst/>
                <a:gdLst>
                  <a:gd name="connsiteX0" fmla="*/ 109254 w 112433"/>
                  <a:gd name="connsiteY0" fmla="*/ 23700 h 55640"/>
                  <a:gd name="connsiteX1" fmla="*/ 47151 w 112433"/>
                  <a:gd name="connsiteY1" fmla="*/ 45703 h 55640"/>
                  <a:gd name="connsiteX2" fmla="*/ 6003 w 112433"/>
                  <a:gd name="connsiteY2" fmla="*/ 1602 h 55640"/>
                  <a:gd name="connsiteX3" fmla="*/ 97 w 112433"/>
                  <a:gd name="connsiteY3" fmla="*/ 4078 h 55640"/>
                  <a:gd name="connsiteX4" fmla="*/ 112206 w 112433"/>
                  <a:gd name="connsiteY4" fmla="*/ 25414 h 55640"/>
                  <a:gd name="connsiteX5" fmla="*/ 109254 w 112433"/>
                  <a:gd name="connsiteY5" fmla="*/ 23700 h 55640"/>
                  <a:gd name="connsiteX6" fmla="*/ 109254 w 112433"/>
                  <a:gd name="connsiteY6" fmla="*/ 23700 h 55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433" h="55640">
                    <a:moveTo>
                      <a:pt x="109254" y="23700"/>
                    </a:moveTo>
                    <a:cubicBezTo>
                      <a:pt x="96681" y="45131"/>
                      <a:pt x="70296" y="53989"/>
                      <a:pt x="47151" y="45703"/>
                    </a:cubicBezTo>
                    <a:cubicBezTo>
                      <a:pt x="25910" y="38178"/>
                      <a:pt x="15528" y="20652"/>
                      <a:pt x="6003" y="1602"/>
                    </a:cubicBezTo>
                    <a:cubicBezTo>
                      <a:pt x="4288" y="-1732"/>
                      <a:pt x="-760" y="649"/>
                      <a:pt x="97" y="4078"/>
                    </a:cubicBezTo>
                    <a:cubicBezTo>
                      <a:pt x="12194" y="54656"/>
                      <a:pt x="86965" y="79040"/>
                      <a:pt x="112206" y="25414"/>
                    </a:cubicBezTo>
                    <a:cubicBezTo>
                      <a:pt x="113254" y="23414"/>
                      <a:pt x="110397" y="21700"/>
                      <a:pt x="109254" y="23700"/>
                    </a:cubicBezTo>
                    <a:lnTo>
                      <a:pt x="109254" y="2370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xmlns="" id="{D807C844-9C8F-4189-A20B-FBB4F2B29B86}"/>
                  </a:ext>
                </a:extLst>
              </p:cNvPr>
              <p:cNvSpPr/>
              <p:nvPr/>
            </p:nvSpPr>
            <p:spPr>
              <a:xfrm>
                <a:off x="6149877" y="3089806"/>
                <a:ext cx="47192" cy="25312"/>
              </a:xfrm>
              <a:custGeom>
                <a:avLst/>
                <a:gdLst>
                  <a:gd name="connsiteX0" fmla="*/ 45658 w 47192"/>
                  <a:gd name="connsiteY0" fmla="*/ 3246 h 25312"/>
                  <a:gd name="connsiteX1" fmla="*/ 224 w 47192"/>
                  <a:gd name="connsiteY1" fmla="*/ 20296 h 25312"/>
                  <a:gd name="connsiteX2" fmla="*/ 7558 w 47192"/>
                  <a:gd name="connsiteY2" fmla="*/ 23439 h 25312"/>
                  <a:gd name="connsiteX3" fmla="*/ 43087 w 47192"/>
                  <a:gd name="connsiteY3" fmla="*/ 9247 h 25312"/>
                  <a:gd name="connsiteX4" fmla="*/ 45658 w 47192"/>
                  <a:gd name="connsiteY4" fmla="*/ 3246 h 25312"/>
                  <a:gd name="connsiteX5" fmla="*/ 45658 w 47192"/>
                  <a:gd name="connsiteY5" fmla="*/ 3246 h 25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192" h="25312">
                    <a:moveTo>
                      <a:pt x="45658" y="3246"/>
                    </a:moveTo>
                    <a:cubicBezTo>
                      <a:pt x="29275" y="-4660"/>
                      <a:pt x="6606" y="2198"/>
                      <a:pt x="224" y="20296"/>
                    </a:cubicBezTo>
                    <a:cubicBezTo>
                      <a:pt x="-1300" y="24582"/>
                      <a:pt x="5368" y="27344"/>
                      <a:pt x="7558" y="23439"/>
                    </a:cubicBezTo>
                    <a:cubicBezTo>
                      <a:pt x="14702" y="10485"/>
                      <a:pt x="28704" y="3341"/>
                      <a:pt x="43087" y="9247"/>
                    </a:cubicBezTo>
                    <a:cubicBezTo>
                      <a:pt x="46516" y="10485"/>
                      <a:pt x="48897" y="4770"/>
                      <a:pt x="45658" y="3246"/>
                    </a:cubicBezTo>
                    <a:lnTo>
                      <a:pt x="45658" y="32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xmlns="" id="{A4BD6906-7C87-47F2-A9A2-8CACDBD9FDCC}"/>
                  </a:ext>
                </a:extLst>
              </p:cNvPr>
              <p:cNvSpPr/>
              <p:nvPr/>
            </p:nvSpPr>
            <p:spPr>
              <a:xfrm>
                <a:off x="6173488" y="3195826"/>
                <a:ext cx="58259" cy="24607"/>
              </a:xfrm>
              <a:custGeom>
                <a:avLst/>
                <a:gdLst>
                  <a:gd name="connsiteX0" fmla="*/ 54242 w 58259"/>
                  <a:gd name="connsiteY0" fmla="*/ 954 h 24607"/>
                  <a:gd name="connsiteX1" fmla="*/ 27858 w 58259"/>
                  <a:gd name="connsiteY1" fmla="*/ 16765 h 24607"/>
                  <a:gd name="connsiteX2" fmla="*/ 3950 w 58259"/>
                  <a:gd name="connsiteY2" fmla="*/ 4764 h 24607"/>
                  <a:gd name="connsiteX3" fmla="*/ 45 w 58259"/>
                  <a:gd name="connsiteY3" fmla="*/ 7812 h 24607"/>
                  <a:gd name="connsiteX4" fmla="*/ 30811 w 58259"/>
                  <a:gd name="connsiteY4" fmla="*/ 24480 h 24607"/>
                  <a:gd name="connsiteX5" fmla="*/ 58148 w 58259"/>
                  <a:gd name="connsiteY5" fmla="*/ 2668 h 24607"/>
                  <a:gd name="connsiteX6" fmla="*/ 54242 w 58259"/>
                  <a:gd name="connsiteY6" fmla="*/ 954 h 24607"/>
                  <a:gd name="connsiteX7" fmla="*/ 54242 w 58259"/>
                  <a:gd name="connsiteY7" fmla="*/ 954 h 24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59" h="24607">
                    <a:moveTo>
                      <a:pt x="54242" y="954"/>
                    </a:moveTo>
                    <a:cubicBezTo>
                      <a:pt x="48051" y="9812"/>
                      <a:pt x="39383" y="17051"/>
                      <a:pt x="27858" y="16765"/>
                    </a:cubicBezTo>
                    <a:cubicBezTo>
                      <a:pt x="17190" y="16479"/>
                      <a:pt x="12523" y="9050"/>
                      <a:pt x="3950" y="4764"/>
                    </a:cubicBezTo>
                    <a:cubicBezTo>
                      <a:pt x="1760" y="3716"/>
                      <a:pt x="-336" y="5430"/>
                      <a:pt x="45" y="7812"/>
                    </a:cubicBezTo>
                    <a:cubicBezTo>
                      <a:pt x="2141" y="20099"/>
                      <a:pt x="20048" y="25528"/>
                      <a:pt x="30811" y="24480"/>
                    </a:cubicBezTo>
                    <a:cubicBezTo>
                      <a:pt x="43289" y="23337"/>
                      <a:pt x="54528" y="14670"/>
                      <a:pt x="58148" y="2668"/>
                    </a:cubicBezTo>
                    <a:cubicBezTo>
                      <a:pt x="58910" y="192"/>
                      <a:pt x="55576" y="-951"/>
                      <a:pt x="54242" y="954"/>
                    </a:cubicBezTo>
                    <a:lnTo>
                      <a:pt x="54242" y="9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xmlns="" id="{4BED8EFB-3351-4693-9949-8CBBA32F08E8}"/>
                  </a:ext>
                </a:extLst>
              </p:cNvPr>
              <p:cNvSpPr/>
              <p:nvPr/>
            </p:nvSpPr>
            <p:spPr>
              <a:xfrm>
                <a:off x="6334530" y="2974466"/>
                <a:ext cx="28645" cy="28592"/>
              </a:xfrm>
              <a:custGeom>
                <a:avLst/>
                <a:gdLst>
                  <a:gd name="connsiteX0" fmla="*/ 15215 w 28645"/>
                  <a:gd name="connsiteY0" fmla="*/ 0 h 28592"/>
                  <a:gd name="connsiteX1" fmla="*/ 28645 w 28645"/>
                  <a:gd name="connsiteY1" fmla="*/ 14383 h 28592"/>
                  <a:gd name="connsiteX2" fmla="*/ 15025 w 28645"/>
                  <a:gd name="connsiteY2" fmla="*/ 28575 h 28592"/>
                  <a:gd name="connsiteX3" fmla="*/ 70 w 28645"/>
                  <a:gd name="connsiteY3" fmla="*/ 15811 h 28592"/>
                  <a:gd name="connsiteX4" fmla="*/ 11977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5215" y="0"/>
                    </a:moveTo>
                    <a:cubicBezTo>
                      <a:pt x="22454" y="476"/>
                      <a:pt x="28645" y="7144"/>
                      <a:pt x="28645" y="14383"/>
                    </a:cubicBezTo>
                    <a:cubicBezTo>
                      <a:pt x="28550" y="21622"/>
                      <a:pt x="22264" y="28194"/>
                      <a:pt x="15025" y="28575"/>
                    </a:cubicBezTo>
                    <a:cubicBezTo>
                      <a:pt x="7786" y="28956"/>
                      <a:pt x="832" y="22955"/>
                      <a:pt x="70" y="15811"/>
                    </a:cubicBezTo>
                    <a:cubicBezTo>
                      <a:pt x="-692" y="8668"/>
                      <a:pt x="4833" y="1333"/>
                      <a:pt x="11977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xmlns="" id="{29F121DF-9303-45C2-BA2D-69D683BAF61D}"/>
                  </a:ext>
                </a:extLst>
              </p:cNvPr>
              <p:cNvSpPr/>
              <p:nvPr/>
            </p:nvSpPr>
            <p:spPr>
              <a:xfrm>
                <a:off x="6105715" y="2974466"/>
                <a:ext cx="28645" cy="28592"/>
              </a:xfrm>
              <a:custGeom>
                <a:avLst/>
                <a:gdLst>
                  <a:gd name="connsiteX0" fmla="*/ 13430 w 28645"/>
                  <a:gd name="connsiteY0" fmla="*/ 0 h 28592"/>
                  <a:gd name="connsiteX1" fmla="*/ 0 w 28645"/>
                  <a:gd name="connsiteY1" fmla="*/ 14383 h 28592"/>
                  <a:gd name="connsiteX2" fmla="*/ 13621 w 28645"/>
                  <a:gd name="connsiteY2" fmla="*/ 28575 h 28592"/>
                  <a:gd name="connsiteX3" fmla="*/ 28575 w 28645"/>
                  <a:gd name="connsiteY3" fmla="*/ 15811 h 28592"/>
                  <a:gd name="connsiteX4" fmla="*/ 16669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3430" y="0"/>
                    </a:moveTo>
                    <a:cubicBezTo>
                      <a:pt x="6191" y="476"/>
                      <a:pt x="0" y="7144"/>
                      <a:pt x="0" y="14383"/>
                    </a:cubicBezTo>
                    <a:cubicBezTo>
                      <a:pt x="95" y="21622"/>
                      <a:pt x="6382" y="28194"/>
                      <a:pt x="13621" y="28575"/>
                    </a:cubicBezTo>
                    <a:cubicBezTo>
                      <a:pt x="20860" y="28956"/>
                      <a:pt x="27813" y="22955"/>
                      <a:pt x="28575" y="15811"/>
                    </a:cubicBezTo>
                    <a:cubicBezTo>
                      <a:pt x="29337" y="8668"/>
                      <a:pt x="23813" y="1333"/>
                      <a:pt x="16669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xmlns="" id="{CF23BD6C-390C-4C18-826C-4C5D4C01755C}"/>
                  </a:ext>
                </a:extLst>
              </p:cNvPr>
              <p:cNvSpPr/>
              <p:nvPr/>
            </p:nvSpPr>
            <p:spPr>
              <a:xfrm>
                <a:off x="5949561" y="2676680"/>
                <a:ext cx="484127" cy="351320"/>
              </a:xfrm>
              <a:custGeom>
                <a:avLst/>
                <a:gdLst>
                  <a:gd name="connsiteX0" fmla="*/ 30424 w 484127"/>
                  <a:gd name="connsiteY0" fmla="*/ 351031 h 351320"/>
                  <a:gd name="connsiteX1" fmla="*/ 50998 w 484127"/>
                  <a:gd name="connsiteY1" fmla="*/ 133385 h 351320"/>
                  <a:gd name="connsiteX2" fmla="*/ 158916 w 484127"/>
                  <a:gd name="connsiteY2" fmla="*/ 170151 h 351320"/>
                  <a:gd name="connsiteX3" fmla="*/ 233688 w 484127"/>
                  <a:gd name="connsiteY3" fmla="*/ 115573 h 351320"/>
                  <a:gd name="connsiteX4" fmla="*/ 307220 w 484127"/>
                  <a:gd name="connsiteY4" fmla="*/ 171580 h 351320"/>
                  <a:gd name="connsiteX5" fmla="*/ 391326 w 484127"/>
                  <a:gd name="connsiteY5" fmla="*/ 133194 h 351320"/>
                  <a:gd name="connsiteX6" fmla="*/ 444857 w 484127"/>
                  <a:gd name="connsiteY6" fmla="*/ 170056 h 351320"/>
                  <a:gd name="connsiteX7" fmla="*/ 483814 w 484127"/>
                  <a:gd name="connsiteY7" fmla="*/ 118049 h 351320"/>
                  <a:gd name="connsiteX8" fmla="*/ 464478 w 484127"/>
                  <a:gd name="connsiteY8" fmla="*/ 79949 h 351320"/>
                  <a:gd name="connsiteX9" fmla="*/ 338082 w 484127"/>
                  <a:gd name="connsiteY9" fmla="*/ 7940 h 351320"/>
                  <a:gd name="connsiteX10" fmla="*/ 190730 w 484127"/>
                  <a:gd name="connsiteY10" fmla="*/ 4607 h 351320"/>
                  <a:gd name="connsiteX11" fmla="*/ 87764 w 484127"/>
                  <a:gd name="connsiteY11" fmla="*/ 31277 h 351320"/>
                  <a:gd name="connsiteX12" fmla="*/ 13279 w 484127"/>
                  <a:gd name="connsiteY12" fmla="*/ 104619 h 351320"/>
                  <a:gd name="connsiteX13" fmla="*/ 420 w 484127"/>
                  <a:gd name="connsiteY13" fmla="*/ 187010 h 351320"/>
                  <a:gd name="connsiteX14" fmla="*/ 2420 w 484127"/>
                  <a:gd name="connsiteY14" fmla="*/ 323885 h 351320"/>
                  <a:gd name="connsiteX15" fmla="*/ 5659 w 484127"/>
                  <a:gd name="connsiteY15" fmla="*/ 338839 h 351320"/>
                  <a:gd name="connsiteX16" fmla="*/ 30424 w 484127"/>
                  <a:gd name="connsiteY16" fmla="*/ 351031 h 35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4127" h="351320">
                    <a:moveTo>
                      <a:pt x="30424" y="351031"/>
                    </a:moveTo>
                    <a:cubicBezTo>
                      <a:pt x="45092" y="277974"/>
                      <a:pt x="69095" y="214061"/>
                      <a:pt x="50998" y="133385"/>
                    </a:cubicBezTo>
                    <a:cubicBezTo>
                      <a:pt x="74620" y="161293"/>
                      <a:pt x="126722" y="173485"/>
                      <a:pt x="158916" y="170151"/>
                    </a:cubicBezTo>
                    <a:cubicBezTo>
                      <a:pt x="191111" y="166817"/>
                      <a:pt x="220734" y="145196"/>
                      <a:pt x="233688" y="115573"/>
                    </a:cubicBezTo>
                    <a:cubicBezTo>
                      <a:pt x="245689" y="145577"/>
                      <a:pt x="275121" y="167960"/>
                      <a:pt x="307220" y="171580"/>
                    </a:cubicBezTo>
                    <a:cubicBezTo>
                      <a:pt x="339415" y="175199"/>
                      <a:pt x="372943" y="159864"/>
                      <a:pt x="391326" y="133194"/>
                    </a:cubicBezTo>
                    <a:cubicBezTo>
                      <a:pt x="396184" y="156626"/>
                      <a:pt x="421235" y="173866"/>
                      <a:pt x="444857" y="170056"/>
                    </a:cubicBezTo>
                    <a:cubicBezTo>
                      <a:pt x="468479" y="166151"/>
                      <a:pt x="486767" y="141862"/>
                      <a:pt x="483814" y="118049"/>
                    </a:cubicBezTo>
                    <a:cubicBezTo>
                      <a:pt x="482099" y="103667"/>
                      <a:pt x="473813" y="90998"/>
                      <a:pt x="464478" y="79949"/>
                    </a:cubicBezTo>
                    <a:cubicBezTo>
                      <a:pt x="432665" y="42230"/>
                      <a:pt x="386278" y="18608"/>
                      <a:pt x="338082" y="7940"/>
                    </a:cubicBezTo>
                    <a:cubicBezTo>
                      <a:pt x="289885" y="-2728"/>
                      <a:pt x="239688" y="-1394"/>
                      <a:pt x="190730" y="4607"/>
                    </a:cubicBezTo>
                    <a:cubicBezTo>
                      <a:pt x="155392" y="8893"/>
                      <a:pt x="119864" y="15751"/>
                      <a:pt x="87764" y="31277"/>
                    </a:cubicBezTo>
                    <a:cubicBezTo>
                      <a:pt x="55665" y="46802"/>
                      <a:pt x="27185" y="71853"/>
                      <a:pt x="13279" y="104619"/>
                    </a:cubicBezTo>
                    <a:cubicBezTo>
                      <a:pt x="2325" y="130337"/>
                      <a:pt x="992" y="159007"/>
                      <a:pt x="420" y="187010"/>
                    </a:cubicBezTo>
                    <a:cubicBezTo>
                      <a:pt x="-532" y="232635"/>
                      <a:pt x="134" y="278260"/>
                      <a:pt x="2420" y="323885"/>
                    </a:cubicBezTo>
                    <a:cubicBezTo>
                      <a:pt x="2706" y="329028"/>
                      <a:pt x="2992" y="334457"/>
                      <a:pt x="5659" y="338839"/>
                    </a:cubicBezTo>
                    <a:cubicBezTo>
                      <a:pt x="8326" y="343316"/>
                      <a:pt x="25757" y="353126"/>
                      <a:pt x="30424" y="35103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xmlns="" id="{37912851-2F51-4FE2-B85D-DEE07070CB66}"/>
                  </a:ext>
                </a:extLst>
              </p:cNvPr>
              <p:cNvSpPr/>
              <p:nvPr/>
            </p:nvSpPr>
            <p:spPr>
              <a:xfrm>
                <a:off x="5946859" y="2588183"/>
                <a:ext cx="52653" cy="60263"/>
              </a:xfrm>
              <a:custGeom>
                <a:avLst/>
                <a:gdLst>
                  <a:gd name="connsiteX0" fmla="*/ 52652 w 52653"/>
                  <a:gd name="connsiteY0" fmla="*/ 56813 h 60263"/>
                  <a:gd name="connsiteX1" fmla="*/ 36555 w 52653"/>
                  <a:gd name="connsiteY1" fmla="*/ 25000 h 60263"/>
                  <a:gd name="connsiteX2" fmla="*/ 7408 w 52653"/>
                  <a:gd name="connsiteY2" fmla="*/ 140 h 60263"/>
                  <a:gd name="connsiteX3" fmla="*/ 836 w 52653"/>
                  <a:gd name="connsiteY3" fmla="*/ 8617 h 60263"/>
                  <a:gd name="connsiteX4" fmla="*/ 25125 w 52653"/>
                  <a:gd name="connsiteY4" fmla="*/ 31858 h 60263"/>
                  <a:gd name="connsiteX5" fmla="*/ 46556 w 52653"/>
                  <a:gd name="connsiteY5" fmla="*/ 59385 h 60263"/>
                  <a:gd name="connsiteX6" fmla="*/ 52652 w 52653"/>
                  <a:gd name="connsiteY6" fmla="*/ 56813 h 60263"/>
                  <a:gd name="connsiteX7" fmla="*/ 52652 w 52653"/>
                  <a:gd name="connsiteY7" fmla="*/ 56813 h 6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653" h="60263">
                    <a:moveTo>
                      <a:pt x="52652" y="56813"/>
                    </a:moveTo>
                    <a:cubicBezTo>
                      <a:pt x="52366" y="45098"/>
                      <a:pt x="43603" y="33763"/>
                      <a:pt x="36555" y="25000"/>
                    </a:cubicBezTo>
                    <a:cubicBezTo>
                      <a:pt x="29506" y="16237"/>
                      <a:pt x="18838" y="2616"/>
                      <a:pt x="7408" y="140"/>
                    </a:cubicBezTo>
                    <a:cubicBezTo>
                      <a:pt x="2646" y="-908"/>
                      <a:pt x="-1926" y="4140"/>
                      <a:pt x="836" y="8617"/>
                    </a:cubicBezTo>
                    <a:cubicBezTo>
                      <a:pt x="6456" y="17761"/>
                      <a:pt x="17791" y="23666"/>
                      <a:pt x="25125" y="31858"/>
                    </a:cubicBezTo>
                    <a:cubicBezTo>
                      <a:pt x="32745" y="40335"/>
                      <a:pt x="37984" y="52146"/>
                      <a:pt x="46556" y="59385"/>
                    </a:cubicBezTo>
                    <a:cubicBezTo>
                      <a:pt x="48842" y="61195"/>
                      <a:pt x="52747" y="60147"/>
                      <a:pt x="52652" y="56813"/>
                    </a:cubicBezTo>
                    <a:lnTo>
                      <a:pt x="52652" y="5681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xmlns="" id="{B2892097-4AD4-4253-8D5C-B1C162FD7800}"/>
                  </a:ext>
                </a:extLst>
              </p:cNvPr>
              <p:cNvSpPr/>
              <p:nvPr/>
            </p:nvSpPr>
            <p:spPr>
              <a:xfrm>
                <a:off x="5997729" y="2574746"/>
                <a:ext cx="14834" cy="60046"/>
              </a:xfrm>
              <a:custGeom>
                <a:avLst/>
                <a:gdLst>
                  <a:gd name="connsiteX0" fmla="*/ 8926 w 14834"/>
                  <a:gd name="connsiteY0" fmla="*/ 55868 h 60046"/>
                  <a:gd name="connsiteX1" fmla="*/ 14832 w 14834"/>
                  <a:gd name="connsiteY1" fmla="*/ 5671 h 60046"/>
                  <a:gd name="connsiteX2" fmla="*/ 3402 w 14834"/>
                  <a:gd name="connsiteY2" fmla="*/ 4147 h 60046"/>
                  <a:gd name="connsiteX3" fmla="*/ 354 w 14834"/>
                  <a:gd name="connsiteY3" fmla="*/ 55868 h 60046"/>
                  <a:gd name="connsiteX4" fmla="*/ 8926 w 14834"/>
                  <a:gd name="connsiteY4" fmla="*/ 55868 h 60046"/>
                  <a:gd name="connsiteX5" fmla="*/ 8926 w 14834"/>
                  <a:gd name="connsiteY5" fmla="*/ 55868 h 6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34" h="60046">
                    <a:moveTo>
                      <a:pt x="8926" y="55868"/>
                    </a:moveTo>
                    <a:cubicBezTo>
                      <a:pt x="9783" y="39008"/>
                      <a:pt x="14355" y="22435"/>
                      <a:pt x="14832" y="5671"/>
                    </a:cubicBezTo>
                    <a:cubicBezTo>
                      <a:pt x="15022" y="-997"/>
                      <a:pt x="5211" y="-2140"/>
                      <a:pt x="3402" y="4147"/>
                    </a:cubicBezTo>
                    <a:cubicBezTo>
                      <a:pt x="-1266" y="20149"/>
                      <a:pt x="163" y="39389"/>
                      <a:pt x="354" y="55868"/>
                    </a:cubicBezTo>
                    <a:cubicBezTo>
                      <a:pt x="354" y="61487"/>
                      <a:pt x="8640" y="61392"/>
                      <a:pt x="8926" y="55868"/>
                    </a:cubicBezTo>
                    <a:lnTo>
                      <a:pt x="8926" y="558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xmlns="" id="{F58C9D52-093B-47B8-8506-85666B98B07A}"/>
                  </a:ext>
                </a:extLst>
              </p:cNvPr>
              <p:cNvSpPr/>
              <p:nvPr/>
            </p:nvSpPr>
            <p:spPr>
              <a:xfrm>
                <a:off x="6132820" y="3286378"/>
                <a:ext cx="111414" cy="80033"/>
              </a:xfrm>
              <a:custGeom>
                <a:avLst/>
                <a:gdLst>
                  <a:gd name="connsiteX0" fmla="*/ 3851 w 111414"/>
                  <a:gd name="connsiteY0" fmla="*/ 10890 h 80033"/>
                  <a:gd name="connsiteX1" fmla="*/ 56239 w 111414"/>
                  <a:gd name="connsiteY1" fmla="*/ 79947 h 80033"/>
                  <a:gd name="connsiteX2" fmla="*/ 107674 w 111414"/>
                  <a:gd name="connsiteY2" fmla="*/ 4223 h 80033"/>
                  <a:gd name="connsiteX3" fmla="*/ 96053 w 111414"/>
                  <a:gd name="connsiteY3" fmla="*/ 7461 h 80033"/>
                  <a:gd name="connsiteX4" fmla="*/ 59287 w 111414"/>
                  <a:gd name="connsiteY4" fmla="*/ 68231 h 80033"/>
                  <a:gd name="connsiteX5" fmla="*/ 9471 w 111414"/>
                  <a:gd name="connsiteY5" fmla="*/ 13272 h 80033"/>
                  <a:gd name="connsiteX6" fmla="*/ 3851 w 111414"/>
                  <a:gd name="connsiteY6" fmla="*/ 10890 h 80033"/>
                  <a:gd name="connsiteX7" fmla="*/ 3851 w 111414"/>
                  <a:gd name="connsiteY7" fmla="*/ 10890 h 8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414" h="80033">
                    <a:moveTo>
                      <a:pt x="3851" y="10890"/>
                    </a:moveTo>
                    <a:cubicBezTo>
                      <a:pt x="-11389" y="46228"/>
                      <a:pt x="21187" y="78232"/>
                      <a:pt x="56239" y="79947"/>
                    </a:cubicBezTo>
                    <a:cubicBezTo>
                      <a:pt x="99863" y="82138"/>
                      <a:pt x="120437" y="42228"/>
                      <a:pt x="107674" y="4223"/>
                    </a:cubicBezTo>
                    <a:cubicBezTo>
                      <a:pt x="105197" y="-3111"/>
                      <a:pt x="93958" y="-158"/>
                      <a:pt x="96053" y="7461"/>
                    </a:cubicBezTo>
                    <a:cubicBezTo>
                      <a:pt x="103768" y="36036"/>
                      <a:pt x="94815" y="68517"/>
                      <a:pt x="59287" y="68231"/>
                    </a:cubicBezTo>
                    <a:cubicBezTo>
                      <a:pt x="30902" y="68040"/>
                      <a:pt x="1470" y="43847"/>
                      <a:pt x="9471" y="13272"/>
                    </a:cubicBezTo>
                    <a:cubicBezTo>
                      <a:pt x="10328" y="10033"/>
                      <a:pt x="5280" y="7652"/>
                      <a:pt x="3851" y="10890"/>
                    </a:cubicBezTo>
                    <a:lnTo>
                      <a:pt x="3851" y="108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xmlns="" id="{4A185471-5CCB-44A1-91E9-8E156EDCD176}"/>
                  </a:ext>
                </a:extLst>
              </p:cNvPr>
              <p:cNvSpPr/>
              <p:nvPr/>
            </p:nvSpPr>
            <p:spPr>
              <a:xfrm>
                <a:off x="6256743" y="3197446"/>
                <a:ext cx="374847" cy="285153"/>
              </a:xfrm>
              <a:custGeom>
                <a:avLst/>
                <a:gdLst>
                  <a:gd name="connsiteX0" fmla="*/ 8992 w 374847"/>
                  <a:gd name="connsiteY0" fmla="*/ 126111 h 285153"/>
                  <a:gd name="connsiteX1" fmla="*/ 229591 w 374847"/>
                  <a:gd name="connsiteY1" fmla="*/ 0 h 285153"/>
                  <a:gd name="connsiteX2" fmla="*/ 374847 w 374847"/>
                  <a:gd name="connsiteY2" fmla="*/ 476 h 285153"/>
                  <a:gd name="connsiteX3" fmla="*/ 87192 w 374847"/>
                  <a:gd name="connsiteY3" fmla="*/ 273653 h 285153"/>
                  <a:gd name="connsiteX4" fmla="*/ 8992 w 374847"/>
                  <a:gd name="connsiteY4" fmla="*/ 126111 h 28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847" h="285153">
                    <a:moveTo>
                      <a:pt x="8992" y="126111"/>
                    </a:moveTo>
                    <a:cubicBezTo>
                      <a:pt x="95098" y="95631"/>
                      <a:pt x="169774" y="54578"/>
                      <a:pt x="229591" y="0"/>
                    </a:cubicBezTo>
                    <a:lnTo>
                      <a:pt x="374847" y="476"/>
                    </a:lnTo>
                    <a:cubicBezTo>
                      <a:pt x="374847" y="476"/>
                      <a:pt x="318078" y="160020"/>
                      <a:pt x="87192" y="273653"/>
                    </a:cubicBezTo>
                    <a:cubicBezTo>
                      <a:pt x="-39109" y="335756"/>
                      <a:pt x="8992" y="126111"/>
                      <a:pt x="8992" y="12611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66A173F6-AA6B-4F5E-B79F-7020CAF573EC}"/>
                  </a:ext>
                </a:extLst>
              </p:cNvPr>
              <p:cNvSpPr/>
              <p:nvPr/>
            </p:nvSpPr>
            <p:spPr>
              <a:xfrm>
                <a:off x="6233641" y="3287264"/>
                <a:ext cx="168016" cy="603185"/>
              </a:xfrm>
              <a:custGeom>
                <a:avLst/>
                <a:gdLst>
                  <a:gd name="connsiteX0" fmla="*/ 756 w 168016"/>
                  <a:gd name="connsiteY0" fmla="*/ 3527 h 603185"/>
                  <a:gd name="connsiteX1" fmla="*/ 103436 w 168016"/>
                  <a:gd name="connsiteY1" fmla="*/ 179359 h 603185"/>
                  <a:gd name="connsiteX2" fmla="*/ 163348 w 168016"/>
                  <a:gd name="connsiteY2" fmla="*/ 600935 h 603185"/>
                  <a:gd name="connsiteX3" fmla="*/ 168015 w 168016"/>
                  <a:gd name="connsiteY3" fmla="*/ 600935 h 603185"/>
                  <a:gd name="connsiteX4" fmla="*/ 105531 w 168016"/>
                  <a:gd name="connsiteY4" fmla="*/ 166881 h 603185"/>
                  <a:gd name="connsiteX5" fmla="*/ 3804 w 168016"/>
                  <a:gd name="connsiteY5" fmla="*/ 479 h 603185"/>
                  <a:gd name="connsiteX6" fmla="*/ 756 w 168016"/>
                  <a:gd name="connsiteY6" fmla="*/ 3527 h 603185"/>
                  <a:gd name="connsiteX7" fmla="*/ 756 w 168016"/>
                  <a:gd name="connsiteY7" fmla="*/ 3527 h 60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016" h="603185">
                    <a:moveTo>
                      <a:pt x="756" y="3527"/>
                    </a:moveTo>
                    <a:cubicBezTo>
                      <a:pt x="53239" y="49438"/>
                      <a:pt x="82671" y="113922"/>
                      <a:pt x="103436" y="179359"/>
                    </a:cubicBezTo>
                    <a:cubicBezTo>
                      <a:pt x="146489" y="315471"/>
                      <a:pt x="154681" y="459489"/>
                      <a:pt x="163348" y="600935"/>
                    </a:cubicBezTo>
                    <a:cubicBezTo>
                      <a:pt x="163539" y="603888"/>
                      <a:pt x="168111" y="603983"/>
                      <a:pt x="168015" y="600935"/>
                    </a:cubicBezTo>
                    <a:cubicBezTo>
                      <a:pt x="164015" y="456822"/>
                      <a:pt x="151347" y="304612"/>
                      <a:pt x="105531" y="166881"/>
                    </a:cubicBezTo>
                    <a:cubicBezTo>
                      <a:pt x="85053" y="105349"/>
                      <a:pt x="55906" y="41437"/>
                      <a:pt x="3804" y="479"/>
                    </a:cubicBezTo>
                    <a:cubicBezTo>
                      <a:pt x="1614" y="-1140"/>
                      <a:pt x="-1434" y="1717"/>
                      <a:pt x="756" y="3527"/>
                    </a:cubicBezTo>
                    <a:lnTo>
                      <a:pt x="756" y="352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91668609-216A-4B06-84C4-DE7CE3C79334}"/>
                  </a:ext>
                </a:extLst>
              </p:cNvPr>
              <p:cNvSpPr/>
              <p:nvPr/>
            </p:nvSpPr>
            <p:spPr>
              <a:xfrm>
                <a:off x="6264398" y="3195358"/>
                <a:ext cx="224813" cy="124440"/>
              </a:xfrm>
              <a:custGeom>
                <a:avLst/>
                <a:gdLst>
                  <a:gd name="connsiteX0" fmla="*/ 2004 w 224813"/>
                  <a:gd name="connsiteY0" fmla="*/ 124389 h 124440"/>
                  <a:gd name="connsiteX1" fmla="*/ 135163 w 224813"/>
                  <a:gd name="connsiteY1" fmla="*/ 69716 h 124440"/>
                  <a:gd name="connsiteX2" fmla="*/ 224412 w 224813"/>
                  <a:gd name="connsiteY2" fmla="*/ 4755 h 124440"/>
                  <a:gd name="connsiteX3" fmla="*/ 219555 w 224813"/>
                  <a:gd name="connsiteY3" fmla="*/ 945 h 124440"/>
                  <a:gd name="connsiteX4" fmla="*/ 1241 w 224813"/>
                  <a:gd name="connsiteY4" fmla="*/ 121151 h 124440"/>
                  <a:gd name="connsiteX5" fmla="*/ 2004 w 224813"/>
                  <a:gd name="connsiteY5" fmla="*/ 124389 h 124440"/>
                  <a:gd name="connsiteX6" fmla="*/ 2004 w 224813"/>
                  <a:gd name="connsiteY6" fmla="*/ 124389 h 12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813" h="124440">
                    <a:moveTo>
                      <a:pt x="2004" y="124389"/>
                    </a:moveTo>
                    <a:cubicBezTo>
                      <a:pt x="49057" y="113816"/>
                      <a:pt x="92777" y="92385"/>
                      <a:pt x="135163" y="69716"/>
                    </a:cubicBezTo>
                    <a:cubicBezTo>
                      <a:pt x="167072" y="52666"/>
                      <a:pt x="205362" y="37235"/>
                      <a:pt x="224412" y="4755"/>
                    </a:cubicBezTo>
                    <a:cubicBezTo>
                      <a:pt x="226127" y="1802"/>
                      <a:pt x="221936" y="-1722"/>
                      <a:pt x="219555" y="945"/>
                    </a:cubicBezTo>
                    <a:cubicBezTo>
                      <a:pt x="168120" y="60381"/>
                      <a:pt x="72679" y="94100"/>
                      <a:pt x="1241" y="121151"/>
                    </a:cubicBezTo>
                    <a:cubicBezTo>
                      <a:pt x="-854" y="121913"/>
                      <a:pt x="-92" y="124865"/>
                      <a:pt x="2004" y="124389"/>
                    </a:cubicBezTo>
                    <a:lnTo>
                      <a:pt x="2004" y="12438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77BF56A3-7781-4A85-88BC-C199CAE4F087}"/>
                  </a:ext>
                </a:extLst>
              </p:cNvPr>
              <p:cNvSpPr/>
              <p:nvPr/>
            </p:nvSpPr>
            <p:spPr>
              <a:xfrm>
                <a:off x="5438775" y="2547937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476" cap="flat">
                <a:solidFill>
                  <a:srgbClr val="35313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53B95D03-D5FC-40A0-91CE-46945761BC0A}"/>
                  </a:ext>
                </a:extLst>
              </p:cNvPr>
              <p:cNvSpPr/>
              <p:nvPr/>
            </p:nvSpPr>
            <p:spPr>
              <a:xfrm>
                <a:off x="6495260" y="3090182"/>
                <a:ext cx="58606" cy="52604"/>
              </a:xfrm>
              <a:custGeom>
                <a:avLst/>
                <a:gdLst>
                  <a:gd name="connsiteX0" fmla="*/ 49367 w 58606"/>
                  <a:gd name="connsiteY0" fmla="*/ 11348 h 52604"/>
                  <a:gd name="connsiteX1" fmla="*/ 24412 w 58606"/>
                  <a:gd name="connsiteY1" fmla="*/ 11157 h 52604"/>
                  <a:gd name="connsiteX2" fmla="*/ 17649 w 58606"/>
                  <a:gd name="connsiteY2" fmla="*/ 4014 h 52604"/>
                  <a:gd name="connsiteX3" fmla="*/ 8981 w 58606"/>
                  <a:gd name="connsiteY3" fmla="*/ 13 h 52604"/>
                  <a:gd name="connsiteX4" fmla="*/ 218 w 58606"/>
                  <a:gd name="connsiteY4" fmla="*/ 8776 h 52604"/>
                  <a:gd name="connsiteX5" fmla="*/ 2694 w 58606"/>
                  <a:gd name="connsiteY5" fmla="*/ 21730 h 52604"/>
                  <a:gd name="connsiteX6" fmla="*/ 27745 w 58606"/>
                  <a:gd name="connsiteY6" fmla="*/ 48210 h 52604"/>
                  <a:gd name="connsiteX7" fmla="*/ 44033 w 58606"/>
                  <a:gd name="connsiteY7" fmla="*/ 52591 h 52604"/>
                  <a:gd name="connsiteX8" fmla="*/ 58606 w 58606"/>
                  <a:gd name="connsiteY8" fmla="*/ 45066 h 52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606" h="52604">
                    <a:moveTo>
                      <a:pt x="49367" y="11348"/>
                    </a:moveTo>
                    <a:cubicBezTo>
                      <a:pt x="42414" y="17063"/>
                      <a:pt x="31269" y="16968"/>
                      <a:pt x="24412" y="11157"/>
                    </a:cubicBezTo>
                    <a:cubicBezTo>
                      <a:pt x="21935" y="9062"/>
                      <a:pt x="20030" y="6300"/>
                      <a:pt x="17649" y="4014"/>
                    </a:cubicBezTo>
                    <a:cubicBezTo>
                      <a:pt x="15267" y="1728"/>
                      <a:pt x="12219" y="-177"/>
                      <a:pt x="8981" y="13"/>
                    </a:cubicBezTo>
                    <a:cubicBezTo>
                      <a:pt x="4504" y="204"/>
                      <a:pt x="980" y="4395"/>
                      <a:pt x="218" y="8776"/>
                    </a:cubicBezTo>
                    <a:cubicBezTo>
                      <a:pt x="-544" y="13158"/>
                      <a:pt x="790" y="17634"/>
                      <a:pt x="2694" y="21730"/>
                    </a:cubicBezTo>
                    <a:cubicBezTo>
                      <a:pt x="7838" y="32970"/>
                      <a:pt x="16792" y="42495"/>
                      <a:pt x="27745" y="48210"/>
                    </a:cubicBezTo>
                    <a:cubicBezTo>
                      <a:pt x="32794" y="50877"/>
                      <a:pt x="38318" y="52782"/>
                      <a:pt x="44033" y="52591"/>
                    </a:cubicBezTo>
                    <a:cubicBezTo>
                      <a:pt x="49653" y="52401"/>
                      <a:pt x="55463" y="49829"/>
                      <a:pt x="58606" y="4506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9AD1FF73-FE4A-4540-A37D-A2F9405A4673}"/>
                  </a:ext>
                </a:extLst>
              </p:cNvPr>
              <p:cNvSpPr/>
              <p:nvPr/>
            </p:nvSpPr>
            <p:spPr>
              <a:xfrm>
                <a:off x="6479906" y="3121151"/>
                <a:ext cx="269889" cy="76771"/>
              </a:xfrm>
              <a:custGeom>
                <a:avLst/>
                <a:gdLst>
                  <a:gd name="connsiteX0" fmla="*/ 9761 w 269889"/>
                  <a:gd name="connsiteY0" fmla="*/ 0 h 76771"/>
                  <a:gd name="connsiteX1" fmla="*/ 207119 w 269889"/>
                  <a:gd name="connsiteY1" fmla="*/ 10858 h 76771"/>
                  <a:gd name="connsiteX2" fmla="*/ 269889 w 269889"/>
                  <a:gd name="connsiteY2" fmla="*/ 49625 h 76771"/>
                  <a:gd name="connsiteX3" fmla="*/ 203023 w 269889"/>
                  <a:gd name="connsiteY3" fmla="*/ 76771 h 76771"/>
                  <a:gd name="connsiteX4" fmla="*/ 6428 w 269889"/>
                  <a:gd name="connsiteY4" fmla="*/ 76295 h 76771"/>
                  <a:gd name="connsiteX5" fmla="*/ 9761 w 269889"/>
                  <a:gd name="connsiteY5" fmla="*/ 0 h 76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889" h="76771">
                    <a:moveTo>
                      <a:pt x="9761" y="0"/>
                    </a:moveTo>
                    <a:lnTo>
                      <a:pt x="207119" y="10858"/>
                    </a:lnTo>
                    <a:lnTo>
                      <a:pt x="269889" y="49625"/>
                    </a:lnTo>
                    <a:lnTo>
                      <a:pt x="203023" y="76771"/>
                    </a:lnTo>
                    <a:lnTo>
                      <a:pt x="6428" y="76295"/>
                    </a:lnTo>
                    <a:cubicBezTo>
                      <a:pt x="6428" y="76200"/>
                      <a:pt x="-10051" y="33052"/>
                      <a:pt x="9761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AA797B1D-9BB0-421D-9C07-59D7AF68D99B}"/>
                  </a:ext>
                </a:extLst>
              </p:cNvPr>
              <p:cNvSpPr/>
              <p:nvPr/>
            </p:nvSpPr>
            <p:spPr>
              <a:xfrm>
                <a:off x="6682930" y="3132009"/>
                <a:ext cx="38100" cy="65912"/>
              </a:xfrm>
              <a:custGeom>
                <a:avLst/>
                <a:gdLst>
                  <a:gd name="connsiteX0" fmla="*/ 38100 w 38100"/>
                  <a:gd name="connsiteY0" fmla="*/ 20955 h 65912"/>
                  <a:gd name="connsiteX1" fmla="*/ 38100 w 38100"/>
                  <a:gd name="connsiteY1" fmla="*/ 49911 h 65912"/>
                  <a:gd name="connsiteX2" fmla="*/ 0 w 38100"/>
                  <a:gd name="connsiteY2" fmla="*/ 65913 h 65912"/>
                  <a:gd name="connsiteX3" fmla="*/ 4191 w 38100"/>
                  <a:gd name="connsiteY3" fmla="*/ 0 h 65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65912">
                    <a:moveTo>
                      <a:pt x="38100" y="20955"/>
                    </a:moveTo>
                    <a:lnTo>
                      <a:pt x="38100" y="49911"/>
                    </a:lnTo>
                    <a:lnTo>
                      <a:pt x="0" y="65913"/>
                    </a:lnTo>
                    <a:lnTo>
                      <a:pt x="4191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xmlns="" id="{F51DE96B-C9C4-40DC-958E-DA8EE3551E27}"/>
                  </a:ext>
                </a:extLst>
              </p:cNvPr>
              <p:cNvSpPr/>
              <p:nvPr/>
            </p:nvSpPr>
            <p:spPr>
              <a:xfrm>
                <a:off x="6478826" y="3121056"/>
                <a:ext cx="30751" cy="75723"/>
              </a:xfrm>
              <a:custGeom>
                <a:avLst/>
                <a:gdLst>
                  <a:gd name="connsiteX0" fmla="*/ 7127 w 30751"/>
                  <a:gd name="connsiteY0" fmla="*/ 75724 h 75723"/>
                  <a:gd name="connsiteX1" fmla="*/ 30654 w 30751"/>
                  <a:gd name="connsiteY1" fmla="*/ 39719 h 75723"/>
                  <a:gd name="connsiteX2" fmla="*/ 10937 w 30751"/>
                  <a:gd name="connsiteY2" fmla="*/ 0 h 75723"/>
                  <a:gd name="connsiteX3" fmla="*/ 79 w 30751"/>
                  <a:gd name="connsiteY3" fmla="*/ 39052 h 75723"/>
                  <a:gd name="connsiteX4" fmla="*/ 7127 w 30751"/>
                  <a:gd name="connsiteY4" fmla="*/ 75724 h 7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51" h="75723">
                    <a:moveTo>
                      <a:pt x="7127" y="75724"/>
                    </a:moveTo>
                    <a:cubicBezTo>
                      <a:pt x="20272" y="68675"/>
                      <a:pt x="29416" y="54674"/>
                      <a:pt x="30654" y="39719"/>
                    </a:cubicBezTo>
                    <a:cubicBezTo>
                      <a:pt x="31797" y="24860"/>
                      <a:pt x="22748" y="9049"/>
                      <a:pt x="10937" y="0"/>
                    </a:cubicBezTo>
                    <a:cubicBezTo>
                      <a:pt x="10937" y="0"/>
                      <a:pt x="1031" y="10001"/>
                      <a:pt x="79" y="39052"/>
                    </a:cubicBezTo>
                    <a:cubicBezTo>
                      <a:pt x="-874" y="64675"/>
                      <a:pt x="7127" y="75724"/>
                      <a:pt x="7127" y="75724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xmlns="" id="{736BE733-AD5B-4A3B-B000-D5F557D82421}"/>
                  </a:ext>
                </a:extLst>
              </p:cNvPr>
              <p:cNvSpPr/>
              <p:nvPr/>
            </p:nvSpPr>
            <p:spPr>
              <a:xfrm>
                <a:off x="6502336" y="3180544"/>
                <a:ext cx="182665" cy="7894"/>
              </a:xfrm>
              <a:custGeom>
                <a:avLst/>
                <a:gdLst>
                  <a:gd name="connsiteX0" fmla="*/ 857 w 182665"/>
                  <a:gd name="connsiteY0" fmla="*/ 2329 h 7894"/>
                  <a:gd name="connsiteX1" fmla="*/ 180594 w 182665"/>
                  <a:gd name="connsiteY1" fmla="*/ 7473 h 7894"/>
                  <a:gd name="connsiteX2" fmla="*/ 180594 w 182665"/>
                  <a:gd name="connsiteY2" fmla="*/ 3282 h 7894"/>
                  <a:gd name="connsiteX3" fmla="*/ 857 w 182665"/>
                  <a:gd name="connsiteY3" fmla="*/ 519 h 7894"/>
                  <a:gd name="connsiteX4" fmla="*/ 857 w 182665"/>
                  <a:gd name="connsiteY4" fmla="*/ 2329 h 7894"/>
                  <a:gd name="connsiteX5" fmla="*/ 857 w 182665"/>
                  <a:gd name="connsiteY5" fmla="*/ 2329 h 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665" h="7894">
                    <a:moveTo>
                      <a:pt x="857" y="2329"/>
                    </a:moveTo>
                    <a:cubicBezTo>
                      <a:pt x="60389" y="4329"/>
                      <a:pt x="121063" y="9378"/>
                      <a:pt x="180594" y="7473"/>
                    </a:cubicBezTo>
                    <a:cubicBezTo>
                      <a:pt x="183356" y="7377"/>
                      <a:pt x="183356" y="3377"/>
                      <a:pt x="180594" y="3282"/>
                    </a:cubicBezTo>
                    <a:cubicBezTo>
                      <a:pt x="121063" y="805"/>
                      <a:pt x="60389" y="-909"/>
                      <a:pt x="857" y="519"/>
                    </a:cubicBezTo>
                    <a:cubicBezTo>
                      <a:pt x="-286" y="519"/>
                      <a:pt x="-286" y="2234"/>
                      <a:pt x="857" y="2329"/>
                    </a:cubicBezTo>
                    <a:lnTo>
                      <a:pt x="857" y="232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xmlns="" id="{A894D96D-5868-45C4-8A80-6504A189C555}"/>
                  </a:ext>
                </a:extLst>
              </p:cNvPr>
              <p:cNvSpPr/>
              <p:nvPr/>
            </p:nvSpPr>
            <p:spPr>
              <a:xfrm>
                <a:off x="6506848" y="3148676"/>
                <a:ext cx="181606" cy="9528"/>
              </a:xfrm>
              <a:custGeom>
                <a:avLst/>
                <a:gdLst>
                  <a:gd name="connsiteX0" fmla="*/ 1108 w 181606"/>
                  <a:gd name="connsiteY0" fmla="*/ 2288 h 9528"/>
                  <a:gd name="connsiteX1" fmla="*/ 179606 w 181606"/>
                  <a:gd name="connsiteY1" fmla="*/ 9527 h 9528"/>
                  <a:gd name="connsiteX2" fmla="*/ 179606 w 181606"/>
                  <a:gd name="connsiteY2" fmla="*/ 5431 h 9528"/>
                  <a:gd name="connsiteX3" fmla="*/ 1108 w 181606"/>
                  <a:gd name="connsiteY3" fmla="*/ 2 h 9528"/>
                  <a:gd name="connsiteX4" fmla="*/ 1108 w 181606"/>
                  <a:gd name="connsiteY4" fmla="*/ 2288 h 9528"/>
                  <a:gd name="connsiteX5" fmla="*/ 1108 w 181606"/>
                  <a:gd name="connsiteY5" fmla="*/ 2288 h 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606" h="9528">
                    <a:moveTo>
                      <a:pt x="1108" y="2288"/>
                    </a:moveTo>
                    <a:cubicBezTo>
                      <a:pt x="60448" y="6574"/>
                      <a:pt x="120170" y="7622"/>
                      <a:pt x="179606" y="9527"/>
                    </a:cubicBezTo>
                    <a:cubicBezTo>
                      <a:pt x="182273" y="9622"/>
                      <a:pt x="182273" y="5527"/>
                      <a:pt x="179606" y="5431"/>
                    </a:cubicBezTo>
                    <a:cubicBezTo>
                      <a:pt x="120170" y="3050"/>
                      <a:pt x="60544" y="-93"/>
                      <a:pt x="1108" y="2"/>
                    </a:cubicBezTo>
                    <a:cubicBezTo>
                      <a:pt x="-416" y="2"/>
                      <a:pt x="-321" y="2193"/>
                      <a:pt x="1108" y="2288"/>
                    </a:cubicBezTo>
                    <a:lnTo>
                      <a:pt x="1108" y="22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xmlns="" id="{C9C67AF7-8E40-4087-96E5-8E9ED7FA161F}"/>
                  </a:ext>
                </a:extLst>
              </p:cNvPr>
              <p:cNvSpPr/>
              <p:nvPr/>
            </p:nvSpPr>
            <p:spPr>
              <a:xfrm>
                <a:off x="6553295" y="3117341"/>
                <a:ext cx="87837" cy="64664"/>
              </a:xfrm>
              <a:custGeom>
                <a:avLst/>
                <a:gdLst>
                  <a:gd name="connsiteX0" fmla="*/ 0 w 87837"/>
                  <a:gd name="connsiteY0" fmla="*/ 0 h 64664"/>
                  <a:gd name="connsiteX1" fmla="*/ 22860 w 87837"/>
                  <a:gd name="connsiteY1" fmla="*/ 53721 h 64664"/>
                  <a:gd name="connsiteX2" fmla="*/ 32004 w 87837"/>
                  <a:gd name="connsiteY2" fmla="*/ 62865 h 64664"/>
                  <a:gd name="connsiteX3" fmla="*/ 46387 w 87837"/>
                  <a:gd name="connsiteY3" fmla="*/ 54673 h 64664"/>
                  <a:gd name="connsiteX4" fmla="*/ 49530 w 87837"/>
                  <a:gd name="connsiteY4" fmla="*/ 10954 h 64664"/>
                  <a:gd name="connsiteX5" fmla="*/ 59341 w 87837"/>
                  <a:gd name="connsiteY5" fmla="*/ 54007 h 64664"/>
                  <a:gd name="connsiteX6" fmla="*/ 69056 w 87837"/>
                  <a:gd name="connsiteY6" fmla="*/ 64579 h 64664"/>
                  <a:gd name="connsiteX7" fmla="*/ 81820 w 87837"/>
                  <a:gd name="connsiteY7" fmla="*/ 54197 h 64664"/>
                  <a:gd name="connsiteX8" fmla="*/ 86296 w 87837"/>
                  <a:gd name="connsiteY8" fmla="*/ 95 h 6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837" h="64664">
                    <a:moveTo>
                      <a:pt x="0" y="0"/>
                    </a:moveTo>
                    <a:cubicBezTo>
                      <a:pt x="3524" y="15907"/>
                      <a:pt x="14859" y="39433"/>
                      <a:pt x="22860" y="53721"/>
                    </a:cubicBezTo>
                    <a:cubicBezTo>
                      <a:pt x="25051" y="57626"/>
                      <a:pt x="27718" y="61722"/>
                      <a:pt x="32004" y="62865"/>
                    </a:cubicBezTo>
                    <a:cubicBezTo>
                      <a:pt x="37719" y="64389"/>
                      <a:pt x="43434" y="59817"/>
                      <a:pt x="46387" y="54673"/>
                    </a:cubicBezTo>
                    <a:cubicBezTo>
                      <a:pt x="54007" y="41815"/>
                      <a:pt x="51911" y="25718"/>
                      <a:pt x="49530" y="10954"/>
                    </a:cubicBezTo>
                    <a:cubicBezTo>
                      <a:pt x="50482" y="25718"/>
                      <a:pt x="53816" y="40291"/>
                      <a:pt x="59341" y="54007"/>
                    </a:cubicBezTo>
                    <a:cubicBezTo>
                      <a:pt x="61150" y="58674"/>
                      <a:pt x="64103" y="63818"/>
                      <a:pt x="69056" y="64579"/>
                    </a:cubicBezTo>
                    <a:cubicBezTo>
                      <a:pt x="74867" y="65437"/>
                      <a:pt x="79534" y="59627"/>
                      <a:pt x="81820" y="54197"/>
                    </a:cubicBezTo>
                    <a:cubicBezTo>
                      <a:pt x="86868" y="42386"/>
                      <a:pt x="89821" y="12478"/>
                      <a:pt x="86296" y="95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xmlns="" id="{EF0F44F9-DDA3-4C20-A0E4-7093DFD1F76F}"/>
                  </a:ext>
                </a:extLst>
              </p:cNvPr>
              <p:cNvSpPr/>
              <p:nvPr/>
            </p:nvSpPr>
            <p:spPr>
              <a:xfrm>
                <a:off x="6550459" y="3113844"/>
                <a:ext cx="95725" cy="72900"/>
              </a:xfrm>
              <a:custGeom>
                <a:avLst/>
                <a:gdLst>
                  <a:gd name="connsiteX0" fmla="*/ 73 w 95725"/>
                  <a:gd name="connsiteY0" fmla="*/ 4259 h 72900"/>
                  <a:gd name="connsiteX1" fmla="*/ 34363 w 95725"/>
                  <a:gd name="connsiteY1" fmla="*/ 70553 h 72900"/>
                  <a:gd name="connsiteX2" fmla="*/ 56652 w 95725"/>
                  <a:gd name="connsiteY2" fmla="*/ 13213 h 72900"/>
                  <a:gd name="connsiteX3" fmla="*/ 48174 w 95725"/>
                  <a:gd name="connsiteY3" fmla="*/ 14356 h 72900"/>
                  <a:gd name="connsiteX4" fmla="*/ 81988 w 95725"/>
                  <a:gd name="connsiteY4" fmla="*/ 69125 h 72900"/>
                  <a:gd name="connsiteX5" fmla="*/ 92751 w 95725"/>
                  <a:gd name="connsiteY5" fmla="*/ 2545 h 72900"/>
                  <a:gd name="connsiteX6" fmla="*/ 85512 w 95725"/>
                  <a:gd name="connsiteY6" fmla="*/ 3497 h 72900"/>
                  <a:gd name="connsiteX7" fmla="*/ 83798 w 95725"/>
                  <a:gd name="connsiteY7" fmla="*/ 44741 h 72900"/>
                  <a:gd name="connsiteX8" fmla="*/ 81893 w 95725"/>
                  <a:gd name="connsiteY8" fmla="*/ 51980 h 72900"/>
                  <a:gd name="connsiteX9" fmla="*/ 64367 w 95725"/>
                  <a:gd name="connsiteY9" fmla="*/ 50265 h 72900"/>
                  <a:gd name="connsiteX10" fmla="*/ 56747 w 95725"/>
                  <a:gd name="connsiteY10" fmla="*/ 14356 h 72900"/>
                  <a:gd name="connsiteX11" fmla="*/ 48270 w 95725"/>
                  <a:gd name="connsiteY11" fmla="*/ 15499 h 72900"/>
                  <a:gd name="connsiteX12" fmla="*/ 49317 w 95725"/>
                  <a:gd name="connsiteY12" fmla="*/ 46836 h 72900"/>
                  <a:gd name="connsiteX13" fmla="*/ 30553 w 95725"/>
                  <a:gd name="connsiteY13" fmla="*/ 58457 h 72900"/>
                  <a:gd name="connsiteX14" fmla="*/ 22076 w 95725"/>
                  <a:gd name="connsiteY14" fmla="*/ 46455 h 72900"/>
                  <a:gd name="connsiteX15" fmla="*/ 5693 w 95725"/>
                  <a:gd name="connsiteY15" fmla="*/ 2831 h 72900"/>
                  <a:gd name="connsiteX16" fmla="*/ 73 w 95725"/>
                  <a:gd name="connsiteY16" fmla="*/ 4259 h 72900"/>
                  <a:gd name="connsiteX17" fmla="*/ 73 w 95725"/>
                  <a:gd name="connsiteY17" fmla="*/ 4259 h 7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725" h="72900">
                    <a:moveTo>
                      <a:pt x="73" y="4259"/>
                    </a:moveTo>
                    <a:cubicBezTo>
                      <a:pt x="3693" y="23309"/>
                      <a:pt x="10741" y="65219"/>
                      <a:pt x="34363" y="70553"/>
                    </a:cubicBezTo>
                    <a:cubicBezTo>
                      <a:pt x="62367" y="76840"/>
                      <a:pt x="58842" y="27500"/>
                      <a:pt x="56652" y="13213"/>
                    </a:cubicBezTo>
                    <a:cubicBezTo>
                      <a:pt x="55890" y="8450"/>
                      <a:pt x="47793" y="9498"/>
                      <a:pt x="48174" y="14356"/>
                    </a:cubicBezTo>
                    <a:cubicBezTo>
                      <a:pt x="49317" y="27310"/>
                      <a:pt x="56366" y="88556"/>
                      <a:pt x="81988" y="69125"/>
                    </a:cubicBezTo>
                    <a:cubicBezTo>
                      <a:pt x="97228" y="57504"/>
                      <a:pt x="98085" y="18737"/>
                      <a:pt x="92751" y="2545"/>
                    </a:cubicBezTo>
                    <a:cubicBezTo>
                      <a:pt x="91513" y="-1170"/>
                      <a:pt x="84941" y="-789"/>
                      <a:pt x="85512" y="3497"/>
                    </a:cubicBezTo>
                    <a:cubicBezTo>
                      <a:pt x="87227" y="17309"/>
                      <a:pt x="86846" y="31120"/>
                      <a:pt x="83798" y="44741"/>
                    </a:cubicBezTo>
                    <a:cubicBezTo>
                      <a:pt x="83322" y="46931"/>
                      <a:pt x="83036" y="49979"/>
                      <a:pt x="81893" y="51980"/>
                    </a:cubicBezTo>
                    <a:cubicBezTo>
                      <a:pt x="73701" y="66362"/>
                      <a:pt x="67415" y="58742"/>
                      <a:pt x="64367" y="50265"/>
                    </a:cubicBezTo>
                    <a:cubicBezTo>
                      <a:pt x="60176" y="38645"/>
                      <a:pt x="57985" y="26643"/>
                      <a:pt x="56747" y="14356"/>
                    </a:cubicBezTo>
                    <a:cubicBezTo>
                      <a:pt x="53889" y="14737"/>
                      <a:pt x="51127" y="15118"/>
                      <a:pt x="48270" y="15499"/>
                    </a:cubicBezTo>
                    <a:cubicBezTo>
                      <a:pt x="49889" y="25500"/>
                      <a:pt x="51889" y="36740"/>
                      <a:pt x="49317" y="46836"/>
                    </a:cubicBezTo>
                    <a:cubicBezTo>
                      <a:pt x="47317" y="54742"/>
                      <a:pt x="39697" y="61790"/>
                      <a:pt x="30553" y="58457"/>
                    </a:cubicBezTo>
                    <a:cubicBezTo>
                      <a:pt x="27029" y="57123"/>
                      <a:pt x="23695" y="49503"/>
                      <a:pt x="22076" y="46455"/>
                    </a:cubicBezTo>
                    <a:cubicBezTo>
                      <a:pt x="14646" y="32739"/>
                      <a:pt x="9598" y="17785"/>
                      <a:pt x="5693" y="2831"/>
                    </a:cubicBezTo>
                    <a:cubicBezTo>
                      <a:pt x="4740" y="-979"/>
                      <a:pt x="-689" y="545"/>
                      <a:pt x="73" y="4259"/>
                    </a:cubicBezTo>
                    <a:lnTo>
                      <a:pt x="73" y="42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xmlns="" id="{CCA4F245-85FC-40A7-A70A-2C4D1F833227}"/>
                  </a:ext>
                </a:extLst>
              </p:cNvPr>
              <p:cNvSpPr/>
              <p:nvPr/>
            </p:nvSpPr>
            <p:spPr>
              <a:xfrm>
                <a:off x="6202870" y="3447954"/>
                <a:ext cx="95059" cy="268042"/>
              </a:xfrm>
              <a:custGeom>
                <a:avLst/>
                <a:gdLst>
                  <a:gd name="connsiteX0" fmla="*/ 0 w 95059"/>
                  <a:gd name="connsiteY0" fmla="*/ 254127 h 268042"/>
                  <a:gd name="connsiteX1" fmla="*/ 29908 w 95059"/>
                  <a:gd name="connsiteY1" fmla="*/ 58769 h 268042"/>
                  <a:gd name="connsiteX2" fmla="*/ 74486 w 95059"/>
                  <a:gd name="connsiteY2" fmla="*/ 0 h 268042"/>
                  <a:gd name="connsiteX3" fmla="*/ 95059 w 95059"/>
                  <a:gd name="connsiteY3" fmla="*/ 69152 h 268042"/>
                  <a:gd name="connsiteX4" fmla="*/ 75629 w 95059"/>
                  <a:gd name="connsiteY4" fmla="*/ 264795 h 268042"/>
                  <a:gd name="connsiteX5" fmla="*/ 0 w 95059"/>
                  <a:gd name="connsiteY5" fmla="*/ 254127 h 26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059" h="268042">
                    <a:moveTo>
                      <a:pt x="0" y="254127"/>
                    </a:moveTo>
                    <a:lnTo>
                      <a:pt x="29908" y="58769"/>
                    </a:lnTo>
                    <a:lnTo>
                      <a:pt x="74486" y="0"/>
                    </a:lnTo>
                    <a:lnTo>
                      <a:pt x="95059" y="69152"/>
                    </a:lnTo>
                    <a:lnTo>
                      <a:pt x="75629" y="264795"/>
                    </a:lnTo>
                    <a:cubicBezTo>
                      <a:pt x="75533" y="264795"/>
                      <a:pt x="30956" y="276987"/>
                      <a:pt x="0" y="254127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xmlns="" id="{ABFDA4F4-7271-4D16-A87A-6E431BDEE7C5}"/>
                  </a:ext>
                </a:extLst>
              </p:cNvPr>
              <p:cNvSpPr/>
              <p:nvPr/>
            </p:nvSpPr>
            <p:spPr>
              <a:xfrm>
                <a:off x="6232683" y="3474909"/>
                <a:ext cx="65151" cy="42195"/>
              </a:xfrm>
              <a:custGeom>
                <a:avLst/>
                <a:gdLst>
                  <a:gd name="connsiteX0" fmla="*/ 24098 w 65151"/>
                  <a:gd name="connsiteY0" fmla="*/ 0 h 42195"/>
                  <a:gd name="connsiteX1" fmla="*/ 52959 w 65151"/>
                  <a:gd name="connsiteY1" fmla="*/ 2762 h 42195"/>
                  <a:gd name="connsiteX2" fmla="*/ 65151 w 65151"/>
                  <a:gd name="connsiteY2" fmla="*/ 42196 h 42195"/>
                  <a:gd name="connsiteX3" fmla="*/ 0 w 65151"/>
                  <a:gd name="connsiteY3" fmla="*/ 31718 h 42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151" h="42195">
                    <a:moveTo>
                      <a:pt x="24098" y="0"/>
                    </a:moveTo>
                    <a:lnTo>
                      <a:pt x="52959" y="2762"/>
                    </a:lnTo>
                    <a:lnTo>
                      <a:pt x="65151" y="42196"/>
                    </a:lnTo>
                    <a:lnTo>
                      <a:pt x="0" y="3171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xmlns="" id="{8899EAD2-275D-47D0-8A02-373867B786DC}"/>
                  </a:ext>
                </a:extLst>
              </p:cNvPr>
              <p:cNvSpPr/>
              <p:nvPr/>
            </p:nvSpPr>
            <p:spPr>
              <a:xfrm>
                <a:off x="6202870" y="3685663"/>
                <a:ext cx="74961" cy="31845"/>
              </a:xfrm>
              <a:custGeom>
                <a:avLst/>
                <a:gdLst>
                  <a:gd name="connsiteX0" fmla="*/ 74962 w 74961"/>
                  <a:gd name="connsiteY0" fmla="*/ 27371 h 31845"/>
                  <a:gd name="connsiteX1" fmla="*/ 41434 w 74961"/>
                  <a:gd name="connsiteY1" fmla="*/ 511 h 31845"/>
                  <a:gd name="connsiteX2" fmla="*/ 0 w 74961"/>
                  <a:gd name="connsiteY2" fmla="*/ 16322 h 31845"/>
                  <a:gd name="connsiteX3" fmla="*/ 37814 w 74961"/>
                  <a:gd name="connsiteY3" fmla="*/ 30895 h 31845"/>
                  <a:gd name="connsiteX4" fmla="*/ 74962 w 74961"/>
                  <a:gd name="connsiteY4" fmla="*/ 27371 h 3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961" h="31845">
                    <a:moveTo>
                      <a:pt x="74962" y="27371"/>
                    </a:moveTo>
                    <a:cubicBezTo>
                      <a:pt x="69247" y="13560"/>
                      <a:pt x="56102" y="3082"/>
                      <a:pt x="41434" y="511"/>
                    </a:cubicBezTo>
                    <a:cubicBezTo>
                      <a:pt x="26765" y="-2061"/>
                      <a:pt x="10192" y="5368"/>
                      <a:pt x="0" y="16322"/>
                    </a:cubicBezTo>
                    <a:cubicBezTo>
                      <a:pt x="0" y="16322"/>
                      <a:pt x="8954" y="27181"/>
                      <a:pt x="37814" y="30895"/>
                    </a:cubicBezTo>
                    <a:cubicBezTo>
                      <a:pt x="63151" y="34324"/>
                      <a:pt x="74962" y="27371"/>
                      <a:pt x="74962" y="2737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xmlns="" id="{B97CD9BB-3A20-4E40-B122-31C912AA3632}"/>
                  </a:ext>
                </a:extLst>
              </p:cNvPr>
              <p:cNvSpPr/>
              <p:nvPr/>
            </p:nvSpPr>
            <p:spPr>
              <a:xfrm>
                <a:off x="6220774" y="3507771"/>
                <a:ext cx="29070" cy="182765"/>
              </a:xfrm>
              <a:custGeom>
                <a:avLst/>
                <a:gdLst>
                  <a:gd name="connsiteX0" fmla="*/ 2384 w 29070"/>
                  <a:gd name="connsiteY0" fmla="*/ 181928 h 182765"/>
                  <a:gd name="connsiteX1" fmla="*/ 29054 w 29070"/>
                  <a:gd name="connsiteY1" fmla="*/ 1714 h 182765"/>
                  <a:gd name="connsiteX2" fmla="*/ 25435 w 29070"/>
                  <a:gd name="connsiteY2" fmla="*/ 1714 h 182765"/>
                  <a:gd name="connsiteX3" fmla="*/ 3 w 29070"/>
                  <a:gd name="connsiteY3" fmla="*/ 181642 h 182765"/>
                  <a:gd name="connsiteX4" fmla="*/ 2384 w 29070"/>
                  <a:gd name="connsiteY4" fmla="*/ 181928 h 182765"/>
                  <a:gd name="connsiteX5" fmla="*/ 2384 w 29070"/>
                  <a:gd name="connsiteY5" fmla="*/ 181928 h 18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070" h="182765">
                    <a:moveTo>
                      <a:pt x="2384" y="181928"/>
                    </a:moveTo>
                    <a:cubicBezTo>
                      <a:pt x="12576" y="122110"/>
                      <a:pt x="21148" y="61817"/>
                      <a:pt x="29054" y="1714"/>
                    </a:cubicBezTo>
                    <a:cubicBezTo>
                      <a:pt x="29340" y="-571"/>
                      <a:pt x="25816" y="-571"/>
                      <a:pt x="25435" y="1714"/>
                    </a:cubicBezTo>
                    <a:cubicBezTo>
                      <a:pt x="17434" y="61722"/>
                      <a:pt x="7432" y="121539"/>
                      <a:pt x="3" y="181642"/>
                    </a:cubicBezTo>
                    <a:cubicBezTo>
                      <a:pt x="-92" y="182880"/>
                      <a:pt x="2194" y="183261"/>
                      <a:pt x="2384" y="181928"/>
                    </a:cubicBezTo>
                    <a:lnTo>
                      <a:pt x="2384" y="18192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xmlns="" id="{BE1D22B9-4A35-4562-A647-C23CB72F7B2E}"/>
                  </a:ext>
                </a:extLst>
              </p:cNvPr>
              <p:cNvSpPr/>
              <p:nvPr/>
            </p:nvSpPr>
            <p:spPr>
              <a:xfrm>
                <a:off x="6245444" y="3513490"/>
                <a:ext cx="29072" cy="177768"/>
              </a:xfrm>
              <a:custGeom>
                <a:avLst/>
                <a:gdLst>
                  <a:gd name="connsiteX0" fmla="*/ 2384 w 29072"/>
                  <a:gd name="connsiteY0" fmla="*/ 176970 h 177768"/>
                  <a:gd name="connsiteX1" fmla="*/ 29054 w 29072"/>
                  <a:gd name="connsiteY1" fmla="*/ 1996 h 177768"/>
                  <a:gd name="connsiteX2" fmla="*/ 25911 w 29072"/>
                  <a:gd name="connsiteY2" fmla="*/ 1138 h 177768"/>
                  <a:gd name="connsiteX3" fmla="*/ 3 w 29072"/>
                  <a:gd name="connsiteY3" fmla="*/ 176684 h 177768"/>
                  <a:gd name="connsiteX4" fmla="*/ 2384 w 29072"/>
                  <a:gd name="connsiteY4" fmla="*/ 176970 h 177768"/>
                  <a:gd name="connsiteX5" fmla="*/ 2384 w 29072"/>
                  <a:gd name="connsiteY5" fmla="*/ 176970 h 17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072" h="177768">
                    <a:moveTo>
                      <a:pt x="2384" y="176970"/>
                    </a:moveTo>
                    <a:cubicBezTo>
                      <a:pt x="12385" y="118867"/>
                      <a:pt x="19720" y="60193"/>
                      <a:pt x="29054" y="1996"/>
                    </a:cubicBezTo>
                    <a:cubicBezTo>
                      <a:pt x="29340" y="-4"/>
                      <a:pt x="26197" y="-862"/>
                      <a:pt x="25911" y="1138"/>
                    </a:cubicBezTo>
                    <a:cubicBezTo>
                      <a:pt x="17720" y="59717"/>
                      <a:pt x="7528" y="118010"/>
                      <a:pt x="3" y="176684"/>
                    </a:cubicBezTo>
                    <a:cubicBezTo>
                      <a:pt x="-92" y="177923"/>
                      <a:pt x="2099" y="178208"/>
                      <a:pt x="2384" y="176970"/>
                    </a:cubicBezTo>
                    <a:lnTo>
                      <a:pt x="2384" y="1769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xmlns="" id="{27A8114C-A279-47D2-ADC6-C625D2205F69}"/>
                  </a:ext>
                </a:extLst>
              </p:cNvPr>
              <p:cNvSpPr/>
              <p:nvPr/>
            </p:nvSpPr>
            <p:spPr>
              <a:xfrm>
                <a:off x="6269637" y="3515581"/>
                <a:ext cx="24213" cy="190846"/>
              </a:xfrm>
              <a:custGeom>
                <a:avLst/>
                <a:gdLst>
                  <a:gd name="connsiteX0" fmla="*/ 1909 w 24213"/>
                  <a:gd name="connsiteY0" fmla="*/ 190119 h 190846"/>
                  <a:gd name="connsiteX1" fmla="*/ 24197 w 24213"/>
                  <a:gd name="connsiteY1" fmla="*/ 1714 h 190846"/>
                  <a:gd name="connsiteX2" fmla="*/ 20673 w 24213"/>
                  <a:gd name="connsiteY2" fmla="*/ 1714 h 190846"/>
                  <a:gd name="connsiteX3" fmla="*/ 4 w 24213"/>
                  <a:gd name="connsiteY3" fmla="*/ 189833 h 190846"/>
                  <a:gd name="connsiteX4" fmla="*/ 1909 w 24213"/>
                  <a:gd name="connsiteY4" fmla="*/ 190119 h 190846"/>
                  <a:gd name="connsiteX5" fmla="*/ 1909 w 24213"/>
                  <a:gd name="connsiteY5" fmla="*/ 190119 h 190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13" h="190846">
                    <a:moveTo>
                      <a:pt x="1909" y="190119"/>
                    </a:moveTo>
                    <a:cubicBezTo>
                      <a:pt x="11148" y="127635"/>
                      <a:pt x="16863" y="64484"/>
                      <a:pt x="24197" y="1714"/>
                    </a:cubicBezTo>
                    <a:cubicBezTo>
                      <a:pt x="24483" y="-571"/>
                      <a:pt x="20863" y="-571"/>
                      <a:pt x="20673" y="1714"/>
                    </a:cubicBezTo>
                    <a:cubicBezTo>
                      <a:pt x="14005" y="64389"/>
                      <a:pt x="5147" y="126968"/>
                      <a:pt x="4" y="189833"/>
                    </a:cubicBezTo>
                    <a:cubicBezTo>
                      <a:pt x="-92" y="190976"/>
                      <a:pt x="1718" y="191262"/>
                      <a:pt x="1909" y="190119"/>
                    </a:cubicBezTo>
                    <a:lnTo>
                      <a:pt x="1909" y="19011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xmlns="" id="{A8A0CB9F-3339-4932-8A6F-171AB0664934}"/>
                  </a:ext>
                </a:extLst>
              </p:cNvPr>
              <p:cNvSpPr/>
              <p:nvPr/>
            </p:nvSpPr>
            <p:spPr>
              <a:xfrm>
                <a:off x="6176676" y="3552907"/>
                <a:ext cx="110595" cy="113645"/>
              </a:xfrm>
              <a:custGeom>
                <a:avLst/>
                <a:gdLst>
                  <a:gd name="connsiteX0" fmla="*/ 0 w 110595"/>
                  <a:gd name="connsiteY0" fmla="*/ 51733 h 113645"/>
                  <a:gd name="connsiteX1" fmla="*/ 36767 w 110595"/>
                  <a:gd name="connsiteY1" fmla="*/ 37255 h 113645"/>
                  <a:gd name="connsiteX2" fmla="*/ 43529 w 110595"/>
                  <a:gd name="connsiteY2" fmla="*/ 394 h 113645"/>
                  <a:gd name="connsiteX3" fmla="*/ 52292 w 110595"/>
                  <a:gd name="connsiteY3" fmla="*/ 37255 h 113645"/>
                  <a:gd name="connsiteX4" fmla="*/ 100775 w 110595"/>
                  <a:gd name="connsiteY4" fmla="*/ 4299 h 113645"/>
                  <a:gd name="connsiteX5" fmla="*/ 70771 w 110595"/>
                  <a:gd name="connsiteY5" fmla="*/ 49066 h 113645"/>
                  <a:gd name="connsiteX6" fmla="*/ 109538 w 110595"/>
                  <a:gd name="connsiteY6" fmla="*/ 25825 h 113645"/>
                  <a:gd name="connsiteX7" fmla="*/ 72771 w 110595"/>
                  <a:gd name="connsiteY7" fmla="*/ 70117 h 113645"/>
                  <a:gd name="connsiteX8" fmla="*/ 103727 w 110595"/>
                  <a:gd name="connsiteY8" fmla="*/ 55543 h 113645"/>
                  <a:gd name="connsiteX9" fmla="*/ 15526 w 110595"/>
                  <a:gd name="connsiteY9" fmla="*/ 113646 h 113645"/>
                  <a:gd name="connsiteX10" fmla="*/ 0 w 110595"/>
                  <a:gd name="connsiteY10" fmla="*/ 51733 h 11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0595" h="113645">
                    <a:moveTo>
                      <a:pt x="0" y="51733"/>
                    </a:moveTo>
                    <a:lnTo>
                      <a:pt x="36767" y="37255"/>
                    </a:lnTo>
                    <a:lnTo>
                      <a:pt x="43529" y="394"/>
                    </a:lnTo>
                    <a:cubicBezTo>
                      <a:pt x="58102" y="-4464"/>
                      <a:pt x="52292" y="37255"/>
                      <a:pt x="52292" y="37255"/>
                    </a:cubicBezTo>
                    <a:cubicBezTo>
                      <a:pt x="52292" y="37255"/>
                      <a:pt x="98774" y="-4464"/>
                      <a:pt x="100775" y="4299"/>
                    </a:cubicBezTo>
                    <a:cubicBezTo>
                      <a:pt x="102679" y="13062"/>
                      <a:pt x="70771" y="49066"/>
                      <a:pt x="70771" y="49066"/>
                    </a:cubicBezTo>
                    <a:cubicBezTo>
                      <a:pt x="70771" y="49066"/>
                      <a:pt x="118205" y="5823"/>
                      <a:pt x="109538" y="25825"/>
                    </a:cubicBezTo>
                    <a:cubicBezTo>
                      <a:pt x="100775" y="45923"/>
                      <a:pt x="72771" y="70117"/>
                      <a:pt x="72771" y="70117"/>
                    </a:cubicBezTo>
                    <a:cubicBezTo>
                      <a:pt x="72771" y="70117"/>
                      <a:pt x="109538" y="42018"/>
                      <a:pt x="103727" y="55543"/>
                    </a:cubicBezTo>
                    <a:cubicBezTo>
                      <a:pt x="97917" y="69069"/>
                      <a:pt x="15526" y="113646"/>
                      <a:pt x="15526" y="113646"/>
                    </a:cubicBezTo>
                    <a:lnTo>
                      <a:pt x="0" y="5173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xmlns="" id="{C0AC111F-09AB-40AA-8B6A-339EEE225257}"/>
                  </a:ext>
                </a:extLst>
              </p:cNvPr>
              <p:cNvSpPr/>
              <p:nvPr/>
            </p:nvSpPr>
            <p:spPr>
              <a:xfrm>
                <a:off x="5955717" y="3341035"/>
                <a:ext cx="242391" cy="407830"/>
              </a:xfrm>
              <a:custGeom>
                <a:avLst/>
                <a:gdLst>
                  <a:gd name="connsiteX0" fmla="*/ 123614 w 242391"/>
                  <a:gd name="connsiteY0" fmla="*/ 6811 h 407830"/>
                  <a:gd name="connsiteX1" fmla="*/ 361 w 242391"/>
                  <a:gd name="connsiteY1" fmla="*/ 294466 h 407830"/>
                  <a:gd name="connsiteX2" fmla="*/ 85609 w 242391"/>
                  <a:gd name="connsiteY2" fmla="*/ 404098 h 407830"/>
                  <a:gd name="connsiteX3" fmla="*/ 242391 w 242391"/>
                  <a:gd name="connsiteY3" fmla="*/ 341710 h 407830"/>
                  <a:gd name="connsiteX4" fmla="*/ 214959 w 242391"/>
                  <a:gd name="connsiteY4" fmla="*/ 256461 h 407830"/>
                  <a:gd name="connsiteX5" fmla="*/ 138854 w 242391"/>
                  <a:gd name="connsiteY5" fmla="*/ 257985 h 407830"/>
                  <a:gd name="connsiteX6" fmla="*/ 224103 w 242391"/>
                  <a:gd name="connsiteY6" fmla="*/ 113395 h 407830"/>
                  <a:gd name="connsiteX7" fmla="*/ 123614 w 242391"/>
                  <a:gd name="connsiteY7" fmla="*/ 6811 h 407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391" h="407830">
                    <a:moveTo>
                      <a:pt x="123614" y="6811"/>
                    </a:moveTo>
                    <a:cubicBezTo>
                      <a:pt x="123614" y="6811"/>
                      <a:pt x="3409" y="216837"/>
                      <a:pt x="361" y="294466"/>
                    </a:cubicBezTo>
                    <a:cubicBezTo>
                      <a:pt x="-2687" y="372094"/>
                      <a:pt x="12553" y="422291"/>
                      <a:pt x="85609" y="404098"/>
                    </a:cubicBezTo>
                    <a:cubicBezTo>
                      <a:pt x="158666" y="385810"/>
                      <a:pt x="242391" y="341710"/>
                      <a:pt x="242391" y="341710"/>
                    </a:cubicBezTo>
                    <a:lnTo>
                      <a:pt x="214959" y="256461"/>
                    </a:lnTo>
                    <a:lnTo>
                      <a:pt x="138854" y="257985"/>
                    </a:lnTo>
                    <a:lnTo>
                      <a:pt x="224103" y="113395"/>
                    </a:lnTo>
                    <a:cubicBezTo>
                      <a:pt x="224103" y="113395"/>
                      <a:pt x="245439" y="-32813"/>
                      <a:pt x="123614" y="681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xmlns="" id="{2E50ED2D-99BF-45D9-9674-6C2EF713876A}"/>
                  </a:ext>
                </a:extLst>
              </p:cNvPr>
              <p:cNvSpPr/>
              <p:nvPr/>
            </p:nvSpPr>
            <p:spPr>
              <a:xfrm>
                <a:off x="5950819" y="3292497"/>
                <a:ext cx="250859" cy="461861"/>
              </a:xfrm>
              <a:custGeom>
                <a:avLst/>
                <a:gdLst>
                  <a:gd name="connsiteX0" fmla="*/ 225857 w 250859"/>
                  <a:gd name="connsiteY0" fmla="*/ 160029 h 461861"/>
                  <a:gd name="connsiteX1" fmla="*/ 140608 w 250859"/>
                  <a:gd name="connsiteY1" fmla="*/ 304618 h 461861"/>
                  <a:gd name="connsiteX2" fmla="*/ 143751 w 250859"/>
                  <a:gd name="connsiteY2" fmla="*/ 310048 h 461861"/>
                  <a:gd name="connsiteX3" fmla="*/ 217761 w 250859"/>
                  <a:gd name="connsiteY3" fmla="*/ 308524 h 461861"/>
                  <a:gd name="connsiteX4" fmla="*/ 238144 w 250859"/>
                  <a:gd name="connsiteY4" fmla="*/ 373389 h 461861"/>
                  <a:gd name="connsiteX5" fmla="*/ 239001 w 250859"/>
                  <a:gd name="connsiteY5" fmla="*/ 390343 h 461861"/>
                  <a:gd name="connsiteX6" fmla="*/ 178613 w 250859"/>
                  <a:gd name="connsiteY6" fmla="*/ 418061 h 461861"/>
                  <a:gd name="connsiteX7" fmla="*/ 10211 w 250859"/>
                  <a:gd name="connsiteY7" fmla="*/ 387676 h 461861"/>
                  <a:gd name="connsiteX8" fmla="*/ 80029 w 250859"/>
                  <a:gd name="connsiteY8" fmla="*/ 154123 h 461861"/>
                  <a:gd name="connsiteX9" fmla="*/ 190138 w 250859"/>
                  <a:gd name="connsiteY9" fmla="*/ 7248 h 461861"/>
                  <a:gd name="connsiteX10" fmla="*/ 188233 w 250859"/>
                  <a:gd name="connsiteY10" fmla="*/ 295 h 461861"/>
                  <a:gd name="connsiteX11" fmla="*/ 100889 w 250859"/>
                  <a:gd name="connsiteY11" fmla="*/ 98212 h 461861"/>
                  <a:gd name="connsiteX12" fmla="*/ 7068 w 250859"/>
                  <a:gd name="connsiteY12" fmla="*/ 311095 h 461861"/>
                  <a:gd name="connsiteX13" fmla="*/ 39738 w 250859"/>
                  <a:gd name="connsiteY13" fmla="*/ 455780 h 461861"/>
                  <a:gd name="connsiteX14" fmla="*/ 249098 w 250859"/>
                  <a:gd name="connsiteY14" fmla="*/ 393391 h 461861"/>
                  <a:gd name="connsiteX15" fmla="*/ 250717 w 250859"/>
                  <a:gd name="connsiteY15" fmla="*/ 389296 h 461861"/>
                  <a:gd name="connsiteX16" fmla="*/ 223285 w 250859"/>
                  <a:gd name="connsiteY16" fmla="*/ 304047 h 461861"/>
                  <a:gd name="connsiteX17" fmla="*/ 219761 w 250859"/>
                  <a:gd name="connsiteY17" fmla="*/ 301380 h 461861"/>
                  <a:gd name="connsiteX18" fmla="*/ 151562 w 250859"/>
                  <a:gd name="connsiteY18" fmla="*/ 302713 h 461861"/>
                  <a:gd name="connsiteX19" fmla="*/ 148990 w 250859"/>
                  <a:gd name="connsiteY19" fmla="*/ 304618 h 461861"/>
                  <a:gd name="connsiteX20" fmla="*/ 163754 w 250859"/>
                  <a:gd name="connsiteY20" fmla="*/ 279663 h 461861"/>
                  <a:gd name="connsiteX21" fmla="*/ 232143 w 250859"/>
                  <a:gd name="connsiteY21" fmla="*/ 163744 h 461861"/>
                  <a:gd name="connsiteX22" fmla="*/ 225857 w 250859"/>
                  <a:gd name="connsiteY22" fmla="*/ 160029 h 461861"/>
                  <a:gd name="connsiteX23" fmla="*/ 225857 w 250859"/>
                  <a:gd name="connsiteY23" fmla="*/ 160029 h 461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0859" h="461861">
                    <a:moveTo>
                      <a:pt x="225857" y="160029"/>
                    </a:moveTo>
                    <a:cubicBezTo>
                      <a:pt x="197472" y="208225"/>
                      <a:pt x="168993" y="256422"/>
                      <a:pt x="140608" y="304618"/>
                    </a:cubicBezTo>
                    <a:cubicBezTo>
                      <a:pt x="139275" y="307000"/>
                      <a:pt x="140989" y="310143"/>
                      <a:pt x="143751" y="310048"/>
                    </a:cubicBezTo>
                    <a:cubicBezTo>
                      <a:pt x="160039" y="309762"/>
                      <a:pt x="204045" y="300808"/>
                      <a:pt x="217761" y="308524"/>
                    </a:cubicBezTo>
                    <a:cubicBezTo>
                      <a:pt x="222618" y="311286"/>
                      <a:pt x="236525" y="361864"/>
                      <a:pt x="238144" y="373389"/>
                    </a:cubicBezTo>
                    <a:cubicBezTo>
                      <a:pt x="240525" y="390724"/>
                      <a:pt x="243669" y="382723"/>
                      <a:pt x="239001" y="390343"/>
                    </a:cubicBezTo>
                    <a:cubicBezTo>
                      <a:pt x="231572" y="402535"/>
                      <a:pt x="191186" y="412822"/>
                      <a:pt x="178613" y="418061"/>
                    </a:cubicBezTo>
                    <a:cubicBezTo>
                      <a:pt x="118701" y="443207"/>
                      <a:pt x="21165" y="483879"/>
                      <a:pt x="10211" y="387676"/>
                    </a:cubicBezTo>
                    <a:cubicBezTo>
                      <a:pt x="781" y="304809"/>
                      <a:pt x="43929" y="225942"/>
                      <a:pt x="80029" y="154123"/>
                    </a:cubicBezTo>
                    <a:cubicBezTo>
                      <a:pt x="106128" y="102117"/>
                      <a:pt x="132131" y="31346"/>
                      <a:pt x="190138" y="7248"/>
                    </a:cubicBezTo>
                    <a:cubicBezTo>
                      <a:pt x="194424" y="5533"/>
                      <a:pt x="192519" y="-1515"/>
                      <a:pt x="188233" y="295"/>
                    </a:cubicBezTo>
                    <a:cubicBezTo>
                      <a:pt x="142323" y="19345"/>
                      <a:pt x="122987" y="56968"/>
                      <a:pt x="100889" y="98212"/>
                    </a:cubicBezTo>
                    <a:cubicBezTo>
                      <a:pt x="64980" y="165268"/>
                      <a:pt x="25260" y="236705"/>
                      <a:pt x="7068" y="311095"/>
                    </a:cubicBezTo>
                    <a:cubicBezTo>
                      <a:pt x="-3219" y="353291"/>
                      <a:pt x="-9125" y="434254"/>
                      <a:pt x="39738" y="455780"/>
                    </a:cubicBezTo>
                    <a:cubicBezTo>
                      <a:pt x="97746" y="481307"/>
                      <a:pt x="198139" y="419871"/>
                      <a:pt x="249098" y="393391"/>
                    </a:cubicBezTo>
                    <a:cubicBezTo>
                      <a:pt x="250431" y="392725"/>
                      <a:pt x="251193" y="390724"/>
                      <a:pt x="250717" y="389296"/>
                    </a:cubicBezTo>
                    <a:cubicBezTo>
                      <a:pt x="241573" y="360911"/>
                      <a:pt x="232429" y="332431"/>
                      <a:pt x="223285" y="304047"/>
                    </a:cubicBezTo>
                    <a:cubicBezTo>
                      <a:pt x="222809" y="302523"/>
                      <a:pt x="221380" y="301380"/>
                      <a:pt x="219761" y="301380"/>
                    </a:cubicBezTo>
                    <a:cubicBezTo>
                      <a:pt x="202425" y="301761"/>
                      <a:pt x="166707" y="309857"/>
                      <a:pt x="151562" y="302713"/>
                    </a:cubicBezTo>
                    <a:cubicBezTo>
                      <a:pt x="138894" y="296808"/>
                      <a:pt x="149657" y="312143"/>
                      <a:pt x="148990" y="304618"/>
                    </a:cubicBezTo>
                    <a:cubicBezTo>
                      <a:pt x="148514" y="299380"/>
                      <a:pt x="161182" y="284044"/>
                      <a:pt x="163754" y="279663"/>
                    </a:cubicBezTo>
                    <a:cubicBezTo>
                      <a:pt x="186519" y="240991"/>
                      <a:pt x="209283" y="202415"/>
                      <a:pt x="232143" y="163744"/>
                    </a:cubicBezTo>
                    <a:cubicBezTo>
                      <a:pt x="234525" y="159648"/>
                      <a:pt x="228238" y="156028"/>
                      <a:pt x="225857" y="160029"/>
                    </a:cubicBezTo>
                    <a:lnTo>
                      <a:pt x="225857" y="16002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xmlns="" id="{59673150-0E96-42BA-8D69-EE2357A1A797}"/>
                  </a:ext>
                </a:extLst>
              </p:cNvPr>
              <p:cNvSpPr/>
              <p:nvPr/>
            </p:nvSpPr>
            <p:spPr>
              <a:xfrm>
                <a:off x="6039706" y="3595876"/>
                <a:ext cx="65075" cy="11436"/>
              </a:xfrm>
              <a:custGeom>
                <a:avLst/>
                <a:gdLst>
                  <a:gd name="connsiteX0" fmla="*/ 2572 w 65075"/>
                  <a:gd name="connsiteY0" fmla="*/ 11431 h 11436"/>
                  <a:gd name="connsiteX1" fmla="*/ 62580 w 65075"/>
                  <a:gd name="connsiteY1" fmla="*/ 6859 h 11436"/>
                  <a:gd name="connsiteX2" fmla="*/ 61627 w 65075"/>
                  <a:gd name="connsiteY2" fmla="*/ 1 h 11436"/>
                  <a:gd name="connsiteX3" fmla="*/ 2572 w 65075"/>
                  <a:gd name="connsiteY3" fmla="*/ 6097 h 11436"/>
                  <a:gd name="connsiteX4" fmla="*/ 2572 w 65075"/>
                  <a:gd name="connsiteY4" fmla="*/ 11431 h 11436"/>
                  <a:gd name="connsiteX5" fmla="*/ 2572 w 65075"/>
                  <a:gd name="connsiteY5" fmla="*/ 11431 h 1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075" h="11436">
                    <a:moveTo>
                      <a:pt x="2572" y="11431"/>
                    </a:moveTo>
                    <a:cubicBezTo>
                      <a:pt x="22479" y="10479"/>
                      <a:pt x="42768" y="9621"/>
                      <a:pt x="62580" y="6859"/>
                    </a:cubicBezTo>
                    <a:cubicBezTo>
                      <a:pt x="66485" y="6288"/>
                      <a:pt x="65533" y="-94"/>
                      <a:pt x="61627" y="1"/>
                    </a:cubicBezTo>
                    <a:cubicBezTo>
                      <a:pt x="41910" y="858"/>
                      <a:pt x="22099" y="3525"/>
                      <a:pt x="2572" y="6097"/>
                    </a:cubicBezTo>
                    <a:cubicBezTo>
                      <a:pt x="-762" y="6573"/>
                      <a:pt x="-952" y="11622"/>
                      <a:pt x="2572" y="11431"/>
                    </a:cubicBezTo>
                    <a:lnTo>
                      <a:pt x="2572" y="1143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xmlns="" id="{F1772B8C-BDE4-4C94-81D3-C3C326F7B989}"/>
                  </a:ext>
                </a:extLst>
              </p:cNvPr>
              <p:cNvSpPr/>
              <p:nvPr/>
            </p:nvSpPr>
            <p:spPr>
              <a:xfrm>
                <a:off x="6148750" y="3594190"/>
                <a:ext cx="31594" cy="102069"/>
              </a:xfrm>
              <a:custGeom>
                <a:avLst/>
                <a:gdLst>
                  <a:gd name="connsiteX0" fmla="*/ 18 w 31594"/>
                  <a:gd name="connsiteY0" fmla="*/ 2449 h 102069"/>
                  <a:gd name="connsiteX1" fmla="*/ 24212 w 31594"/>
                  <a:gd name="connsiteY1" fmla="*/ 99413 h 102069"/>
                  <a:gd name="connsiteX2" fmla="*/ 31451 w 31594"/>
                  <a:gd name="connsiteY2" fmla="*/ 97413 h 102069"/>
                  <a:gd name="connsiteX3" fmla="*/ 3733 w 31594"/>
                  <a:gd name="connsiteY3" fmla="*/ 1401 h 102069"/>
                  <a:gd name="connsiteX4" fmla="*/ 18 w 31594"/>
                  <a:gd name="connsiteY4" fmla="*/ 2449 h 102069"/>
                  <a:gd name="connsiteX5" fmla="*/ 18 w 31594"/>
                  <a:gd name="connsiteY5" fmla="*/ 2449 h 10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4" h="102069">
                    <a:moveTo>
                      <a:pt x="18" y="2449"/>
                    </a:moveTo>
                    <a:cubicBezTo>
                      <a:pt x="4686" y="35024"/>
                      <a:pt x="15163" y="67790"/>
                      <a:pt x="24212" y="99413"/>
                    </a:cubicBezTo>
                    <a:cubicBezTo>
                      <a:pt x="25545" y="104080"/>
                      <a:pt x="32689" y="102080"/>
                      <a:pt x="31451" y="97413"/>
                    </a:cubicBezTo>
                    <a:cubicBezTo>
                      <a:pt x="23355" y="65504"/>
                      <a:pt x="16020" y="31976"/>
                      <a:pt x="3733" y="1401"/>
                    </a:cubicBezTo>
                    <a:cubicBezTo>
                      <a:pt x="2876" y="-980"/>
                      <a:pt x="-267" y="-123"/>
                      <a:pt x="18" y="2449"/>
                    </a:cubicBezTo>
                    <a:lnTo>
                      <a:pt x="18" y="244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xmlns="" id="{7490BE4B-27D7-4327-AF49-513EEF56FF1D}"/>
                  </a:ext>
                </a:extLst>
              </p:cNvPr>
              <p:cNvSpPr/>
              <p:nvPr/>
            </p:nvSpPr>
            <p:spPr>
              <a:xfrm>
                <a:off x="6015079" y="3883340"/>
                <a:ext cx="388412" cy="14330"/>
              </a:xfrm>
              <a:custGeom>
                <a:avLst/>
                <a:gdLst>
                  <a:gd name="connsiteX0" fmla="*/ 1768 w 388412"/>
                  <a:gd name="connsiteY0" fmla="*/ 4859 h 14330"/>
                  <a:gd name="connsiteX1" fmla="*/ 384197 w 388412"/>
                  <a:gd name="connsiteY1" fmla="*/ 13337 h 14330"/>
                  <a:gd name="connsiteX2" fmla="*/ 384197 w 388412"/>
                  <a:gd name="connsiteY2" fmla="*/ 4573 h 14330"/>
                  <a:gd name="connsiteX3" fmla="*/ 2435 w 388412"/>
                  <a:gd name="connsiteY3" fmla="*/ 1 h 14330"/>
                  <a:gd name="connsiteX4" fmla="*/ 1768 w 388412"/>
                  <a:gd name="connsiteY4" fmla="*/ 4859 h 14330"/>
                  <a:gd name="connsiteX5" fmla="*/ 1768 w 388412"/>
                  <a:gd name="connsiteY5" fmla="*/ 4859 h 1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412" h="14330">
                    <a:moveTo>
                      <a:pt x="1768" y="4859"/>
                    </a:moveTo>
                    <a:cubicBezTo>
                      <a:pt x="127403" y="24767"/>
                      <a:pt x="257419" y="5907"/>
                      <a:pt x="384197" y="13337"/>
                    </a:cubicBezTo>
                    <a:cubicBezTo>
                      <a:pt x="389912" y="13622"/>
                      <a:pt x="389721" y="5050"/>
                      <a:pt x="384197" y="4573"/>
                    </a:cubicBezTo>
                    <a:cubicBezTo>
                      <a:pt x="257324" y="-6380"/>
                      <a:pt x="129689" y="8384"/>
                      <a:pt x="2435" y="1"/>
                    </a:cubicBezTo>
                    <a:cubicBezTo>
                      <a:pt x="-327" y="-94"/>
                      <a:pt x="-994" y="4478"/>
                      <a:pt x="1768" y="4859"/>
                    </a:cubicBezTo>
                    <a:lnTo>
                      <a:pt x="1768" y="48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xmlns="" id="{5652BDBD-C673-4CE3-9788-E9B342954BE7}"/>
                  </a:ext>
                </a:extLst>
              </p:cNvPr>
              <p:cNvSpPr/>
              <p:nvPr/>
            </p:nvSpPr>
            <p:spPr>
              <a:xfrm>
                <a:off x="6013980" y="3750087"/>
                <a:ext cx="9916" cy="138112"/>
              </a:xfrm>
              <a:custGeom>
                <a:avLst/>
                <a:gdLst>
                  <a:gd name="connsiteX0" fmla="*/ 7058 w 9916"/>
                  <a:gd name="connsiteY0" fmla="*/ 135255 h 138112"/>
                  <a:gd name="connsiteX1" fmla="*/ 9916 w 9916"/>
                  <a:gd name="connsiteY1" fmla="*/ 4286 h 138112"/>
                  <a:gd name="connsiteX2" fmla="*/ 1057 w 9916"/>
                  <a:gd name="connsiteY2" fmla="*/ 4286 h 138112"/>
                  <a:gd name="connsiteX3" fmla="*/ 1153 w 9916"/>
                  <a:gd name="connsiteY3" fmla="*/ 135255 h 138112"/>
                  <a:gd name="connsiteX4" fmla="*/ 7058 w 9916"/>
                  <a:gd name="connsiteY4" fmla="*/ 135255 h 138112"/>
                  <a:gd name="connsiteX5" fmla="*/ 7058 w 9916"/>
                  <a:gd name="connsiteY5" fmla="*/ 135255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16" h="138112">
                    <a:moveTo>
                      <a:pt x="7058" y="135255"/>
                    </a:moveTo>
                    <a:cubicBezTo>
                      <a:pt x="10297" y="91821"/>
                      <a:pt x="9249" y="47815"/>
                      <a:pt x="9916" y="4286"/>
                    </a:cubicBezTo>
                    <a:cubicBezTo>
                      <a:pt x="10011" y="-1429"/>
                      <a:pt x="1057" y="-1429"/>
                      <a:pt x="1057" y="4286"/>
                    </a:cubicBezTo>
                    <a:cubicBezTo>
                      <a:pt x="772" y="47815"/>
                      <a:pt x="-1229" y="91821"/>
                      <a:pt x="1153" y="135255"/>
                    </a:cubicBezTo>
                    <a:cubicBezTo>
                      <a:pt x="1248" y="139065"/>
                      <a:pt x="6772" y="139065"/>
                      <a:pt x="7058" y="135255"/>
                    </a:cubicBezTo>
                    <a:lnTo>
                      <a:pt x="7058" y="1352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9" name="Graphic 19209">
              <a:extLst>
                <a:ext uri="{FF2B5EF4-FFF2-40B4-BE49-F238E27FC236}">
                  <a16:creationId xmlns:a16="http://schemas.microsoft.com/office/drawing/2014/main" xmlns="" id="{81AC411D-4A87-4119-96DA-E8F685BD71BA}"/>
                </a:ext>
              </a:extLst>
            </p:cNvPr>
            <p:cNvGrpSpPr/>
            <p:nvPr/>
          </p:nvGrpSpPr>
          <p:grpSpPr>
            <a:xfrm>
              <a:off x="5438757" y="2547937"/>
              <a:ext cx="1245899" cy="1746362"/>
              <a:chOff x="5438757" y="2547937"/>
              <a:chExt cx="1245899" cy="1746362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E8E8E1D7-5185-43CF-AF8E-9C4E0818F185}"/>
                  </a:ext>
                </a:extLst>
              </p:cNvPr>
              <p:cNvSpPr/>
              <p:nvPr/>
            </p:nvSpPr>
            <p:spPr>
              <a:xfrm>
                <a:off x="5438757" y="3109013"/>
                <a:ext cx="1245899" cy="173777"/>
              </a:xfrm>
              <a:custGeom>
                <a:avLst/>
                <a:gdLst>
                  <a:gd name="connsiteX0" fmla="*/ 2875 w 1245899"/>
                  <a:gd name="connsiteY0" fmla="*/ 123867 h 173777"/>
                  <a:gd name="connsiteX1" fmla="*/ 205186 w 1245899"/>
                  <a:gd name="connsiteY1" fmla="*/ 29855 h 173777"/>
                  <a:gd name="connsiteX2" fmla="*/ 359205 w 1245899"/>
                  <a:gd name="connsiteY2" fmla="*/ 124248 h 173777"/>
                  <a:gd name="connsiteX3" fmla="*/ 634097 w 1245899"/>
                  <a:gd name="connsiteY3" fmla="*/ 131296 h 173777"/>
                  <a:gd name="connsiteX4" fmla="*/ 825930 w 1245899"/>
                  <a:gd name="connsiteY4" fmla="*/ 18806 h 173777"/>
                  <a:gd name="connsiteX5" fmla="*/ 1062055 w 1245899"/>
                  <a:gd name="connsiteY5" fmla="*/ 64621 h 173777"/>
                  <a:gd name="connsiteX6" fmla="*/ 1245697 w 1245899"/>
                  <a:gd name="connsiteY6" fmla="*/ 45762 h 173777"/>
                  <a:gd name="connsiteX7" fmla="*/ 1243125 w 1245899"/>
                  <a:gd name="connsiteY7" fmla="*/ 44238 h 173777"/>
                  <a:gd name="connsiteX8" fmla="*/ 1031003 w 1245899"/>
                  <a:gd name="connsiteY8" fmla="*/ 42904 h 173777"/>
                  <a:gd name="connsiteX9" fmla="*/ 884890 w 1245899"/>
                  <a:gd name="connsiteY9" fmla="*/ 899 h 173777"/>
                  <a:gd name="connsiteX10" fmla="*/ 536275 w 1245899"/>
                  <a:gd name="connsiteY10" fmla="*/ 168539 h 173777"/>
                  <a:gd name="connsiteX11" fmla="*/ 205948 w 1245899"/>
                  <a:gd name="connsiteY11" fmla="*/ 26902 h 173777"/>
                  <a:gd name="connsiteX12" fmla="*/ 208 w 1245899"/>
                  <a:gd name="connsiteY12" fmla="*/ 122343 h 173777"/>
                  <a:gd name="connsiteX13" fmla="*/ 2875 w 1245899"/>
                  <a:gd name="connsiteY13" fmla="*/ 123867 h 173777"/>
                  <a:gd name="connsiteX14" fmla="*/ 2875 w 1245899"/>
                  <a:gd name="connsiteY14" fmla="*/ 123867 h 17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45899" h="173777">
                    <a:moveTo>
                      <a:pt x="2875" y="123867"/>
                    </a:moveTo>
                    <a:cubicBezTo>
                      <a:pt x="44023" y="55096"/>
                      <a:pt x="124890" y="14234"/>
                      <a:pt x="205186" y="29855"/>
                    </a:cubicBezTo>
                    <a:cubicBezTo>
                      <a:pt x="266813" y="41761"/>
                      <a:pt x="311104" y="87767"/>
                      <a:pt x="359205" y="124248"/>
                    </a:cubicBezTo>
                    <a:cubicBezTo>
                      <a:pt x="449026" y="192351"/>
                      <a:pt x="537704" y="185874"/>
                      <a:pt x="634097" y="131296"/>
                    </a:cubicBezTo>
                    <a:cubicBezTo>
                      <a:pt x="698581" y="94720"/>
                      <a:pt x="755731" y="44714"/>
                      <a:pt x="825930" y="18806"/>
                    </a:cubicBezTo>
                    <a:cubicBezTo>
                      <a:pt x="918323" y="-15198"/>
                      <a:pt x="983188" y="21663"/>
                      <a:pt x="1062055" y="64621"/>
                    </a:cubicBezTo>
                    <a:cubicBezTo>
                      <a:pt x="1119872" y="96149"/>
                      <a:pt x="1207502" y="115389"/>
                      <a:pt x="1245697" y="45762"/>
                    </a:cubicBezTo>
                    <a:cubicBezTo>
                      <a:pt x="1246649" y="44047"/>
                      <a:pt x="1243982" y="42523"/>
                      <a:pt x="1243125" y="44238"/>
                    </a:cubicBezTo>
                    <a:cubicBezTo>
                      <a:pt x="1195976" y="130153"/>
                      <a:pt x="1091963" y="78242"/>
                      <a:pt x="1031003" y="42904"/>
                    </a:cubicBezTo>
                    <a:cubicBezTo>
                      <a:pt x="984617" y="16044"/>
                      <a:pt x="939849" y="-4626"/>
                      <a:pt x="884890" y="899"/>
                    </a:cubicBezTo>
                    <a:cubicBezTo>
                      <a:pt x="751540" y="14424"/>
                      <a:pt x="664862" y="141869"/>
                      <a:pt x="536275" y="168539"/>
                    </a:cubicBezTo>
                    <a:cubicBezTo>
                      <a:pt x="387018" y="199590"/>
                      <a:pt x="334916" y="51477"/>
                      <a:pt x="205948" y="26902"/>
                    </a:cubicBezTo>
                    <a:cubicBezTo>
                      <a:pt x="124033" y="11281"/>
                      <a:pt x="42308" y="52048"/>
                      <a:pt x="208" y="122343"/>
                    </a:cubicBezTo>
                    <a:cubicBezTo>
                      <a:pt x="-745" y="123962"/>
                      <a:pt x="1827" y="125486"/>
                      <a:pt x="2875" y="123867"/>
                    </a:cubicBezTo>
                    <a:lnTo>
                      <a:pt x="2875" y="123867"/>
                    </a:lnTo>
                    <a:close/>
                  </a:path>
                </a:pathLst>
              </a:custGeom>
              <a:solidFill>
                <a:srgbClr val="F5D4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1" name="Graphic 19209">
                <a:extLst>
                  <a:ext uri="{FF2B5EF4-FFF2-40B4-BE49-F238E27FC236}">
                    <a16:creationId xmlns:a16="http://schemas.microsoft.com/office/drawing/2014/main" xmlns="" id="{DB58FCB9-FF6A-4242-B2C1-827BDEBE2947}"/>
                  </a:ext>
                </a:extLst>
              </p:cNvPr>
              <p:cNvGrpSpPr/>
              <p:nvPr/>
            </p:nvGrpSpPr>
            <p:grpSpPr>
              <a:xfrm>
                <a:off x="6369843" y="4156614"/>
                <a:ext cx="158429" cy="105346"/>
                <a:chOff x="6369843" y="4156614"/>
                <a:chExt cx="158429" cy="105346"/>
              </a:xfrm>
            </p:grpSpPr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xmlns="" id="{E3D2D192-07AB-438F-8FAC-1B7E59BD4857}"/>
                    </a:ext>
                  </a:extLst>
                </p:cNvPr>
                <p:cNvSpPr/>
                <p:nvPr/>
              </p:nvSpPr>
              <p:spPr>
                <a:xfrm>
                  <a:off x="6369843" y="4156614"/>
                  <a:ext cx="158037" cy="105346"/>
                </a:xfrm>
                <a:custGeom>
                  <a:avLst/>
                  <a:gdLst>
                    <a:gd name="connsiteX0" fmla="*/ 0 w 158037"/>
                    <a:gd name="connsiteY0" fmla="*/ 43243 h 105346"/>
                    <a:gd name="connsiteX1" fmla="*/ 36576 w 158037"/>
                    <a:gd name="connsiteY1" fmla="*/ 105346 h 105346"/>
                    <a:gd name="connsiteX2" fmla="*/ 157925 w 158037"/>
                    <a:gd name="connsiteY2" fmla="*/ 74962 h 105346"/>
                    <a:gd name="connsiteX3" fmla="*/ 102965 w 158037"/>
                    <a:gd name="connsiteY3" fmla="*/ 45053 h 105346"/>
                    <a:gd name="connsiteX4" fmla="*/ 86868 w 158037"/>
                    <a:gd name="connsiteY4" fmla="*/ 46577 h 105346"/>
                    <a:gd name="connsiteX5" fmla="*/ 66961 w 158037"/>
                    <a:gd name="connsiteY5" fmla="*/ 0 h 105346"/>
                    <a:gd name="connsiteX6" fmla="*/ 0 w 158037"/>
                    <a:gd name="connsiteY6" fmla="*/ 43243 h 105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8037" h="105346">
                      <a:moveTo>
                        <a:pt x="0" y="43243"/>
                      </a:moveTo>
                      <a:lnTo>
                        <a:pt x="36576" y="105346"/>
                      </a:lnTo>
                      <a:cubicBezTo>
                        <a:pt x="36576" y="105346"/>
                        <a:pt x="156019" y="80200"/>
                        <a:pt x="157925" y="74962"/>
                      </a:cubicBezTo>
                      <a:cubicBezTo>
                        <a:pt x="159734" y="69723"/>
                        <a:pt x="139732" y="49530"/>
                        <a:pt x="102965" y="45053"/>
                      </a:cubicBezTo>
                      <a:lnTo>
                        <a:pt x="86868" y="46577"/>
                      </a:lnTo>
                      <a:lnTo>
                        <a:pt x="66961" y="0"/>
                      </a:lnTo>
                      <a:lnTo>
                        <a:pt x="0" y="43243"/>
                      </a:lnTo>
                      <a:close/>
                    </a:path>
                  </a:pathLst>
                </a:custGeom>
                <a:solidFill>
                  <a:srgbClr val="F4CB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xmlns="" id="{6294C1CA-11DF-4BF7-A320-0F2BFD983997}"/>
                    </a:ext>
                  </a:extLst>
                </p:cNvPr>
                <p:cNvSpPr/>
                <p:nvPr/>
              </p:nvSpPr>
              <p:spPr>
                <a:xfrm>
                  <a:off x="6447538" y="4199721"/>
                  <a:ext cx="12027" cy="17622"/>
                </a:xfrm>
                <a:custGeom>
                  <a:avLst/>
                  <a:gdLst>
                    <a:gd name="connsiteX0" fmla="*/ 2982 w 12027"/>
                    <a:gd name="connsiteY0" fmla="*/ 16615 h 17622"/>
                    <a:gd name="connsiteX1" fmla="*/ 11650 w 12027"/>
                    <a:gd name="connsiteY1" fmla="*/ 2613 h 17622"/>
                    <a:gd name="connsiteX2" fmla="*/ 9554 w 12027"/>
                    <a:gd name="connsiteY2" fmla="*/ 517 h 17622"/>
                    <a:gd name="connsiteX3" fmla="*/ 125 w 12027"/>
                    <a:gd name="connsiteY3" fmla="*/ 15853 h 17622"/>
                    <a:gd name="connsiteX4" fmla="*/ 2982 w 12027"/>
                    <a:gd name="connsiteY4" fmla="*/ 16615 h 17622"/>
                    <a:gd name="connsiteX5" fmla="*/ 2982 w 12027"/>
                    <a:gd name="connsiteY5" fmla="*/ 166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027" h="17622">
                      <a:moveTo>
                        <a:pt x="2982" y="16615"/>
                      </a:moveTo>
                      <a:cubicBezTo>
                        <a:pt x="5173" y="11471"/>
                        <a:pt x="8030" y="6899"/>
                        <a:pt x="11650" y="2613"/>
                      </a:cubicBezTo>
                      <a:cubicBezTo>
                        <a:pt x="12888" y="1184"/>
                        <a:pt x="10793" y="-1007"/>
                        <a:pt x="9554" y="517"/>
                      </a:cubicBezTo>
                      <a:cubicBezTo>
                        <a:pt x="5554" y="5185"/>
                        <a:pt x="2506" y="10233"/>
                        <a:pt x="125" y="15853"/>
                      </a:cubicBezTo>
                      <a:cubicBezTo>
                        <a:pt x="-637" y="17567"/>
                        <a:pt x="2315" y="18424"/>
                        <a:pt x="2982" y="16615"/>
                      </a:cubicBezTo>
                      <a:lnTo>
                        <a:pt x="2982" y="166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xmlns="" id="{A1806D22-F6C1-456B-84B5-851C17516C60}"/>
                    </a:ext>
                  </a:extLst>
                </p:cNvPr>
                <p:cNvSpPr/>
                <p:nvPr/>
              </p:nvSpPr>
              <p:spPr>
                <a:xfrm>
                  <a:off x="6434426" y="4189172"/>
                  <a:ext cx="17893" cy="15259"/>
                </a:xfrm>
                <a:custGeom>
                  <a:avLst/>
                  <a:gdLst>
                    <a:gd name="connsiteX0" fmla="*/ 2474 w 17893"/>
                    <a:gd name="connsiteY0" fmla="*/ 14781 h 15259"/>
                    <a:gd name="connsiteX1" fmla="*/ 17142 w 17893"/>
                    <a:gd name="connsiteY1" fmla="*/ 2780 h 15259"/>
                    <a:gd name="connsiteX2" fmla="*/ 15618 w 17893"/>
                    <a:gd name="connsiteY2" fmla="*/ 208 h 15259"/>
                    <a:gd name="connsiteX3" fmla="*/ 378 w 17893"/>
                    <a:gd name="connsiteY3" fmla="*/ 12686 h 15259"/>
                    <a:gd name="connsiteX4" fmla="*/ 2474 w 17893"/>
                    <a:gd name="connsiteY4" fmla="*/ 14781 h 15259"/>
                    <a:gd name="connsiteX5" fmla="*/ 2474 w 17893"/>
                    <a:gd name="connsiteY5" fmla="*/ 14781 h 15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3" h="15259">
                      <a:moveTo>
                        <a:pt x="2474" y="14781"/>
                      </a:moveTo>
                      <a:cubicBezTo>
                        <a:pt x="6665" y="9828"/>
                        <a:pt x="11522" y="5923"/>
                        <a:pt x="17142" y="2780"/>
                      </a:cubicBezTo>
                      <a:cubicBezTo>
                        <a:pt x="18857" y="1827"/>
                        <a:pt x="17332" y="-744"/>
                        <a:pt x="15618" y="208"/>
                      </a:cubicBezTo>
                      <a:cubicBezTo>
                        <a:pt x="9713" y="3542"/>
                        <a:pt x="4759" y="7638"/>
                        <a:pt x="378" y="12686"/>
                      </a:cubicBezTo>
                      <a:cubicBezTo>
                        <a:pt x="-860" y="14115"/>
                        <a:pt x="1235" y="16210"/>
                        <a:pt x="2474" y="14781"/>
                      </a:cubicBezTo>
                      <a:lnTo>
                        <a:pt x="2474" y="1478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xmlns="" id="{9F501A50-930D-481E-B663-6DA1EC8934AB}"/>
                    </a:ext>
                  </a:extLst>
                </p:cNvPr>
                <p:cNvSpPr/>
                <p:nvPr/>
              </p:nvSpPr>
              <p:spPr>
                <a:xfrm>
                  <a:off x="6465821" y="4202595"/>
                  <a:ext cx="8757" cy="18435"/>
                </a:xfrm>
                <a:custGeom>
                  <a:avLst/>
                  <a:gdLst>
                    <a:gd name="connsiteX0" fmla="*/ 2891 w 8757"/>
                    <a:gd name="connsiteY0" fmla="*/ 17360 h 18435"/>
                    <a:gd name="connsiteX1" fmla="*/ 8511 w 8757"/>
                    <a:gd name="connsiteY1" fmla="*/ 2215 h 18435"/>
                    <a:gd name="connsiteX2" fmla="*/ 5939 w 8757"/>
                    <a:gd name="connsiteY2" fmla="*/ 691 h 18435"/>
                    <a:gd name="connsiteX3" fmla="*/ 34 w 8757"/>
                    <a:gd name="connsiteY3" fmla="*/ 16598 h 18435"/>
                    <a:gd name="connsiteX4" fmla="*/ 2891 w 8757"/>
                    <a:gd name="connsiteY4" fmla="*/ 17360 h 18435"/>
                    <a:gd name="connsiteX5" fmla="*/ 2891 w 8757"/>
                    <a:gd name="connsiteY5" fmla="*/ 17360 h 18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57" h="18435">
                      <a:moveTo>
                        <a:pt x="2891" y="17360"/>
                      </a:moveTo>
                      <a:cubicBezTo>
                        <a:pt x="3653" y="11740"/>
                        <a:pt x="5463" y="6977"/>
                        <a:pt x="8511" y="2215"/>
                      </a:cubicBezTo>
                      <a:cubicBezTo>
                        <a:pt x="9559" y="596"/>
                        <a:pt x="6987" y="-928"/>
                        <a:pt x="5939" y="691"/>
                      </a:cubicBezTo>
                      <a:cubicBezTo>
                        <a:pt x="2796" y="5644"/>
                        <a:pt x="796" y="10788"/>
                        <a:pt x="34" y="16598"/>
                      </a:cubicBezTo>
                      <a:cubicBezTo>
                        <a:pt x="-347" y="18407"/>
                        <a:pt x="2606" y="19265"/>
                        <a:pt x="2891" y="17360"/>
                      </a:cubicBezTo>
                      <a:lnTo>
                        <a:pt x="2891" y="173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xmlns="" id="{AEAB9AAF-9AEE-4F38-BBB9-B8BDEEEBADF1}"/>
                    </a:ext>
                  </a:extLst>
                </p:cNvPr>
                <p:cNvSpPr/>
                <p:nvPr/>
              </p:nvSpPr>
              <p:spPr>
                <a:xfrm>
                  <a:off x="6482233" y="4203262"/>
                  <a:ext cx="10666" cy="16742"/>
                </a:xfrm>
                <a:custGeom>
                  <a:avLst/>
                  <a:gdLst>
                    <a:gd name="connsiteX0" fmla="*/ 3053 w 10666"/>
                    <a:gd name="connsiteY0" fmla="*/ 15740 h 16742"/>
                    <a:gd name="connsiteX1" fmla="*/ 10387 w 10666"/>
                    <a:gd name="connsiteY1" fmla="*/ 2215 h 16742"/>
                    <a:gd name="connsiteX2" fmla="*/ 7815 w 10666"/>
                    <a:gd name="connsiteY2" fmla="*/ 691 h 16742"/>
                    <a:gd name="connsiteX3" fmla="*/ 100 w 10666"/>
                    <a:gd name="connsiteY3" fmla="*/ 14883 h 16742"/>
                    <a:gd name="connsiteX4" fmla="*/ 3053 w 10666"/>
                    <a:gd name="connsiteY4" fmla="*/ 15740 h 16742"/>
                    <a:gd name="connsiteX5" fmla="*/ 3053 w 10666"/>
                    <a:gd name="connsiteY5" fmla="*/ 15740 h 1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66" h="16742">
                      <a:moveTo>
                        <a:pt x="3053" y="15740"/>
                      </a:moveTo>
                      <a:cubicBezTo>
                        <a:pt x="5053" y="10978"/>
                        <a:pt x="7529" y="6501"/>
                        <a:pt x="10387" y="2215"/>
                      </a:cubicBezTo>
                      <a:cubicBezTo>
                        <a:pt x="11530" y="596"/>
                        <a:pt x="8863" y="-928"/>
                        <a:pt x="7815" y="691"/>
                      </a:cubicBezTo>
                      <a:cubicBezTo>
                        <a:pt x="4767" y="5168"/>
                        <a:pt x="2196" y="9930"/>
                        <a:pt x="100" y="14883"/>
                      </a:cubicBezTo>
                      <a:cubicBezTo>
                        <a:pt x="-567" y="16693"/>
                        <a:pt x="2291" y="17550"/>
                        <a:pt x="3053" y="15740"/>
                      </a:cubicBezTo>
                      <a:lnTo>
                        <a:pt x="3053" y="157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xmlns="" id="{44F001C7-1CF6-42A5-9F14-E896CD9A30F8}"/>
                    </a:ext>
                  </a:extLst>
                </p:cNvPr>
                <p:cNvSpPr/>
                <p:nvPr/>
              </p:nvSpPr>
              <p:spPr>
                <a:xfrm>
                  <a:off x="6389419" y="4225635"/>
                  <a:ext cx="51744" cy="24406"/>
                </a:xfrm>
                <a:custGeom>
                  <a:avLst/>
                  <a:gdLst>
                    <a:gd name="connsiteX0" fmla="*/ 2141 w 51744"/>
                    <a:gd name="connsiteY0" fmla="*/ 9560 h 24406"/>
                    <a:gd name="connsiteX1" fmla="*/ 48718 w 51744"/>
                    <a:gd name="connsiteY1" fmla="*/ 23372 h 24406"/>
                    <a:gd name="connsiteX2" fmla="*/ 51671 w 51744"/>
                    <a:gd name="connsiteY2" fmla="*/ 22610 h 24406"/>
                    <a:gd name="connsiteX3" fmla="*/ 712 w 51744"/>
                    <a:gd name="connsiteY3" fmla="*/ 6989 h 24406"/>
                    <a:gd name="connsiteX4" fmla="*/ 2141 w 51744"/>
                    <a:gd name="connsiteY4" fmla="*/ 9560 h 24406"/>
                    <a:gd name="connsiteX5" fmla="*/ 2141 w 51744"/>
                    <a:gd name="connsiteY5" fmla="*/ 9560 h 24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744" h="24406">
                      <a:moveTo>
                        <a:pt x="2141" y="9560"/>
                      </a:moveTo>
                      <a:cubicBezTo>
                        <a:pt x="18905" y="-2822"/>
                        <a:pt x="42241" y="2702"/>
                        <a:pt x="48718" y="23372"/>
                      </a:cubicBezTo>
                      <a:cubicBezTo>
                        <a:pt x="49290" y="25181"/>
                        <a:pt x="52243" y="24419"/>
                        <a:pt x="51671" y="22610"/>
                      </a:cubicBezTo>
                      <a:cubicBezTo>
                        <a:pt x="44718" y="226"/>
                        <a:pt x="19096" y="-6632"/>
                        <a:pt x="712" y="6989"/>
                      </a:cubicBezTo>
                      <a:cubicBezTo>
                        <a:pt x="-907" y="8036"/>
                        <a:pt x="522" y="10703"/>
                        <a:pt x="2141" y="9560"/>
                      </a:cubicBezTo>
                      <a:lnTo>
                        <a:pt x="2141" y="95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xmlns="" id="{5A2E1541-164E-4CB2-BDA1-3E92D21C4C50}"/>
                    </a:ext>
                  </a:extLst>
                </p:cNvPr>
                <p:cNvSpPr/>
                <p:nvPr/>
              </p:nvSpPr>
              <p:spPr>
                <a:xfrm>
                  <a:off x="6402798" y="4230476"/>
                  <a:ext cx="125474" cy="29313"/>
                </a:xfrm>
                <a:custGeom>
                  <a:avLst/>
                  <a:gdLst>
                    <a:gd name="connsiteX0" fmla="*/ 1907 w 125474"/>
                    <a:gd name="connsiteY0" fmla="*/ 29294 h 29313"/>
                    <a:gd name="connsiteX1" fmla="*/ 124398 w 125474"/>
                    <a:gd name="connsiteY1" fmla="*/ 3005 h 29313"/>
                    <a:gd name="connsiteX2" fmla="*/ 123636 w 125474"/>
                    <a:gd name="connsiteY2" fmla="*/ 52 h 29313"/>
                    <a:gd name="connsiteX3" fmla="*/ 1145 w 125474"/>
                    <a:gd name="connsiteY3" fmla="*/ 26341 h 29313"/>
                    <a:gd name="connsiteX4" fmla="*/ 1907 w 125474"/>
                    <a:gd name="connsiteY4" fmla="*/ 29294 h 29313"/>
                    <a:gd name="connsiteX5" fmla="*/ 1907 w 125474"/>
                    <a:gd name="connsiteY5" fmla="*/ 29294 h 29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474" h="29313">
                      <a:moveTo>
                        <a:pt x="1907" y="29294"/>
                      </a:moveTo>
                      <a:cubicBezTo>
                        <a:pt x="43150" y="22245"/>
                        <a:pt x="83917" y="13482"/>
                        <a:pt x="124398" y="3005"/>
                      </a:cubicBezTo>
                      <a:cubicBezTo>
                        <a:pt x="126303" y="2528"/>
                        <a:pt x="125446" y="-424"/>
                        <a:pt x="123636" y="52"/>
                      </a:cubicBezTo>
                      <a:cubicBezTo>
                        <a:pt x="83155" y="10529"/>
                        <a:pt x="42388" y="19292"/>
                        <a:pt x="1145" y="26341"/>
                      </a:cubicBezTo>
                      <a:cubicBezTo>
                        <a:pt x="-856" y="26722"/>
                        <a:pt x="2" y="29579"/>
                        <a:pt x="1907" y="29294"/>
                      </a:cubicBezTo>
                      <a:lnTo>
                        <a:pt x="1907" y="292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2" name="Graphic 19209">
                <a:extLst>
                  <a:ext uri="{FF2B5EF4-FFF2-40B4-BE49-F238E27FC236}">
                    <a16:creationId xmlns:a16="http://schemas.microsoft.com/office/drawing/2014/main" xmlns="" id="{A906BE55-E411-4300-83A1-AD77CB87A9EA}"/>
                  </a:ext>
                </a:extLst>
              </p:cNvPr>
              <p:cNvGrpSpPr/>
              <p:nvPr/>
            </p:nvGrpSpPr>
            <p:grpSpPr>
              <a:xfrm>
                <a:off x="5872275" y="4157090"/>
                <a:ext cx="108974" cy="137209"/>
                <a:chOff x="5872275" y="4157090"/>
                <a:chExt cx="108974" cy="137209"/>
              </a:xfrm>
            </p:grpSpPr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xmlns="" id="{1C19F213-0CAF-41E6-8B6A-46B9F842EAB8}"/>
                    </a:ext>
                  </a:extLst>
                </p:cNvPr>
                <p:cNvSpPr/>
                <p:nvPr/>
              </p:nvSpPr>
              <p:spPr>
                <a:xfrm>
                  <a:off x="5872543" y="4157090"/>
                  <a:ext cx="108706" cy="136262"/>
                </a:xfrm>
                <a:custGeom>
                  <a:avLst/>
                  <a:gdLst>
                    <a:gd name="connsiteX0" fmla="*/ 19717 w 108706"/>
                    <a:gd name="connsiteY0" fmla="*/ 0 h 136262"/>
                    <a:gd name="connsiteX1" fmla="*/ 0 w 108706"/>
                    <a:gd name="connsiteY1" fmla="*/ 69342 h 136262"/>
                    <a:gd name="connsiteX2" fmla="*/ 105727 w 108706"/>
                    <a:gd name="connsiteY2" fmla="*/ 136208 h 136262"/>
                    <a:gd name="connsiteX3" fmla="*/ 89535 w 108706"/>
                    <a:gd name="connsiteY3" fmla="*/ 75819 h 136262"/>
                    <a:gd name="connsiteX4" fmla="*/ 77343 w 108706"/>
                    <a:gd name="connsiteY4" fmla="*/ 65246 h 136262"/>
                    <a:gd name="connsiteX5" fmla="*/ 97345 w 108706"/>
                    <a:gd name="connsiteY5" fmla="*/ 18669 h 136262"/>
                    <a:gd name="connsiteX6" fmla="*/ 19717 w 108706"/>
                    <a:gd name="connsiteY6" fmla="*/ 0 h 136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706" h="136262">
                      <a:moveTo>
                        <a:pt x="19717" y="0"/>
                      </a:moveTo>
                      <a:lnTo>
                        <a:pt x="0" y="69342"/>
                      </a:lnTo>
                      <a:cubicBezTo>
                        <a:pt x="0" y="69342"/>
                        <a:pt x="100584" y="138493"/>
                        <a:pt x="105727" y="136208"/>
                      </a:cubicBezTo>
                      <a:cubicBezTo>
                        <a:pt x="110871" y="133921"/>
                        <a:pt x="111538" y="105442"/>
                        <a:pt x="89535" y="75819"/>
                      </a:cubicBezTo>
                      <a:lnTo>
                        <a:pt x="77343" y="65246"/>
                      </a:lnTo>
                      <a:lnTo>
                        <a:pt x="97345" y="18669"/>
                      </a:lnTo>
                      <a:lnTo>
                        <a:pt x="19717" y="0"/>
                      </a:lnTo>
                      <a:close/>
                    </a:path>
                  </a:pathLst>
                </a:custGeom>
                <a:solidFill>
                  <a:srgbClr val="F4CB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xmlns="" id="{E2C6DE3A-2434-4369-B086-69C51612E699}"/>
                    </a:ext>
                  </a:extLst>
                </p:cNvPr>
                <p:cNvSpPr/>
                <p:nvPr/>
              </p:nvSpPr>
              <p:spPr>
                <a:xfrm>
                  <a:off x="5933808" y="4220429"/>
                  <a:ext cx="19697" cy="6671"/>
                </a:xfrm>
                <a:custGeom>
                  <a:avLst/>
                  <a:gdLst>
                    <a:gd name="connsiteX0" fmla="*/ 1886 w 19697"/>
                    <a:gd name="connsiteY0" fmla="*/ 6574 h 6671"/>
                    <a:gd name="connsiteX1" fmla="*/ 18269 w 19697"/>
                    <a:gd name="connsiteY1" fmla="*/ 3050 h 6671"/>
                    <a:gd name="connsiteX2" fmla="*/ 18269 w 19697"/>
                    <a:gd name="connsiteY2" fmla="*/ 2 h 6671"/>
                    <a:gd name="connsiteX3" fmla="*/ 1029 w 19697"/>
                    <a:gd name="connsiteY3" fmla="*/ 3622 h 6671"/>
                    <a:gd name="connsiteX4" fmla="*/ 1886 w 19697"/>
                    <a:gd name="connsiteY4" fmla="*/ 6574 h 6671"/>
                    <a:gd name="connsiteX5" fmla="*/ 1886 w 19697"/>
                    <a:gd name="connsiteY5" fmla="*/ 6574 h 6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697" h="6671">
                      <a:moveTo>
                        <a:pt x="1886" y="6574"/>
                      </a:moveTo>
                      <a:cubicBezTo>
                        <a:pt x="7315" y="4574"/>
                        <a:pt x="12554" y="3431"/>
                        <a:pt x="18269" y="3050"/>
                      </a:cubicBezTo>
                      <a:cubicBezTo>
                        <a:pt x="20174" y="2955"/>
                        <a:pt x="20174" y="-93"/>
                        <a:pt x="18269" y="2"/>
                      </a:cubicBezTo>
                      <a:cubicBezTo>
                        <a:pt x="12268" y="383"/>
                        <a:pt x="6649" y="1526"/>
                        <a:pt x="1029" y="3622"/>
                      </a:cubicBezTo>
                      <a:cubicBezTo>
                        <a:pt x="-781" y="4288"/>
                        <a:pt x="-19" y="7241"/>
                        <a:pt x="1886" y="6574"/>
                      </a:cubicBezTo>
                      <a:lnTo>
                        <a:pt x="1886" y="65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xmlns="" id="{3AF43DD4-1914-4B0A-810F-6E481F0243AF}"/>
                    </a:ext>
                  </a:extLst>
                </p:cNvPr>
                <p:cNvSpPr/>
                <p:nvPr/>
              </p:nvSpPr>
              <p:spPr>
                <a:xfrm>
                  <a:off x="5934158" y="4205287"/>
                  <a:ext cx="22070" cy="5501"/>
                </a:xfrm>
                <a:custGeom>
                  <a:avLst/>
                  <a:gdLst>
                    <a:gd name="connsiteX0" fmla="*/ 1441 w 22070"/>
                    <a:gd name="connsiteY0" fmla="*/ 3143 h 5501"/>
                    <a:gd name="connsiteX1" fmla="*/ 20205 w 22070"/>
                    <a:gd name="connsiteY1" fmla="*/ 5429 h 5501"/>
                    <a:gd name="connsiteX2" fmla="*/ 20967 w 22070"/>
                    <a:gd name="connsiteY2" fmla="*/ 2476 h 5501"/>
                    <a:gd name="connsiteX3" fmla="*/ 1346 w 22070"/>
                    <a:gd name="connsiteY3" fmla="*/ 95 h 5501"/>
                    <a:gd name="connsiteX4" fmla="*/ 1441 w 22070"/>
                    <a:gd name="connsiteY4" fmla="*/ 3143 h 5501"/>
                    <a:gd name="connsiteX5" fmla="*/ 1441 w 22070"/>
                    <a:gd name="connsiteY5" fmla="*/ 3143 h 5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70" h="5501">
                      <a:moveTo>
                        <a:pt x="1441" y="3143"/>
                      </a:moveTo>
                      <a:cubicBezTo>
                        <a:pt x="7918" y="2762"/>
                        <a:pt x="14014" y="3524"/>
                        <a:pt x="20205" y="5429"/>
                      </a:cubicBezTo>
                      <a:cubicBezTo>
                        <a:pt x="22110" y="6000"/>
                        <a:pt x="22872" y="3048"/>
                        <a:pt x="20967" y="2476"/>
                      </a:cubicBezTo>
                      <a:cubicBezTo>
                        <a:pt x="14490" y="476"/>
                        <a:pt x="8108" y="-286"/>
                        <a:pt x="1346" y="95"/>
                      </a:cubicBezTo>
                      <a:cubicBezTo>
                        <a:pt x="-464" y="190"/>
                        <a:pt x="-464" y="3238"/>
                        <a:pt x="1441" y="3143"/>
                      </a:cubicBezTo>
                      <a:lnTo>
                        <a:pt x="1441" y="31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xmlns="" id="{71027681-382C-471E-B9C1-A375E95F04E3}"/>
                    </a:ext>
                  </a:extLst>
                </p:cNvPr>
                <p:cNvSpPr/>
                <p:nvPr/>
              </p:nvSpPr>
              <p:spPr>
                <a:xfrm>
                  <a:off x="5943730" y="4233079"/>
                  <a:ext cx="18117" cy="9640"/>
                </a:xfrm>
                <a:custGeom>
                  <a:avLst/>
                  <a:gdLst>
                    <a:gd name="connsiteX0" fmla="*/ 2155 w 18117"/>
                    <a:gd name="connsiteY0" fmla="*/ 9355 h 9640"/>
                    <a:gd name="connsiteX1" fmla="*/ 17014 w 18117"/>
                    <a:gd name="connsiteY1" fmla="*/ 2973 h 9640"/>
                    <a:gd name="connsiteX2" fmla="*/ 16252 w 18117"/>
                    <a:gd name="connsiteY2" fmla="*/ 20 h 9640"/>
                    <a:gd name="connsiteX3" fmla="*/ 631 w 18117"/>
                    <a:gd name="connsiteY3" fmla="*/ 6688 h 9640"/>
                    <a:gd name="connsiteX4" fmla="*/ 2155 w 18117"/>
                    <a:gd name="connsiteY4" fmla="*/ 9355 h 9640"/>
                    <a:gd name="connsiteX5" fmla="*/ 2155 w 18117"/>
                    <a:gd name="connsiteY5" fmla="*/ 9355 h 9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117" h="9640">
                      <a:moveTo>
                        <a:pt x="2155" y="9355"/>
                      </a:moveTo>
                      <a:cubicBezTo>
                        <a:pt x="6727" y="6116"/>
                        <a:pt x="11490" y="4021"/>
                        <a:pt x="17014" y="2973"/>
                      </a:cubicBezTo>
                      <a:cubicBezTo>
                        <a:pt x="18919" y="2592"/>
                        <a:pt x="18157" y="-266"/>
                        <a:pt x="16252" y="20"/>
                      </a:cubicBezTo>
                      <a:cubicBezTo>
                        <a:pt x="10537" y="1163"/>
                        <a:pt x="5394" y="3259"/>
                        <a:pt x="631" y="6688"/>
                      </a:cubicBezTo>
                      <a:cubicBezTo>
                        <a:pt x="-893" y="7926"/>
                        <a:pt x="631" y="10498"/>
                        <a:pt x="2155" y="9355"/>
                      </a:cubicBezTo>
                      <a:lnTo>
                        <a:pt x="2155" y="93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xmlns="" id="{8754E0F5-18EC-4241-9188-0E2205B1928E}"/>
                    </a:ext>
                  </a:extLst>
                </p:cNvPr>
                <p:cNvSpPr/>
                <p:nvPr/>
              </p:nvSpPr>
              <p:spPr>
                <a:xfrm>
                  <a:off x="5955831" y="4246891"/>
                  <a:ext cx="18208" cy="7167"/>
                </a:xfrm>
                <a:custGeom>
                  <a:avLst/>
                  <a:gdLst>
                    <a:gd name="connsiteX0" fmla="*/ 1865 w 18208"/>
                    <a:gd name="connsiteY0" fmla="*/ 7068 h 7167"/>
                    <a:gd name="connsiteX1" fmla="*/ 17105 w 18208"/>
                    <a:gd name="connsiteY1" fmla="*/ 2972 h 7167"/>
                    <a:gd name="connsiteX2" fmla="*/ 16343 w 18208"/>
                    <a:gd name="connsiteY2" fmla="*/ 19 h 7167"/>
                    <a:gd name="connsiteX3" fmla="*/ 1103 w 18208"/>
                    <a:gd name="connsiteY3" fmla="*/ 4115 h 7167"/>
                    <a:gd name="connsiteX4" fmla="*/ 1865 w 18208"/>
                    <a:gd name="connsiteY4" fmla="*/ 7068 h 7167"/>
                    <a:gd name="connsiteX5" fmla="*/ 1865 w 18208"/>
                    <a:gd name="connsiteY5" fmla="*/ 7068 h 7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208" h="7167">
                      <a:moveTo>
                        <a:pt x="1865" y="7068"/>
                      </a:moveTo>
                      <a:cubicBezTo>
                        <a:pt x="6818" y="5163"/>
                        <a:pt x="11867" y="3830"/>
                        <a:pt x="17105" y="2972"/>
                      </a:cubicBezTo>
                      <a:cubicBezTo>
                        <a:pt x="19010" y="2686"/>
                        <a:pt x="18248" y="-266"/>
                        <a:pt x="16343" y="19"/>
                      </a:cubicBezTo>
                      <a:cubicBezTo>
                        <a:pt x="11105" y="877"/>
                        <a:pt x="6056" y="2210"/>
                        <a:pt x="1103" y="4115"/>
                      </a:cubicBezTo>
                      <a:cubicBezTo>
                        <a:pt x="-802" y="4877"/>
                        <a:pt x="-40" y="7735"/>
                        <a:pt x="1865" y="7068"/>
                      </a:cubicBezTo>
                      <a:lnTo>
                        <a:pt x="1865" y="70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xmlns="" id="{66531AE4-2331-4FE0-B425-D1F21B5E9BC9}"/>
                    </a:ext>
                  </a:extLst>
                </p:cNvPr>
                <p:cNvSpPr/>
                <p:nvPr/>
              </p:nvSpPr>
              <p:spPr>
                <a:xfrm>
                  <a:off x="5880516" y="4194217"/>
                  <a:ext cx="29968" cy="48396"/>
                </a:xfrm>
                <a:custGeom>
                  <a:avLst/>
                  <a:gdLst>
                    <a:gd name="connsiteX0" fmla="*/ 1076 w 29968"/>
                    <a:gd name="connsiteY0" fmla="*/ 2878 h 48396"/>
                    <a:gd name="connsiteX1" fmla="*/ 23174 w 29968"/>
                    <a:gd name="connsiteY1" fmla="*/ 46121 h 48396"/>
                    <a:gd name="connsiteX2" fmla="*/ 25746 w 29968"/>
                    <a:gd name="connsiteY2" fmla="*/ 47645 h 48396"/>
                    <a:gd name="connsiteX3" fmla="*/ 1838 w 29968"/>
                    <a:gd name="connsiteY3" fmla="*/ 20 h 48396"/>
                    <a:gd name="connsiteX4" fmla="*/ 1076 w 29968"/>
                    <a:gd name="connsiteY4" fmla="*/ 2878 h 48396"/>
                    <a:gd name="connsiteX5" fmla="*/ 1076 w 29968"/>
                    <a:gd name="connsiteY5" fmla="*/ 2878 h 48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968" h="48396">
                      <a:moveTo>
                        <a:pt x="1076" y="2878"/>
                      </a:moveTo>
                      <a:cubicBezTo>
                        <a:pt x="21555" y="6307"/>
                        <a:pt x="33652" y="27166"/>
                        <a:pt x="23174" y="46121"/>
                      </a:cubicBezTo>
                      <a:cubicBezTo>
                        <a:pt x="22222" y="47836"/>
                        <a:pt x="24793" y="49360"/>
                        <a:pt x="25746" y="47645"/>
                      </a:cubicBezTo>
                      <a:cubicBezTo>
                        <a:pt x="37081" y="27262"/>
                        <a:pt x="24412" y="3735"/>
                        <a:pt x="1838" y="20"/>
                      </a:cubicBezTo>
                      <a:cubicBezTo>
                        <a:pt x="28" y="-266"/>
                        <a:pt x="-829" y="2592"/>
                        <a:pt x="1076" y="2878"/>
                      </a:cubicBezTo>
                      <a:lnTo>
                        <a:pt x="1076" y="28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xmlns="" id="{B014F94A-4806-4B1E-8C13-B3BB64F77EAB}"/>
                    </a:ext>
                  </a:extLst>
                </p:cNvPr>
                <p:cNvSpPr/>
                <p:nvPr/>
              </p:nvSpPr>
              <p:spPr>
                <a:xfrm>
                  <a:off x="5872275" y="4220716"/>
                  <a:ext cx="106400" cy="73583"/>
                </a:xfrm>
                <a:custGeom>
                  <a:avLst/>
                  <a:gdLst>
                    <a:gd name="connsiteX0" fmla="*/ 649 w 106400"/>
                    <a:gd name="connsiteY0" fmla="*/ 2858 h 73583"/>
                    <a:gd name="connsiteX1" fmla="*/ 104186 w 106400"/>
                    <a:gd name="connsiteY1" fmla="*/ 73343 h 73583"/>
                    <a:gd name="connsiteX2" fmla="*/ 105710 w 106400"/>
                    <a:gd name="connsiteY2" fmla="*/ 70771 h 73583"/>
                    <a:gd name="connsiteX3" fmla="*/ 2173 w 106400"/>
                    <a:gd name="connsiteY3" fmla="*/ 286 h 73583"/>
                    <a:gd name="connsiteX4" fmla="*/ 649 w 106400"/>
                    <a:gd name="connsiteY4" fmla="*/ 2858 h 73583"/>
                    <a:gd name="connsiteX5" fmla="*/ 649 w 106400"/>
                    <a:gd name="connsiteY5" fmla="*/ 2858 h 73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400" h="73583">
                      <a:moveTo>
                        <a:pt x="649" y="2858"/>
                      </a:moveTo>
                      <a:cubicBezTo>
                        <a:pt x="34177" y="27814"/>
                        <a:pt x="68657" y="51340"/>
                        <a:pt x="104186" y="73343"/>
                      </a:cubicBezTo>
                      <a:cubicBezTo>
                        <a:pt x="105805" y="74391"/>
                        <a:pt x="107329" y="71724"/>
                        <a:pt x="105710" y="70771"/>
                      </a:cubicBezTo>
                      <a:cubicBezTo>
                        <a:pt x="70181" y="48769"/>
                        <a:pt x="35701" y="25242"/>
                        <a:pt x="2173" y="286"/>
                      </a:cubicBezTo>
                      <a:cubicBezTo>
                        <a:pt x="554" y="-857"/>
                        <a:pt x="-875" y="1715"/>
                        <a:pt x="649" y="2858"/>
                      </a:cubicBezTo>
                      <a:lnTo>
                        <a:pt x="649" y="28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3" name="Graphic 19209">
                <a:extLst>
                  <a:ext uri="{FF2B5EF4-FFF2-40B4-BE49-F238E27FC236}">
                    <a16:creationId xmlns:a16="http://schemas.microsoft.com/office/drawing/2014/main" xmlns="" id="{1C4BF7AB-14AD-44F8-A651-DB63118A36E6}"/>
                  </a:ext>
                </a:extLst>
              </p:cNvPr>
              <p:cNvGrpSpPr/>
              <p:nvPr/>
            </p:nvGrpSpPr>
            <p:grpSpPr>
              <a:xfrm>
                <a:off x="5876067" y="3862672"/>
                <a:ext cx="576167" cy="354711"/>
                <a:chOff x="5876067" y="3862672"/>
                <a:chExt cx="576167" cy="354711"/>
              </a:xfrm>
            </p:grpSpPr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xmlns="" id="{B364BD52-C365-4178-AB80-5D0E4AADFCE1}"/>
                    </a:ext>
                  </a:extLst>
                </p:cNvPr>
                <p:cNvSpPr/>
                <p:nvPr/>
              </p:nvSpPr>
              <p:spPr>
                <a:xfrm>
                  <a:off x="5876067" y="3862672"/>
                  <a:ext cx="282606" cy="354711"/>
                </a:xfrm>
                <a:custGeom>
                  <a:avLst/>
                  <a:gdLst>
                    <a:gd name="connsiteX0" fmla="*/ 92297 w 282606"/>
                    <a:gd name="connsiteY0" fmla="*/ 0 h 354711"/>
                    <a:gd name="connsiteX1" fmla="*/ 0 w 282606"/>
                    <a:gd name="connsiteY1" fmla="*/ 333375 h 354711"/>
                    <a:gd name="connsiteX2" fmla="*/ 92774 w 282606"/>
                    <a:gd name="connsiteY2" fmla="*/ 354711 h 354711"/>
                    <a:gd name="connsiteX3" fmla="*/ 282607 w 282606"/>
                    <a:gd name="connsiteY3" fmla="*/ 0 h 35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2606" h="354711">
                      <a:moveTo>
                        <a:pt x="92297" y="0"/>
                      </a:moveTo>
                      <a:lnTo>
                        <a:pt x="0" y="333375"/>
                      </a:lnTo>
                      <a:lnTo>
                        <a:pt x="92774" y="354711"/>
                      </a:lnTo>
                      <a:lnTo>
                        <a:pt x="282607" y="0"/>
                      </a:lnTo>
                      <a:close/>
                    </a:path>
                  </a:pathLst>
                </a:custGeom>
                <a:solidFill>
                  <a:srgbClr val="8D745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xmlns="" id="{CEFAE702-48C3-4C12-8877-BDF5328B98EF}"/>
                    </a:ext>
                  </a:extLst>
                </p:cNvPr>
                <p:cNvSpPr/>
                <p:nvPr/>
              </p:nvSpPr>
              <p:spPr>
                <a:xfrm>
                  <a:off x="6125527" y="3862672"/>
                  <a:ext cx="326707" cy="354711"/>
                </a:xfrm>
                <a:custGeom>
                  <a:avLst/>
                  <a:gdLst>
                    <a:gd name="connsiteX0" fmla="*/ 0 w 326707"/>
                    <a:gd name="connsiteY0" fmla="*/ 0 h 354711"/>
                    <a:gd name="connsiteX1" fmla="*/ 240506 w 326707"/>
                    <a:gd name="connsiteY1" fmla="*/ 354711 h 354711"/>
                    <a:gd name="connsiteX2" fmla="*/ 326708 w 326707"/>
                    <a:gd name="connsiteY2" fmla="*/ 310420 h 354711"/>
                    <a:gd name="connsiteX3" fmla="*/ 187547 w 326707"/>
                    <a:gd name="connsiteY3" fmla="*/ 8668 h 35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6707" h="354711">
                      <a:moveTo>
                        <a:pt x="0" y="0"/>
                      </a:moveTo>
                      <a:lnTo>
                        <a:pt x="240506" y="354711"/>
                      </a:lnTo>
                      <a:lnTo>
                        <a:pt x="326708" y="310420"/>
                      </a:lnTo>
                      <a:lnTo>
                        <a:pt x="187547" y="8668"/>
                      </a:lnTo>
                      <a:close/>
                    </a:path>
                  </a:pathLst>
                </a:custGeom>
                <a:solidFill>
                  <a:srgbClr val="8D745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xmlns="" id="{CC006884-A57E-43A1-935E-C5E263AAE41A}"/>
                    </a:ext>
                  </a:extLst>
                </p:cNvPr>
                <p:cNvSpPr/>
                <p:nvPr/>
              </p:nvSpPr>
              <p:spPr>
                <a:xfrm>
                  <a:off x="6153489" y="3876070"/>
                  <a:ext cx="217538" cy="327133"/>
                </a:xfrm>
                <a:custGeom>
                  <a:avLst/>
                  <a:gdLst>
                    <a:gd name="connsiteX0" fmla="*/ 327 w 217538"/>
                    <a:gd name="connsiteY0" fmla="*/ 3176 h 327133"/>
                    <a:gd name="connsiteX1" fmla="*/ 208830 w 217538"/>
                    <a:gd name="connsiteY1" fmla="*/ 325121 h 327133"/>
                    <a:gd name="connsiteX2" fmla="*/ 216735 w 217538"/>
                    <a:gd name="connsiteY2" fmla="*/ 320549 h 327133"/>
                    <a:gd name="connsiteX3" fmla="*/ 4042 w 217538"/>
                    <a:gd name="connsiteY3" fmla="*/ 985 h 327133"/>
                    <a:gd name="connsiteX4" fmla="*/ 327 w 217538"/>
                    <a:gd name="connsiteY4" fmla="*/ 3176 h 327133"/>
                    <a:gd name="connsiteX5" fmla="*/ 327 w 217538"/>
                    <a:gd name="connsiteY5" fmla="*/ 3176 h 32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7538" h="327133">
                      <a:moveTo>
                        <a:pt x="327" y="3176"/>
                      </a:moveTo>
                      <a:cubicBezTo>
                        <a:pt x="66050" y="112809"/>
                        <a:pt x="136059" y="220060"/>
                        <a:pt x="208830" y="325121"/>
                      </a:cubicBezTo>
                      <a:cubicBezTo>
                        <a:pt x="212163" y="329883"/>
                        <a:pt x="220069" y="325311"/>
                        <a:pt x="216735" y="320549"/>
                      </a:cubicBezTo>
                      <a:cubicBezTo>
                        <a:pt x="143298" y="215679"/>
                        <a:pt x="72813" y="108999"/>
                        <a:pt x="4042" y="985"/>
                      </a:cubicBezTo>
                      <a:cubicBezTo>
                        <a:pt x="2518" y="-1301"/>
                        <a:pt x="-1101" y="795"/>
                        <a:pt x="327" y="3176"/>
                      </a:cubicBezTo>
                      <a:lnTo>
                        <a:pt x="327" y="3176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xmlns="" id="{F06538F9-D788-470F-AA2C-CA43D1C50F01}"/>
                    </a:ext>
                  </a:extLst>
                </p:cNvPr>
                <p:cNvSpPr/>
                <p:nvPr/>
              </p:nvSpPr>
              <p:spPr>
                <a:xfrm>
                  <a:off x="6355794" y="4160356"/>
                  <a:ext cx="89148" cy="44458"/>
                </a:xfrm>
                <a:custGeom>
                  <a:avLst/>
                  <a:gdLst>
                    <a:gd name="connsiteX0" fmla="*/ 1096 w 89148"/>
                    <a:gd name="connsiteY0" fmla="*/ 44454 h 44458"/>
                    <a:gd name="connsiteX1" fmla="*/ 40339 w 89148"/>
                    <a:gd name="connsiteY1" fmla="*/ 30738 h 44458"/>
                    <a:gd name="connsiteX2" fmla="*/ 87487 w 89148"/>
                    <a:gd name="connsiteY2" fmla="*/ 6354 h 44458"/>
                    <a:gd name="connsiteX3" fmla="*/ 84058 w 89148"/>
                    <a:gd name="connsiteY3" fmla="*/ 448 h 44458"/>
                    <a:gd name="connsiteX4" fmla="*/ 39672 w 89148"/>
                    <a:gd name="connsiteY4" fmla="*/ 23404 h 44458"/>
                    <a:gd name="connsiteX5" fmla="*/ 334 w 89148"/>
                    <a:gd name="connsiteY5" fmla="*/ 42549 h 44458"/>
                    <a:gd name="connsiteX6" fmla="*/ 1096 w 89148"/>
                    <a:gd name="connsiteY6" fmla="*/ 44454 h 44458"/>
                    <a:gd name="connsiteX7" fmla="*/ 1096 w 89148"/>
                    <a:gd name="connsiteY7" fmla="*/ 44454 h 44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9148" h="44458">
                      <a:moveTo>
                        <a:pt x="1096" y="44454"/>
                      </a:moveTo>
                      <a:cubicBezTo>
                        <a:pt x="14621" y="43977"/>
                        <a:pt x="28147" y="36262"/>
                        <a:pt x="40339" y="30738"/>
                      </a:cubicBezTo>
                      <a:cubicBezTo>
                        <a:pt x="56436" y="23404"/>
                        <a:pt x="72152" y="15117"/>
                        <a:pt x="87487" y="6354"/>
                      </a:cubicBezTo>
                      <a:cubicBezTo>
                        <a:pt x="91297" y="4163"/>
                        <a:pt x="87868" y="-1647"/>
                        <a:pt x="84058" y="448"/>
                      </a:cubicBezTo>
                      <a:cubicBezTo>
                        <a:pt x="69580" y="8640"/>
                        <a:pt x="54817" y="16355"/>
                        <a:pt x="39672" y="23404"/>
                      </a:cubicBezTo>
                      <a:cubicBezTo>
                        <a:pt x="26623" y="29500"/>
                        <a:pt x="11383" y="33309"/>
                        <a:pt x="334" y="42549"/>
                      </a:cubicBezTo>
                      <a:cubicBezTo>
                        <a:pt x="-428" y="43216"/>
                        <a:pt x="238" y="44549"/>
                        <a:pt x="1096" y="44454"/>
                      </a:cubicBezTo>
                      <a:lnTo>
                        <a:pt x="1096" y="44454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xmlns="" id="{8FA84389-9870-4671-9CF3-1BF445DDBFFC}"/>
                    </a:ext>
                  </a:extLst>
                </p:cNvPr>
                <p:cNvSpPr/>
                <p:nvPr/>
              </p:nvSpPr>
              <p:spPr>
                <a:xfrm>
                  <a:off x="5958439" y="3872919"/>
                  <a:ext cx="170225" cy="304368"/>
                </a:xfrm>
                <a:custGeom>
                  <a:avLst/>
                  <a:gdLst>
                    <a:gd name="connsiteX0" fmla="*/ 3544 w 170225"/>
                    <a:gd name="connsiteY0" fmla="*/ 303317 h 304368"/>
                    <a:gd name="connsiteX1" fmla="*/ 169851 w 170225"/>
                    <a:gd name="connsiteY1" fmla="*/ 4613 h 304368"/>
                    <a:gd name="connsiteX2" fmla="*/ 164612 w 170225"/>
                    <a:gd name="connsiteY2" fmla="*/ 1565 h 304368"/>
                    <a:gd name="connsiteX3" fmla="*/ 210 w 170225"/>
                    <a:gd name="connsiteY3" fmla="*/ 301316 h 304368"/>
                    <a:gd name="connsiteX4" fmla="*/ 3544 w 170225"/>
                    <a:gd name="connsiteY4" fmla="*/ 303317 h 304368"/>
                    <a:gd name="connsiteX5" fmla="*/ 3544 w 170225"/>
                    <a:gd name="connsiteY5" fmla="*/ 303317 h 304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225" h="304368">
                      <a:moveTo>
                        <a:pt x="3544" y="303317"/>
                      </a:moveTo>
                      <a:cubicBezTo>
                        <a:pt x="57932" y="203304"/>
                        <a:pt x="116987" y="105482"/>
                        <a:pt x="169851" y="4613"/>
                      </a:cubicBezTo>
                      <a:cubicBezTo>
                        <a:pt x="171660" y="1088"/>
                        <a:pt x="166422" y="-1960"/>
                        <a:pt x="164612" y="1565"/>
                      </a:cubicBezTo>
                      <a:cubicBezTo>
                        <a:pt x="111367" y="101863"/>
                        <a:pt x="45168" y="196922"/>
                        <a:pt x="210" y="301316"/>
                      </a:cubicBezTo>
                      <a:cubicBezTo>
                        <a:pt x="-837" y="303602"/>
                        <a:pt x="2306" y="305698"/>
                        <a:pt x="3544" y="303317"/>
                      </a:cubicBezTo>
                      <a:lnTo>
                        <a:pt x="3544" y="303317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xmlns="" id="{BCD453F7-FC5E-4A12-8928-6A1FDE26DBFB}"/>
                    </a:ext>
                  </a:extLst>
                </p:cNvPr>
                <p:cNvSpPr/>
                <p:nvPr/>
              </p:nvSpPr>
              <p:spPr>
                <a:xfrm>
                  <a:off x="5888904" y="4156225"/>
                  <a:ext cx="99263" cy="30100"/>
                </a:xfrm>
                <a:custGeom>
                  <a:avLst/>
                  <a:gdLst>
                    <a:gd name="connsiteX0" fmla="*/ 5832 w 99263"/>
                    <a:gd name="connsiteY0" fmla="*/ 2675 h 30100"/>
                    <a:gd name="connsiteX1" fmla="*/ 3832 w 99263"/>
                    <a:gd name="connsiteY1" fmla="*/ 770 h 30100"/>
                    <a:gd name="connsiteX2" fmla="*/ 1641 w 99263"/>
                    <a:gd name="connsiteY2" fmla="*/ 4484 h 30100"/>
                    <a:gd name="connsiteX3" fmla="*/ 95272 w 99263"/>
                    <a:gd name="connsiteY3" fmla="*/ 29916 h 30100"/>
                    <a:gd name="connsiteX4" fmla="*/ 96987 w 99263"/>
                    <a:gd name="connsiteY4" fmla="*/ 23630 h 30100"/>
                    <a:gd name="connsiteX5" fmla="*/ 2213 w 99263"/>
                    <a:gd name="connsiteY5" fmla="*/ 8 h 30100"/>
                    <a:gd name="connsiteX6" fmla="*/ 1070 w 99263"/>
                    <a:gd name="connsiteY6" fmla="*/ 4199 h 30100"/>
                    <a:gd name="connsiteX7" fmla="*/ 3642 w 99263"/>
                    <a:gd name="connsiteY7" fmla="*/ 5342 h 30100"/>
                    <a:gd name="connsiteX8" fmla="*/ 5832 w 99263"/>
                    <a:gd name="connsiteY8" fmla="*/ 2675 h 30100"/>
                    <a:gd name="connsiteX9" fmla="*/ 5832 w 99263"/>
                    <a:gd name="connsiteY9" fmla="*/ 2675 h 3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263" h="30100">
                      <a:moveTo>
                        <a:pt x="5832" y="2675"/>
                      </a:moveTo>
                      <a:cubicBezTo>
                        <a:pt x="5166" y="2008"/>
                        <a:pt x="4499" y="1436"/>
                        <a:pt x="3832" y="770"/>
                      </a:cubicBezTo>
                      <a:cubicBezTo>
                        <a:pt x="3070" y="2008"/>
                        <a:pt x="2403" y="3246"/>
                        <a:pt x="1641" y="4484"/>
                      </a:cubicBezTo>
                      <a:cubicBezTo>
                        <a:pt x="32312" y="14486"/>
                        <a:pt x="64506" y="19915"/>
                        <a:pt x="95272" y="29916"/>
                      </a:cubicBezTo>
                      <a:cubicBezTo>
                        <a:pt x="99273" y="31250"/>
                        <a:pt x="100987" y="24963"/>
                        <a:pt x="96987" y="23630"/>
                      </a:cubicBezTo>
                      <a:cubicBezTo>
                        <a:pt x="66792" y="13628"/>
                        <a:pt x="34026" y="2294"/>
                        <a:pt x="2213" y="8"/>
                      </a:cubicBezTo>
                      <a:cubicBezTo>
                        <a:pt x="117" y="-183"/>
                        <a:pt x="-930" y="3246"/>
                        <a:pt x="1070" y="4199"/>
                      </a:cubicBezTo>
                      <a:cubicBezTo>
                        <a:pt x="1927" y="4580"/>
                        <a:pt x="2784" y="4961"/>
                        <a:pt x="3642" y="5342"/>
                      </a:cubicBezTo>
                      <a:cubicBezTo>
                        <a:pt x="5451" y="6104"/>
                        <a:pt x="7356" y="4199"/>
                        <a:pt x="5832" y="2675"/>
                      </a:cubicBezTo>
                      <a:lnTo>
                        <a:pt x="5832" y="2675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999ABA9B-7470-4090-8802-E4920A2BA9D2}"/>
                  </a:ext>
                </a:extLst>
              </p:cNvPr>
              <p:cNvSpPr/>
              <p:nvPr/>
            </p:nvSpPr>
            <p:spPr>
              <a:xfrm>
                <a:off x="6199060" y="3045468"/>
                <a:ext cx="396360" cy="404866"/>
              </a:xfrm>
              <a:custGeom>
                <a:avLst/>
                <a:gdLst>
                  <a:gd name="connsiteX0" fmla="*/ 0 w 396360"/>
                  <a:gd name="connsiteY0" fmla="*/ 259039 h 404866"/>
                  <a:gd name="connsiteX1" fmla="*/ 206788 w 396360"/>
                  <a:gd name="connsiteY1" fmla="*/ 152264 h 404866"/>
                  <a:gd name="connsiteX2" fmla="*/ 280321 w 396360"/>
                  <a:gd name="connsiteY2" fmla="*/ 78731 h 404866"/>
                  <a:gd name="connsiteX3" fmla="*/ 280321 w 396360"/>
                  <a:gd name="connsiteY3" fmla="*/ 5198 h 404866"/>
                  <a:gd name="connsiteX4" fmla="*/ 395573 w 396360"/>
                  <a:gd name="connsiteY4" fmla="*/ 27105 h 404866"/>
                  <a:gd name="connsiteX5" fmla="*/ 375666 w 396360"/>
                  <a:gd name="connsiteY5" fmla="*/ 120545 h 404866"/>
                  <a:gd name="connsiteX6" fmla="*/ 67151 w 396360"/>
                  <a:gd name="connsiteY6" fmla="*/ 404867 h 404866"/>
                  <a:gd name="connsiteX7" fmla="*/ 0 w 396360"/>
                  <a:gd name="connsiteY7" fmla="*/ 259039 h 40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6360" h="404866">
                    <a:moveTo>
                      <a:pt x="0" y="259039"/>
                    </a:moveTo>
                    <a:cubicBezTo>
                      <a:pt x="0" y="259039"/>
                      <a:pt x="94679" y="238370"/>
                      <a:pt x="206788" y="152264"/>
                    </a:cubicBezTo>
                    <a:cubicBezTo>
                      <a:pt x="239554" y="127118"/>
                      <a:pt x="280321" y="78731"/>
                      <a:pt x="280321" y="78731"/>
                    </a:cubicBezTo>
                    <a:cubicBezTo>
                      <a:pt x="280321" y="78731"/>
                      <a:pt x="260414" y="11103"/>
                      <a:pt x="280321" y="5198"/>
                    </a:cubicBezTo>
                    <a:cubicBezTo>
                      <a:pt x="300228" y="-803"/>
                      <a:pt x="395573" y="-8709"/>
                      <a:pt x="395573" y="27105"/>
                    </a:cubicBezTo>
                    <a:cubicBezTo>
                      <a:pt x="395573" y="62919"/>
                      <a:pt x="402431" y="114640"/>
                      <a:pt x="375666" y="120545"/>
                    </a:cubicBezTo>
                    <a:cubicBezTo>
                      <a:pt x="361569" y="123689"/>
                      <a:pt x="323279" y="276660"/>
                      <a:pt x="67151" y="404867"/>
                    </a:cubicBezTo>
                    <a:lnTo>
                      <a:pt x="0" y="259039"/>
                    </a:lnTo>
                    <a:close/>
                  </a:path>
                </a:pathLst>
              </a:custGeom>
              <a:solidFill>
                <a:srgbClr val="F5D4BF"/>
              </a:solidFill>
              <a:ln w="9525" cap="flat">
                <a:solidFill>
                  <a:srgbClr val="35353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AFF90521-D9FE-4CBC-AA60-F1581645CAEA}"/>
                  </a:ext>
                </a:extLst>
              </p:cNvPr>
              <p:cNvSpPr/>
              <p:nvPr/>
            </p:nvSpPr>
            <p:spPr>
              <a:xfrm>
                <a:off x="5952077" y="3273170"/>
                <a:ext cx="380523" cy="595979"/>
              </a:xfrm>
              <a:custGeom>
                <a:avLst/>
                <a:gdLst>
                  <a:gd name="connsiteX0" fmla="*/ 149162 w 380523"/>
                  <a:gd name="connsiteY0" fmla="*/ 0 h 595979"/>
                  <a:gd name="connsiteX1" fmla="*/ 41053 w 380523"/>
                  <a:gd name="connsiteY1" fmla="*/ 84487 h 595979"/>
                  <a:gd name="connsiteX2" fmla="*/ 0 w 380523"/>
                  <a:gd name="connsiteY2" fmla="*/ 595979 h 595979"/>
                  <a:gd name="connsiteX3" fmla="*/ 380524 w 380523"/>
                  <a:gd name="connsiteY3" fmla="*/ 595979 h 595979"/>
                  <a:gd name="connsiteX4" fmla="*/ 206978 w 380523"/>
                  <a:gd name="connsiteY4" fmla="*/ 0 h 595979"/>
                  <a:gd name="connsiteX5" fmla="*/ 149162 w 380523"/>
                  <a:gd name="connsiteY5" fmla="*/ 0 h 59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0523" h="595979">
                    <a:moveTo>
                      <a:pt x="149162" y="0"/>
                    </a:moveTo>
                    <a:cubicBezTo>
                      <a:pt x="149162" y="0"/>
                      <a:pt x="68485" y="14478"/>
                      <a:pt x="41053" y="84487"/>
                    </a:cubicBezTo>
                    <a:cubicBezTo>
                      <a:pt x="13621" y="154496"/>
                      <a:pt x="0" y="595979"/>
                      <a:pt x="0" y="595979"/>
                    </a:cubicBezTo>
                    <a:lnTo>
                      <a:pt x="380524" y="595979"/>
                    </a:lnTo>
                    <a:cubicBezTo>
                      <a:pt x="380524" y="595979"/>
                      <a:pt x="367094" y="37910"/>
                      <a:pt x="206978" y="0"/>
                    </a:cubicBezTo>
                    <a:lnTo>
                      <a:pt x="149162" y="0"/>
                    </a:lnTo>
                    <a:close/>
                  </a:path>
                </a:pathLst>
              </a:custGeom>
              <a:solidFill>
                <a:srgbClr val="297D9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6" name="Graphic 19209">
                <a:extLst>
                  <a:ext uri="{FF2B5EF4-FFF2-40B4-BE49-F238E27FC236}">
                    <a16:creationId xmlns:a16="http://schemas.microsoft.com/office/drawing/2014/main" xmlns="" id="{24E543AC-F955-4044-8A40-1631268EDC4F}"/>
                  </a:ext>
                </a:extLst>
              </p:cNvPr>
              <p:cNvGrpSpPr/>
              <p:nvPr/>
            </p:nvGrpSpPr>
            <p:grpSpPr>
              <a:xfrm>
                <a:off x="5806806" y="2930859"/>
                <a:ext cx="102979" cy="134860"/>
                <a:chOff x="5806806" y="2930859"/>
                <a:chExt cx="102979" cy="134860"/>
              </a:xfrm>
            </p:grpSpPr>
            <p:grpSp>
              <p:nvGrpSpPr>
                <p:cNvPr id="62" name="Graphic 19209">
                  <a:extLst>
                    <a:ext uri="{FF2B5EF4-FFF2-40B4-BE49-F238E27FC236}">
                      <a16:creationId xmlns:a16="http://schemas.microsoft.com/office/drawing/2014/main" xmlns="" id="{57CB0F02-AD41-4D5A-B42F-1DAEFCFCE6B4}"/>
                    </a:ext>
                  </a:extLst>
                </p:cNvPr>
                <p:cNvGrpSpPr/>
                <p:nvPr/>
              </p:nvGrpSpPr>
              <p:grpSpPr>
                <a:xfrm>
                  <a:off x="5806806" y="2930859"/>
                  <a:ext cx="102979" cy="134860"/>
                  <a:chOff x="5806806" y="2930859"/>
                  <a:chExt cx="102979" cy="134860"/>
                </a:xfrm>
              </p:grpSpPr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xmlns="" id="{3BD9E8C8-5B7B-4287-892A-F2961C88F71E}"/>
                      </a:ext>
                    </a:extLst>
                  </p:cNvPr>
                  <p:cNvSpPr/>
                  <p:nvPr/>
                </p:nvSpPr>
                <p:spPr>
                  <a:xfrm>
                    <a:off x="5806806" y="2930859"/>
                    <a:ext cx="102979" cy="134860"/>
                  </a:xfrm>
                  <a:custGeom>
                    <a:avLst/>
                    <a:gdLst>
                      <a:gd name="connsiteX0" fmla="*/ 102980 w 102979"/>
                      <a:gd name="connsiteY0" fmla="*/ 22842 h 134860"/>
                      <a:gd name="connsiteX1" fmla="*/ 29542 w 102979"/>
                      <a:gd name="connsiteY1" fmla="*/ 7507 h 134860"/>
                      <a:gd name="connsiteX2" fmla="*/ 2301 w 102979"/>
                      <a:gd name="connsiteY2" fmla="*/ 79706 h 134860"/>
                      <a:gd name="connsiteX3" fmla="*/ 60308 w 102979"/>
                      <a:gd name="connsiteY3" fmla="*/ 133237 h 134860"/>
                      <a:gd name="connsiteX4" fmla="*/ 98884 w 102979"/>
                      <a:gd name="connsiteY4" fmla="*/ 125617 h 1348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979" h="134860">
                        <a:moveTo>
                          <a:pt x="102980" y="22842"/>
                        </a:moveTo>
                        <a:cubicBezTo>
                          <a:pt x="87835" y="-304"/>
                          <a:pt x="53164" y="-6685"/>
                          <a:pt x="29542" y="7507"/>
                        </a:cubicBezTo>
                        <a:cubicBezTo>
                          <a:pt x="5825" y="21699"/>
                          <a:pt x="-5129" y="53036"/>
                          <a:pt x="2301" y="79706"/>
                        </a:cubicBezTo>
                        <a:cubicBezTo>
                          <a:pt x="9730" y="106376"/>
                          <a:pt x="33447" y="127046"/>
                          <a:pt x="60308" y="133237"/>
                        </a:cubicBezTo>
                        <a:cubicBezTo>
                          <a:pt x="73643" y="136380"/>
                          <a:pt x="89359" y="135523"/>
                          <a:pt x="98884" y="125617"/>
                        </a:cubicBezTo>
                      </a:path>
                    </a:pathLst>
                  </a:custGeom>
                  <a:solidFill>
                    <a:srgbClr val="F5D4B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xmlns="" id="{3FF3AE71-7B01-424F-BCF2-DC458F50D1D4}"/>
                      </a:ext>
                    </a:extLst>
                  </p:cNvPr>
                  <p:cNvSpPr/>
                  <p:nvPr/>
                </p:nvSpPr>
                <p:spPr>
                  <a:xfrm>
                    <a:off x="5842323" y="2953836"/>
                    <a:ext cx="57100" cy="90070"/>
                  </a:xfrm>
                  <a:custGeom>
                    <a:avLst/>
                    <a:gdLst>
                      <a:gd name="connsiteX0" fmla="*/ 3931 w 57100"/>
                      <a:gd name="connsiteY0" fmla="*/ 6533 h 90070"/>
                      <a:gd name="connsiteX1" fmla="*/ 49651 w 57100"/>
                      <a:gd name="connsiteY1" fmla="*/ 36156 h 90070"/>
                      <a:gd name="connsiteX2" fmla="*/ 55270 w 57100"/>
                      <a:gd name="connsiteY2" fmla="*/ 30536 h 90070"/>
                      <a:gd name="connsiteX3" fmla="*/ 2311 w 57100"/>
                      <a:gd name="connsiteY3" fmla="*/ 44347 h 90070"/>
                      <a:gd name="connsiteX4" fmla="*/ 32220 w 57100"/>
                      <a:gd name="connsiteY4" fmla="*/ 90067 h 90070"/>
                      <a:gd name="connsiteX5" fmla="*/ 33268 w 57100"/>
                      <a:gd name="connsiteY5" fmla="*/ 82257 h 90070"/>
                      <a:gd name="connsiteX6" fmla="*/ 10693 w 57100"/>
                      <a:gd name="connsiteY6" fmla="*/ 47205 h 90070"/>
                      <a:gd name="connsiteX7" fmla="*/ 51175 w 57100"/>
                      <a:gd name="connsiteY7" fmla="*/ 37489 h 90070"/>
                      <a:gd name="connsiteX8" fmla="*/ 56794 w 57100"/>
                      <a:gd name="connsiteY8" fmla="*/ 31869 h 90070"/>
                      <a:gd name="connsiteX9" fmla="*/ 4026 w 57100"/>
                      <a:gd name="connsiteY9" fmla="*/ 246 h 90070"/>
                      <a:gd name="connsiteX10" fmla="*/ 3931 w 57100"/>
                      <a:gd name="connsiteY10" fmla="*/ 6533 h 90070"/>
                      <a:gd name="connsiteX11" fmla="*/ 3931 w 57100"/>
                      <a:gd name="connsiteY11" fmla="*/ 6533 h 90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100" h="90070">
                        <a:moveTo>
                          <a:pt x="3931" y="6533"/>
                        </a:moveTo>
                        <a:cubicBezTo>
                          <a:pt x="24409" y="6152"/>
                          <a:pt x="41650" y="17296"/>
                          <a:pt x="49651" y="36156"/>
                        </a:cubicBezTo>
                        <a:cubicBezTo>
                          <a:pt x="51556" y="34251"/>
                          <a:pt x="53365" y="32441"/>
                          <a:pt x="55270" y="30536"/>
                        </a:cubicBezTo>
                        <a:cubicBezTo>
                          <a:pt x="37078" y="17391"/>
                          <a:pt x="10884" y="22440"/>
                          <a:pt x="2311" y="44347"/>
                        </a:cubicBezTo>
                        <a:cubicBezTo>
                          <a:pt x="-6071" y="65874"/>
                          <a:pt x="9360" y="89305"/>
                          <a:pt x="32220" y="90067"/>
                        </a:cubicBezTo>
                        <a:cubicBezTo>
                          <a:pt x="36697" y="90258"/>
                          <a:pt x="37649" y="83304"/>
                          <a:pt x="33268" y="82257"/>
                        </a:cubicBezTo>
                        <a:cubicBezTo>
                          <a:pt x="17551" y="78447"/>
                          <a:pt x="2978" y="65016"/>
                          <a:pt x="10693" y="47205"/>
                        </a:cubicBezTo>
                        <a:cubicBezTo>
                          <a:pt x="18028" y="30345"/>
                          <a:pt x="36792" y="27107"/>
                          <a:pt x="51175" y="37489"/>
                        </a:cubicBezTo>
                        <a:cubicBezTo>
                          <a:pt x="54889" y="40251"/>
                          <a:pt x="58128" y="35108"/>
                          <a:pt x="56794" y="31869"/>
                        </a:cubicBezTo>
                        <a:cubicBezTo>
                          <a:pt x="47841" y="10629"/>
                          <a:pt x="26981" y="-1944"/>
                          <a:pt x="4026" y="246"/>
                        </a:cubicBezTo>
                        <a:cubicBezTo>
                          <a:pt x="121" y="723"/>
                          <a:pt x="-70" y="6628"/>
                          <a:pt x="3931" y="6533"/>
                        </a:cubicBezTo>
                        <a:lnTo>
                          <a:pt x="3931" y="6533"/>
                        </a:lnTo>
                        <a:close/>
                      </a:path>
                    </a:pathLst>
                  </a:custGeom>
                  <a:solidFill>
                    <a:srgbClr val="8E5B4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xmlns="" id="{F9615A16-292F-4397-8EC4-6792012BA191}"/>
                    </a:ext>
                  </a:extLst>
                </p:cNvPr>
                <p:cNvSpPr/>
                <p:nvPr/>
              </p:nvSpPr>
              <p:spPr>
                <a:xfrm>
                  <a:off x="5824914" y="2962674"/>
                  <a:ext cx="80468" cy="88149"/>
                </a:xfrm>
                <a:custGeom>
                  <a:avLst/>
                  <a:gdLst>
                    <a:gd name="connsiteX0" fmla="*/ 38009 w 80468"/>
                    <a:gd name="connsiteY0" fmla="*/ 9601 h 88149"/>
                    <a:gd name="connsiteX1" fmla="*/ 14673 w 80468"/>
                    <a:gd name="connsiteY1" fmla="*/ 1505 h 88149"/>
                    <a:gd name="connsiteX2" fmla="*/ 195 w 80468"/>
                    <a:gd name="connsiteY2" fmla="*/ 23413 h 88149"/>
                    <a:gd name="connsiteX3" fmla="*/ 5529 w 80468"/>
                    <a:gd name="connsiteY3" fmla="*/ 50178 h 88149"/>
                    <a:gd name="connsiteX4" fmla="*/ 29627 w 80468"/>
                    <a:gd name="connsiteY4" fmla="*/ 81229 h 88149"/>
                    <a:gd name="connsiteX5" fmla="*/ 67536 w 80468"/>
                    <a:gd name="connsiteY5" fmla="*/ 84563 h 88149"/>
                    <a:gd name="connsiteX6" fmla="*/ 80395 w 80468"/>
                    <a:gd name="connsiteY6" fmla="*/ 66942 h 88149"/>
                    <a:gd name="connsiteX7" fmla="*/ 74966 w 80468"/>
                    <a:gd name="connsiteY7" fmla="*/ 48749 h 88149"/>
                    <a:gd name="connsiteX8" fmla="*/ 37056 w 80468"/>
                    <a:gd name="connsiteY8" fmla="*/ 7506 h 88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468" h="88149">
                      <a:moveTo>
                        <a:pt x="38009" y="9601"/>
                      </a:moveTo>
                      <a:cubicBezTo>
                        <a:pt x="34485" y="1124"/>
                        <a:pt x="23055" y="-2210"/>
                        <a:pt x="14673" y="1505"/>
                      </a:cubicBezTo>
                      <a:cubicBezTo>
                        <a:pt x="6291" y="5220"/>
                        <a:pt x="1147" y="14269"/>
                        <a:pt x="195" y="23413"/>
                      </a:cubicBezTo>
                      <a:cubicBezTo>
                        <a:pt x="-758" y="32557"/>
                        <a:pt x="1909" y="41701"/>
                        <a:pt x="5529" y="50178"/>
                      </a:cubicBezTo>
                      <a:cubicBezTo>
                        <a:pt x="10767" y="62370"/>
                        <a:pt x="18483" y="73990"/>
                        <a:pt x="29627" y="81229"/>
                      </a:cubicBezTo>
                      <a:cubicBezTo>
                        <a:pt x="40771" y="88468"/>
                        <a:pt x="55725" y="90754"/>
                        <a:pt x="67536" y="84563"/>
                      </a:cubicBezTo>
                      <a:cubicBezTo>
                        <a:pt x="74299" y="81039"/>
                        <a:pt x="79728" y="74467"/>
                        <a:pt x="80395" y="66942"/>
                      </a:cubicBezTo>
                      <a:cubicBezTo>
                        <a:pt x="80967" y="60560"/>
                        <a:pt x="78109" y="54274"/>
                        <a:pt x="74966" y="48749"/>
                      </a:cubicBezTo>
                      <a:cubicBezTo>
                        <a:pt x="65631" y="32366"/>
                        <a:pt x="52582" y="18174"/>
                        <a:pt x="37056" y="7506"/>
                      </a:cubicBezTo>
                    </a:path>
                  </a:pathLst>
                </a:custGeom>
                <a:solidFill>
                  <a:srgbClr val="F5D4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7" name="Graphic 19209">
                <a:extLst>
                  <a:ext uri="{FF2B5EF4-FFF2-40B4-BE49-F238E27FC236}">
                    <a16:creationId xmlns:a16="http://schemas.microsoft.com/office/drawing/2014/main" xmlns="" id="{C5543812-0B6A-4D9D-8B3A-D29436C6A127}"/>
                  </a:ext>
                </a:extLst>
              </p:cNvPr>
              <p:cNvGrpSpPr/>
              <p:nvPr/>
            </p:nvGrpSpPr>
            <p:grpSpPr>
              <a:xfrm>
                <a:off x="5786016" y="2547978"/>
                <a:ext cx="642535" cy="796343"/>
                <a:chOff x="5786016" y="2547978"/>
                <a:chExt cx="642535" cy="796343"/>
              </a:xfrm>
            </p:grpSpPr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xmlns="" id="{B3B7F219-5B74-4F0F-A280-90550E5B634E}"/>
                    </a:ext>
                  </a:extLst>
                </p:cNvPr>
                <p:cNvSpPr/>
                <p:nvPr/>
              </p:nvSpPr>
              <p:spPr>
                <a:xfrm>
                  <a:off x="5786016" y="2547978"/>
                  <a:ext cx="642535" cy="466111"/>
                </a:xfrm>
                <a:custGeom>
                  <a:avLst/>
                  <a:gdLst>
                    <a:gd name="connsiteX0" fmla="*/ 582208 w 642535"/>
                    <a:gd name="connsiteY0" fmla="*/ 466112 h 466111"/>
                    <a:gd name="connsiteX1" fmla="*/ 586970 w 642535"/>
                    <a:gd name="connsiteY1" fmla="*/ 262372 h 466111"/>
                    <a:gd name="connsiteX2" fmla="*/ 641263 w 642535"/>
                    <a:gd name="connsiteY2" fmla="*/ 180933 h 466111"/>
                    <a:gd name="connsiteX3" fmla="*/ 558681 w 642535"/>
                    <a:gd name="connsiteY3" fmla="*/ 128355 h 466111"/>
                    <a:gd name="connsiteX4" fmla="*/ 534297 w 642535"/>
                    <a:gd name="connsiteY4" fmla="*/ 22342 h 466111"/>
                    <a:gd name="connsiteX5" fmla="*/ 422759 w 642535"/>
                    <a:gd name="connsiteY5" fmla="*/ 8721 h 466111"/>
                    <a:gd name="connsiteX6" fmla="*/ 341797 w 642535"/>
                    <a:gd name="connsiteY6" fmla="*/ 90541 h 466111"/>
                    <a:gd name="connsiteX7" fmla="*/ 232069 w 642535"/>
                    <a:gd name="connsiteY7" fmla="*/ 27390 h 466111"/>
                    <a:gd name="connsiteX8" fmla="*/ 159202 w 642535"/>
                    <a:gd name="connsiteY8" fmla="*/ 130927 h 466111"/>
                    <a:gd name="connsiteX9" fmla="*/ 73192 w 642535"/>
                    <a:gd name="connsiteY9" fmla="*/ 84540 h 466111"/>
                    <a:gd name="connsiteX10" fmla="*/ 1564 w 642535"/>
                    <a:gd name="connsiteY10" fmla="*/ 151025 h 466111"/>
                    <a:gd name="connsiteX11" fmla="*/ 41378 w 642535"/>
                    <a:gd name="connsiteY11" fmla="*/ 240274 h 466111"/>
                    <a:gd name="connsiteX12" fmla="*/ 3754 w 642535"/>
                    <a:gd name="connsiteY12" fmla="*/ 283994 h 466111"/>
                    <a:gd name="connsiteX13" fmla="*/ 33377 w 642535"/>
                    <a:gd name="connsiteY13" fmla="*/ 333429 h 466111"/>
                    <a:gd name="connsiteX14" fmla="*/ 67286 w 642535"/>
                    <a:gd name="connsiteY14" fmla="*/ 343049 h 466111"/>
                    <a:gd name="connsiteX15" fmla="*/ 98719 w 642535"/>
                    <a:gd name="connsiteY15" fmla="*/ 412581 h 466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42535" h="466111">
                      <a:moveTo>
                        <a:pt x="582208" y="466112"/>
                      </a:moveTo>
                      <a:cubicBezTo>
                        <a:pt x="583065" y="415248"/>
                        <a:pt x="586113" y="313236"/>
                        <a:pt x="586970" y="262372"/>
                      </a:cubicBezTo>
                      <a:cubicBezTo>
                        <a:pt x="622689" y="255609"/>
                        <a:pt x="648692" y="216462"/>
                        <a:pt x="641263" y="180933"/>
                      </a:cubicBezTo>
                      <a:cubicBezTo>
                        <a:pt x="633738" y="145405"/>
                        <a:pt x="594114" y="120164"/>
                        <a:pt x="558681" y="128355"/>
                      </a:cubicBezTo>
                      <a:cubicBezTo>
                        <a:pt x="577159" y="93684"/>
                        <a:pt x="564777" y="47107"/>
                        <a:pt x="534297" y="22342"/>
                      </a:cubicBezTo>
                      <a:cubicBezTo>
                        <a:pt x="503817" y="-2423"/>
                        <a:pt x="459145" y="-6042"/>
                        <a:pt x="422759" y="8721"/>
                      </a:cubicBezTo>
                      <a:cubicBezTo>
                        <a:pt x="386374" y="23485"/>
                        <a:pt x="358084" y="54822"/>
                        <a:pt x="341797" y="90541"/>
                      </a:cubicBezTo>
                      <a:cubicBezTo>
                        <a:pt x="327700" y="46440"/>
                        <a:pt x="277312" y="17389"/>
                        <a:pt x="232069" y="27390"/>
                      </a:cubicBezTo>
                      <a:cubicBezTo>
                        <a:pt x="186825" y="37392"/>
                        <a:pt x="153297" y="84921"/>
                        <a:pt x="159202" y="130927"/>
                      </a:cubicBezTo>
                      <a:cubicBezTo>
                        <a:pt x="143962" y="99685"/>
                        <a:pt x="107672" y="80159"/>
                        <a:pt x="73192" y="84540"/>
                      </a:cubicBezTo>
                      <a:cubicBezTo>
                        <a:pt x="38711" y="88922"/>
                        <a:pt x="8517" y="116925"/>
                        <a:pt x="1564" y="151025"/>
                      </a:cubicBezTo>
                      <a:cubicBezTo>
                        <a:pt x="-5390" y="185124"/>
                        <a:pt x="11374" y="222653"/>
                        <a:pt x="41378" y="240274"/>
                      </a:cubicBezTo>
                      <a:cubicBezTo>
                        <a:pt x="21376" y="245037"/>
                        <a:pt x="5564" y="263515"/>
                        <a:pt x="3754" y="283994"/>
                      </a:cubicBezTo>
                      <a:cubicBezTo>
                        <a:pt x="2040" y="304473"/>
                        <a:pt x="14518" y="325332"/>
                        <a:pt x="33377" y="333429"/>
                      </a:cubicBezTo>
                      <a:cubicBezTo>
                        <a:pt x="44140" y="338096"/>
                        <a:pt x="56332" y="338763"/>
                        <a:pt x="67286" y="343049"/>
                      </a:cubicBezTo>
                      <a:cubicBezTo>
                        <a:pt x="93575" y="353241"/>
                        <a:pt x="108339" y="386102"/>
                        <a:pt x="98719" y="412581"/>
                      </a:cubicBezTo>
                    </a:path>
                  </a:pathLst>
                </a:custGeom>
                <a:solidFill>
                  <a:srgbClr val="40404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xmlns="" id="{AD155096-A27D-442D-9C00-CA30D15661A2}"/>
                    </a:ext>
                  </a:extLst>
                </p:cNvPr>
                <p:cNvSpPr/>
                <p:nvPr/>
              </p:nvSpPr>
              <p:spPr>
                <a:xfrm>
                  <a:off x="5888418" y="2708558"/>
                  <a:ext cx="483667" cy="635763"/>
                </a:xfrm>
                <a:custGeom>
                  <a:avLst/>
                  <a:gdLst>
                    <a:gd name="connsiteX0" fmla="*/ 171958 w 483667"/>
                    <a:gd name="connsiteY0" fmla="*/ 3399 h 635763"/>
                    <a:gd name="connsiteX1" fmla="*/ 480949 w 483667"/>
                    <a:gd name="connsiteY1" fmla="*/ 161514 h 635763"/>
                    <a:gd name="connsiteX2" fmla="*/ 472662 w 483667"/>
                    <a:gd name="connsiteY2" fmla="*/ 338488 h 635763"/>
                    <a:gd name="connsiteX3" fmla="*/ 274447 w 483667"/>
                    <a:gd name="connsiteY3" fmla="*/ 524035 h 635763"/>
                    <a:gd name="connsiteX4" fmla="*/ 276066 w 483667"/>
                    <a:gd name="connsiteY4" fmla="*/ 590710 h 635763"/>
                    <a:gd name="connsiteX5" fmla="*/ 231013 w 483667"/>
                    <a:gd name="connsiteY5" fmla="*/ 635764 h 635763"/>
                    <a:gd name="connsiteX6" fmla="*/ 231013 w 483667"/>
                    <a:gd name="connsiteY6" fmla="*/ 635764 h 635763"/>
                    <a:gd name="connsiteX7" fmla="*/ 186531 w 483667"/>
                    <a:gd name="connsiteY7" fmla="*/ 583852 h 635763"/>
                    <a:gd name="connsiteX8" fmla="*/ 188626 w 483667"/>
                    <a:gd name="connsiteY8" fmla="*/ 526988 h 635763"/>
                    <a:gd name="connsiteX9" fmla="*/ 222 w 483667"/>
                    <a:gd name="connsiteY9" fmla="*/ 237428 h 635763"/>
                    <a:gd name="connsiteX10" fmla="*/ 171958 w 483667"/>
                    <a:gd name="connsiteY10" fmla="*/ 3399 h 635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3667" h="635763">
                      <a:moveTo>
                        <a:pt x="171958" y="3399"/>
                      </a:moveTo>
                      <a:cubicBezTo>
                        <a:pt x="304450" y="-10793"/>
                        <a:pt x="469423" y="15305"/>
                        <a:pt x="480949" y="161514"/>
                      </a:cubicBezTo>
                      <a:cubicBezTo>
                        <a:pt x="485330" y="217426"/>
                        <a:pt x="485616" y="279814"/>
                        <a:pt x="472662" y="338488"/>
                      </a:cubicBezTo>
                      <a:cubicBezTo>
                        <a:pt x="435800" y="506128"/>
                        <a:pt x="274447" y="524035"/>
                        <a:pt x="274447" y="524035"/>
                      </a:cubicBezTo>
                      <a:lnTo>
                        <a:pt x="276066" y="590710"/>
                      </a:lnTo>
                      <a:cubicBezTo>
                        <a:pt x="276066" y="615571"/>
                        <a:pt x="255873" y="635764"/>
                        <a:pt x="231013" y="635764"/>
                      </a:cubicBezTo>
                      <a:lnTo>
                        <a:pt x="231013" y="635764"/>
                      </a:lnTo>
                      <a:cubicBezTo>
                        <a:pt x="203390" y="635764"/>
                        <a:pt x="182340" y="611094"/>
                        <a:pt x="186531" y="583852"/>
                      </a:cubicBezTo>
                      <a:lnTo>
                        <a:pt x="188626" y="526988"/>
                      </a:lnTo>
                      <a:cubicBezTo>
                        <a:pt x="188626" y="526988"/>
                        <a:pt x="-7493" y="492031"/>
                        <a:pt x="222" y="237428"/>
                      </a:cubicBezTo>
                      <a:cubicBezTo>
                        <a:pt x="6127" y="45595"/>
                        <a:pt x="38227" y="17782"/>
                        <a:pt x="171958" y="3399"/>
                      </a:cubicBezTo>
                      <a:close/>
                    </a:path>
                  </a:pathLst>
                </a:custGeom>
                <a:solidFill>
                  <a:srgbClr val="F5D4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xmlns="" id="{9F260E5F-8E72-4BAD-BE5A-EEDB2AC2E9C2}"/>
                    </a:ext>
                  </a:extLst>
                </p:cNvPr>
                <p:cNvSpPr/>
                <p:nvPr/>
              </p:nvSpPr>
              <p:spPr>
                <a:xfrm>
                  <a:off x="5990374" y="2883558"/>
                  <a:ext cx="101193" cy="35934"/>
                </a:xfrm>
                <a:custGeom>
                  <a:avLst/>
                  <a:gdLst>
                    <a:gd name="connsiteX0" fmla="*/ 565 w 101193"/>
                    <a:gd name="connsiteY0" fmla="*/ 31758 h 35934"/>
                    <a:gd name="connsiteX1" fmla="*/ 10185 w 101193"/>
                    <a:gd name="connsiteY1" fmla="*/ 15089 h 35934"/>
                    <a:gd name="connsiteX2" fmla="*/ 47619 w 101193"/>
                    <a:gd name="connsiteY2" fmla="*/ 706 h 35934"/>
                    <a:gd name="connsiteX3" fmla="*/ 87528 w 101193"/>
                    <a:gd name="connsiteY3" fmla="*/ 5278 h 35934"/>
                    <a:gd name="connsiteX4" fmla="*/ 101054 w 101193"/>
                    <a:gd name="connsiteY4" fmla="*/ 18994 h 35934"/>
                    <a:gd name="connsiteX5" fmla="*/ 51619 w 101193"/>
                    <a:gd name="connsiteY5" fmla="*/ 31853 h 35934"/>
                    <a:gd name="connsiteX6" fmla="*/ 565 w 101193"/>
                    <a:gd name="connsiteY6" fmla="*/ 31758 h 35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93" h="35934">
                      <a:moveTo>
                        <a:pt x="565" y="31758"/>
                      </a:moveTo>
                      <a:cubicBezTo>
                        <a:pt x="-1435" y="28043"/>
                        <a:pt x="1899" y="21566"/>
                        <a:pt x="10185" y="15089"/>
                      </a:cubicBezTo>
                      <a:cubicBezTo>
                        <a:pt x="18472" y="8707"/>
                        <a:pt x="31902" y="2706"/>
                        <a:pt x="47619" y="706"/>
                      </a:cubicBezTo>
                      <a:cubicBezTo>
                        <a:pt x="63335" y="-1294"/>
                        <a:pt x="77908" y="1182"/>
                        <a:pt x="87528" y="5278"/>
                      </a:cubicBezTo>
                      <a:cubicBezTo>
                        <a:pt x="97244" y="9469"/>
                        <a:pt x="102102" y="14898"/>
                        <a:pt x="101054" y="18994"/>
                      </a:cubicBezTo>
                      <a:cubicBezTo>
                        <a:pt x="98577" y="27471"/>
                        <a:pt x="76575" y="28424"/>
                        <a:pt x="51619" y="31853"/>
                      </a:cubicBezTo>
                      <a:cubicBezTo>
                        <a:pt x="26568" y="34806"/>
                        <a:pt x="5042" y="39378"/>
                        <a:pt x="565" y="31758"/>
                      </a:cubicBezTo>
                      <a:close/>
                    </a:path>
                  </a:pathLst>
                </a:custGeom>
                <a:solidFill>
                  <a:srgbClr val="35252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xmlns="" id="{68744DA2-81B2-4402-A486-95B2A82A275F}"/>
                    </a:ext>
                  </a:extLst>
                </p:cNvPr>
                <p:cNvSpPr/>
                <p:nvPr/>
              </p:nvSpPr>
              <p:spPr>
                <a:xfrm>
                  <a:off x="6236866" y="2884755"/>
                  <a:ext cx="101713" cy="33903"/>
                </a:xfrm>
                <a:custGeom>
                  <a:avLst/>
                  <a:gdLst>
                    <a:gd name="connsiteX0" fmla="*/ 199 w 101713"/>
                    <a:gd name="connsiteY0" fmla="*/ 21131 h 33903"/>
                    <a:gd name="connsiteX1" fmla="*/ 13058 w 101713"/>
                    <a:gd name="connsiteY1" fmla="*/ 6748 h 33903"/>
                    <a:gd name="connsiteX2" fmla="*/ 52682 w 101713"/>
                    <a:gd name="connsiteY2" fmla="*/ 271 h 33903"/>
                    <a:gd name="connsiteX3" fmla="*/ 90782 w 101713"/>
                    <a:gd name="connsiteY3" fmla="*/ 12844 h 33903"/>
                    <a:gd name="connsiteX4" fmla="*/ 101259 w 101713"/>
                    <a:gd name="connsiteY4" fmla="*/ 29037 h 33903"/>
                    <a:gd name="connsiteX5" fmla="*/ 50205 w 101713"/>
                    <a:gd name="connsiteY5" fmla="*/ 31609 h 33903"/>
                    <a:gd name="connsiteX6" fmla="*/ 199 w 101713"/>
                    <a:gd name="connsiteY6" fmla="*/ 21131 h 33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713" h="33903">
                      <a:moveTo>
                        <a:pt x="199" y="21131"/>
                      </a:moveTo>
                      <a:cubicBezTo>
                        <a:pt x="-1039" y="17035"/>
                        <a:pt x="3533" y="11416"/>
                        <a:pt x="13058" y="6748"/>
                      </a:cubicBezTo>
                      <a:cubicBezTo>
                        <a:pt x="22487" y="2176"/>
                        <a:pt x="36870" y="-967"/>
                        <a:pt x="52682" y="271"/>
                      </a:cubicBezTo>
                      <a:cubicBezTo>
                        <a:pt x="68493" y="1510"/>
                        <a:pt x="82209" y="6844"/>
                        <a:pt x="90782" y="12844"/>
                      </a:cubicBezTo>
                      <a:cubicBezTo>
                        <a:pt x="99450" y="18845"/>
                        <a:pt x="103069" y="25227"/>
                        <a:pt x="101259" y="29037"/>
                      </a:cubicBezTo>
                      <a:cubicBezTo>
                        <a:pt x="97068" y="36847"/>
                        <a:pt x="75446" y="33323"/>
                        <a:pt x="50205" y="31609"/>
                      </a:cubicBezTo>
                      <a:cubicBezTo>
                        <a:pt x="25059" y="29323"/>
                        <a:pt x="3056" y="29513"/>
                        <a:pt x="199" y="21131"/>
                      </a:cubicBezTo>
                      <a:close/>
                    </a:path>
                  </a:pathLst>
                </a:custGeom>
                <a:solidFill>
                  <a:srgbClr val="35252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xmlns="" id="{C3E1F3EB-A9FA-4AFE-87FD-CF6CD208824B}"/>
                    </a:ext>
                  </a:extLst>
                </p:cNvPr>
                <p:cNvSpPr/>
                <p:nvPr/>
              </p:nvSpPr>
              <p:spPr>
                <a:xfrm>
                  <a:off x="6160732" y="2900171"/>
                  <a:ext cx="62918" cy="177492"/>
                </a:xfrm>
                <a:custGeom>
                  <a:avLst/>
                  <a:gdLst>
                    <a:gd name="connsiteX0" fmla="*/ 20421 w 62918"/>
                    <a:gd name="connsiteY0" fmla="*/ 176403 h 177492"/>
                    <a:gd name="connsiteX1" fmla="*/ 62807 w 62918"/>
                    <a:gd name="connsiteY1" fmla="*/ 112871 h 177492"/>
                    <a:gd name="connsiteX2" fmla="*/ 59664 w 62918"/>
                    <a:gd name="connsiteY2" fmla="*/ 107442 h 177492"/>
                    <a:gd name="connsiteX3" fmla="*/ 3086 w 62918"/>
                    <a:gd name="connsiteY3" fmla="*/ 121920 h 177492"/>
                    <a:gd name="connsiteX4" fmla="*/ 12515 w 62918"/>
                    <a:gd name="connsiteY4" fmla="*/ 129159 h 177492"/>
                    <a:gd name="connsiteX5" fmla="*/ 29946 w 62918"/>
                    <a:gd name="connsiteY5" fmla="*/ 6858 h 177492"/>
                    <a:gd name="connsiteX6" fmla="*/ 15659 w 62918"/>
                    <a:gd name="connsiteY6" fmla="*/ 6858 h 177492"/>
                    <a:gd name="connsiteX7" fmla="*/ 133 w 62918"/>
                    <a:gd name="connsiteY7" fmla="*/ 125825 h 177492"/>
                    <a:gd name="connsiteX8" fmla="*/ 9563 w 62918"/>
                    <a:gd name="connsiteY8" fmla="*/ 133064 h 177492"/>
                    <a:gd name="connsiteX9" fmla="*/ 44519 w 62918"/>
                    <a:gd name="connsiteY9" fmla="*/ 129445 h 177492"/>
                    <a:gd name="connsiteX10" fmla="*/ 14992 w 62918"/>
                    <a:gd name="connsiteY10" fmla="*/ 172403 h 177492"/>
                    <a:gd name="connsiteX11" fmla="*/ 20421 w 62918"/>
                    <a:gd name="connsiteY11" fmla="*/ 176403 h 177492"/>
                    <a:gd name="connsiteX12" fmla="*/ 20421 w 62918"/>
                    <a:gd name="connsiteY12" fmla="*/ 176403 h 177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2918" h="177492">
                      <a:moveTo>
                        <a:pt x="20421" y="176403"/>
                      </a:moveTo>
                      <a:cubicBezTo>
                        <a:pt x="34232" y="159734"/>
                        <a:pt x="64998" y="136588"/>
                        <a:pt x="62807" y="112871"/>
                      </a:cubicBezTo>
                      <a:cubicBezTo>
                        <a:pt x="62617" y="110871"/>
                        <a:pt x="61760" y="108299"/>
                        <a:pt x="59664" y="107442"/>
                      </a:cubicBezTo>
                      <a:cubicBezTo>
                        <a:pt x="40709" y="99251"/>
                        <a:pt x="20231" y="113157"/>
                        <a:pt x="3086" y="121920"/>
                      </a:cubicBezTo>
                      <a:cubicBezTo>
                        <a:pt x="6229" y="124301"/>
                        <a:pt x="9372" y="126778"/>
                        <a:pt x="12515" y="129159"/>
                      </a:cubicBezTo>
                      <a:cubicBezTo>
                        <a:pt x="20326" y="88678"/>
                        <a:pt x="26136" y="47911"/>
                        <a:pt x="29946" y="6858"/>
                      </a:cubicBezTo>
                      <a:cubicBezTo>
                        <a:pt x="30803" y="-2286"/>
                        <a:pt x="16421" y="-2286"/>
                        <a:pt x="15659" y="6858"/>
                      </a:cubicBezTo>
                      <a:cubicBezTo>
                        <a:pt x="12611" y="46768"/>
                        <a:pt x="7372" y="86392"/>
                        <a:pt x="133" y="125825"/>
                      </a:cubicBezTo>
                      <a:cubicBezTo>
                        <a:pt x="-915" y="131350"/>
                        <a:pt x="4419" y="135827"/>
                        <a:pt x="9563" y="133064"/>
                      </a:cubicBezTo>
                      <a:cubicBezTo>
                        <a:pt x="20897" y="127159"/>
                        <a:pt x="50330" y="107728"/>
                        <a:pt x="44519" y="129445"/>
                      </a:cubicBezTo>
                      <a:cubicBezTo>
                        <a:pt x="40995" y="142494"/>
                        <a:pt x="22802" y="161163"/>
                        <a:pt x="14992" y="172403"/>
                      </a:cubicBezTo>
                      <a:cubicBezTo>
                        <a:pt x="12992" y="175451"/>
                        <a:pt x="17945" y="179451"/>
                        <a:pt x="20421" y="176403"/>
                      </a:cubicBezTo>
                      <a:lnTo>
                        <a:pt x="20421" y="176403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xmlns="" id="{E6F832FC-6BBF-40FC-9B28-4DF4BC66B1D8}"/>
                    </a:ext>
                  </a:extLst>
                </p:cNvPr>
                <p:cNvSpPr/>
                <p:nvPr/>
              </p:nvSpPr>
              <p:spPr>
                <a:xfrm>
                  <a:off x="5965773" y="3022498"/>
                  <a:ext cx="122039" cy="63003"/>
                </a:xfrm>
                <a:custGeom>
                  <a:avLst/>
                  <a:gdLst>
                    <a:gd name="connsiteX0" fmla="*/ 20 w 122039"/>
                    <a:gd name="connsiteY0" fmla="*/ 33598 h 63003"/>
                    <a:gd name="connsiteX1" fmla="*/ 59932 w 122039"/>
                    <a:gd name="connsiteY1" fmla="*/ 70 h 63003"/>
                    <a:gd name="connsiteX2" fmla="*/ 122035 w 122039"/>
                    <a:gd name="connsiteY2" fmla="*/ 29407 h 63003"/>
                    <a:gd name="connsiteX3" fmla="*/ 62123 w 122039"/>
                    <a:gd name="connsiteY3" fmla="*/ 62935 h 63003"/>
                    <a:gd name="connsiteX4" fmla="*/ 20 w 122039"/>
                    <a:gd name="connsiteY4" fmla="*/ 33598 h 63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039" h="63003">
                      <a:moveTo>
                        <a:pt x="20" y="33598"/>
                      </a:moveTo>
                      <a:cubicBezTo>
                        <a:pt x="-837" y="16262"/>
                        <a:pt x="26023" y="1213"/>
                        <a:pt x="59932" y="70"/>
                      </a:cubicBezTo>
                      <a:cubicBezTo>
                        <a:pt x="93936" y="-1073"/>
                        <a:pt x="121749" y="11976"/>
                        <a:pt x="122035" y="29407"/>
                      </a:cubicBezTo>
                      <a:cubicBezTo>
                        <a:pt x="122416" y="46742"/>
                        <a:pt x="95556" y="61792"/>
                        <a:pt x="62123" y="62935"/>
                      </a:cubicBezTo>
                      <a:cubicBezTo>
                        <a:pt x="28690" y="64078"/>
                        <a:pt x="877" y="50933"/>
                        <a:pt x="20" y="33598"/>
                      </a:cubicBezTo>
                      <a:close/>
                    </a:path>
                  </a:pathLst>
                </a:custGeom>
                <a:solidFill>
                  <a:srgbClr val="F7BDB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xmlns="" id="{E5604876-40AC-4A61-A825-E2F5D826C7D4}"/>
                    </a:ext>
                  </a:extLst>
                </p:cNvPr>
                <p:cNvSpPr/>
                <p:nvPr/>
              </p:nvSpPr>
              <p:spPr>
                <a:xfrm>
                  <a:off x="6105332" y="3070305"/>
                  <a:ext cx="112433" cy="55640"/>
                </a:xfrm>
                <a:custGeom>
                  <a:avLst/>
                  <a:gdLst>
                    <a:gd name="connsiteX0" fmla="*/ 109254 w 112433"/>
                    <a:gd name="connsiteY0" fmla="*/ 23700 h 55640"/>
                    <a:gd name="connsiteX1" fmla="*/ 47151 w 112433"/>
                    <a:gd name="connsiteY1" fmla="*/ 45703 h 55640"/>
                    <a:gd name="connsiteX2" fmla="*/ 6003 w 112433"/>
                    <a:gd name="connsiteY2" fmla="*/ 1602 h 55640"/>
                    <a:gd name="connsiteX3" fmla="*/ 97 w 112433"/>
                    <a:gd name="connsiteY3" fmla="*/ 4078 h 55640"/>
                    <a:gd name="connsiteX4" fmla="*/ 112206 w 112433"/>
                    <a:gd name="connsiteY4" fmla="*/ 25414 h 55640"/>
                    <a:gd name="connsiteX5" fmla="*/ 109254 w 112433"/>
                    <a:gd name="connsiteY5" fmla="*/ 23700 h 55640"/>
                    <a:gd name="connsiteX6" fmla="*/ 109254 w 112433"/>
                    <a:gd name="connsiteY6" fmla="*/ 23700 h 55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2433" h="55640">
                      <a:moveTo>
                        <a:pt x="109254" y="23700"/>
                      </a:moveTo>
                      <a:cubicBezTo>
                        <a:pt x="96681" y="45131"/>
                        <a:pt x="70296" y="53989"/>
                        <a:pt x="47151" y="45703"/>
                      </a:cubicBezTo>
                      <a:cubicBezTo>
                        <a:pt x="25910" y="38178"/>
                        <a:pt x="15528" y="20652"/>
                        <a:pt x="6003" y="1602"/>
                      </a:cubicBezTo>
                      <a:cubicBezTo>
                        <a:pt x="4288" y="-1732"/>
                        <a:pt x="-760" y="649"/>
                        <a:pt x="97" y="4078"/>
                      </a:cubicBezTo>
                      <a:cubicBezTo>
                        <a:pt x="12194" y="54656"/>
                        <a:pt x="86965" y="79040"/>
                        <a:pt x="112206" y="25414"/>
                      </a:cubicBezTo>
                      <a:cubicBezTo>
                        <a:pt x="113254" y="23414"/>
                        <a:pt x="110397" y="21700"/>
                        <a:pt x="109254" y="23700"/>
                      </a:cubicBezTo>
                      <a:lnTo>
                        <a:pt x="109254" y="23700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xmlns="" id="{8291E054-AF90-4830-B43C-8EDEC1446601}"/>
                    </a:ext>
                  </a:extLst>
                </p:cNvPr>
                <p:cNvSpPr/>
                <p:nvPr/>
              </p:nvSpPr>
              <p:spPr>
                <a:xfrm>
                  <a:off x="6083202" y="3070756"/>
                  <a:ext cx="47192" cy="25312"/>
                </a:xfrm>
                <a:custGeom>
                  <a:avLst/>
                  <a:gdLst>
                    <a:gd name="connsiteX0" fmla="*/ 45658 w 47192"/>
                    <a:gd name="connsiteY0" fmla="*/ 3246 h 25312"/>
                    <a:gd name="connsiteX1" fmla="*/ 224 w 47192"/>
                    <a:gd name="connsiteY1" fmla="*/ 20296 h 25312"/>
                    <a:gd name="connsiteX2" fmla="*/ 7558 w 47192"/>
                    <a:gd name="connsiteY2" fmla="*/ 23439 h 25312"/>
                    <a:gd name="connsiteX3" fmla="*/ 43087 w 47192"/>
                    <a:gd name="connsiteY3" fmla="*/ 9247 h 25312"/>
                    <a:gd name="connsiteX4" fmla="*/ 45658 w 47192"/>
                    <a:gd name="connsiteY4" fmla="*/ 3246 h 25312"/>
                    <a:gd name="connsiteX5" fmla="*/ 45658 w 47192"/>
                    <a:gd name="connsiteY5" fmla="*/ 3246 h 25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192" h="25312">
                      <a:moveTo>
                        <a:pt x="45658" y="3246"/>
                      </a:moveTo>
                      <a:cubicBezTo>
                        <a:pt x="29275" y="-4660"/>
                        <a:pt x="6606" y="2198"/>
                        <a:pt x="224" y="20296"/>
                      </a:cubicBezTo>
                      <a:cubicBezTo>
                        <a:pt x="-1300" y="24582"/>
                        <a:pt x="5368" y="27344"/>
                        <a:pt x="7558" y="23439"/>
                      </a:cubicBezTo>
                      <a:cubicBezTo>
                        <a:pt x="14702" y="10485"/>
                        <a:pt x="28704" y="3341"/>
                        <a:pt x="43087" y="9247"/>
                      </a:cubicBezTo>
                      <a:cubicBezTo>
                        <a:pt x="46516" y="10485"/>
                        <a:pt x="48897" y="4770"/>
                        <a:pt x="45658" y="3246"/>
                      </a:cubicBezTo>
                      <a:lnTo>
                        <a:pt x="45658" y="3246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xmlns="" id="{9CFF6CAA-0FB9-452D-9546-BD7A8B8F4EBB}"/>
                    </a:ext>
                  </a:extLst>
                </p:cNvPr>
                <p:cNvSpPr/>
                <p:nvPr/>
              </p:nvSpPr>
              <p:spPr>
                <a:xfrm>
                  <a:off x="6106813" y="3176776"/>
                  <a:ext cx="58259" cy="24607"/>
                </a:xfrm>
                <a:custGeom>
                  <a:avLst/>
                  <a:gdLst>
                    <a:gd name="connsiteX0" fmla="*/ 54242 w 58259"/>
                    <a:gd name="connsiteY0" fmla="*/ 954 h 24607"/>
                    <a:gd name="connsiteX1" fmla="*/ 27858 w 58259"/>
                    <a:gd name="connsiteY1" fmla="*/ 16765 h 24607"/>
                    <a:gd name="connsiteX2" fmla="*/ 3950 w 58259"/>
                    <a:gd name="connsiteY2" fmla="*/ 4764 h 24607"/>
                    <a:gd name="connsiteX3" fmla="*/ 45 w 58259"/>
                    <a:gd name="connsiteY3" fmla="*/ 7812 h 24607"/>
                    <a:gd name="connsiteX4" fmla="*/ 30811 w 58259"/>
                    <a:gd name="connsiteY4" fmla="*/ 24480 h 24607"/>
                    <a:gd name="connsiteX5" fmla="*/ 58148 w 58259"/>
                    <a:gd name="connsiteY5" fmla="*/ 2668 h 24607"/>
                    <a:gd name="connsiteX6" fmla="*/ 54242 w 58259"/>
                    <a:gd name="connsiteY6" fmla="*/ 954 h 24607"/>
                    <a:gd name="connsiteX7" fmla="*/ 54242 w 58259"/>
                    <a:gd name="connsiteY7" fmla="*/ 954 h 24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259" h="24607">
                      <a:moveTo>
                        <a:pt x="54242" y="954"/>
                      </a:moveTo>
                      <a:cubicBezTo>
                        <a:pt x="48051" y="9812"/>
                        <a:pt x="39383" y="17051"/>
                        <a:pt x="27858" y="16765"/>
                      </a:cubicBezTo>
                      <a:cubicBezTo>
                        <a:pt x="17190" y="16479"/>
                        <a:pt x="12523" y="9050"/>
                        <a:pt x="3950" y="4764"/>
                      </a:cubicBezTo>
                      <a:cubicBezTo>
                        <a:pt x="1760" y="3716"/>
                        <a:pt x="-336" y="5430"/>
                        <a:pt x="45" y="7812"/>
                      </a:cubicBezTo>
                      <a:cubicBezTo>
                        <a:pt x="2141" y="20099"/>
                        <a:pt x="20048" y="25528"/>
                        <a:pt x="30811" y="24480"/>
                      </a:cubicBezTo>
                      <a:cubicBezTo>
                        <a:pt x="43289" y="23337"/>
                        <a:pt x="54528" y="14670"/>
                        <a:pt x="58148" y="2668"/>
                      </a:cubicBezTo>
                      <a:cubicBezTo>
                        <a:pt x="58910" y="192"/>
                        <a:pt x="55576" y="-951"/>
                        <a:pt x="54242" y="954"/>
                      </a:cubicBezTo>
                      <a:lnTo>
                        <a:pt x="54242" y="954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xmlns="" id="{B733E0E1-58B6-47A8-882A-14E8EF8A75D3}"/>
                    </a:ext>
                  </a:extLst>
                </p:cNvPr>
                <p:cNvSpPr/>
                <p:nvPr/>
              </p:nvSpPr>
              <p:spPr>
                <a:xfrm>
                  <a:off x="6267855" y="2955416"/>
                  <a:ext cx="28645" cy="28592"/>
                </a:xfrm>
                <a:custGeom>
                  <a:avLst/>
                  <a:gdLst>
                    <a:gd name="connsiteX0" fmla="*/ 15215 w 28645"/>
                    <a:gd name="connsiteY0" fmla="*/ 0 h 28592"/>
                    <a:gd name="connsiteX1" fmla="*/ 28645 w 28645"/>
                    <a:gd name="connsiteY1" fmla="*/ 14383 h 28592"/>
                    <a:gd name="connsiteX2" fmla="*/ 15025 w 28645"/>
                    <a:gd name="connsiteY2" fmla="*/ 28575 h 28592"/>
                    <a:gd name="connsiteX3" fmla="*/ 70 w 28645"/>
                    <a:gd name="connsiteY3" fmla="*/ 15811 h 28592"/>
                    <a:gd name="connsiteX4" fmla="*/ 11977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5215" y="0"/>
                      </a:moveTo>
                      <a:cubicBezTo>
                        <a:pt x="22454" y="476"/>
                        <a:pt x="28645" y="7144"/>
                        <a:pt x="28645" y="14383"/>
                      </a:cubicBezTo>
                      <a:cubicBezTo>
                        <a:pt x="28550" y="21622"/>
                        <a:pt x="22264" y="28194"/>
                        <a:pt x="15025" y="28575"/>
                      </a:cubicBezTo>
                      <a:cubicBezTo>
                        <a:pt x="7786" y="28956"/>
                        <a:pt x="832" y="22955"/>
                        <a:pt x="70" y="15811"/>
                      </a:cubicBezTo>
                      <a:cubicBezTo>
                        <a:pt x="-692" y="8668"/>
                        <a:pt x="4833" y="1333"/>
                        <a:pt x="11977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xmlns="" id="{D2CF81CE-3EEE-4852-B4F6-65C864A70A66}"/>
                    </a:ext>
                  </a:extLst>
                </p:cNvPr>
                <p:cNvSpPr/>
                <p:nvPr/>
              </p:nvSpPr>
              <p:spPr>
                <a:xfrm>
                  <a:off x="6039040" y="2955416"/>
                  <a:ext cx="28645" cy="28592"/>
                </a:xfrm>
                <a:custGeom>
                  <a:avLst/>
                  <a:gdLst>
                    <a:gd name="connsiteX0" fmla="*/ 13430 w 28645"/>
                    <a:gd name="connsiteY0" fmla="*/ 0 h 28592"/>
                    <a:gd name="connsiteX1" fmla="*/ 0 w 28645"/>
                    <a:gd name="connsiteY1" fmla="*/ 14383 h 28592"/>
                    <a:gd name="connsiteX2" fmla="*/ 13621 w 28645"/>
                    <a:gd name="connsiteY2" fmla="*/ 28575 h 28592"/>
                    <a:gd name="connsiteX3" fmla="*/ 28575 w 28645"/>
                    <a:gd name="connsiteY3" fmla="*/ 15811 h 28592"/>
                    <a:gd name="connsiteX4" fmla="*/ 16669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3430" y="0"/>
                      </a:moveTo>
                      <a:cubicBezTo>
                        <a:pt x="6191" y="476"/>
                        <a:pt x="0" y="7144"/>
                        <a:pt x="0" y="14383"/>
                      </a:cubicBezTo>
                      <a:cubicBezTo>
                        <a:pt x="95" y="21622"/>
                        <a:pt x="6382" y="28194"/>
                        <a:pt x="13621" y="28575"/>
                      </a:cubicBezTo>
                      <a:cubicBezTo>
                        <a:pt x="20860" y="28956"/>
                        <a:pt x="27813" y="22955"/>
                        <a:pt x="28575" y="15811"/>
                      </a:cubicBezTo>
                      <a:cubicBezTo>
                        <a:pt x="29337" y="8668"/>
                        <a:pt x="23812" y="1333"/>
                        <a:pt x="16669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77BB5747-D913-430B-87FD-96589908EBBA}"/>
                  </a:ext>
                </a:extLst>
              </p:cNvPr>
              <p:cNvSpPr/>
              <p:nvPr/>
            </p:nvSpPr>
            <p:spPr>
              <a:xfrm>
                <a:off x="5882886" y="2657630"/>
                <a:ext cx="484127" cy="351320"/>
              </a:xfrm>
              <a:custGeom>
                <a:avLst/>
                <a:gdLst>
                  <a:gd name="connsiteX0" fmla="*/ 30424 w 484127"/>
                  <a:gd name="connsiteY0" fmla="*/ 351031 h 351320"/>
                  <a:gd name="connsiteX1" fmla="*/ 50998 w 484127"/>
                  <a:gd name="connsiteY1" fmla="*/ 133385 h 351320"/>
                  <a:gd name="connsiteX2" fmla="*/ 158916 w 484127"/>
                  <a:gd name="connsiteY2" fmla="*/ 170151 h 351320"/>
                  <a:gd name="connsiteX3" fmla="*/ 233688 w 484127"/>
                  <a:gd name="connsiteY3" fmla="*/ 115573 h 351320"/>
                  <a:gd name="connsiteX4" fmla="*/ 307220 w 484127"/>
                  <a:gd name="connsiteY4" fmla="*/ 171580 h 351320"/>
                  <a:gd name="connsiteX5" fmla="*/ 391326 w 484127"/>
                  <a:gd name="connsiteY5" fmla="*/ 133194 h 351320"/>
                  <a:gd name="connsiteX6" fmla="*/ 444857 w 484127"/>
                  <a:gd name="connsiteY6" fmla="*/ 170056 h 351320"/>
                  <a:gd name="connsiteX7" fmla="*/ 483814 w 484127"/>
                  <a:gd name="connsiteY7" fmla="*/ 118049 h 351320"/>
                  <a:gd name="connsiteX8" fmla="*/ 464478 w 484127"/>
                  <a:gd name="connsiteY8" fmla="*/ 79949 h 351320"/>
                  <a:gd name="connsiteX9" fmla="*/ 338082 w 484127"/>
                  <a:gd name="connsiteY9" fmla="*/ 7940 h 351320"/>
                  <a:gd name="connsiteX10" fmla="*/ 190730 w 484127"/>
                  <a:gd name="connsiteY10" fmla="*/ 4607 h 351320"/>
                  <a:gd name="connsiteX11" fmla="*/ 87764 w 484127"/>
                  <a:gd name="connsiteY11" fmla="*/ 31277 h 351320"/>
                  <a:gd name="connsiteX12" fmla="*/ 13279 w 484127"/>
                  <a:gd name="connsiteY12" fmla="*/ 104619 h 351320"/>
                  <a:gd name="connsiteX13" fmla="*/ 420 w 484127"/>
                  <a:gd name="connsiteY13" fmla="*/ 187010 h 351320"/>
                  <a:gd name="connsiteX14" fmla="*/ 2420 w 484127"/>
                  <a:gd name="connsiteY14" fmla="*/ 323885 h 351320"/>
                  <a:gd name="connsiteX15" fmla="*/ 5659 w 484127"/>
                  <a:gd name="connsiteY15" fmla="*/ 338839 h 351320"/>
                  <a:gd name="connsiteX16" fmla="*/ 30424 w 484127"/>
                  <a:gd name="connsiteY16" fmla="*/ 351031 h 35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4127" h="351320">
                    <a:moveTo>
                      <a:pt x="30424" y="351031"/>
                    </a:moveTo>
                    <a:cubicBezTo>
                      <a:pt x="45092" y="277974"/>
                      <a:pt x="69095" y="214061"/>
                      <a:pt x="50998" y="133385"/>
                    </a:cubicBezTo>
                    <a:cubicBezTo>
                      <a:pt x="74620" y="161293"/>
                      <a:pt x="126722" y="173485"/>
                      <a:pt x="158916" y="170151"/>
                    </a:cubicBezTo>
                    <a:cubicBezTo>
                      <a:pt x="191111" y="166817"/>
                      <a:pt x="220734" y="145196"/>
                      <a:pt x="233688" y="115573"/>
                    </a:cubicBezTo>
                    <a:cubicBezTo>
                      <a:pt x="245689" y="145577"/>
                      <a:pt x="275121" y="167960"/>
                      <a:pt x="307220" y="171580"/>
                    </a:cubicBezTo>
                    <a:cubicBezTo>
                      <a:pt x="339415" y="175199"/>
                      <a:pt x="372943" y="159864"/>
                      <a:pt x="391326" y="133194"/>
                    </a:cubicBezTo>
                    <a:cubicBezTo>
                      <a:pt x="396184" y="156626"/>
                      <a:pt x="421235" y="173866"/>
                      <a:pt x="444857" y="170056"/>
                    </a:cubicBezTo>
                    <a:cubicBezTo>
                      <a:pt x="468479" y="166151"/>
                      <a:pt x="486767" y="141862"/>
                      <a:pt x="483814" y="118049"/>
                    </a:cubicBezTo>
                    <a:cubicBezTo>
                      <a:pt x="482099" y="103667"/>
                      <a:pt x="473813" y="90998"/>
                      <a:pt x="464478" y="79949"/>
                    </a:cubicBezTo>
                    <a:cubicBezTo>
                      <a:pt x="432665" y="42230"/>
                      <a:pt x="386278" y="18608"/>
                      <a:pt x="338082" y="7940"/>
                    </a:cubicBezTo>
                    <a:cubicBezTo>
                      <a:pt x="289885" y="-2728"/>
                      <a:pt x="239688" y="-1394"/>
                      <a:pt x="190730" y="4607"/>
                    </a:cubicBezTo>
                    <a:cubicBezTo>
                      <a:pt x="155392" y="8893"/>
                      <a:pt x="119864" y="15751"/>
                      <a:pt x="87764" y="31277"/>
                    </a:cubicBezTo>
                    <a:cubicBezTo>
                      <a:pt x="55665" y="46802"/>
                      <a:pt x="27185" y="71853"/>
                      <a:pt x="13279" y="104619"/>
                    </a:cubicBezTo>
                    <a:cubicBezTo>
                      <a:pt x="2325" y="130337"/>
                      <a:pt x="992" y="159007"/>
                      <a:pt x="420" y="187010"/>
                    </a:cubicBezTo>
                    <a:cubicBezTo>
                      <a:pt x="-532" y="232635"/>
                      <a:pt x="134" y="278260"/>
                      <a:pt x="2420" y="323885"/>
                    </a:cubicBezTo>
                    <a:cubicBezTo>
                      <a:pt x="2706" y="329028"/>
                      <a:pt x="2992" y="334457"/>
                      <a:pt x="5659" y="338839"/>
                    </a:cubicBezTo>
                    <a:cubicBezTo>
                      <a:pt x="8326" y="343316"/>
                      <a:pt x="25757" y="353126"/>
                      <a:pt x="30424" y="351031"/>
                    </a:cubicBezTo>
                  </a:path>
                </a:pathLst>
              </a:custGeom>
              <a:solidFill>
                <a:srgbClr val="4040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BFE8A678-5D66-41C9-BB13-FBCA7D4EC279}"/>
                  </a:ext>
                </a:extLst>
              </p:cNvPr>
              <p:cNvSpPr/>
              <p:nvPr/>
            </p:nvSpPr>
            <p:spPr>
              <a:xfrm>
                <a:off x="5880184" y="2569133"/>
                <a:ext cx="52653" cy="60263"/>
              </a:xfrm>
              <a:custGeom>
                <a:avLst/>
                <a:gdLst>
                  <a:gd name="connsiteX0" fmla="*/ 52652 w 52653"/>
                  <a:gd name="connsiteY0" fmla="*/ 56813 h 60263"/>
                  <a:gd name="connsiteX1" fmla="*/ 36555 w 52653"/>
                  <a:gd name="connsiteY1" fmla="*/ 25000 h 60263"/>
                  <a:gd name="connsiteX2" fmla="*/ 7408 w 52653"/>
                  <a:gd name="connsiteY2" fmla="*/ 140 h 60263"/>
                  <a:gd name="connsiteX3" fmla="*/ 836 w 52653"/>
                  <a:gd name="connsiteY3" fmla="*/ 8617 h 60263"/>
                  <a:gd name="connsiteX4" fmla="*/ 25125 w 52653"/>
                  <a:gd name="connsiteY4" fmla="*/ 31858 h 60263"/>
                  <a:gd name="connsiteX5" fmla="*/ 46556 w 52653"/>
                  <a:gd name="connsiteY5" fmla="*/ 59385 h 60263"/>
                  <a:gd name="connsiteX6" fmla="*/ 52652 w 52653"/>
                  <a:gd name="connsiteY6" fmla="*/ 56813 h 60263"/>
                  <a:gd name="connsiteX7" fmla="*/ 52652 w 52653"/>
                  <a:gd name="connsiteY7" fmla="*/ 56813 h 6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653" h="60263">
                    <a:moveTo>
                      <a:pt x="52652" y="56813"/>
                    </a:moveTo>
                    <a:cubicBezTo>
                      <a:pt x="52366" y="45098"/>
                      <a:pt x="43603" y="33763"/>
                      <a:pt x="36555" y="25000"/>
                    </a:cubicBezTo>
                    <a:cubicBezTo>
                      <a:pt x="29506" y="16237"/>
                      <a:pt x="18838" y="2616"/>
                      <a:pt x="7408" y="140"/>
                    </a:cubicBezTo>
                    <a:cubicBezTo>
                      <a:pt x="2646" y="-908"/>
                      <a:pt x="-1926" y="4140"/>
                      <a:pt x="836" y="8617"/>
                    </a:cubicBezTo>
                    <a:cubicBezTo>
                      <a:pt x="6456" y="17761"/>
                      <a:pt x="17791" y="23666"/>
                      <a:pt x="25125" y="31858"/>
                    </a:cubicBezTo>
                    <a:cubicBezTo>
                      <a:pt x="32745" y="40335"/>
                      <a:pt x="37984" y="52146"/>
                      <a:pt x="46556" y="59385"/>
                    </a:cubicBezTo>
                    <a:cubicBezTo>
                      <a:pt x="48842" y="61195"/>
                      <a:pt x="52747" y="60147"/>
                      <a:pt x="52652" y="56813"/>
                    </a:cubicBezTo>
                    <a:lnTo>
                      <a:pt x="52652" y="56813"/>
                    </a:lnTo>
                    <a:close/>
                  </a:path>
                </a:pathLst>
              </a:custGeom>
              <a:solidFill>
                <a:srgbClr val="F7BD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E00B4F6D-ECC5-4634-8D15-CA3C888ED0BA}"/>
                  </a:ext>
                </a:extLst>
              </p:cNvPr>
              <p:cNvSpPr/>
              <p:nvPr/>
            </p:nvSpPr>
            <p:spPr>
              <a:xfrm>
                <a:off x="5931054" y="2555696"/>
                <a:ext cx="14834" cy="60046"/>
              </a:xfrm>
              <a:custGeom>
                <a:avLst/>
                <a:gdLst>
                  <a:gd name="connsiteX0" fmla="*/ 8926 w 14834"/>
                  <a:gd name="connsiteY0" fmla="*/ 55868 h 60046"/>
                  <a:gd name="connsiteX1" fmla="*/ 14832 w 14834"/>
                  <a:gd name="connsiteY1" fmla="*/ 5671 h 60046"/>
                  <a:gd name="connsiteX2" fmla="*/ 3402 w 14834"/>
                  <a:gd name="connsiteY2" fmla="*/ 4147 h 60046"/>
                  <a:gd name="connsiteX3" fmla="*/ 354 w 14834"/>
                  <a:gd name="connsiteY3" fmla="*/ 55868 h 60046"/>
                  <a:gd name="connsiteX4" fmla="*/ 8926 w 14834"/>
                  <a:gd name="connsiteY4" fmla="*/ 55868 h 60046"/>
                  <a:gd name="connsiteX5" fmla="*/ 8926 w 14834"/>
                  <a:gd name="connsiteY5" fmla="*/ 55868 h 6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34" h="60046">
                    <a:moveTo>
                      <a:pt x="8926" y="55868"/>
                    </a:moveTo>
                    <a:cubicBezTo>
                      <a:pt x="9783" y="39008"/>
                      <a:pt x="14355" y="22435"/>
                      <a:pt x="14832" y="5671"/>
                    </a:cubicBezTo>
                    <a:cubicBezTo>
                      <a:pt x="15022" y="-997"/>
                      <a:pt x="5211" y="-2140"/>
                      <a:pt x="3402" y="4147"/>
                    </a:cubicBezTo>
                    <a:cubicBezTo>
                      <a:pt x="-1266" y="20149"/>
                      <a:pt x="163" y="39389"/>
                      <a:pt x="354" y="55868"/>
                    </a:cubicBezTo>
                    <a:cubicBezTo>
                      <a:pt x="354" y="61487"/>
                      <a:pt x="8640" y="61392"/>
                      <a:pt x="8926" y="55868"/>
                    </a:cubicBezTo>
                    <a:lnTo>
                      <a:pt x="8926" y="55868"/>
                    </a:lnTo>
                    <a:close/>
                  </a:path>
                </a:pathLst>
              </a:custGeom>
              <a:solidFill>
                <a:srgbClr val="F7BD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A31EAADA-0C46-4FD6-838C-1D351BE11002}"/>
                  </a:ext>
                </a:extLst>
              </p:cNvPr>
              <p:cNvSpPr/>
              <p:nvPr/>
            </p:nvSpPr>
            <p:spPr>
              <a:xfrm>
                <a:off x="6066145" y="3267328"/>
                <a:ext cx="111414" cy="80033"/>
              </a:xfrm>
              <a:custGeom>
                <a:avLst/>
                <a:gdLst>
                  <a:gd name="connsiteX0" fmla="*/ 3851 w 111414"/>
                  <a:gd name="connsiteY0" fmla="*/ 10890 h 80033"/>
                  <a:gd name="connsiteX1" fmla="*/ 56239 w 111414"/>
                  <a:gd name="connsiteY1" fmla="*/ 79947 h 80033"/>
                  <a:gd name="connsiteX2" fmla="*/ 107674 w 111414"/>
                  <a:gd name="connsiteY2" fmla="*/ 4223 h 80033"/>
                  <a:gd name="connsiteX3" fmla="*/ 96053 w 111414"/>
                  <a:gd name="connsiteY3" fmla="*/ 7461 h 80033"/>
                  <a:gd name="connsiteX4" fmla="*/ 59287 w 111414"/>
                  <a:gd name="connsiteY4" fmla="*/ 68231 h 80033"/>
                  <a:gd name="connsiteX5" fmla="*/ 9471 w 111414"/>
                  <a:gd name="connsiteY5" fmla="*/ 13272 h 80033"/>
                  <a:gd name="connsiteX6" fmla="*/ 3851 w 111414"/>
                  <a:gd name="connsiteY6" fmla="*/ 10890 h 80033"/>
                  <a:gd name="connsiteX7" fmla="*/ 3851 w 111414"/>
                  <a:gd name="connsiteY7" fmla="*/ 10890 h 8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414" h="80033">
                    <a:moveTo>
                      <a:pt x="3851" y="10890"/>
                    </a:moveTo>
                    <a:cubicBezTo>
                      <a:pt x="-11389" y="46228"/>
                      <a:pt x="21187" y="78232"/>
                      <a:pt x="56239" y="79947"/>
                    </a:cubicBezTo>
                    <a:cubicBezTo>
                      <a:pt x="99863" y="82138"/>
                      <a:pt x="120437" y="42228"/>
                      <a:pt x="107674" y="4223"/>
                    </a:cubicBezTo>
                    <a:cubicBezTo>
                      <a:pt x="105197" y="-3111"/>
                      <a:pt x="93958" y="-158"/>
                      <a:pt x="96053" y="7461"/>
                    </a:cubicBezTo>
                    <a:cubicBezTo>
                      <a:pt x="103768" y="36036"/>
                      <a:pt x="94815" y="68517"/>
                      <a:pt x="59287" y="68231"/>
                    </a:cubicBezTo>
                    <a:cubicBezTo>
                      <a:pt x="30902" y="68040"/>
                      <a:pt x="1470" y="43847"/>
                      <a:pt x="9471" y="13272"/>
                    </a:cubicBezTo>
                    <a:cubicBezTo>
                      <a:pt x="10328" y="10033"/>
                      <a:pt x="5280" y="7652"/>
                      <a:pt x="3851" y="10890"/>
                    </a:cubicBezTo>
                    <a:lnTo>
                      <a:pt x="3851" y="10890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C1173F56-4747-4AB8-92E2-8DBBDF57B457}"/>
                  </a:ext>
                </a:extLst>
              </p:cNvPr>
              <p:cNvSpPr/>
              <p:nvPr/>
            </p:nvSpPr>
            <p:spPr>
              <a:xfrm>
                <a:off x="6190068" y="3178396"/>
                <a:ext cx="374847" cy="285153"/>
              </a:xfrm>
              <a:custGeom>
                <a:avLst/>
                <a:gdLst>
                  <a:gd name="connsiteX0" fmla="*/ 8992 w 374847"/>
                  <a:gd name="connsiteY0" fmla="*/ 126111 h 285153"/>
                  <a:gd name="connsiteX1" fmla="*/ 229591 w 374847"/>
                  <a:gd name="connsiteY1" fmla="*/ 0 h 285153"/>
                  <a:gd name="connsiteX2" fmla="*/ 374847 w 374847"/>
                  <a:gd name="connsiteY2" fmla="*/ 476 h 285153"/>
                  <a:gd name="connsiteX3" fmla="*/ 87192 w 374847"/>
                  <a:gd name="connsiteY3" fmla="*/ 273653 h 285153"/>
                  <a:gd name="connsiteX4" fmla="*/ 8992 w 374847"/>
                  <a:gd name="connsiteY4" fmla="*/ 126111 h 28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847" h="285153">
                    <a:moveTo>
                      <a:pt x="8992" y="126111"/>
                    </a:moveTo>
                    <a:cubicBezTo>
                      <a:pt x="95098" y="95631"/>
                      <a:pt x="169774" y="54578"/>
                      <a:pt x="229591" y="0"/>
                    </a:cubicBezTo>
                    <a:lnTo>
                      <a:pt x="374847" y="476"/>
                    </a:lnTo>
                    <a:cubicBezTo>
                      <a:pt x="374847" y="476"/>
                      <a:pt x="318078" y="160020"/>
                      <a:pt x="87192" y="273653"/>
                    </a:cubicBezTo>
                    <a:cubicBezTo>
                      <a:pt x="-39109" y="335756"/>
                      <a:pt x="8992" y="126111"/>
                      <a:pt x="8992" y="126111"/>
                    </a:cubicBezTo>
                    <a:close/>
                  </a:path>
                </a:pathLst>
              </a:custGeom>
              <a:solidFill>
                <a:srgbClr val="297D9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F666C53D-8056-423F-8FF9-8DE16215CB33}"/>
                  </a:ext>
                </a:extLst>
              </p:cNvPr>
              <p:cNvSpPr/>
              <p:nvPr/>
            </p:nvSpPr>
            <p:spPr>
              <a:xfrm>
                <a:off x="6166966" y="3268214"/>
                <a:ext cx="168016" cy="603185"/>
              </a:xfrm>
              <a:custGeom>
                <a:avLst/>
                <a:gdLst>
                  <a:gd name="connsiteX0" fmla="*/ 756 w 168016"/>
                  <a:gd name="connsiteY0" fmla="*/ 3527 h 603185"/>
                  <a:gd name="connsiteX1" fmla="*/ 103436 w 168016"/>
                  <a:gd name="connsiteY1" fmla="*/ 179359 h 603185"/>
                  <a:gd name="connsiteX2" fmla="*/ 163348 w 168016"/>
                  <a:gd name="connsiteY2" fmla="*/ 600935 h 603185"/>
                  <a:gd name="connsiteX3" fmla="*/ 168015 w 168016"/>
                  <a:gd name="connsiteY3" fmla="*/ 600935 h 603185"/>
                  <a:gd name="connsiteX4" fmla="*/ 105531 w 168016"/>
                  <a:gd name="connsiteY4" fmla="*/ 166881 h 603185"/>
                  <a:gd name="connsiteX5" fmla="*/ 3804 w 168016"/>
                  <a:gd name="connsiteY5" fmla="*/ 479 h 603185"/>
                  <a:gd name="connsiteX6" fmla="*/ 756 w 168016"/>
                  <a:gd name="connsiteY6" fmla="*/ 3527 h 603185"/>
                  <a:gd name="connsiteX7" fmla="*/ 756 w 168016"/>
                  <a:gd name="connsiteY7" fmla="*/ 3527 h 60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016" h="603185">
                    <a:moveTo>
                      <a:pt x="756" y="3527"/>
                    </a:moveTo>
                    <a:cubicBezTo>
                      <a:pt x="53239" y="49438"/>
                      <a:pt x="82671" y="113922"/>
                      <a:pt x="103436" y="179359"/>
                    </a:cubicBezTo>
                    <a:cubicBezTo>
                      <a:pt x="146489" y="315471"/>
                      <a:pt x="154681" y="459489"/>
                      <a:pt x="163348" y="600935"/>
                    </a:cubicBezTo>
                    <a:cubicBezTo>
                      <a:pt x="163539" y="603888"/>
                      <a:pt x="168111" y="603983"/>
                      <a:pt x="168015" y="600935"/>
                    </a:cubicBezTo>
                    <a:cubicBezTo>
                      <a:pt x="164015" y="456822"/>
                      <a:pt x="151347" y="304612"/>
                      <a:pt x="105531" y="166881"/>
                    </a:cubicBezTo>
                    <a:cubicBezTo>
                      <a:pt x="85053" y="105349"/>
                      <a:pt x="55906" y="41437"/>
                      <a:pt x="3804" y="479"/>
                    </a:cubicBezTo>
                    <a:cubicBezTo>
                      <a:pt x="1614" y="-1140"/>
                      <a:pt x="-1434" y="1717"/>
                      <a:pt x="756" y="3527"/>
                    </a:cubicBezTo>
                    <a:lnTo>
                      <a:pt x="756" y="3527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B014B2EF-10F6-43FE-AEB6-C3F57EAF5745}"/>
                  </a:ext>
                </a:extLst>
              </p:cNvPr>
              <p:cNvSpPr/>
              <p:nvPr/>
            </p:nvSpPr>
            <p:spPr>
              <a:xfrm>
                <a:off x="6197723" y="3176308"/>
                <a:ext cx="224813" cy="124440"/>
              </a:xfrm>
              <a:custGeom>
                <a:avLst/>
                <a:gdLst>
                  <a:gd name="connsiteX0" fmla="*/ 2004 w 224813"/>
                  <a:gd name="connsiteY0" fmla="*/ 124389 h 124440"/>
                  <a:gd name="connsiteX1" fmla="*/ 135163 w 224813"/>
                  <a:gd name="connsiteY1" fmla="*/ 69716 h 124440"/>
                  <a:gd name="connsiteX2" fmla="*/ 224412 w 224813"/>
                  <a:gd name="connsiteY2" fmla="*/ 4755 h 124440"/>
                  <a:gd name="connsiteX3" fmla="*/ 219555 w 224813"/>
                  <a:gd name="connsiteY3" fmla="*/ 945 h 124440"/>
                  <a:gd name="connsiteX4" fmla="*/ 1241 w 224813"/>
                  <a:gd name="connsiteY4" fmla="*/ 121151 h 124440"/>
                  <a:gd name="connsiteX5" fmla="*/ 2004 w 224813"/>
                  <a:gd name="connsiteY5" fmla="*/ 124389 h 124440"/>
                  <a:gd name="connsiteX6" fmla="*/ 2004 w 224813"/>
                  <a:gd name="connsiteY6" fmla="*/ 124389 h 12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813" h="124440">
                    <a:moveTo>
                      <a:pt x="2004" y="124389"/>
                    </a:moveTo>
                    <a:cubicBezTo>
                      <a:pt x="49057" y="113816"/>
                      <a:pt x="92777" y="92385"/>
                      <a:pt x="135163" y="69716"/>
                    </a:cubicBezTo>
                    <a:cubicBezTo>
                      <a:pt x="167072" y="52666"/>
                      <a:pt x="205362" y="37235"/>
                      <a:pt x="224412" y="4755"/>
                    </a:cubicBezTo>
                    <a:cubicBezTo>
                      <a:pt x="226127" y="1802"/>
                      <a:pt x="221936" y="-1722"/>
                      <a:pt x="219555" y="945"/>
                    </a:cubicBezTo>
                    <a:cubicBezTo>
                      <a:pt x="168120" y="60381"/>
                      <a:pt x="72679" y="94100"/>
                      <a:pt x="1241" y="121151"/>
                    </a:cubicBezTo>
                    <a:cubicBezTo>
                      <a:pt x="-854" y="121913"/>
                      <a:pt x="-92" y="124865"/>
                      <a:pt x="2004" y="124389"/>
                    </a:cubicBezTo>
                    <a:lnTo>
                      <a:pt x="2004" y="124389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5B690B4F-D2BB-4DBD-8D71-9D16D9737FE2}"/>
                  </a:ext>
                </a:extLst>
              </p:cNvPr>
              <p:cNvSpPr/>
              <p:nvPr/>
            </p:nvSpPr>
            <p:spPr>
              <a:xfrm>
                <a:off x="5438775" y="2547937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476" cap="flat">
                <a:solidFill>
                  <a:srgbClr val="56531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26" name="Graphic 19209">
                <a:extLst>
                  <a:ext uri="{FF2B5EF4-FFF2-40B4-BE49-F238E27FC236}">
                    <a16:creationId xmlns:a16="http://schemas.microsoft.com/office/drawing/2014/main" xmlns="" id="{B7BC3C3D-C71C-4BD8-9F32-D85588D81311}"/>
                  </a:ext>
                </a:extLst>
              </p:cNvPr>
              <p:cNvGrpSpPr/>
              <p:nvPr/>
            </p:nvGrpSpPr>
            <p:grpSpPr>
              <a:xfrm>
                <a:off x="6412151" y="3071132"/>
                <a:ext cx="270969" cy="107740"/>
                <a:chOff x="6412151" y="3071132"/>
                <a:chExt cx="270969" cy="107740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xmlns="" id="{AEA871E1-54D5-4EB1-82A8-273278A5758D}"/>
                    </a:ext>
                  </a:extLst>
                </p:cNvPr>
                <p:cNvSpPr/>
                <p:nvPr/>
              </p:nvSpPr>
              <p:spPr>
                <a:xfrm>
                  <a:off x="6428585" y="3071132"/>
                  <a:ext cx="58606" cy="52604"/>
                </a:xfrm>
                <a:custGeom>
                  <a:avLst/>
                  <a:gdLst>
                    <a:gd name="connsiteX0" fmla="*/ 49367 w 58606"/>
                    <a:gd name="connsiteY0" fmla="*/ 11348 h 52604"/>
                    <a:gd name="connsiteX1" fmla="*/ 24412 w 58606"/>
                    <a:gd name="connsiteY1" fmla="*/ 11157 h 52604"/>
                    <a:gd name="connsiteX2" fmla="*/ 17649 w 58606"/>
                    <a:gd name="connsiteY2" fmla="*/ 4014 h 52604"/>
                    <a:gd name="connsiteX3" fmla="*/ 8981 w 58606"/>
                    <a:gd name="connsiteY3" fmla="*/ 13 h 52604"/>
                    <a:gd name="connsiteX4" fmla="*/ 218 w 58606"/>
                    <a:gd name="connsiteY4" fmla="*/ 8776 h 52604"/>
                    <a:gd name="connsiteX5" fmla="*/ 2694 w 58606"/>
                    <a:gd name="connsiteY5" fmla="*/ 21730 h 52604"/>
                    <a:gd name="connsiteX6" fmla="*/ 27745 w 58606"/>
                    <a:gd name="connsiteY6" fmla="*/ 48210 h 52604"/>
                    <a:gd name="connsiteX7" fmla="*/ 44033 w 58606"/>
                    <a:gd name="connsiteY7" fmla="*/ 52591 h 52604"/>
                    <a:gd name="connsiteX8" fmla="*/ 58606 w 58606"/>
                    <a:gd name="connsiteY8" fmla="*/ 45066 h 52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06" h="52604">
                      <a:moveTo>
                        <a:pt x="49367" y="11348"/>
                      </a:moveTo>
                      <a:cubicBezTo>
                        <a:pt x="42414" y="17063"/>
                        <a:pt x="31269" y="16968"/>
                        <a:pt x="24412" y="11157"/>
                      </a:cubicBezTo>
                      <a:cubicBezTo>
                        <a:pt x="21935" y="9062"/>
                        <a:pt x="20030" y="6300"/>
                        <a:pt x="17649" y="4014"/>
                      </a:cubicBezTo>
                      <a:cubicBezTo>
                        <a:pt x="15267" y="1728"/>
                        <a:pt x="12219" y="-177"/>
                        <a:pt x="8981" y="13"/>
                      </a:cubicBezTo>
                      <a:cubicBezTo>
                        <a:pt x="4504" y="204"/>
                        <a:pt x="980" y="4395"/>
                        <a:pt x="218" y="8776"/>
                      </a:cubicBezTo>
                      <a:cubicBezTo>
                        <a:pt x="-544" y="13158"/>
                        <a:pt x="790" y="17634"/>
                        <a:pt x="2694" y="21730"/>
                      </a:cubicBezTo>
                      <a:cubicBezTo>
                        <a:pt x="7838" y="32970"/>
                        <a:pt x="16792" y="42495"/>
                        <a:pt x="27745" y="48210"/>
                      </a:cubicBezTo>
                      <a:cubicBezTo>
                        <a:pt x="32794" y="50877"/>
                        <a:pt x="38318" y="52782"/>
                        <a:pt x="44033" y="52591"/>
                      </a:cubicBezTo>
                      <a:cubicBezTo>
                        <a:pt x="49653" y="52401"/>
                        <a:pt x="55463" y="49829"/>
                        <a:pt x="58606" y="45066"/>
                      </a:cubicBezTo>
                    </a:path>
                  </a:pathLst>
                </a:custGeom>
                <a:solidFill>
                  <a:srgbClr val="F5D4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xmlns="" id="{543A719E-A83C-4913-BE39-269A18C056D1}"/>
                    </a:ext>
                  </a:extLst>
                </p:cNvPr>
                <p:cNvSpPr/>
                <p:nvPr/>
              </p:nvSpPr>
              <p:spPr>
                <a:xfrm>
                  <a:off x="6413231" y="3102101"/>
                  <a:ext cx="269889" cy="76771"/>
                </a:xfrm>
                <a:custGeom>
                  <a:avLst/>
                  <a:gdLst>
                    <a:gd name="connsiteX0" fmla="*/ 9761 w 269889"/>
                    <a:gd name="connsiteY0" fmla="*/ 0 h 76771"/>
                    <a:gd name="connsiteX1" fmla="*/ 207119 w 269889"/>
                    <a:gd name="connsiteY1" fmla="*/ 10858 h 76771"/>
                    <a:gd name="connsiteX2" fmla="*/ 269889 w 269889"/>
                    <a:gd name="connsiteY2" fmla="*/ 49625 h 76771"/>
                    <a:gd name="connsiteX3" fmla="*/ 203024 w 269889"/>
                    <a:gd name="connsiteY3" fmla="*/ 76771 h 76771"/>
                    <a:gd name="connsiteX4" fmla="*/ 6428 w 269889"/>
                    <a:gd name="connsiteY4" fmla="*/ 76295 h 76771"/>
                    <a:gd name="connsiteX5" fmla="*/ 9761 w 269889"/>
                    <a:gd name="connsiteY5" fmla="*/ 0 h 76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9889" h="76771">
                      <a:moveTo>
                        <a:pt x="9761" y="0"/>
                      </a:moveTo>
                      <a:lnTo>
                        <a:pt x="207119" y="10858"/>
                      </a:lnTo>
                      <a:lnTo>
                        <a:pt x="269889" y="49625"/>
                      </a:lnTo>
                      <a:lnTo>
                        <a:pt x="203024" y="76771"/>
                      </a:lnTo>
                      <a:lnTo>
                        <a:pt x="6428" y="76295"/>
                      </a:lnTo>
                      <a:cubicBezTo>
                        <a:pt x="6428" y="76200"/>
                        <a:pt x="-10051" y="33052"/>
                        <a:pt x="9761" y="0"/>
                      </a:cubicBezTo>
                      <a:close/>
                    </a:path>
                  </a:pathLst>
                </a:custGeom>
                <a:solidFill>
                  <a:srgbClr val="616E9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xmlns="" id="{3CBD5761-B4CF-4681-BCC9-53E51827E31E}"/>
                    </a:ext>
                  </a:extLst>
                </p:cNvPr>
                <p:cNvSpPr/>
                <p:nvPr/>
              </p:nvSpPr>
              <p:spPr>
                <a:xfrm>
                  <a:off x="6616255" y="3112959"/>
                  <a:ext cx="38100" cy="65912"/>
                </a:xfrm>
                <a:custGeom>
                  <a:avLst/>
                  <a:gdLst>
                    <a:gd name="connsiteX0" fmla="*/ 38100 w 38100"/>
                    <a:gd name="connsiteY0" fmla="*/ 20955 h 65912"/>
                    <a:gd name="connsiteX1" fmla="*/ 38100 w 38100"/>
                    <a:gd name="connsiteY1" fmla="*/ 49911 h 65912"/>
                    <a:gd name="connsiteX2" fmla="*/ 0 w 38100"/>
                    <a:gd name="connsiteY2" fmla="*/ 65913 h 65912"/>
                    <a:gd name="connsiteX3" fmla="*/ 4191 w 38100"/>
                    <a:gd name="connsiteY3" fmla="*/ 0 h 65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00" h="65912">
                      <a:moveTo>
                        <a:pt x="38100" y="20955"/>
                      </a:moveTo>
                      <a:lnTo>
                        <a:pt x="38100" y="49911"/>
                      </a:lnTo>
                      <a:lnTo>
                        <a:pt x="0" y="65913"/>
                      </a:lnTo>
                      <a:lnTo>
                        <a:pt x="4191" y="0"/>
                      </a:lnTo>
                      <a:close/>
                    </a:path>
                  </a:pathLst>
                </a:custGeom>
                <a:solidFill>
                  <a:srgbClr val="E8A18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xmlns="" id="{197EDC67-0860-4A93-9FBA-7AAB3A6885D8}"/>
                    </a:ext>
                  </a:extLst>
                </p:cNvPr>
                <p:cNvSpPr/>
                <p:nvPr/>
              </p:nvSpPr>
              <p:spPr>
                <a:xfrm>
                  <a:off x="6412151" y="3102006"/>
                  <a:ext cx="30751" cy="75723"/>
                </a:xfrm>
                <a:custGeom>
                  <a:avLst/>
                  <a:gdLst>
                    <a:gd name="connsiteX0" fmla="*/ 7127 w 30751"/>
                    <a:gd name="connsiteY0" fmla="*/ 75724 h 75723"/>
                    <a:gd name="connsiteX1" fmla="*/ 30654 w 30751"/>
                    <a:gd name="connsiteY1" fmla="*/ 39719 h 75723"/>
                    <a:gd name="connsiteX2" fmla="*/ 10937 w 30751"/>
                    <a:gd name="connsiteY2" fmla="*/ 0 h 75723"/>
                    <a:gd name="connsiteX3" fmla="*/ 79 w 30751"/>
                    <a:gd name="connsiteY3" fmla="*/ 39053 h 75723"/>
                    <a:gd name="connsiteX4" fmla="*/ 7127 w 30751"/>
                    <a:gd name="connsiteY4" fmla="*/ 75724 h 7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51" h="75723">
                      <a:moveTo>
                        <a:pt x="7127" y="75724"/>
                      </a:moveTo>
                      <a:cubicBezTo>
                        <a:pt x="20272" y="68675"/>
                        <a:pt x="29416" y="54674"/>
                        <a:pt x="30654" y="39719"/>
                      </a:cubicBezTo>
                      <a:cubicBezTo>
                        <a:pt x="31797" y="24860"/>
                        <a:pt x="22748" y="9049"/>
                        <a:pt x="10937" y="0"/>
                      </a:cubicBezTo>
                      <a:cubicBezTo>
                        <a:pt x="10937" y="0"/>
                        <a:pt x="1031" y="10001"/>
                        <a:pt x="79" y="39053"/>
                      </a:cubicBezTo>
                      <a:cubicBezTo>
                        <a:pt x="-874" y="64675"/>
                        <a:pt x="7127" y="75724"/>
                        <a:pt x="7127" y="75724"/>
                      </a:cubicBezTo>
                      <a:close/>
                    </a:path>
                  </a:pathLst>
                </a:custGeom>
                <a:solidFill>
                  <a:srgbClr val="3E4C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7269D8CB-A042-41B1-BB0A-D308854430C0}"/>
                  </a:ext>
                </a:extLst>
              </p:cNvPr>
              <p:cNvSpPr/>
              <p:nvPr/>
            </p:nvSpPr>
            <p:spPr>
              <a:xfrm>
                <a:off x="6435661" y="3161494"/>
                <a:ext cx="182665" cy="7894"/>
              </a:xfrm>
              <a:custGeom>
                <a:avLst/>
                <a:gdLst>
                  <a:gd name="connsiteX0" fmla="*/ 857 w 182665"/>
                  <a:gd name="connsiteY0" fmla="*/ 2329 h 7894"/>
                  <a:gd name="connsiteX1" fmla="*/ 180594 w 182665"/>
                  <a:gd name="connsiteY1" fmla="*/ 7473 h 7894"/>
                  <a:gd name="connsiteX2" fmla="*/ 180594 w 182665"/>
                  <a:gd name="connsiteY2" fmla="*/ 3282 h 7894"/>
                  <a:gd name="connsiteX3" fmla="*/ 857 w 182665"/>
                  <a:gd name="connsiteY3" fmla="*/ 519 h 7894"/>
                  <a:gd name="connsiteX4" fmla="*/ 857 w 182665"/>
                  <a:gd name="connsiteY4" fmla="*/ 2329 h 7894"/>
                  <a:gd name="connsiteX5" fmla="*/ 857 w 182665"/>
                  <a:gd name="connsiteY5" fmla="*/ 2329 h 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665" h="7894">
                    <a:moveTo>
                      <a:pt x="857" y="2329"/>
                    </a:moveTo>
                    <a:cubicBezTo>
                      <a:pt x="60389" y="4329"/>
                      <a:pt x="121063" y="9378"/>
                      <a:pt x="180594" y="7473"/>
                    </a:cubicBezTo>
                    <a:cubicBezTo>
                      <a:pt x="183356" y="7377"/>
                      <a:pt x="183356" y="3377"/>
                      <a:pt x="180594" y="3282"/>
                    </a:cubicBezTo>
                    <a:cubicBezTo>
                      <a:pt x="121063" y="805"/>
                      <a:pt x="60389" y="-909"/>
                      <a:pt x="857" y="519"/>
                    </a:cubicBezTo>
                    <a:cubicBezTo>
                      <a:pt x="-286" y="519"/>
                      <a:pt x="-286" y="2234"/>
                      <a:pt x="857" y="2329"/>
                    </a:cubicBezTo>
                    <a:lnTo>
                      <a:pt x="857" y="2329"/>
                    </a:lnTo>
                    <a:close/>
                  </a:path>
                </a:pathLst>
              </a:custGeom>
              <a:solidFill>
                <a:srgbClr val="3E4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B243AF65-7C4C-4CC9-B7AB-C77051A8F763}"/>
                  </a:ext>
                </a:extLst>
              </p:cNvPr>
              <p:cNvSpPr/>
              <p:nvPr/>
            </p:nvSpPr>
            <p:spPr>
              <a:xfrm>
                <a:off x="6440173" y="3129626"/>
                <a:ext cx="181606" cy="9528"/>
              </a:xfrm>
              <a:custGeom>
                <a:avLst/>
                <a:gdLst>
                  <a:gd name="connsiteX0" fmla="*/ 1108 w 181606"/>
                  <a:gd name="connsiteY0" fmla="*/ 2288 h 9528"/>
                  <a:gd name="connsiteX1" fmla="*/ 179606 w 181606"/>
                  <a:gd name="connsiteY1" fmla="*/ 9527 h 9528"/>
                  <a:gd name="connsiteX2" fmla="*/ 179606 w 181606"/>
                  <a:gd name="connsiteY2" fmla="*/ 5431 h 9528"/>
                  <a:gd name="connsiteX3" fmla="*/ 1108 w 181606"/>
                  <a:gd name="connsiteY3" fmla="*/ 2 h 9528"/>
                  <a:gd name="connsiteX4" fmla="*/ 1108 w 181606"/>
                  <a:gd name="connsiteY4" fmla="*/ 2288 h 9528"/>
                  <a:gd name="connsiteX5" fmla="*/ 1108 w 181606"/>
                  <a:gd name="connsiteY5" fmla="*/ 2288 h 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606" h="9528">
                    <a:moveTo>
                      <a:pt x="1108" y="2288"/>
                    </a:moveTo>
                    <a:cubicBezTo>
                      <a:pt x="60448" y="6574"/>
                      <a:pt x="120170" y="7622"/>
                      <a:pt x="179606" y="9527"/>
                    </a:cubicBezTo>
                    <a:cubicBezTo>
                      <a:pt x="182273" y="9622"/>
                      <a:pt x="182273" y="5527"/>
                      <a:pt x="179606" y="5431"/>
                    </a:cubicBezTo>
                    <a:cubicBezTo>
                      <a:pt x="120170" y="3050"/>
                      <a:pt x="60544" y="-93"/>
                      <a:pt x="1108" y="2"/>
                    </a:cubicBezTo>
                    <a:cubicBezTo>
                      <a:pt x="-416" y="2"/>
                      <a:pt x="-321" y="2193"/>
                      <a:pt x="1108" y="2288"/>
                    </a:cubicBezTo>
                    <a:lnTo>
                      <a:pt x="1108" y="2288"/>
                    </a:lnTo>
                    <a:close/>
                  </a:path>
                </a:pathLst>
              </a:custGeom>
              <a:solidFill>
                <a:srgbClr val="3E4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7FB1DEB9-5C18-45AD-9591-CF20E193D916}"/>
                  </a:ext>
                </a:extLst>
              </p:cNvPr>
              <p:cNvSpPr/>
              <p:nvPr/>
            </p:nvSpPr>
            <p:spPr>
              <a:xfrm>
                <a:off x="6486620" y="3098291"/>
                <a:ext cx="87837" cy="64664"/>
              </a:xfrm>
              <a:custGeom>
                <a:avLst/>
                <a:gdLst>
                  <a:gd name="connsiteX0" fmla="*/ 0 w 87837"/>
                  <a:gd name="connsiteY0" fmla="*/ 0 h 64664"/>
                  <a:gd name="connsiteX1" fmla="*/ 22860 w 87837"/>
                  <a:gd name="connsiteY1" fmla="*/ 53721 h 64664"/>
                  <a:gd name="connsiteX2" fmla="*/ 32004 w 87837"/>
                  <a:gd name="connsiteY2" fmla="*/ 62865 h 64664"/>
                  <a:gd name="connsiteX3" fmla="*/ 46387 w 87837"/>
                  <a:gd name="connsiteY3" fmla="*/ 54674 h 64664"/>
                  <a:gd name="connsiteX4" fmla="*/ 49530 w 87837"/>
                  <a:gd name="connsiteY4" fmla="*/ 10954 h 64664"/>
                  <a:gd name="connsiteX5" fmla="*/ 59341 w 87837"/>
                  <a:gd name="connsiteY5" fmla="*/ 54007 h 64664"/>
                  <a:gd name="connsiteX6" fmla="*/ 69056 w 87837"/>
                  <a:gd name="connsiteY6" fmla="*/ 64579 h 64664"/>
                  <a:gd name="connsiteX7" fmla="*/ 81820 w 87837"/>
                  <a:gd name="connsiteY7" fmla="*/ 54197 h 64664"/>
                  <a:gd name="connsiteX8" fmla="*/ 86296 w 87837"/>
                  <a:gd name="connsiteY8" fmla="*/ 95 h 6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837" h="64664">
                    <a:moveTo>
                      <a:pt x="0" y="0"/>
                    </a:moveTo>
                    <a:cubicBezTo>
                      <a:pt x="3524" y="15907"/>
                      <a:pt x="14859" y="39433"/>
                      <a:pt x="22860" y="53721"/>
                    </a:cubicBezTo>
                    <a:cubicBezTo>
                      <a:pt x="25051" y="57626"/>
                      <a:pt x="27718" y="61722"/>
                      <a:pt x="32004" y="62865"/>
                    </a:cubicBezTo>
                    <a:cubicBezTo>
                      <a:pt x="37719" y="64389"/>
                      <a:pt x="43434" y="59817"/>
                      <a:pt x="46387" y="54674"/>
                    </a:cubicBezTo>
                    <a:cubicBezTo>
                      <a:pt x="54007" y="41815"/>
                      <a:pt x="51911" y="25718"/>
                      <a:pt x="49530" y="10954"/>
                    </a:cubicBezTo>
                    <a:cubicBezTo>
                      <a:pt x="50482" y="25718"/>
                      <a:pt x="53816" y="40291"/>
                      <a:pt x="59341" y="54007"/>
                    </a:cubicBezTo>
                    <a:cubicBezTo>
                      <a:pt x="61150" y="58674"/>
                      <a:pt x="64103" y="63818"/>
                      <a:pt x="69056" y="64579"/>
                    </a:cubicBezTo>
                    <a:cubicBezTo>
                      <a:pt x="74867" y="65437"/>
                      <a:pt x="79534" y="59627"/>
                      <a:pt x="81820" y="54197"/>
                    </a:cubicBezTo>
                    <a:cubicBezTo>
                      <a:pt x="86868" y="42386"/>
                      <a:pt x="89821" y="12478"/>
                      <a:pt x="86296" y="95"/>
                    </a:cubicBezTo>
                  </a:path>
                </a:pathLst>
              </a:custGeom>
              <a:solidFill>
                <a:srgbClr val="F5D4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AE8BF2BB-B399-4F3A-8059-9EC25E912B4D}"/>
                  </a:ext>
                </a:extLst>
              </p:cNvPr>
              <p:cNvSpPr/>
              <p:nvPr/>
            </p:nvSpPr>
            <p:spPr>
              <a:xfrm>
                <a:off x="6483784" y="3094794"/>
                <a:ext cx="95725" cy="72900"/>
              </a:xfrm>
              <a:custGeom>
                <a:avLst/>
                <a:gdLst>
                  <a:gd name="connsiteX0" fmla="*/ 73 w 95725"/>
                  <a:gd name="connsiteY0" fmla="*/ 4259 h 72900"/>
                  <a:gd name="connsiteX1" fmla="*/ 34363 w 95725"/>
                  <a:gd name="connsiteY1" fmla="*/ 70553 h 72900"/>
                  <a:gd name="connsiteX2" fmla="*/ 56652 w 95725"/>
                  <a:gd name="connsiteY2" fmla="*/ 13213 h 72900"/>
                  <a:gd name="connsiteX3" fmla="*/ 48174 w 95725"/>
                  <a:gd name="connsiteY3" fmla="*/ 14356 h 72900"/>
                  <a:gd name="connsiteX4" fmla="*/ 81988 w 95725"/>
                  <a:gd name="connsiteY4" fmla="*/ 69125 h 72900"/>
                  <a:gd name="connsiteX5" fmla="*/ 92751 w 95725"/>
                  <a:gd name="connsiteY5" fmla="*/ 2545 h 72900"/>
                  <a:gd name="connsiteX6" fmla="*/ 85512 w 95725"/>
                  <a:gd name="connsiteY6" fmla="*/ 3497 h 72900"/>
                  <a:gd name="connsiteX7" fmla="*/ 83798 w 95725"/>
                  <a:gd name="connsiteY7" fmla="*/ 44741 h 72900"/>
                  <a:gd name="connsiteX8" fmla="*/ 81893 w 95725"/>
                  <a:gd name="connsiteY8" fmla="*/ 51980 h 72900"/>
                  <a:gd name="connsiteX9" fmla="*/ 64367 w 95725"/>
                  <a:gd name="connsiteY9" fmla="*/ 50265 h 72900"/>
                  <a:gd name="connsiteX10" fmla="*/ 56747 w 95725"/>
                  <a:gd name="connsiteY10" fmla="*/ 14356 h 72900"/>
                  <a:gd name="connsiteX11" fmla="*/ 48270 w 95725"/>
                  <a:gd name="connsiteY11" fmla="*/ 15499 h 72900"/>
                  <a:gd name="connsiteX12" fmla="*/ 49317 w 95725"/>
                  <a:gd name="connsiteY12" fmla="*/ 46836 h 72900"/>
                  <a:gd name="connsiteX13" fmla="*/ 30553 w 95725"/>
                  <a:gd name="connsiteY13" fmla="*/ 58457 h 72900"/>
                  <a:gd name="connsiteX14" fmla="*/ 22076 w 95725"/>
                  <a:gd name="connsiteY14" fmla="*/ 46455 h 72900"/>
                  <a:gd name="connsiteX15" fmla="*/ 5693 w 95725"/>
                  <a:gd name="connsiteY15" fmla="*/ 2831 h 72900"/>
                  <a:gd name="connsiteX16" fmla="*/ 73 w 95725"/>
                  <a:gd name="connsiteY16" fmla="*/ 4259 h 72900"/>
                  <a:gd name="connsiteX17" fmla="*/ 73 w 95725"/>
                  <a:gd name="connsiteY17" fmla="*/ 4259 h 7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725" h="72900">
                    <a:moveTo>
                      <a:pt x="73" y="4259"/>
                    </a:moveTo>
                    <a:cubicBezTo>
                      <a:pt x="3693" y="23309"/>
                      <a:pt x="10741" y="65219"/>
                      <a:pt x="34363" y="70553"/>
                    </a:cubicBezTo>
                    <a:cubicBezTo>
                      <a:pt x="62367" y="76840"/>
                      <a:pt x="58842" y="27500"/>
                      <a:pt x="56652" y="13213"/>
                    </a:cubicBezTo>
                    <a:cubicBezTo>
                      <a:pt x="55890" y="8450"/>
                      <a:pt x="47793" y="9498"/>
                      <a:pt x="48174" y="14356"/>
                    </a:cubicBezTo>
                    <a:cubicBezTo>
                      <a:pt x="49317" y="27310"/>
                      <a:pt x="56366" y="88556"/>
                      <a:pt x="81988" y="69125"/>
                    </a:cubicBezTo>
                    <a:cubicBezTo>
                      <a:pt x="97228" y="57504"/>
                      <a:pt x="98085" y="18737"/>
                      <a:pt x="92751" y="2545"/>
                    </a:cubicBezTo>
                    <a:cubicBezTo>
                      <a:pt x="91513" y="-1170"/>
                      <a:pt x="84941" y="-789"/>
                      <a:pt x="85512" y="3497"/>
                    </a:cubicBezTo>
                    <a:cubicBezTo>
                      <a:pt x="87227" y="17309"/>
                      <a:pt x="86846" y="31120"/>
                      <a:pt x="83798" y="44741"/>
                    </a:cubicBezTo>
                    <a:cubicBezTo>
                      <a:pt x="83322" y="46931"/>
                      <a:pt x="83036" y="49979"/>
                      <a:pt x="81893" y="51980"/>
                    </a:cubicBezTo>
                    <a:cubicBezTo>
                      <a:pt x="73701" y="66362"/>
                      <a:pt x="67415" y="58742"/>
                      <a:pt x="64367" y="50265"/>
                    </a:cubicBezTo>
                    <a:cubicBezTo>
                      <a:pt x="60176" y="38645"/>
                      <a:pt x="57985" y="26643"/>
                      <a:pt x="56747" y="14356"/>
                    </a:cubicBezTo>
                    <a:cubicBezTo>
                      <a:pt x="53889" y="14737"/>
                      <a:pt x="51127" y="15118"/>
                      <a:pt x="48270" y="15499"/>
                    </a:cubicBezTo>
                    <a:cubicBezTo>
                      <a:pt x="49889" y="25500"/>
                      <a:pt x="51889" y="36740"/>
                      <a:pt x="49317" y="46836"/>
                    </a:cubicBezTo>
                    <a:cubicBezTo>
                      <a:pt x="47317" y="54742"/>
                      <a:pt x="39697" y="61790"/>
                      <a:pt x="30553" y="58457"/>
                    </a:cubicBezTo>
                    <a:cubicBezTo>
                      <a:pt x="27029" y="57123"/>
                      <a:pt x="23695" y="49503"/>
                      <a:pt x="22076" y="46455"/>
                    </a:cubicBezTo>
                    <a:cubicBezTo>
                      <a:pt x="14646" y="32739"/>
                      <a:pt x="9598" y="17785"/>
                      <a:pt x="5693" y="2831"/>
                    </a:cubicBezTo>
                    <a:cubicBezTo>
                      <a:pt x="4740" y="-979"/>
                      <a:pt x="-689" y="545"/>
                      <a:pt x="73" y="4259"/>
                    </a:cubicBezTo>
                    <a:lnTo>
                      <a:pt x="73" y="4259"/>
                    </a:ln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" name="Graphic 19209">
                <a:extLst>
                  <a:ext uri="{FF2B5EF4-FFF2-40B4-BE49-F238E27FC236}">
                    <a16:creationId xmlns:a16="http://schemas.microsoft.com/office/drawing/2014/main" xmlns="" id="{F2C03D0F-72A8-4085-97F0-849B25189116}"/>
                  </a:ext>
                </a:extLst>
              </p:cNvPr>
              <p:cNvGrpSpPr/>
              <p:nvPr/>
            </p:nvGrpSpPr>
            <p:grpSpPr>
              <a:xfrm>
                <a:off x="5884144" y="3273447"/>
                <a:ext cx="347110" cy="461861"/>
                <a:chOff x="5884144" y="3273447"/>
                <a:chExt cx="347110" cy="461861"/>
              </a:xfrm>
            </p:grpSpPr>
            <p:grpSp>
              <p:nvGrpSpPr>
                <p:cNvPr id="34" name="Graphic 19209">
                  <a:extLst>
                    <a:ext uri="{FF2B5EF4-FFF2-40B4-BE49-F238E27FC236}">
                      <a16:creationId xmlns:a16="http://schemas.microsoft.com/office/drawing/2014/main" xmlns="" id="{F85C7E73-30CE-45A7-8D6B-9910D072C828}"/>
                    </a:ext>
                  </a:extLst>
                </p:cNvPr>
                <p:cNvGrpSpPr/>
                <p:nvPr/>
              </p:nvGrpSpPr>
              <p:grpSpPr>
                <a:xfrm>
                  <a:off x="6136195" y="3428904"/>
                  <a:ext cx="95059" cy="269555"/>
                  <a:chOff x="6136195" y="3428904"/>
                  <a:chExt cx="95059" cy="269555"/>
                </a:xfrm>
              </p:grpSpPr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xmlns="" id="{ED83D9A6-C965-409D-8E47-DA3601CF4EC7}"/>
                      </a:ext>
                    </a:extLst>
                  </p:cNvPr>
                  <p:cNvSpPr/>
                  <p:nvPr/>
                </p:nvSpPr>
                <p:spPr>
                  <a:xfrm>
                    <a:off x="6136195" y="3428904"/>
                    <a:ext cx="95059" cy="268042"/>
                  </a:xfrm>
                  <a:custGeom>
                    <a:avLst/>
                    <a:gdLst>
                      <a:gd name="connsiteX0" fmla="*/ 0 w 95059"/>
                      <a:gd name="connsiteY0" fmla="*/ 254127 h 268042"/>
                      <a:gd name="connsiteX1" fmla="*/ 29908 w 95059"/>
                      <a:gd name="connsiteY1" fmla="*/ 58769 h 268042"/>
                      <a:gd name="connsiteX2" fmla="*/ 74486 w 95059"/>
                      <a:gd name="connsiteY2" fmla="*/ 0 h 268042"/>
                      <a:gd name="connsiteX3" fmla="*/ 95059 w 95059"/>
                      <a:gd name="connsiteY3" fmla="*/ 69152 h 268042"/>
                      <a:gd name="connsiteX4" fmla="*/ 75629 w 95059"/>
                      <a:gd name="connsiteY4" fmla="*/ 264795 h 268042"/>
                      <a:gd name="connsiteX5" fmla="*/ 0 w 95059"/>
                      <a:gd name="connsiteY5" fmla="*/ 254127 h 268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059" h="268042">
                        <a:moveTo>
                          <a:pt x="0" y="254127"/>
                        </a:moveTo>
                        <a:lnTo>
                          <a:pt x="29908" y="58769"/>
                        </a:lnTo>
                        <a:lnTo>
                          <a:pt x="74486" y="0"/>
                        </a:lnTo>
                        <a:lnTo>
                          <a:pt x="95059" y="69152"/>
                        </a:lnTo>
                        <a:lnTo>
                          <a:pt x="75629" y="264795"/>
                        </a:lnTo>
                        <a:cubicBezTo>
                          <a:pt x="75533" y="264795"/>
                          <a:pt x="30956" y="276987"/>
                          <a:pt x="0" y="254127"/>
                        </a:cubicBezTo>
                        <a:close/>
                      </a:path>
                    </a:pathLst>
                  </a:custGeom>
                  <a:solidFill>
                    <a:srgbClr val="8C235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xmlns="" id="{9C7FC0BD-A753-4011-87C4-A306F4407410}"/>
                      </a:ext>
                    </a:extLst>
                  </p:cNvPr>
                  <p:cNvSpPr/>
                  <p:nvPr/>
                </p:nvSpPr>
                <p:spPr>
                  <a:xfrm>
                    <a:off x="6166008" y="3455859"/>
                    <a:ext cx="65151" cy="42195"/>
                  </a:xfrm>
                  <a:custGeom>
                    <a:avLst/>
                    <a:gdLst>
                      <a:gd name="connsiteX0" fmla="*/ 24098 w 65151"/>
                      <a:gd name="connsiteY0" fmla="*/ 0 h 42195"/>
                      <a:gd name="connsiteX1" fmla="*/ 52959 w 65151"/>
                      <a:gd name="connsiteY1" fmla="*/ 2762 h 42195"/>
                      <a:gd name="connsiteX2" fmla="*/ 65151 w 65151"/>
                      <a:gd name="connsiteY2" fmla="*/ 42196 h 42195"/>
                      <a:gd name="connsiteX3" fmla="*/ 0 w 65151"/>
                      <a:gd name="connsiteY3" fmla="*/ 31718 h 42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151" h="42195">
                        <a:moveTo>
                          <a:pt x="24098" y="0"/>
                        </a:moveTo>
                        <a:lnTo>
                          <a:pt x="52959" y="2762"/>
                        </a:lnTo>
                        <a:lnTo>
                          <a:pt x="65151" y="42196"/>
                        </a:lnTo>
                        <a:lnTo>
                          <a:pt x="0" y="31718"/>
                        </a:lnTo>
                        <a:close/>
                      </a:path>
                    </a:pathLst>
                  </a:custGeom>
                  <a:solidFill>
                    <a:srgbClr val="E8A18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xmlns="" id="{57ACF95B-8BBE-4537-9B9E-2C3FB0BBC92F}"/>
                      </a:ext>
                    </a:extLst>
                  </p:cNvPr>
                  <p:cNvSpPr/>
                  <p:nvPr/>
                </p:nvSpPr>
                <p:spPr>
                  <a:xfrm>
                    <a:off x="6136195" y="3666613"/>
                    <a:ext cx="74961" cy="31845"/>
                  </a:xfrm>
                  <a:custGeom>
                    <a:avLst/>
                    <a:gdLst>
                      <a:gd name="connsiteX0" fmla="*/ 74962 w 74961"/>
                      <a:gd name="connsiteY0" fmla="*/ 27371 h 31845"/>
                      <a:gd name="connsiteX1" fmla="*/ 41434 w 74961"/>
                      <a:gd name="connsiteY1" fmla="*/ 511 h 31845"/>
                      <a:gd name="connsiteX2" fmla="*/ 0 w 74961"/>
                      <a:gd name="connsiteY2" fmla="*/ 16322 h 31845"/>
                      <a:gd name="connsiteX3" fmla="*/ 37814 w 74961"/>
                      <a:gd name="connsiteY3" fmla="*/ 30895 h 31845"/>
                      <a:gd name="connsiteX4" fmla="*/ 74962 w 74961"/>
                      <a:gd name="connsiteY4" fmla="*/ 27371 h 31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961" h="31845">
                        <a:moveTo>
                          <a:pt x="74962" y="27371"/>
                        </a:moveTo>
                        <a:cubicBezTo>
                          <a:pt x="69247" y="13560"/>
                          <a:pt x="56102" y="3082"/>
                          <a:pt x="41434" y="511"/>
                        </a:cubicBezTo>
                        <a:cubicBezTo>
                          <a:pt x="26765" y="-2061"/>
                          <a:pt x="10192" y="5368"/>
                          <a:pt x="0" y="16322"/>
                        </a:cubicBezTo>
                        <a:cubicBezTo>
                          <a:pt x="0" y="16322"/>
                          <a:pt x="8954" y="27181"/>
                          <a:pt x="37814" y="30895"/>
                        </a:cubicBezTo>
                        <a:cubicBezTo>
                          <a:pt x="63151" y="34324"/>
                          <a:pt x="74962" y="27371"/>
                          <a:pt x="74962" y="27371"/>
                        </a:cubicBez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xmlns="" id="{171034A8-7252-4CBE-AAA6-B181440E6040}"/>
                      </a:ext>
                    </a:extLst>
                  </p:cNvPr>
                  <p:cNvSpPr/>
                  <p:nvPr/>
                </p:nvSpPr>
                <p:spPr>
                  <a:xfrm>
                    <a:off x="6154099" y="3488721"/>
                    <a:ext cx="29070" cy="182765"/>
                  </a:xfrm>
                  <a:custGeom>
                    <a:avLst/>
                    <a:gdLst>
                      <a:gd name="connsiteX0" fmla="*/ 2384 w 29070"/>
                      <a:gd name="connsiteY0" fmla="*/ 181928 h 182765"/>
                      <a:gd name="connsiteX1" fmla="*/ 29054 w 29070"/>
                      <a:gd name="connsiteY1" fmla="*/ 1714 h 182765"/>
                      <a:gd name="connsiteX2" fmla="*/ 25435 w 29070"/>
                      <a:gd name="connsiteY2" fmla="*/ 1714 h 182765"/>
                      <a:gd name="connsiteX3" fmla="*/ 3 w 29070"/>
                      <a:gd name="connsiteY3" fmla="*/ 181642 h 182765"/>
                      <a:gd name="connsiteX4" fmla="*/ 2384 w 29070"/>
                      <a:gd name="connsiteY4" fmla="*/ 181928 h 182765"/>
                      <a:gd name="connsiteX5" fmla="*/ 2384 w 29070"/>
                      <a:gd name="connsiteY5" fmla="*/ 181928 h 182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070" h="182765">
                        <a:moveTo>
                          <a:pt x="2384" y="181928"/>
                        </a:moveTo>
                        <a:cubicBezTo>
                          <a:pt x="12576" y="122110"/>
                          <a:pt x="21148" y="61817"/>
                          <a:pt x="29054" y="1714"/>
                        </a:cubicBezTo>
                        <a:cubicBezTo>
                          <a:pt x="29340" y="-571"/>
                          <a:pt x="25816" y="-571"/>
                          <a:pt x="25435" y="1714"/>
                        </a:cubicBezTo>
                        <a:cubicBezTo>
                          <a:pt x="17434" y="61722"/>
                          <a:pt x="7432" y="121539"/>
                          <a:pt x="3" y="181642"/>
                        </a:cubicBezTo>
                        <a:cubicBezTo>
                          <a:pt x="-92" y="182880"/>
                          <a:pt x="2194" y="183261"/>
                          <a:pt x="2384" y="181928"/>
                        </a:cubicBezTo>
                        <a:lnTo>
                          <a:pt x="2384" y="181928"/>
                        </a:ln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xmlns="" id="{E3402ECE-B4F1-473B-A1B3-5C95ECCEFF8F}"/>
                      </a:ext>
                    </a:extLst>
                  </p:cNvPr>
                  <p:cNvSpPr/>
                  <p:nvPr/>
                </p:nvSpPr>
                <p:spPr>
                  <a:xfrm>
                    <a:off x="6178769" y="3494440"/>
                    <a:ext cx="29072" cy="177768"/>
                  </a:xfrm>
                  <a:custGeom>
                    <a:avLst/>
                    <a:gdLst>
                      <a:gd name="connsiteX0" fmla="*/ 2384 w 29072"/>
                      <a:gd name="connsiteY0" fmla="*/ 176970 h 177768"/>
                      <a:gd name="connsiteX1" fmla="*/ 29054 w 29072"/>
                      <a:gd name="connsiteY1" fmla="*/ 1996 h 177768"/>
                      <a:gd name="connsiteX2" fmla="*/ 25911 w 29072"/>
                      <a:gd name="connsiteY2" fmla="*/ 1138 h 177768"/>
                      <a:gd name="connsiteX3" fmla="*/ 3 w 29072"/>
                      <a:gd name="connsiteY3" fmla="*/ 176684 h 177768"/>
                      <a:gd name="connsiteX4" fmla="*/ 2384 w 29072"/>
                      <a:gd name="connsiteY4" fmla="*/ 176970 h 177768"/>
                      <a:gd name="connsiteX5" fmla="*/ 2384 w 29072"/>
                      <a:gd name="connsiteY5" fmla="*/ 176970 h 177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072" h="177768">
                        <a:moveTo>
                          <a:pt x="2384" y="176970"/>
                        </a:moveTo>
                        <a:cubicBezTo>
                          <a:pt x="12385" y="118867"/>
                          <a:pt x="19720" y="60193"/>
                          <a:pt x="29054" y="1996"/>
                        </a:cubicBezTo>
                        <a:cubicBezTo>
                          <a:pt x="29340" y="-4"/>
                          <a:pt x="26197" y="-862"/>
                          <a:pt x="25911" y="1138"/>
                        </a:cubicBezTo>
                        <a:cubicBezTo>
                          <a:pt x="17720" y="59717"/>
                          <a:pt x="7528" y="118010"/>
                          <a:pt x="3" y="176684"/>
                        </a:cubicBezTo>
                        <a:cubicBezTo>
                          <a:pt x="-92" y="177923"/>
                          <a:pt x="2099" y="178208"/>
                          <a:pt x="2384" y="176970"/>
                        </a:cubicBezTo>
                        <a:lnTo>
                          <a:pt x="2384" y="176970"/>
                        </a:ln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6" name="Freeform: Shape 45">
                    <a:extLst>
                      <a:ext uri="{FF2B5EF4-FFF2-40B4-BE49-F238E27FC236}">
                        <a16:creationId xmlns:a16="http://schemas.microsoft.com/office/drawing/2014/main" xmlns="" id="{52D8EDD1-2DD1-461C-AFB2-F8B2BA69790C}"/>
                      </a:ext>
                    </a:extLst>
                  </p:cNvPr>
                  <p:cNvSpPr/>
                  <p:nvPr/>
                </p:nvSpPr>
                <p:spPr>
                  <a:xfrm>
                    <a:off x="6202962" y="3496531"/>
                    <a:ext cx="24213" cy="190846"/>
                  </a:xfrm>
                  <a:custGeom>
                    <a:avLst/>
                    <a:gdLst>
                      <a:gd name="connsiteX0" fmla="*/ 1909 w 24213"/>
                      <a:gd name="connsiteY0" fmla="*/ 190119 h 190846"/>
                      <a:gd name="connsiteX1" fmla="*/ 24197 w 24213"/>
                      <a:gd name="connsiteY1" fmla="*/ 1714 h 190846"/>
                      <a:gd name="connsiteX2" fmla="*/ 20673 w 24213"/>
                      <a:gd name="connsiteY2" fmla="*/ 1714 h 190846"/>
                      <a:gd name="connsiteX3" fmla="*/ 4 w 24213"/>
                      <a:gd name="connsiteY3" fmla="*/ 189833 h 190846"/>
                      <a:gd name="connsiteX4" fmla="*/ 1909 w 24213"/>
                      <a:gd name="connsiteY4" fmla="*/ 190119 h 190846"/>
                      <a:gd name="connsiteX5" fmla="*/ 1909 w 24213"/>
                      <a:gd name="connsiteY5" fmla="*/ 190119 h 190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213" h="190846">
                        <a:moveTo>
                          <a:pt x="1909" y="190119"/>
                        </a:moveTo>
                        <a:cubicBezTo>
                          <a:pt x="11148" y="127635"/>
                          <a:pt x="16863" y="64484"/>
                          <a:pt x="24197" y="1714"/>
                        </a:cubicBezTo>
                        <a:cubicBezTo>
                          <a:pt x="24483" y="-571"/>
                          <a:pt x="20863" y="-571"/>
                          <a:pt x="20673" y="1714"/>
                        </a:cubicBezTo>
                        <a:cubicBezTo>
                          <a:pt x="14005" y="64389"/>
                          <a:pt x="5147" y="126968"/>
                          <a:pt x="4" y="189833"/>
                        </a:cubicBezTo>
                        <a:cubicBezTo>
                          <a:pt x="-92" y="190976"/>
                          <a:pt x="1718" y="191262"/>
                          <a:pt x="1909" y="190119"/>
                        </a:cubicBezTo>
                        <a:lnTo>
                          <a:pt x="1909" y="190119"/>
                        </a:ln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xmlns="" id="{E4FFDE64-E78F-4F17-A50E-3CED63BAC80A}"/>
                    </a:ext>
                  </a:extLst>
                </p:cNvPr>
                <p:cNvSpPr/>
                <p:nvPr/>
              </p:nvSpPr>
              <p:spPr>
                <a:xfrm>
                  <a:off x="6110001" y="3533857"/>
                  <a:ext cx="110595" cy="113645"/>
                </a:xfrm>
                <a:custGeom>
                  <a:avLst/>
                  <a:gdLst>
                    <a:gd name="connsiteX0" fmla="*/ 0 w 110595"/>
                    <a:gd name="connsiteY0" fmla="*/ 51733 h 113645"/>
                    <a:gd name="connsiteX1" fmla="*/ 36767 w 110595"/>
                    <a:gd name="connsiteY1" fmla="*/ 37255 h 113645"/>
                    <a:gd name="connsiteX2" fmla="*/ 43529 w 110595"/>
                    <a:gd name="connsiteY2" fmla="*/ 394 h 113645"/>
                    <a:gd name="connsiteX3" fmla="*/ 52292 w 110595"/>
                    <a:gd name="connsiteY3" fmla="*/ 37255 h 113645"/>
                    <a:gd name="connsiteX4" fmla="*/ 100775 w 110595"/>
                    <a:gd name="connsiteY4" fmla="*/ 4299 h 113645"/>
                    <a:gd name="connsiteX5" fmla="*/ 70771 w 110595"/>
                    <a:gd name="connsiteY5" fmla="*/ 49066 h 113645"/>
                    <a:gd name="connsiteX6" fmla="*/ 109538 w 110595"/>
                    <a:gd name="connsiteY6" fmla="*/ 25825 h 113645"/>
                    <a:gd name="connsiteX7" fmla="*/ 72771 w 110595"/>
                    <a:gd name="connsiteY7" fmla="*/ 70117 h 113645"/>
                    <a:gd name="connsiteX8" fmla="*/ 103727 w 110595"/>
                    <a:gd name="connsiteY8" fmla="*/ 55543 h 113645"/>
                    <a:gd name="connsiteX9" fmla="*/ 15526 w 110595"/>
                    <a:gd name="connsiteY9" fmla="*/ 113646 h 113645"/>
                    <a:gd name="connsiteX10" fmla="*/ 0 w 110595"/>
                    <a:gd name="connsiteY10" fmla="*/ 51733 h 113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0595" h="113645">
                      <a:moveTo>
                        <a:pt x="0" y="51733"/>
                      </a:moveTo>
                      <a:lnTo>
                        <a:pt x="36767" y="37255"/>
                      </a:lnTo>
                      <a:lnTo>
                        <a:pt x="43529" y="394"/>
                      </a:lnTo>
                      <a:cubicBezTo>
                        <a:pt x="58102" y="-4464"/>
                        <a:pt x="52292" y="37255"/>
                        <a:pt x="52292" y="37255"/>
                      </a:cubicBezTo>
                      <a:cubicBezTo>
                        <a:pt x="52292" y="37255"/>
                        <a:pt x="98774" y="-4464"/>
                        <a:pt x="100775" y="4299"/>
                      </a:cubicBezTo>
                      <a:cubicBezTo>
                        <a:pt x="102679" y="13062"/>
                        <a:pt x="70771" y="49066"/>
                        <a:pt x="70771" y="49066"/>
                      </a:cubicBezTo>
                      <a:cubicBezTo>
                        <a:pt x="70771" y="49066"/>
                        <a:pt x="118205" y="5823"/>
                        <a:pt x="109538" y="25825"/>
                      </a:cubicBezTo>
                      <a:cubicBezTo>
                        <a:pt x="100775" y="45923"/>
                        <a:pt x="72771" y="70117"/>
                        <a:pt x="72771" y="70117"/>
                      </a:cubicBezTo>
                      <a:cubicBezTo>
                        <a:pt x="72771" y="70117"/>
                        <a:pt x="109538" y="42018"/>
                        <a:pt x="103727" y="55543"/>
                      </a:cubicBezTo>
                      <a:cubicBezTo>
                        <a:pt x="97917" y="69069"/>
                        <a:pt x="15526" y="113646"/>
                        <a:pt x="15526" y="113646"/>
                      </a:cubicBezTo>
                      <a:lnTo>
                        <a:pt x="0" y="51733"/>
                      </a:lnTo>
                      <a:close/>
                    </a:path>
                  </a:pathLst>
                </a:custGeom>
                <a:solidFill>
                  <a:srgbClr val="A77C6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36" name="Graphic 19209">
                  <a:extLst>
                    <a:ext uri="{FF2B5EF4-FFF2-40B4-BE49-F238E27FC236}">
                      <a16:creationId xmlns:a16="http://schemas.microsoft.com/office/drawing/2014/main" xmlns="" id="{BE7F03D1-DA02-4C47-A12D-2B84AC1E51CF}"/>
                    </a:ext>
                  </a:extLst>
                </p:cNvPr>
                <p:cNvGrpSpPr/>
                <p:nvPr/>
              </p:nvGrpSpPr>
              <p:grpSpPr>
                <a:xfrm>
                  <a:off x="5884144" y="3273447"/>
                  <a:ext cx="250859" cy="461861"/>
                  <a:chOff x="5884144" y="3273447"/>
                  <a:chExt cx="250859" cy="461861"/>
                </a:xfrm>
              </p:grpSpPr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xmlns="" id="{3592FE84-552E-4AAC-A1A1-FE8E1A58ACEB}"/>
                      </a:ext>
                    </a:extLst>
                  </p:cNvPr>
                  <p:cNvSpPr/>
                  <p:nvPr/>
                </p:nvSpPr>
                <p:spPr>
                  <a:xfrm>
                    <a:off x="5889042" y="3321985"/>
                    <a:ext cx="242391" cy="407830"/>
                  </a:xfrm>
                  <a:custGeom>
                    <a:avLst/>
                    <a:gdLst>
                      <a:gd name="connsiteX0" fmla="*/ 123614 w 242391"/>
                      <a:gd name="connsiteY0" fmla="*/ 6811 h 407830"/>
                      <a:gd name="connsiteX1" fmla="*/ 361 w 242391"/>
                      <a:gd name="connsiteY1" fmla="*/ 294466 h 407830"/>
                      <a:gd name="connsiteX2" fmla="*/ 85609 w 242391"/>
                      <a:gd name="connsiteY2" fmla="*/ 404098 h 407830"/>
                      <a:gd name="connsiteX3" fmla="*/ 242391 w 242391"/>
                      <a:gd name="connsiteY3" fmla="*/ 341710 h 407830"/>
                      <a:gd name="connsiteX4" fmla="*/ 214959 w 242391"/>
                      <a:gd name="connsiteY4" fmla="*/ 256461 h 407830"/>
                      <a:gd name="connsiteX5" fmla="*/ 138854 w 242391"/>
                      <a:gd name="connsiteY5" fmla="*/ 257985 h 407830"/>
                      <a:gd name="connsiteX6" fmla="*/ 224103 w 242391"/>
                      <a:gd name="connsiteY6" fmla="*/ 113395 h 407830"/>
                      <a:gd name="connsiteX7" fmla="*/ 123614 w 242391"/>
                      <a:gd name="connsiteY7" fmla="*/ 6811 h 40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2391" h="407830">
                        <a:moveTo>
                          <a:pt x="123614" y="6811"/>
                        </a:moveTo>
                        <a:cubicBezTo>
                          <a:pt x="123614" y="6811"/>
                          <a:pt x="3409" y="216837"/>
                          <a:pt x="361" y="294466"/>
                        </a:cubicBezTo>
                        <a:cubicBezTo>
                          <a:pt x="-2687" y="372094"/>
                          <a:pt x="12553" y="422291"/>
                          <a:pt x="85609" y="404098"/>
                        </a:cubicBezTo>
                        <a:cubicBezTo>
                          <a:pt x="158666" y="385810"/>
                          <a:pt x="242391" y="341710"/>
                          <a:pt x="242391" y="341710"/>
                        </a:cubicBezTo>
                        <a:lnTo>
                          <a:pt x="214959" y="256461"/>
                        </a:lnTo>
                        <a:lnTo>
                          <a:pt x="138854" y="257985"/>
                        </a:lnTo>
                        <a:lnTo>
                          <a:pt x="224103" y="113395"/>
                        </a:lnTo>
                        <a:cubicBezTo>
                          <a:pt x="224103" y="113395"/>
                          <a:pt x="245439" y="-32813"/>
                          <a:pt x="123614" y="6811"/>
                        </a:cubicBezTo>
                        <a:close/>
                      </a:path>
                    </a:pathLst>
                  </a:custGeom>
                  <a:solidFill>
                    <a:srgbClr val="297D9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xmlns="" id="{6C7660CC-2CC5-4F74-8A15-0DDF5F0D105E}"/>
                      </a:ext>
                    </a:extLst>
                  </p:cNvPr>
                  <p:cNvSpPr/>
                  <p:nvPr/>
                </p:nvSpPr>
                <p:spPr>
                  <a:xfrm>
                    <a:off x="5884144" y="3273447"/>
                    <a:ext cx="250859" cy="461861"/>
                  </a:xfrm>
                  <a:custGeom>
                    <a:avLst/>
                    <a:gdLst>
                      <a:gd name="connsiteX0" fmla="*/ 225857 w 250859"/>
                      <a:gd name="connsiteY0" fmla="*/ 160029 h 461861"/>
                      <a:gd name="connsiteX1" fmla="*/ 140608 w 250859"/>
                      <a:gd name="connsiteY1" fmla="*/ 304618 h 461861"/>
                      <a:gd name="connsiteX2" fmla="*/ 143751 w 250859"/>
                      <a:gd name="connsiteY2" fmla="*/ 310048 h 461861"/>
                      <a:gd name="connsiteX3" fmla="*/ 217761 w 250859"/>
                      <a:gd name="connsiteY3" fmla="*/ 308524 h 461861"/>
                      <a:gd name="connsiteX4" fmla="*/ 238144 w 250859"/>
                      <a:gd name="connsiteY4" fmla="*/ 373389 h 461861"/>
                      <a:gd name="connsiteX5" fmla="*/ 239001 w 250859"/>
                      <a:gd name="connsiteY5" fmla="*/ 390343 h 461861"/>
                      <a:gd name="connsiteX6" fmla="*/ 178613 w 250859"/>
                      <a:gd name="connsiteY6" fmla="*/ 418061 h 461861"/>
                      <a:gd name="connsiteX7" fmla="*/ 10211 w 250859"/>
                      <a:gd name="connsiteY7" fmla="*/ 387676 h 461861"/>
                      <a:gd name="connsiteX8" fmla="*/ 80029 w 250859"/>
                      <a:gd name="connsiteY8" fmla="*/ 154123 h 461861"/>
                      <a:gd name="connsiteX9" fmla="*/ 190138 w 250859"/>
                      <a:gd name="connsiteY9" fmla="*/ 7248 h 461861"/>
                      <a:gd name="connsiteX10" fmla="*/ 188233 w 250859"/>
                      <a:gd name="connsiteY10" fmla="*/ 295 h 461861"/>
                      <a:gd name="connsiteX11" fmla="*/ 100889 w 250859"/>
                      <a:gd name="connsiteY11" fmla="*/ 98212 h 461861"/>
                      <a:gd name="connsiteX12" fmla="*/ 7068 w 250859"/>
                      <a:gd name="connsiteY12" fmla="*/ 311095 h 461861"/>
                      <a:gd name="connsiteX13" fmla="*/ 39738 w 250859"/>
                      <a:gd name="connsiteY13" fmla="*/ 455780 h 461861"/>
                      <a:gd name="connsiteX14" fmla="*/ 249098 w 250859"/>
                      <a:gd name="connsiteY14" fmla="*/ 393391 h 461861"/>
                      <a:gd name="connsiteX15" fmla="*/ 250717 w 250859"/>
                      <a:gd name="connsiteY15" fmla="*/ 389296 h 461861"/>
                      <a:gd name="connsiteX16" fmla="*/ 223285 w 250859"/>
                      <a:gd name="connsiteY16" fmla="*/ 304047 h 461861"/>
                      <a:gd name="connsiteX17" fmla="*/ 219761 w 250859"/>
                      <a:gd name="connsiteY17" fmla="*/ 301380 h 461861"/>
                      <a:gd name="connsiteX18" fmla="*/ 151562 w 250859"/>
                      <a:gd name="connsiteY18" fmla="*/ 302713 h 461861"/>
                      <a:gd name="connsiteX19" fmla="*/ 148990 w 250859"/>
                      <a:gd name="connsiteY19" fmla="*/ 304618 h 461861"/>
                      <a:gd name="connsiteX20" fmla="*/ 163754 w 250859"/>
                      <a:gd name="connsiteY20" fmla="*/ 279663 h 461861"/>
                      <a:gd name="connsiteX21" fmla="*/ 232143 w 250859"/>
                      <a:gd name="connsiteY21" fmla="*/ 163744 h 461861"/>
                      <a:gd name="connsiteX22" fmla="*/ 225857 w 250859"/>
                      <a:gd name="connsiteY22" fmla="*/ 160029 h 461861"/>
                      <a:gd name="connsiteX23" fmla="*/ 225857 w 250859"/>
                      <a:gd name="connsiteY23" fmla="*/ 160029 h 461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50859" h="461861">
                        <a:moveTo>
                          <a:pt x="225857" y="160029"/>
                        </a:moveTo>
                        <a:cubicBezTo>
                          <a:pt x="197472" y="208225"/>
                          <a:pt x="168993" y="256422"/>
                          <a:pt x="140608" y="304618"/>
                        </a:cubicBezTo>
                        <a:cubicBezTo>
                          <a:pt x="139275" y="307000"/>
                          <a:pt x="140989" y="310143"/>
                          <a:pt x="143751" y="310048"/>
                        </a:cubicBezTo>
                        <a:cubicBezTo>
                          <a:pt x="160039" y="309762"/>
                          <a:pt x="204045" y="300808"/>
                          <a:pt x="217761" y="308524"/>
                        </a:cubicBezTo>
                        <a:cubicBezTo>
                          <a:pt x="222618" y="311286"/>
                          <a:pt x="236525" y="361864"/>
                          <a:pt x="238144" y="373389"/>
                        </a:cubicBezTo>
                        <a:cubicBezTo>
                          <a:pt x="240525" y="390724"/>
                          <a:pt x="243669" y="382723"/>
                          <a:pt x="239001" y="390343"/>
                        </a:cubicBezTo>
                        <a:cubicBezTo>
                          <a:pt x="231572" y="402535"/>
                          <a:pt x="191186" y="412822"/>
                          <a:pt x="178613" y="418061"/>
                        </a:cubicBezTo>
                        <a:cubicBezTo>
                          <a:pt x="118701" y="443207"/>
                          <a:pt x="21165" y="483879"/>
                          <a:pt x="10211" y="387676"/>
                        </a:cubicBezTo>
                        <a:cubicBezTo>
                          <a:pt x="781" y="304809"/>
                          <a:pt x="43929" y="225942"/>
                          <a:pt x="80029" y="154123"/>
                        </a:cubicBezTo>
                        <a:cubicBezTo>
                          <a:pt x="106128" y="102117"/>
                          <a:pt x="132131" y="31346"/>
                          <a:pt x="190138" y="7248"/>
                        </a:cubicBezTo>
                        <a:cubicBezTo>
                          <a:pt x="194424" y="5533"/>
                          <a:pt x="192519" y="-1515"/>
                          <a:pt x="188233" y="295"/>
                        </a:cubicBezTo>
                        <a:cubicBezTo>
                          <a:pt x="142323" y="19345"/>
                          <a:pt x="122987" y="56968"/>
                          <a:pt x="100889" y="98212"/>
                        </a:cubicBezTo>
                        <a:cubicBezTo>
                          <a:pt x="64980" y="165268"/>
                          <a:pt x="25260" y="236705"/>
                          <a:pt x="7068" y="311095"/>
                        </a:cubicBezTo>
                        <a:cubicBezTo>
                          <a:pt x="-3219" y="353291"/>
                          <a:pt x="-9125" y="434254"/>
                          <a:pt x="39738" y="455780"/>
                        </a:cubicBezTo>
                        <a:cubicBezTo>
                          <a:pt x="97746" y="481307"/>
                          <a:pt x="198139" y="419871"/>
                          <a:pt x="249098" y="393391"/>
                        </a:cubicBezTo>
                        <a:cubicBezTo>
                          <a:pt x="250431" y="392725"/>
                          <a:pt x="251193" y="390724"/>
                          <a:pt x="250717" y="389296"/>
                        </a:cubicBezTo>
                        <a:cubicBezTo>
                          <a:pt x="241573" y="360911"/>
                          <a:pt x="232429" y="332431"/>
                          <a:pt x="223285" y="304047"/>
                        </a:cubicBezTo>
                        <a:cubicBezTo>
                          <a:pt x="222809" y="302523"/>
                          <a:pt x="221380" y="301380"/>
                          <a:pt x="219761" y="301380"/>
                        </a:cubicBezTo>
                        <a:cubicBezTo>
                          <a:pt x="202425" y="301761"/>
                          <a:pt x="166707" y="309857"/>
                          <a:pt x="151562" y="302713"/>
                        </a:cubicBezTo>
                        <a:cubicBezTo>
                          <a:pt x="138894" y="296808"/>
                          <a:pt x="149657" y="312143"/>
                          <a:pt x="148990" y="304618"/>
                        </a:cubicBezTo>
                        <a:cubicBezTo>
                          <a:pt x="148514" y="299380"/>
                          <a:pt x="161182" y="284044"/>
                          <a:pt x="163754" y="279663"/>
                        </a:cubicBezTo>
                        <a:cubicBezTo>
                          <a:pt x="186519" y="240991"/>
                          <a:pt x="209283" y="202415"/>
                          <a:pt x="232143" y="163744"/>
                        </a:cubicBezTo>
                        <a:cubicBezTo>
                          <a:pt x="234525" y="159648"/>
                          <a:pt x="228238" y="156028"/>
                          <a:pt x="225857" y="160029"/>
                        </a:cubicBezTo>
                        <a:lnTo>
                          <a:pt x="225857" y="160029"/>
                        </a:lnTo>
                        <a:close/>
                      </a:path>
                    </a:pathLst>
                  </a:custGeom>
                  <a:solidFill>
                    <a:srgbClr val="56531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xmlns="" id="{15D04393-8991-497B-872F-78A8323EB87B}"/>
                      </a:ext>
                    </a:extLst>
                  </p:cNvPr>
                  <p:cNvSpPr/>
                  <p:nvPr/>
                </p:nvSpPr>
                <p:spPr>
                  <a:xfrm>
                    <a:off x="5973031" y="3576826"/>
                    <a:ext cx="65075" cy="11436"/>
                  </a:xfrm>
                  <a:custGeom>
                    <a:avLst/>
                    <a:gdLst>
                      <a:gd name="connsiteX0" fmla="*/ 2572 w 65075"/>
                      <a:gd name="connsiteY0" fmla="*/ 11431 h 11436"/>
                      <a:gd name="connsiteX1" fmla="*/ 62580 w 65075"/>
                      <a:gd name="connsiteY1" fmla="*/ 6859 h 11436"/>
                      <a:gd name="connsiteX2" fmla="*/ 61627 w 65075"/>
                      <a:gd name="connsiteY2" fmla="*/ 1 h 11436"/>
                      <a:gd name="connsiteX3" fmla="*/ 2572 w 65075"/>
                      <a:gd name="connsiteY3" fmla="*/ 6097 h 11436"/>
                      <a:gd name="connsiteX4" fmla="*/ 2572 w 65075"/>
                      <a:gd name="connsiteY4" fmla="*/ 11431 h 11436"/>
                      <a:gd name="connsiteX5" fmla="*/ 2572 w 65075"/>
                      <a:gd name="connsiteY5" fmla="*/ 11431 h 11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075" h="11436">
                        <a:moveTo>
                          <a:pt x="2572" y="11431"/>
                        </a:moveTo>
                        <a:cubicBezTo>
                          <a:pt x="22480" y="10479"/>
                          <a:pt x="42768" y="9621"/>
                          <a:pt x="62580" y="6859"/>
                        </a:cubicBezTo>
                        <a:cubicBezTo>
                          <a:pt x="66485" y="6288"/>
                          <a:pt x="65533" y="-94"/>
                          <a:pt x="61627" y="1"/>
                        </a:cubicBezTo>
                        <a:cubicBezTo>
                          <a:pt x="41911" y="858"/>
                          <a:pt x="22098" y="3525"/>
                          <a:pt x="2572" y="6097"/>
                        </a:cubicBezTo>
                        <a:cubicBezTo>
                          <a:pt x="-762" y="6573"/>
                          <a:pt x="-952" y="11622"/>
                          <a:pt x="2572" y="11431"/>
                        </a:cubicBezTo>
                        <a:lnTo>
                          <a:pt x="2572" y="11431"/>
                        </a:lnTo>
                        <a:close/>
                      </a:path>
                    </a:pathLst>
                  </a:custGeom>
                  <a:solidFill>
                    <a:srgbClr val="56531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xmlns="" id="{3158651D-A81B-479E-A08F-B502C630D76B}"/>
                      </a:ext>
                    </a:extLst>
                  </p:cNvPr>
                  <p:cNvSpPr/>
                  <p:nvPr/>
                </p:nvSpPr>
                <p:spPr>
                  <a:xfrm>
                    <a:off x="6082075" y="3575140"/>
                    <a:ext cx="31594" cy="102069"/>
                  </a:xfrm>
                  <a:custGeom>
                    <a:avLst/>
                    <a:gdLst>
                      <a:gd name="connsiteX0" fmla="*/ 18 w 31594"/>
                      <a:gd name="connsiteY0" fmla="*/ 2449 h 102069"/>
                      <a:gd name="connsiteX1" fmla="*/ 24212 w 31594"/>
                      <a:gd name="connsiteY1" fmla="*/ 99413 h 102069"/>
                      <a:gd name="connsiteX2" fmla="*/ 31451 w 31594"/>
                      <a:gd name="connsiteY2" fmla="*/ 97413 h 102069"/>
                      <a:gd name="connsiteX3" fmla="*/ 3733 w 31594"/>
                      <a:gd name="connsiteY3" fmla="*/ 1401 h 102069"/>
                      <a:gd name="connsiteX4" fmla="*/ 18 w 31594"/>
                      <a:gd name="connsiteY4" fmla="*/ 2449 h 102069"/>
                      <a:gd name="connsiteX5" fmla="*/ 18 w 31594"/>
                      <a:gd name="connsiteY5" fmla="*/ 2449 h 1020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1594" h="102069">
                        <a:moveTo>
                          <a:pt x="18" y="2449"/>
                        </a:moveTo>
                        <a:cubicBezTo>
                          <a:pt x="4686" y="35024"/>
                          <a:pt x="15163" y="67790"/>
                          <a:pt x="24212" y="99413"/>
                        </a:cubicBezTo>
                        <a:cubicBezTo>
                          <a:pt x="25545" y="104080"/>
                          <a:pt x="32689" y="102080"/>
                          <a:pt x="31451" y="97413"/>
                        </a:cubicBezTo>
                        <a:cubicBezTo>
                          <a:pt x="23355" y="65504"/>
                          <a:pt x="16020" y="31976"/>
                          <a:pt x="3733" y="1401"/>
                        </a:cubicBezTo>
                        <a:cubicBezTo>
                          <a:pt x="2876" y="-980"/>
                          <a:pt x="-267" y="-123"/>
                          <a:pt x="18" y="2449"/>
                        </a:cubicBezTo>
                        <a:lnTo>
                          <a:pt x="18" y="2449"/>
                        </a:lnTo>
                        <a:close/>
                      </a:path>
                    </a:pathLst>
                  </a:custGeom>
                  <a:solidFill>
                    <a:srgbClr val="56531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347A0B0D-1145-402E-A32E-0010808AA621}"/>
                  </a:ext>
                </a:extLst>
              </p:cNvPr>
              <p:cNvSpPr/>
              <p:nvPr/>
            </p:nvSpPr>
            <p:spPr>
              <a:xfrm>
                <a:off x="5948404" y="3864290"/>
                <a:ext cx="388412" cy="14330"/>
              </a:xfrm>
              <a:custGeom>
                <a:avLst/>
                <a:gdLst>
                  <a:gd name="connsiteX0" fmla="*/ 1768 w 388412"/>
                  <a:gd name="connsiteY0" fmla="*/ 4859 h 14330"/>
                  <a:gd name="connsiteX1" fmla="*/ 384197 w 388412"/>
                  <a:gd name="connsiteY1" fmla="*/ 13337 h 14330"/>
                  <a:gd name="connsiteX2" fmla="*/ 384197 w 388412"/>
                  <a:gd name="connsiteY2" fmla="*/ 4573 h 14330"/>
                  <a:gd name="connsiteX3" fmla="*/ 2435 w 388412"/>
                  <a:gd name="connsiteY3" fmla="*/ 1 h 14330"/>
                  <a:gd name="connsiteX4" fmla="*/ 1768 w 388412"/>
                  <a:gd name="connsiteY4" fmla="*/ 4859 h 14330"/>
                  <a:gd name="connsiteX5" fmla="*/ 1768 w 388412"/>
                  <a:gd name="connsiteY5" fmla="*/ 4859 h 1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412" h="14330">
                    <a:moveTo>
                      <a:pt x="1768" y="4859"/>
                    </a:moveTo>
                    <a:cubicBezTo>
                      <a:pt x="127403" y="24767"/>
                      <a:pt x="257419" y="5907"/>
                      <a:pt x="384197" y="13337"/>
                    </a:cubicBezTo>
                    <a:cubicBezTo>
                      <a:pt x="389912" y="13622"/>
                      <a:pt x="389721" y="5050"/>
                      <a:pt x="384197" y="4573"/>
                    </a:cubicBezTo>
                    <a:cubicBezTo>
                      <a:pt x="257324" y="-6380"/>
                      <a:pt x="129689" y="8384"/>
                      <a:pt x="2435" y="1"/>
                    </a:cubicBezTo>
                    <a:cubicBezTo>
                      <a:pt x="-327" y="-94"/>
                      <a:pt x="-994" y="4478"/>
                      <a:pt x="1768" y="4859"/>
                    </a:cubicBezTo>
                    <a:lnTo>
                      <a:pt x="1768" y="4859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C86A0BE7-C9F5-41C4-81ED-1EF991DE796E}"/>
                  </a:ext>
                </a:extLst>
              </p:cNvPr>
              <p:cNvSpPr/>
              <p:nvPr/>
            </p:nvSpPr>
            <p:spPr>
              <a:xfrm>
                <a:off x="5947305" y="3731037"/>
                <a:ext cx="9916" cy="138112"/>
              </a:xfrm>
              <a:custGeom>
                <a:avLst/>
                <a:gdLst>
                  <a:gd name="connsiteX0" fmla="*/ 7058 w 9916"/>
                  <a:gd name="connsiteY0" fmla="*/ 135255 h 138112"/>
                  <a:gd name="connsiteX1" fmla="*/ 9916 w 9916"/>
                  <a:gd name="connsiteY1" fmla="*/ 4286 h 138112"/>
                  <a:gd name="connsiteX2" fmla="*/ 1057 w 9916"/>
                  <a:gd name="connsiteY2" fmla="*/ 4286 h 138112"/>
                  <a:gd name="connsiteX3" fmla="*/ 1153 w 9916"/>
                  <a:gd name="connsiteY3" fmla="*/ 135255 h 138112"/>
                  <a:gd name="connsiteX4" fmla="*/ 7058 w 9916"/>
                  <a:gd name="connsiteY4" fmla="*/ 135255 h 138112"/>
                  <a:gd name="connsiteX5" fmla="*/ 7058 w 9916"/>
                  <a:gd name="connsiteY5" fmla="*/ 135255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16" h="138112">
                    <a:moveTo>
                      <a:pt x="7058" y="135255"/>
                    </a:moveTo>
                    <a:cubicBezTo>
                      <a:pt x="10297" y="91821"/>
                      <a:pt x="9249" y="47815"/>
                      <a:pt x="9916" y="4286"/>
                    </a:cubicBezTo>
                    <a:cubicBezTo>
                      <a:pt x="10011" y="-1429"/>
                      <a:pt x="1057" y="-1429"/>
                      <a:pt x="1057" y="4286"/>
                    </a:cubicBezTo>
                    <a:cubicBezTo>
                      <a:pt x="772" y="47815"/>
                      <a:pt x="-1229" y="91821"/>
                      <a:pt x="1153" y="135255"/>
                    </a:cubicBezTo>
                    <a:cubicBezTo>
                      <a:pt x="1248" y="139065"/>
                      <a:pt x="6772" y="139065"/>
                      <a:pt x="7058" y="135255"/>
                    </a:cubicBezTo>
                    <a:lnTo>
                      <a:pt x="7058" y="135255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</p:grpSp>
      <p:grpSp>
        <p:nvGrpSpPr>
          <p:cNvPr id="152" name="Graphic 828">
            <a:extLst>
              <a:ext uri="{FF2B5EF4-FFF2-40B4-BE49-F238E27FC236}">
                <a16:creationId xmlns:a16="http://schemas.microsoft.com/office/drawing/2014/main" xmlns="" id="{D02FE4E9-F500-4B98-8DFC-D5435C9032B1}"/>
              </a:ext>
            </a:extLst>
          </p:cNvPr>
          <p:cNvGrpSpPr/>
          <p:nvPr/>
        </p:nvGrpSpPr>
        <p:grpSpPr>
          <a:xfrm>
            <a:off x="408088" y="4280037"/>
            <a:ext cx="631261" cy="525818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153" name="Freeform: Shape 123">
              <a:extLst>
                <a:ext uri="{FF2B5EF4-FFF2-40B4-BE49-F238E27FC236}">
                  <a16:creationId xmlns:a16="http://schemas.microsoft.com/office/drawing/2014/main" xmlns="" id="{7DD50D07-DCD1-4CB2-9BCC-7120CB889C2D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54" name="Freeform: Shape 124">
              <a:extLst>
                <a:ext uri="{FF2B5EF4-FFF2-40B4-BE49-F238E27FC236}">
                  <a16:creationId xmlns:a16="http://schemas.microsoft.com/office/drawing/2014/main" xmlns="" id="{B4EE1BE6-07B4-405F-B6E7-0CAE3F15B95C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55" name="Freeform: Shape 125">
              <a:extLst>
                <a:ext uri="{FF2B5EF4-FFF2-40B4-BE49-F238E27FC236}">
                  <a16:creationId xmlns:a16="http://schemas.microsoft.com/office/drawing/2014/main" xmlns="" id="{8EAD593E-CE98-4D9F-AF19-1BF33FF69B61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156" name="Graphic 19325">
            <a:extLst>
              <a:ext uri="{FF2B5EF4-FFF2-40B4-BE49-F238E27FC236}">
                <a16:creationId xmlns:a16="http://schemas.microsoft.com/office/drawing/2014/main" xmlns="" id="{4A30BB5A-3843-4A27-B608-376553B5065F}"/>
              </a:ext>
            </a:extLst>
          </p:cNvPr>
          <p:cNvSpPr/>
          <p:nvPr/>
        </p:nvSpPr>
        <p:spPr>
          <a:xfrm>
            <a:off x="1623413" y="1632018"/>
            <a:ext cx="337625" cy="301142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57" name="Graphic 19325">
            <a:extLst>
              <a:ext uri="{FF2B5EF4-FFF2-40B4-BE49-F238E27FC236}">
                <a16:creationId xmlns:a16="http://schemas.microsoft.com/office/drawing/2014/main" xmlns="" id="{06A23C0F-C62B-4014-9F03-F57BF99870EF}"/>
              </a:ext>
            </a:extLst>
          </p:cNvPr>
          <p:cNvSpPr/>
          <p:nvPr/>
        </p:nvSpPr>
        <p:spPr>
          <a:xfrm>
            <a:off x="7548558" y="2368391"/>
            <a:ext cx="188236" cy="197798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58" name="Graphic 19325">
            <a:extLst>
              <a:ext uri="{FF2B5EF4-FFF2-40B4-BE49-F238E27FC236}">
                <a16:creationId xmlns:a16="http://schemas.microsoft.com/office/drawing/2014/main" xmlns="" id="{BAE2C406-62AF-4658-BFF7-5D33EE4D2567}"/>
              </a:ext>
            </a:extLst>
          </p:cNvPr>
          <p:cNvSpPr/>
          <p:nvPr/>
        </p:nvSpPr>
        <p:spPr>
          <a:xfrm>
            <a:off x="8538907" y="1476657"/>
            <a:ext cx="460958" cy="490117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59" name="Graphic 19325">
            <a:extLst>
              <a:ext uri="{FF2B5EF4-FFF2-40B4-BE49-F238E27FC236}">
                <a16:creationId xmlns:a16="http://schemas.microsoft.com/office/drawing/2014/main" xmlns="" id="{096718BF-6E5B-4050-B81C-EBD8E52F5F9F}"/>
              </a:ext>
            </a:extLst>
          </p:cNvPr>
          <p:cNvSpPr/>
          <p:nvPr/>
        </p:nvSpPr>
        <p:spPr>
          <a:xfrm>
            <a:off x="5907722" y="1311321"/>
            <a:ext cx="337625" cy="301142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160" name="Group 4">
            <a:extLst>
              <a:ext uri="{FF2B5EF4-FFF2-40B4-BE49-F238E27FC236}">
                <a16:creationId xmlns:a16="http://schemas.microsoft.com/office/drawing/2014/main" xmlns="" id="{541BB062-71E0-4BD6-B474-63837D8382E0}"/>
              </a:ext>
            </a:extLst>
          </p:cNvPr>
          <p:cNvGrpSpPr>
            <a:grpSpLocks noChangeAspect="1"/>
          </p:cNvGrpSpPr>
          <p:nvPr/>
        </p:nvGrpSpPr>
        <p:grpSpPr bwMode="auto">
          <a:xfrm rot="18924872">
            <a:off x="8709106" y="5240237"/>
            <a:ext cx="728663" cy="1507331"/>
            <a:chOff x="-24" y="1472"/>
            <a:chExt cx="612" cy="1266"/>
          </a:xfrm>
        </p:grpSpPr>
        <p:sp>
          <p:nvSpPr>
            <p:cNvPr id="161" name="AutoShape 3">
              <a:extLst>
                <a:ext uri="{FF2B5EF4-FFF2-40B4-BE49-F238E27FC236}">
                  <a16:creationId xmlns:a16="http://schemas.microsoft.com/office/drawing/2014/main" xmlns="" id="{2517AFC7-F7B6-48A5-9238-CBF3C172618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4" y="1472"/>
              <a:ext cx="61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62" name="Freeform 5">
              <a:extLst>
                <a:ext uri="{FF2B5EF4-FFF2-40B4-BE49-F238E27FC236}">
                  <a16:creationId xmlns:a16="http://schemas.microsoft.com/office/drawing/2014/main" xmlns="" id="{E30564B1-44D6-4C8B-A0A0-5D6A92DA0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2266"/>
              <a:ext cx="341" cy="470"/>
            </a:xfrm>
            <a:custGeom>
              <a:avLst/>
              <a:gdLst>
                <a:gd name="T0" fmla="*/ 22 w 142"/>
                <a:gd name="T1" fmla="*/ 28 h 197"/>
                <a:gd name="T2" fmla="*/ 16 w 142"/>
                <a:gd name="T3" fmla="*/ 93 h 197"/>
                <a:gd name="T4" fmla="*/ 97 w 142"/>
                <a:gd name="T5" fmla="*/ 174 h 197"/>
                <a:gd name="T6" fmla="*/ 90 w 142"/>
                <a:gd name="T7" fmla="*/ 196 h 197"/>
                <a:gd name="T8" fmla="*/ 132 w 142"/>
                <a:gd name="T9" fmla="*/ 144 h 197"/>
                <a:gd name="T10" fmla="*/ 50 w 142"/>
                <a:gd name="T11" fmla="*/ 9 h 197"/>
                <a:gd name="T12" fmla="*/ 29 w 142"/>
                <a:gd name="T13" fmla="*/ 20 h 197"/>
                <a:gd name="T14" fmla="*/ 22 w 142"/>
                <a:gd name="T15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97">
                  <a:moveTo>
                    <a:pt x="22" y="28"/>
                  </a:moveTo>
                  <a:cubicBezTo>
                    <a:pt x="22" y="28"/>
                    <a:pt x="0" y="62"/>
                    <a:pt x="16" y="93"/>
                  </a:cubicBezTo>
                  <a:cubicBezTo>
                    <a:pt x="35" y="130"/>
                    <a:pt x="103" y="147"/>
                    <a:pt x="97" y="174"/>
                  </a:cubicBezTo>
                  <a:cubicBezTo>
                    <a:pt x="95" y="186"/>
                    <a:pt x="84" y="197"/>
                    <a:pt x="90" y="196"/>
                  </a:cubicBezTo>
                  <a:cubicBezTo>
                    <a:pt x="98" y="196"/>
                    <a:pt x="127" y="175"/>
                    <a:pt x="132" y="144"/>
                  </a:cubicBezTo>
                  <a:cubicBezTo>
                    <a:pt x="142" y="90"/>
                    <a:pt x="125" y="0"/>
                    <a:pt x="50" y="9"/>
                  </a:cubicBezTo>
                  <a:cubicBezTo>
                    <a:pt x="33" y="12"/>
                    <a:pt x="29" y="20"/>
                    <a:pt x="29" y="20"/>
                  </a:cubicBezTo>
                  <a:cubicBezTo>
                    <a:pt x="22" y="28"/>
                    <a:pt x="22" y="28"/>
                    <a:pt x="22" y="2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63" name="Freeform 6">
              <a:extLst>
                <a:ext uri="{FF2B5EF4-FFF2-40B4-BE49-F238E27FC236}">
                  <a16:creationId xmlns:a16="http://schemas.microsoft.com/office/drawing/2014/main" xmlns="" id="{418F5F31-B6B4-4D2E-9B2C-377BF77CA1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" y="273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1 w 1"/>
                <a:gd name="T25" fmla="*/ 1 w 1"/>
                <a:gd name="T26" fmla="*/ 1 w 1"/>
                <a:gd name="T27" fmla="*/ 1 w 1"/>
                <a:gd name="T28" fmla="*/ 1 w 1"/>
                <a:gd name="T29" fmla="*/ 1 w 1"/>
                <a:gd name="T30" fmla="*/ 1 w 1"/>
                <a:gd name="T31" fmla="*/ 1 w 1"/>
                <a:gd name="T3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8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64" name="Freeform 7">
              <a:extLst>
                <a:ext uri="{FF2B5EF4-FFF2-40B4-BE49-F238E27FC236}">
                  <a16:creationId xmlns:a16="http://schemas.microsoft.com/office/drawing/2014/main" xmlns="" id="{8DE5F751-B09B-470C-AB7A-DDD14328B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2287"/>
              <a:ext cx="281" cy="449"/>
            </a:xfrm>
            <a:custGeom>
              <a:avLst/>
              <a:gdLst>
                <a:gd name="T0" fmla="*/ 59 w 117"/>
                <a:gd name="T1" fmla="*/ 2 h 188"/>
                <a:gd name="T2" fmla="*/ 54 w 117"/>
                <a:gd name="T3" fmla="*/ 17 h 188"/>
                <a:gd name="T4" fmla="*/ 54 w 117"/>
                <a:gd name="T5" fmla="*/ 17 h 188"/>
                <a:gd name="T6" fmla="*/ 54 w 117"/>
                <a:gd name="T7" fmla="*/ 17 h 188"/>
                <a:gd name="T8" fmla="*/ 54 w 117"/>
                <a:gd name="T9" fmla="*/ 17 h 188"/>
                <a:gd name="T10" fmla="*/ 54 w 117"/>
                <a:gd name="T11" fmla="*/ 17 h 188"/>
                <a:gd name="T12" fmla="*/ 54 w 117"/>
                <a:gd name="T13" fmla="*/ 17 h 188"/>
                <a:gd name="T14" fmla="*/ 54 w 117"/>
                <a:gd name="T15" fmla="*/ 17 h 188"/>
                <a:gd name="T16" fmla="*/ 54 w 117"/>
                <a:gd name="T17" fmla="*/ 17 h 188"/>
                <a:gd name="T18" fmla="*/ 54 w 117"/>
                <a:gd name="T19" fmla="*/ 17 h 188"/>
                <a:gd name="T20" fmla="*/ 54 w 117"/>
                <a:gd name="T21" fmla="*/ 17 h 188"/>
                <a:gd name="T22" fmla="*/ 54 w 117"/>
                <a:gd name="T23" fmla="*/ 17 h 188"/>
                <a:gd name="T24" fmla="*/ 54 w 117"/>
                <a:gd name="T25" fmla="*/ 17 h 188"/>
                <a:gd name="T26" fmla="*/ 54 w 117"/>
                <a:gd name="T27" fmla="*/ 17 h 188"/>
                <a:gd name="T28" fmla="*/ 26 w 117"/>
                <a:gd name="T29" fmla="*/ 30 h 188"/>
                <a:gd name="T30" fmla="*/ 21 w 117"/>
                <a:gd name="T31" fmla="*/ 31 h 188"/>
                <a:gd name="T32" fmla="*/ 21 w 117"/>
                <a:gd name="T33" fmla="*/ 31 h 188"/>
                <a:gd name="T34" fmla="*/ 21 w 117"/>
                <a:gd name="T35" fmla="*/ 31 h 188"/>
                <a:gd name="T36" fmla="*/ 11 w 117"/>
                <a:gd name="T37" fmla="*/ 24 h 188"/>
                <a:gd name="T38" fmla="*/ 11 w 117"/>
                <a:gd name="T39" fmla="*/ 24 h 188"/>
                <a:gd name="T40" fmla="*/ 10 w 117"/>
                <a:gd name="T41" fmla="*/ 21 h 188"/>
                <a:gd name="T42" fmla="*/ 6 w 117"/>
                <a:gd name="T43" fmla="*/ 84 h 188"/>
                <a:gd name="T44" fmla="*/ 87 w 117"/>
                <a:gd name="T45" fmla="*/ 165 h 188"/>
                <a:gd name="T46" fmla="*/ 80 w 117"/>
                <a:gd name="T47" fmla="*/ 188 h 188"/>
                <a:gd name="T48" fmla="*/ 80 w 117"/>
                <a:gd name="T49" fmla="*/ 187 h 188"/>
                <a:gd name="T50" fmla="*/ 80 w 117"/>
                <a:gd name="T51" fmla="*/ 187 h 188"/>
                <a:gd name="T52" fmla="*/ 80 w 117"/>
                <a:gd name="T53" fmla="*/ 187 h 188"/>
                <a:gd name="T54" fmla="*/ 80 w 117"/>
                <a:gd name="T55" fmla="*/ 187 h 188"/>
                <a:gd name="T56" fmla="*/ 80 w 117"/>
                <a:gd name="T57" fmla="*/ 187 h 188"/>
                <a:gd name="T58" fmla="*/ 80 w 117"/>
                <a:gd name="T59" fmla="*/ 187 h 188"/>
                <a:gd name="T60" fmla="*/ 80 w 117"/>
                <a:gd name="T61" fmla="*/ 187 h 188"/>
                <a:gd name="T62" fmla="*/ 80 w 117"/>
                <a:gd name="T63" fmla="*/ 187 h 188"/>
                <a:gd name="T64" fmla="*/ 81 w 117"/>
                <a:gd name="T65" fmla="*/ 187 h 188"/>
                <a:gd name="T66" fmla="*/ 81 w 117"/>
                <a:gd name="T67" fmla="*/ 187 h 188"/>
                <a:gd name="T68" fmla="*/ 81 w 117"/>
                <a:gd name="T69" fmla="*/ 187 h 188"/>
                <a:gd name="T70" fmla="*/ 117 w 117"/>
                <a:gd name="T71" fmla="*/ 151 h 188"/>
                <a:gd name="T72" fmla="*/ 57 w 117"/>
                <a:gd name="T73" fmla="*/ 31 h 188"/>
                <a:gd name="T74" fmla="*/ 86 w 117"/>
                <a:gd name="T75" fmla="*/ 12 h 188"/>
                <a:gd name="T76" fmla="*/ 58 w 117"/>
                <a:gd name="T7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88">
                  <a:moveTo>
                    <a:pt x="58" y="0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62" y="7"/>
                    <a:pt x="60" y="14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0"/>
                    <a:pt x="23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3" y="28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7"/>
                    <a:pt x="0" y="42"/>
                    <a:pt x="0" y="59"/>
                  </a:cubicBezTo>
                  <a:cubicBezTo>
                    <a:pt x="0" y="67"/>
                    <a:pt x="2" y="75"/>
                    <a:pt x="6" y="84"/>
                  </a:cubicBezTo>
                  <a:cubicBezTo>
                    <a:pt x="25" y="119"/>
                    <a:pt x="88" y="137"/>
                    <a:pt x="87" y="162"/>
                  </a:cubicBezTo>
                  <a:cubicBezTo>
                    <a:pt x="87" y="163"/>
                    <a:pt x="87" y="164"/>
                    <a:pt x="87" y="165"/>
                  </a:cubicBezTo>
                  <a:cubicBezTo>
                    <a:pt x="85" y="175"/>
                    <a:pt x="78" y="183"/>
                    <a:pt x="78" y="186"/>
                  </a:cubicBezTo>
                  <a:cubicBezTo>
                    <a:pt x="78" y="187"/>
                    <a:pt x="79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7" y="186"/>
                    <a:pt x="107" y="172"/>
                    <a:pt x="117" y="151"/>
                  </a:cubicBezTo>
                  <a:cubicBezTo>
                    <a:pt x="97" y="135"/>
                    <a:pt x="64" y="119"/>
                    <a:pt x="51" y="95"/>
                  </a:cubicBezTo>
                  <a:cubicBezTo>
                    <a:pt x="35" y="64"/>
                    <a:pt x="57" y="31"/>
                    <a:pt x="57" y="31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9" y="14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0" y="5"/>
                    <a:pt x="70" y="1"/>
                    <a:pt x="58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65" name="Freeform 8">
              <a:extLst>
                <a:ext uri="{FF2B5EF4-FFF2-40B4-BE49-F238E27FC236}">
                  <a16:creationId xmlns:a16="http://schemas.microsoft.com/office/drawing/2014/main" xmlns="" id="{4F69D546-DAEF-4B03-A76C-3B76D586E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" y="1467"/>
              <a:ext cx="468" cy="897"/>
            </a:xfrm>
            <a:custGeom>
              <a:avLst/>
              <a:gdLst>
                <a:gd name="T0" fmla="*/ 187 w 195"/>
                <a:gd name="T1" fmla="*/ 361 h 376"/>
                <a:gd name="T2" fmla="*/ 159 w 195"/>
                <a:gd name="T3" fmla="*/ 374 h 376"/>
                <a:gd name="T4" fmla="*/ 144 w 195"/>
                <a:gd name="T5" fmla="*/ 368 h 376"/>
                <a:gd name="T6" fmla="*/ 2 w 195"/>
                <a:gd name="T7" fmla="*/ 17 h 376"/>
                <a:gd name="T8" fmla="*/ 8 w 195"/>
                <a:gd name="T9" fmla="*/ 2 h 376"/>
                <a:gd name="T10" fmla="*/ 23 w 195"/>
                <a:gd name="T11" fmla="*/ 8 h 376"/>
                <a:gd name="T12" fmla="*/ 192 w 195"/>
                <a:gd name="T13" fmla="*/ 346 h 376"/>
                <a:gd name="T14" fmla="*/ 187 w 195"/>
                <a:gd name="T15" fmla="*/ 36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376">
                  <a:moveTo>
                    <a:pt x="187" y="361"/>
                  </a:moveTo>
                  <a:cubicBezTo>
                    <a:pt x="159" y="374"/>
                    <a:pt x="159" y="374"/>
                    <a:pt x="159" y="374"/>
                  </a:cubicBezTo>
                  <a:cubicBezTo>
                    <a:pt x="153" y="376"/>
                    <a:pt x="146" y="373"/>
                    <a:pt x="144" y="36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1"/>
                    <a:pt x="3" y="5"/>
                    <a:pt x="8" y="2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192" y="346"/>
                    <a:pt x="192" y="346"/>
                    <a:pt x="192" y="346"/>
                  </a:cubicBezTo>
                  <a:cubicBezTo>
                    <a:pt x="195" y="352"/>
                    <a:pt x="192" y="359"/>
                    <a:pt x="187" y="361"/>
                  </a:cubicBezTo>
                </a:path>
              </a:pathLst>
            </a:custGeom>
            <a:solidFill>
              <a:srgbClr val="DC7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66" name="Freeform 9">
              <a:extLst>
                <a:ext uri="{FF2B5EF4-FFF2-40B4-BE49-F238E27FC236}">
                  <a16:creationId xmlns:a16="http://schemas.microsoft.com/office/drawing/2014/main" xmlns="" id="{223C5246-875A-4F67-9214-1AC28872E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1844"/>
              <a:ext cx="120" cy="222"/>
            </a:xfrm>
            <a:custGeom>
              <a:avLst/>
              <a:gdLst>
                <a:gd name="T0" fmla="*/ 35 w 50"/>
                <a:gd name="T1" fmla="*/ 42 h 93"/>
                <a:gd name="T2" fmla="*/ 45 w 50"/>
                <a:gd name="T3" fmla="*/ 90 h 93"/>
                <a:gd name="T4" fmla="*/ 16 w 50"/>
                <a:gd name="T5" fmla="*/ 51 h 93"/>
                <a:gd name="T6" fmla="*/ 6 w 50"/>
                <a:gd name="T7" fmla="*/ 3 h 93"/>
                <a:gd name="T8" fmla="*/ 35 w 50"/>
                <a:gd name="T9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35" y="42"/>
                  </a:moveTo>
                  <a:cubicBezTo>
                    <a:pt x="46" y="66"/>
                    <a:pt x="50" y="88"/>
                    <a:pt x="45" y="90"/>
                  </a:cubicBezTo>
                  <a:cubicBezTo>
                    <a:pt x="40" y="93"/>
                    <a:pt x="26" y="75"/>
                    <a:pt x="16" y="51"/>
                  </a:cubicBezTo>
                  <a:cubicBezTo>
                    <a:pt x="5" y="27"/>
                    <a:pt x="0" y="5"/>
                    <a:pt x="6" y="3"/>
                  </a:cubicBezTo>
                  <a:cubicBezTo>
                    <a:pt x="11" y="0"/>
                    <a:pt x="24" y="18"/>
                    <a:pt x="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67" name="Freeform 10">
              <a:extLst>
                <a:ext uri="{FF2B5EF4-FFF2-40B4-BE49-F238E27FC236}">
                  <a16:creationId xmlns:a16="http://schemas.microsoft.com/office/drawing/2014/main" xmlns="" id="{86FF89D1-5482-460C-8661-3B2EFB416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2"/>
              <a:ext cx="14" cy="26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0 h 11"/>
                <a:gd name="T4" fmla="*/ 0 w 6"/>
                <a:gd name="T5" fmla="*/ 11 h 11"/>
                <a:gd name="T6" fmla="*/ 6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68" name="Freeform 11">
              <a:extLst>
                <a:ext uri="{FF2B5EF4-FFF2-40B4-BE49-F238E27FC236}">
                  <a16:creationId xmlns:a16="http://schemas.microsoft.com/office/drawing/2014/main" xmlns="" id="{D66726F5-F5B6-4C19-939F-C525B32DDC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" y="2328"/>
              <a:ext cx="103" cy="33"/>
            </a:xfrm>
            <a:custGeom>
              <a:avLst/>
              <a:gdLst>
                <a:gd name="T0" fmla="*/ 10 w 43"/>
                <a:gd name="T1" fmla="*/ 14 h 14"/>
                <a:gd name="T2" fmla="*/ 10 w 43"/>
                <a:gd name="T3" fmla="*/ 14 h 14"/>
                <a:gd name="T4" fmla="*/ 10 w 43"/>
                <a:gd name="T5" fmla="*/ 14 h 14"/>
                <a:gd name="T6" fmla="*/ 10 w 43"/>
                <a:gd name="T7" fmla="*/ 14 h 14"/>
                <a:gd name="T8" fmla="*/ 15 w 43"/>
                <a:gd name="T9" fmla="*/ 13 h 14"/>
                <a:gd name="T10" fmla="*/ 10 w 43"/>
                <a:gd name="T11" fmla="*/ 14 h 14"/>
                <a:gd name="T12" fmla="*/ 15 w 43"/>
                <a:gd name="T13" fmla="*/ 13 h 14"/>
                <a:gd name="T14" fmla="*/ 0 w 43"/>
                <a:gd name="T15" fmla="*/ 7 h 14"/>
                <a:gd name="T16" fmla="*/ 0 w 43"/>
                <a:gd name="T17" fmla="*/ 7 h 14"/>
                <a:gd name="T18" fmla="*/ 0 w 43"/>
                <a:gd name="T19" fmla="*/ 7 h 14"/>
                <a:gd name="T20" fmla="*/ 0 w 43"/>
                <a:gd name="T21" fmla="*/ 7 h 14"/>
                <a:gd name="T22" fmla="*/ 0 w 43"/>
                <a:gd name="T23" fmla="*/ 7 h 14"/>
                <a:gd name="T24" fmla="*/ 0 w 43"/>
                <a:gd name="T25" fmla="*/ 7 h 14"/>
                <a:gd name="T26" fmla="*/ 43 w 43"/>
                <a:gd name="T27" fmla="*/ 0 h 14"/>
                <a:gd name="T28" fmla="*/ 43 w 43"/>
                <a:gd name="T29" fmla="*/ 0 h 14"/>
                <a:gd name="T30" fmla="*/ 43 w 43"/>
                <a:gd name="T31" fmla="*/ 0 h 14"/>
                <a:gd name="T32" fmla="*/ 43 w 43"/>
                <a:gd name="T33" fmla="*/ 0 h 14"/>
                <a:gd name="T34" fmla="*/ 43 w 43"/>
                <a:gd name="T35" fmla="*/ 0 h 14"/>
                <a:gd name="T36" fmla="*/ 43 w 43"/>
                <a:gd name="T37" fmla="*/ 0 h 14"/>
                <a:gd name="T38" fmla="*/ 43 w 43"/>
                <a:gd name="T39" fmla="*/ 0 h 14"/>
                <a:gd name="T40" fmla="*/ 43 w 43"/>
                <a:gd name="T41" fmla="*/ 0 h 14"/>
                <a:gd name="T42" fmla="*/ 43 w 43"/>
                <a:gd name="T43" fmla="*/ 0 h 14"/>
                <a:gd name="T44" fmla="*/ 43 w 43"/>
                <a:gd name="T45" fmla="*/ 0 h 14"/>
                <a:gd name="T46" fmla="*/ 43 w 43"/>
                <a:gd name="T47" fmla="*/ 0 h 14"/>
                <a:gd name="T48" fmla="*/ 43 w 43"/>
                <a:gd name="T49" fmla="*/ 0 h 14"/>
                <a:gd name="T50" fmla="*/ 43 w 43"/>
                <a:gd name="T51" fmla="*/ 0 h 14"/>
                <a:gd name="T52" fmla="*/ 43 w 43"/>
                <a:gd name="T53" fmla="*/ 0 h 14"/>
                <a:gd name="T54" fmla="*/ 43 w 43"/>
                <a:gd name="T55" fmla="*/ 0 h 14"/>
                <a:gd name="T56" fmla="*/ 43 w 43"/>
                <a:gd name="T57" fmla="*/ 0 h 14"/>
                <a:gd name="T58" fmla="*/ 43 w 43"/>
                <a:gd name="T59" fmla="*/ 0 h 14"/>
                <a:gd name="T60" fmla="*/ 43 w 43"/>
                <a:gd name="T61" fmla="*/ 0 h 14"/>
                <a:gd name="T62" fmla="*/ 43 w 43"/>
                <a:gd name="T63" fmla="*/ 0 h 14"/>
                <a:gd name="T64" fmla="*/ 43 w 43"/>
                <a:gd name="T65" fmla="*/ 0 h 14"/>
                <a:gd name="T66" fmla="*/ 43 w 43"/>
                <a:gd name="T67" fmla="*/ 0 h 14"/>
                <a:gd name="T68" fmla="*/ 43 w 43"/>
                <a:gd name="T69" fmla="*/ 0 h 14"/>
                <a:gd name="T70" fmla="*/ 43 w 43"/>
                <a:gd name="T71" fmla="*/ 0 h 14"/>
                <a:gd name="T72" fmla="*/ 43 w 43"/>
                <a:gd name="T73" fmla="*/ 0 h 14"/>
                <a:gd name="T74" fmla="*/ 43 w 43"/>
                <a:gd name="T75" fmla="*/ 0 h 14"/>
                <a:gd name="T76" fmla="*/ 43 w 43"/>
                <a:gd name="T77" fmla="*/ 0 h 14"/>
                <a:gd name="T78" fmla="*/ 43 w 43"/>
                <a:gd name="T79" fmla="*/ 0 h 14"/>
                <a:gd name="T80" fmla="*/ 43 w 43"/>
                <a:gd name="T81" fmla="*/ 0 h 14"/>
                <a:gd name="T82" fmla="*/ 43 w 43"/>
                <a:gd name="T83" fmla="*/ 0 h 14"/>
                <a:gd name="T84" fmla="*/ 43 w 43"/>
                <a:gd name="T85" fmla="*/ 0 h 14"/>
                <a:gd name="T86" fmla="*/ 43 w 43"/>
                <a:gd name="T87" fmla="*/ 0 h 14"/>
                <a:gd name="T88" fmla="*/ 43 w 43"/>
                <a:gd name="T89" fmla="*/ 0 h 14"/>
                <a:gd name="T90" fmla="*/ 43 w 43"/>
                <a:gd name="T91" fmla="*/ 0 h 14"/>
                <a:gd name="T92" fmla="*/ 43 w 43"/>
                <a:gd name="T93" fmla="*/ 0 h 14"/>
                <a:gd name="T94" fmla="*/ 43 w 43"/>
                <a:gd name="T95" fmla="*/ 0 h 14"/>
                <a:gd name="T96" fmla="*/ 43 w 43"/>
                <a:gd name="T97" fmla="*/ 0 h 14"/>
                <a:gd name="T98" fmla="*/ 43 w 43"/>
                <a:gd name="T99" fmla="*/ 0 h 14"/>
                <a:gd name="T100" fmla="*/ 43 w 43"/>
                <a:gd name="T101" fmla="*/ 0 h 14"/>
                <a:gd name="T102" fmla="*/ 43 w 43"/>
                <a:gd name="T10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5" y="13"/>
                  </a:moveTo>
                  <a:cubicBezTo>
                    <a:pt x="13" y="13"/>
                    <a:pt x="12" y="14"/>
                    <a:pt x="10" y="14"/>
                  </a:cubicBezTo>
                  <a:cubicBezTo>
                    <a:pt x="12" y="14"/>
                    <a:pt x="13" y="13"/>
                    <a:pt x="15" y="13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00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69" name="Freeform 12">
              <a:extLst>
                <a:ext uri="{FF2B5EF4-FFF2-40B4-BE49-F238E27FC236}">
                  <a16:creationId xmlns:a16="http://schemas.microsoft.com/office/drawing/2014/main" xmlns="" id="{E5905E85-B905-4F1C-AB87-5243BDDF8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0"/>
              <a:ext cx="458" cy="891"/>
            </a:xfrm>
            <a:custGeom>
              <a:avLst/>
              <a:gdLst>
                <a:gd name="T0" fmla="*/ 11 w 191"/>
                <a:gd name="T1" fmla="*/ 0 h 374"/>
                <a:gd name="T2" fmla="*/ 6 w 191"/>
                <a:gd name="T3" fmla="*/ 1 h 374"/>
                <a:gd name="T4" fmla="*/ 6 w 191"/>
                <a:gd name="T5" fmla="*/ 1 h 374"/>
                <a:gd name="T6" fmla="*/ 0 w 191"/>
                <a:gd name="T7" fmla="*/ 12 h 374"/>
                <a:gd name="T8" fmla="*/ 0 w 191"/>
                <a:gd name="T9" fmla="*/ 16 h 374"/>
                <a:gd name="T10" fmla="*/ 142 w 191"/>
                <a:gd name="T11" fmla="*/ 367 h 374"/>
                <a:gd name="T12" fmla="*/ 142 w 191"/>
                <a:gd name="T13" fmla="*/ 367 h 374"/>
                <a:gd name="T14" fmla="*/ 142 w 191"/>
                <a:gd name="T15" fmla="*/ 367 h 374"/>
                <a:gd name="T16" fmla="*/ 142 w 191"/>
                <a:gd name="T17" fmla="*/ 367 h 374"/>
                <a:gd name="T18" fmla="*/ 142 w 191"/>
                <a:gd name="T19" fmla="*/ 367 h 374"/>
                <a:gd name="T20" fmla="*/ 152 w 191"/>
                <a:gd name="T21" fmla="*/ 374 h 374"/>
                <a:gd name="T22" fmla="*/ 152 w 191"/>
                <a:gd name="T23" fmla="*/ 374 h 374"/>
                <a:gd name="T24" fmla="*/ 152 w 191"/>
                <a:gd name="T25" fmla="*/ 374 h 374"/>
                <a:gd name="T26" fmla="*/ 157 w 191"/>
                <a:gd name="T27" fmla="*/ 373 h 374"/>
                <a:gd name="T28" fmla="*/ 157 w 191"/>
                <a:gd name="T29" fmla="*/ 373 h 374"/>
                <a:gd name="T30" fmla="*/ 185 w 191"/>
                <a:gd name="T31" fmla="*/ 360 h 374"/>
                <a:gd name="T32" fmla="*/ 185 w 191"/>
                <a:gd name="T33" fmla="*/ 360 h 374"/>
                <a:gd name="T34" fmla="*/ 185 w 191"/>
                <a:gd name="T35" fmla="*/ 360 h 374"/>
                <a:gd name="T36" fmla="*/ 185 w 191"/>
                <a:gd name="T37" fmla="*/ 360 h 374"/>
                <a:gd name="T38" fmla="*/ 185 w 191"/>
                <a:gd name="T39" fmla="*/ 360 h 374"/>
                <a:gd name="T40" fmla="*/ 185 w 191"/>
                <a:gd name="T41" fmla="*/ 360 h 374"/>
                <a:gd name="T42" fmla="*/ 185 w 191"/>
                <a:gd name="T43" fmla="*/ 360 h 374"/>
                <a:gd name="T44" fmla="*/ 185 w 191"/>
                <a:gd name="T45" fmla="*/ 360 h 374"/>
                <a:gd name="T46" fmla="*/ 185 w 191"/>
                <a:gd name="T47" fmla="*/ 360 h 374"/>
                <a:gd name="T48" fmla="*/ 185 w 191"/>
                <a:gd name="T49" fmla="*/ 360 h 374"/>
                <a:gd name="T50" fmla="*/ 185 w 191"/>
                <a:gd name="T51" fmla="*/ 360 h 374"/>
                <a:gd name="T52" fmla="*/ 185 w 191"/>
                <a:gd name="T53" fmla="*/ 360 h 374"/>
                <a:gd name="T54" fmla="*/ 185 w 191"/>
                <a:gd name="T55" fmla="*/ 360 h 374"/>
                <a:gd name="T56" fmla="*/ 185 w 191"/>
                <a:gd name="T57" fmla="*/ 360 h 374"/>
                <a:gd name="T58" fmla="*/ 185 w 191"/>
                <a:gd name="T59" fmla="*/ 360 h 374"/>
                <a:gd name="T60" fmla="*/ 185 w 191"/>
                <a:gd name="T61" fmla="*/ 360 h 374"/>
                <a:gd name="T62" fmla="*/ 185 w 191"/>
                <a:gd name="T63" fmla="*/ 360 h 374"/>
                <a:gd name="T64" fmla="*/ 185 w 191"/>
                <a:gd name="T65" fmla="*/ 360 h 374"/>
                <a:gd name="T66" fmla="*/ 185 w 191"/>
                <a:gd name="T67" fmla="*/ 360 h 374"/>
                <a:gd name="T68" fmla="*/ 185 w 191"/>
                <a:gd name="T69" fmla="*/ 360 h 374"/>
                <a:gd name="T70" fmla="*/ 185 w 191"/>
                <a:gd name="T71" fmla="*/ 360 h 374"/>
                <a:gd name="T72" fmla="*/ 185 w 191"/>
                <a:gd name="T73" fmla="*/ 360 h 374"/>
                <a:gd name="T74" fmla="*/ 185 w 191"/>
                <a:gd name="T75" fmla="*/ 360 h 374"/>
                <a:gd name="T76" fmla="*/ 185 w 191"/>
                <a:gd name="T77" fmla="*/ 360 h 374"/>
                <a:gd name="T78" fmla="*/ 185 w 191"/>
                <a:gd name="T79" fmla="*/ 360 h 374"/>
                <a:gd name="T80" fmla="*/ 185 w 191"/>
                <a:gd name="T81" fmla="*/ 360 h 374"/>
                <a:gd name="T82" fmla="*/ 185 w 191"/>
                <a:gd name="T83" fmla="*/ 360 h 374"/>
                <a:gd name="T84" fmla="*/ 191 w 191"/>
                <a:gd name="T85" fmla="*/ 349 h 374"/>
                <a:gd name="T86" fmla="*/ 168 w 191"/>
                <a:gd name="T87" fmla="*/ 360 h 374"/>
                <a:gd name="T88" fmla="*/ 163 w 191"/>
                <a:gd name="T89" fmla="*/ 361 h 374"/>
                <a:gd name="T90" fmla="*/ 153 w 191"/>
                <a:gd name="T91" fmla="*/ 354 h 374"/>
                <a:gd name="T92" fmla="*/ 108 w 191"/>
                <a:gd name="T93" fmla="*/ 242 h 374"/>
                <a:gd name="T94" fmla="*/ 88 w 191"/>
                <a:gd name="T95" fmla="*/ 208 h 374"/>
                <a:gd name="T96" fmla="*/ 76 w 191"/>
                <a:gd name="T97" fmla="*/ 162 h 374"/>
                <a:gd name="T98" fmla="*/ 11 w 191"/>
                <a:gd name="T99" fmla="*/ 3 h 374"/>
                <a:gd name="T100" fmla="*/ 11 w 191"/>
                <a:gd name="T101" fmla="*/ 0 h 374"/>
                <a:gd name="T102" fmla="*/ 11 w 191"/>
                <a:gd name="T10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374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4" y="371"/>
                    <a:pt x="148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4" y="374"/>
                    <a:pt x="155" y="373"/>
                    <a:pt x="157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9" y="357"/>
                    <a:pt x="191" y="353"/>
                    <a:pt x="191" y="349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6" y="360"/>
                    <a:pt x="165" y="361"/>
                    <a:pt x="163" y="361"/>
                  </a:cubicBezTo>
                  <a:cubicBezTo>
                    <a:pt x="159" y="361"/>
                    <a:pt x="155" y="358"/>
                    <a:pt x="153" y="354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2" y="235"/>
                    <a:pt x="94" y="223"/>
                    <a:pt x="88" y="208"/>
                  </a:cubicBezTo>
                  <a:cubicBezTo>
                    <a:pt x="78" y="187"/>
                    <a:pt x="74" y="169"/>
                    <a:pt x="76" y="16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18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70" name="Freeform 13">
              <a:extLst>
                <a:ext uri="{FF2B5EF4-FFF2-40B4-BE49-F238E27FC236}">
                  <a16:creationId xmlns:a16="http://schemas.microsoft.com/office/drawing/2014/main" xmlns="" id="{2B5CA9C4-4DC0-459C-A451-C1409D22F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56"/>
              <a:ext cx="81" cy="191"/>
            </a:xfrm>
            <a:custGeom>
              <a:avLst/>
              <a:gdLst>
                <a:gd name="T0" fmla="*/ 2 w 34"/>
                <a:gd name="T1" fmla="*/ 0 h 80"/>
                <a:gd name="T2" fmla="*/ 14 w 34"/>
                <a:gd name="T3" fmla="*/ 46 h 80"/>
                <a:gd name="T4" fmla="*/ 34 w 34"/>
                <a:gd name="T5" fmla="*/ 80 h 80"/>
                <a:gd name="T6" fmla="*/ 2 w 3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0">
                  <a:moveTo>
                    <a:pt x="2" y="0"/>
                  </a:moveTo>
                  <a:cubicBezTo>
                    <a:pt x="0" y="7"/>
                    <a:pt x="4" y="25"/>
                    <a:pt x="14" y="46"/>
                  </a:cubicBezTo>
                  <a:cubicBezTo>
                    <a:pt x="20" y="61"/>
                    <a:pt x="28" y="73"/>
                    <a:pt x="34" y="8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171" name="กลุ่ม 2">
            <a:extLst>
              <a:ext uri="{FF2B5EF4-FFF2-40B4-BE49-F238E27FC236}">
                <a16:creationId xmlns:a16="http://schemas.microsoft.com/office/drawing/2014/main" xmlns="" id="{99EDB1C7-8D2B-4E70-A806-AF95A8C23F59}"/>
              </a:ext>
            </a:extLst>
          </p:cNvPr>
          <p:cNvGrpSpPr/>
          <p:nvPr/>
        </p:nvGrpSpPr>
        <p:grpSpPr>
          <a:xfrm>
            <a:off x="7149518" y="4469877"/>
            <a:ext cx="1373547" cy="1365895"/>
            <a:chOff x="9297147" y="4956161"/>
            <a:chExt cx="1831396" cy="1821193"/>
          </a:xfrm>
        </p:grpSpPr>
        <p:grpSp>
          <p:nvGrpSpPr>
            <p:cNvPr id="172" name="Graphic 1">
              <a:extLst>
                <a:ext uri="{FF2B5EF4-FFF2-40B4-BE49-F238E27FC236}">
                  <a16:creationId xmlns:a16="http://schemas.microsoft.com/office/drawing/2014/main" xmlns="" id="{6E75D388-4B3D-4841-8071-AD2B2833502D}"/>
                </a:ext>
              </a:extLst>
            </p:cNvPr>
            <p:cNvGrpSpPr/>
            <p:nvPr/>
          </p:nvGrpSpPr>
          <p:grpSpPr>
            <a:xfrm>
              <a:off x="9328924" y="5003530"/>
              <a:ext cx="1799619" cy="1773824"/>
              <a:chOff x="5748337" y="3124200"/>
              <a:chExt cx="695325" cy="609600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202" name="Graphic 1">
                <a:extLst>
                  <a:ext uri="{FF2B5EF4-FFF2-40B4-BE49-F238E27FC236}">
                    <a16:creationId xmlns:a16="http://schemas.microsoft.com/office/drawing/2014/main" xmlns="" id="{637A7FC2-3D42-4ED2-8F69-65F8AB327F8A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  <a:grpFill/>
            </p:grpSpPr>
            <p:sp>
              <p:nvSpPr>
                <p:cNvPr id="217" name="Freeform: Shape 86">
                  <a:extLst>
                    <a:ext uri="{FF2B5EF4-FFF2-40B4-BE49-F238E27FC236}">
                      <a16:creationId xmlns:a16="http://schemas.microsoft.com/office/drawing/2014/main" xmlns="" id="{8E4C6C66-4C44-4D4F-8F0A-3E3292C9E1B8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18" name="Freeform: Shape 87">
                  <a:extLst>
                    <a:ext uri="{FF2B5EF4-FFF2-40B4-BE49-F238E27FC236}">
                      <a16:creationId xmlns:a16="http://schemas.microsoft.com/office/drawing/2014/main" xmlns="" id="{4915AC0C-5581-4898-9FC8-175D12E7B8C7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219" name="Graphic 1">
                  <a:extLst>
                    <a:ext uri="{FF2B5EF4-FFF2-40B4-BE49-F238E27FC236}">
                      <a16:creationId xmlns:a16="http://schemas.microsoft.com/office/drawing/2014/main" xmlns="" id="{688BC57E-7DC7-42FE-BB49-B76A524A52A3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  <a:grpFill/>
              </p:grpSpPr>
              <p:sp>
                <p:nvSpPr>
                  <p:cNvPr id="228" name="Freeform: Shape 97">
                    <a:extLst>
                      <a:ext uri="{FF2B5EF4-FFF2-40B4-BE49-F238E27FC236}">
                        <a16:creationId xmlns:a16="http://schemas.microsoft.com/office/drawing/2014/main" xmlns="" id="{83FB5B76-B882-42CE-B982-0EB94E492A63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9" name="Freeform: Shape 98">
                    <a:extLst>
                      <a:ext uri="{FF2B5EF4-FFF2-40B4-BE49-F238E27FC236}">
                        <a16:creationId xmlns:a16="http://schemas.microsoft.com/office/drawing/2014/main" xmlns="" id="{8D898464-29EB-4E63-85FB-48027BE19272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20" name="Graphic 1">
                  <a:extLst>
                    <a:ext uri="{FF2B5EF4-FFF2-40B4-BE49-F238E27FC236}">
                      <a16:creationId xmlns:a16="http://schemas.microsoft.com/office/drawing/2014/main" xmlns="" id="{B62B3D41-BDE4-4571-B417-BB7B235E7D95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grpFill/>
              </p:grpSpPr>
              <p:grpSp>
                <p:nvGrpSpPr>
                  <p:cNvPr id="221" name="Graphic 1">
                    <a:extLst>
                      <a:ext uri="{FF2B5EF4-FFF2-40B4-BE49-F238E27FC236}">
                        <a16:creationId xmlns:a16="http://schemas.microsoft.com/office/drawing/2014/main" xmlns="" id="{57F8D6C0-615C-4B30-B3F0-CFBA8D07A67F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grpFill/>
                </p:grpSpPr>
                <p:sp>
                  <p:nvSpPr>
                    <p:cNvPr id="225" name="Freeform: Shape 94">
                      <a:extLst>
                        <a:ext uri="{FF2B5EF4-FFF2-40B4-BE49-F238E27FC236}">
                          <a16:creationId xmlns:a16="http://schemas.microsoft.com/office/drawing/2014/main" xmlns="" id="{A5F418DE-CE57-4F0D-85C6-7F0E0C4B55B4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26" name="Freeform: Shape 95">
                      <a:extLst>
                        <a:ext uri="{FF2B5EF4-FFF2-40B4-BE49-F238E27FC236}">
                          <a16:creationId xmlns:a16="http://schemas.microsoft.com/office/drawing/2014/main" xmlns="" id="{CC9551BA-1BED-4FB5-9D67-2396C66F110F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27" name="Freeform: Shape 96">
                      <a:extLst>
                        <a:ext uri="{FF2B5EF4-FFF2-40B4-BE49-F238E27FC236}">
                          <a16:creationId xmlns:a16="http://schemas.microsoft.com/office/drawing/2014/main" xmlns="" id="{37856856-4EC0-4702-BF2B-71EED2D70A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222" name="Graphic 1">
                    <a:extLst>
                      <a:ext uri="{FF2B5EF4-FFF2-40B4-BE49-F238E27FC236}">
                        <a16:creationId xmlns:a16="http://schemas.microsoft.com/office/drawing/2014/main" xmlns="" id="{57B0900C-35FE-4E85-AC28-1556705833C3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grpFill/>
                </p:grpSpPr>
                <p:sp>
                  <p:nvSpPr>
                    <p:cNvPr id="223" name="Freeform: Shape 92">
                      <a:extLst>
                        <a:ext uri="{FF2B5EF4-FFF2-40B4-BE49-F238E27FC236}">
                          <a16:creationId xmlns:a16="http://schemas.microsoft.com/office/drawing/2014/main" xmlns="" id="{09C12FE2-F60E-4E90-86E2-96E626BEA9B0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24" name="Freeform: Shape 93">
                      <a:extLst>
                        <a:ext uri="{FF2B5EF4-FFF2-40B4-BE49-F238E27FC236}">
                          <a16:creationId xmlns:a16="http://schemas.microsoft.com/office/drawing/2014/main" xmlns="" id="{5B597C4F-7C08-43E8-B4D3-7DFAB4D89874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203" name="Graphic 1">
                <a:extLst>
                  <a:ext uri="{FF2B5EF4-FFF2-40B4-BE49-F238E27FC236}">
                    <a16:creationId xmlns:a16="http://schemas.microsoft.com/office/drawing/2014/main" xmlns="" id="{A0438C8F-3585-4E9E-A6A2-64B647E8715D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  <a:grpFill/>
            </p:grpSpPr>
            <p:sp>
              <p:nvSpPr>
                <p:cNvPr id="204" name="Freeform: Shape 73">
                  <a:extLst>
                    <a:ext uri="{FF2B5EF4-FFF2-40B4-BE49-F238E27FC236}">
                      <a16:creationId xmlns:a16="http://schemas.microsoft.com/office/drawing/2014/main" xmlns="" id="{215323F1-104C-4A4E-8F2C-7F2BE11A2D6E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05" name="Freeform: Shape 74">
                  <a:extLst>
                    <a:ext uri="{FF2B5EF4-FFF2-40B4-BE49-F238E27FC236}">
                      <a16:creationId xmlns:a16="http://schemas.microsoft.com/office/drawing/2014/main" xmlns="" id="{06EE5BBD-C77B-4EEE-8BD1-85A25288A5BD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206" name="Graphic 1">
                  <a:extLst>
                    <a:ext uri="{FF2B5EF4-FFF2-40B4-BE49-F238E27FC236}">
                      <a16:creationId xmlns:a16="http://schemas.microsoft.com/office/drawing/2014/main" xmlns="" id="{F0B0711C-3FEC-4BB2-AC09-7F0FA5E6AEA0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  <a:grpFill/>
              </p:grpSpPr>
              <p:sp>
                <p:nvSpPr>
                  <p:cNvPr id="215" name="Freeform: Shape 84">
                    <a:extLst>
                      <a:ext uri="{FF2B5EF4-FFF2-40B4-BE49-F238E27FC236}">
                        <a16:creationId xmlns:a16="http://schemas.microsoft.com/office/drawing/2014/main" xmlns="" id="{CFE05E5F-C3DA-49E0-8705-557E1C58B78B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16" name="Freeform: Shape 85">
                    <a:extLst>
                      <a:ext uri="{FF2B5EF4-FFF2-40B4-BE49-F238E27FC236}">
                        <a16:creationId xmlns:a16="http://schemas.microsoft.com/office/drawing/2014/main" xmlns="" id="{545ED2B3-64F6-4B90-9F2E-5D44A94136D6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07" name="Graphic 1">
                  <a:extLst>
                    <a:ext uri="{FF2B5EF4-FFF2-40B4-BE49-F238E27FC236}">
                      <a16:creationId xmlns:a16="http://schemas.microsoft.com/office/drawing/2014/main" xmlns="" id="{6420AE4C-EF0B-44D2-B77A-A5EB7DC0BA5D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grpFill/>
              </p:grpSpPr>
              <p:grpSp>
                <p:nvGrpSpPr>
                  <p:cNvPr id="208" name="Graphic 1">
                    <a:extLst>
                      <a:ext uri="{FF2B5EF4-FFF2-40B4-BE49-F238E27FC236}">
                        <a16:creationId xmlns:a16="http://schemas.microsoft.com/office/drawing/2014/main" xmlns="" id="{1B51C255-86B2-4E47-B1B3-30134FF69333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grpFill/>
                </p:grpSpPr>
                <p:sp>
                  <p:nvSpPr>
                    <p:cNvPr id="212" name="Freeform: Shape 81">
                      <a:extLst>
                        <a:ext uri="{FF2B5EF4-FFF2-40B4-BE49-F238E27FC236}">
                          <a16:creationId xmlns:a16="http://schemas.microsoft.com/office/drawing/2014/main" xmlns="" id="{E76553A4-52B2-474B-B3E3-D8DD70D577D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13" name="Freeform: Shape 82">
                      <a:extLst>
                        <a:ext uri="{FF2B5EF4-FFF2-40B4-BE49-F238E27FC236}">
                          <a16:creationId xmlns:a16="http://schemas.microsoft.com/office/drawing/2014/main" xmlns="" id="{FAE91E3A-9D18-41C3-AFEC-6E3D337BE75B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14" name="Freeform: Shape 83">
                      <a:extLst>
                        <a:ext uri="{FF2B5EF4-FFF2-40B4-BE49-F238E27FC236}">
                          <a16:creationId xmlns:a16="http://schemas.microsoft.com/office/drawing/2014/main" xmlns="" id="{414565DA-162B-4B50-BDBD-E2968EFD43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209" name="Graphic 1">
                    <a:extLst>
                      <a:ext uri="{FF2B5EF4-FFF2-40B4-BE49-F238E27FC236}">
                        <a16:creationId xmlns:a16="http://schemas.microsoft.com/office/drawing/2014/main" xmlns="" id="{BF556D0D-1024-4514-86CB-F8B96B017BE9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grpFill/>
                </p:grpSpPr>
                <p:sp>
                  <p:nvSpPr>
                    <p:cNvPr id="210" name="Freeform: Shape 79">
                      <a:extLst>
                        <a:ext uri="{FF2B5EF4-FFF2-40B4-BE49-F238E27FC236}">
                          <a16:creationId xmlns:a16="http://schemas.microsoft.com/office/drawing/2014/main" xmlns="" id="{F765F99B-7B22-42E7-806A-8F8B5CDB1DB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11" name="Freeform: Shape 80">
                      <a:extLst>
                        <a:ext uri="{FF2B5EF4-FFF2-40B4-BE49-F238E27FC236}">
                          <a16:creationId xmlns:a16="http://schemas.microsoft.com/office/drawing/2014/main" xmlns="" id="{9F35D518-A3AF-41FF-8940-B3186A2E7D34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</p:grpSp>
        <p:grpSp>
          <p:nvGrpSpPr>
            <p:cNvPr id="173" name="Graphic 1">
              <a:extLst>
                <a:ext uri="{FF2B5EF4-FFF2-40B4-BE49-F238E27FC236}">
                  <a16:creationId xmlns:a16="http://schemas.microsoft.com/office/drawing/2014/main" xmlns="" id="{94630AEF-D307-4CD2-86D2-5EE4371FDFB5}"/>
                </a:ext>
              </a:extLst>
            </p:cNvPr>
            <p:cNvGrpSpPr/>
            <p:nvPr/>
          </p:nvGrpSpPr>
          <p:grpSpPr>
            <a:xfrm>
              <a:off x="9297147" y="4956161"/>
              <a:ext cx="1799619" cy="1773824"/>
              <a:chOff x="5748337" y="3124200"/>
              <a:chExt cx="695325" cy="609600"/>
            </a:xfrm>
          </p:grpSpPr>
          <p:grpSp>
            <p:nvGrpSpPr>
              <p:cNvPr id="174" name="Graphic 1">
                <a:extLst>
                  <a:ext uri="{FF2B5EF4-FFF2-40B4-BE49-F238E27FC236}">
                    <a16:creationId xmlns:a16="http://schemas.microsoft.com/office/drawing/2014/main" xmlns="" id="{BABB502C-30C3-4E0B-B3EA-58C040D406FA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</p:grpSpPr>
            <p:sp>
              <p:nvSpPr>
                <p:cNvPr id="189" name="Freeform: Shape 11680">
                  <a:extLst>
                    <a:ext uri="{FF2B5EF4-FFF2-40B4-BE49-F238E27FC236}">
                      <a16:creationId xmlns:a16="http://schemas.microsoft.com/office/drawing/2014/main" xmlns="" id="{96EA7620-6B29-40A2-AF89-27B912B75C94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0" name="Freeform: Shape 11681">
                  <a:extLst>
                    <a:ext uri="{FF2B5EF4-FFF2-40B4-BE49-F238E27FC236}">
                      <a16:creationId xmlns:a16="http://schemas.microsoft.com/office/drawing/2014/main" xmlns="" id="{AAA9BA04-E823-4120-A58B-F2C2E9C6198E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191" name="Graphic 1">
                  <a:extLst>
                    <a:ext uri="{FF2B5EF4-FFF2-40B4-BE49-F238E27FC236}">
                      <a16:creationId xmlns:a16="http://schemas.microsoft.com/office/drawing/2014/main" xmlns="" id="{D3ADAB01-CBD2-4A8D-8496-5D0277736F00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</p:grpSpPr>
              <p:sp>
                <p:nvSpPr>
                  <p:cNvPr id="200" name="Freeform: Shape 11683">
                    <a:extLst>
                      <a:ext uri="{FF2B5EF4-FFF2-40B4-BE49-F238E27FC236}">
                        <a16:creationId xmlns:a16="http://schemas.microsoft.com/office/drawing/2014/main" xmlns="" id="{32B00018-AD89-4A38-9687-3FFACB5094DF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solidFill>
                    <a:srgbClr val="008C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01" name="Freeform: Shape 11685">
                    <a:extLst>
                      <a:ext uri="{FF2B5EF4-FFF2-40B4-BE49-F238E27FC236}">
                        <a16:creationId xmlns:a16="http://schemas.microsoft.com/office/drawing/2014/main" xmlns="" id="{978C838F-5C4D-4C61-BA94-79AD986FB323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solidFill>
                    <a:srgbClr val="00B25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192" name="Graphic 1">
                  <a:extLst>
                    <a:ext uri="{FF2B5EF4-FFF2-40B4-BE49-F238E27FC236}">
                      <a16:creationId xmlns:a16="http://schemas.microsoft.com/office/drawing/2014/main" xmlns="" id="{82BD48A2-4431-4937-8B3D-A1DF365AC205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solidFill>
                  <a:srgbClr val="3D4051"/>
                </a:solidFill>
              </p:grpSpPr>
              <p:grpSp>
                <p:nvGrpSpPr>
                  <p:cNvPr id="193" name="Graphic 1">
                    <a:extLst>
                      <a:ext uri="{FF2B5EF4-FFF2-40B4-BE49-F238E27FC236}">
                        <a16:creationId xmlns:a16="http://schemas.microsoft.com/office/drawing/2014/main" xmlns="" id="{9316919D-5442-44BE-A57F-0762DF5984C9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solidFill>
                    <a:srgbClr val="3D4051"/>
                  </a:solidFill>
                </p:grpSpPr>
                <p:sp>
                  <p:nvSpPr>
                    <p:cNvPr id="197" name="Freeform: Shape 11689">
                      <a:extLst>
                        <a:ext uri="{FF2B5EF4-FFF2-40B4-BE49-F238E27FC236}">
                          <a16:creationId xmlns:a16="http://schemas.microsoft.com/office/drawing/2014/main" xmlns="" id="{88759B75-A878-4B72-8591-228395077AAA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8" name="Freeform: Shape 11690">
                      <a:extLst>
                        <a:ext uri="{FF2B5EF4-FFF2-40B4-BE49-F238E27FC236}">
                          <a16:creationId xmlns:a16="http://schemas.microsoft.com/office/drawing/2014/main" xmlns="" id="{23154DB1-6E6C-42F7-8C9A-064893F1D96E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9" name="Freeform: Shape 11691">
                      <a:extLst>
                        <a:ext uri="{FF2B5EF4-FFF2-40B4-BE49-F238E27FC236}">
                          <a16:creationId xmlns:a16="http://schemas.microsoft.com/office/drawing/2014/main" xmlns="" id="{8970F4E6-D135-4FC2-8E69-18857C5F60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194" name="Graphic 1">
                    <a:extLst>
                      <a:ext uri="{FF2B5EF4-FFF2-40B4-BE49-F238E27FC236}">
                        <a16:creationId xmlns:a16="http://schemas.microsoft.com/office/drawing/2014/main" xmlns="" id="{F038FC79-EC90-42AF-93B0-9F63D404092A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solidFill>
                    <a:srgbClr val="3D4051"/>
                  </a:solidFill>
                </p:grpSpPr>
                <p:sp>
                  <p:nvSpPr>
                    <p:cNvPr id="195" name="Freeform: Shape 11693">
                      <a:extLst>
                        <a:ext uri="{FF2B5EF4-FFF2-40B4-BE49-F238E27FC236}">
                          <a16:creationId xmlns:a16="http://schemas.microsoft.com/office/drawing/2014/main" xmlns="" id="{0AFE7EAA-F32B-4DA8-927D-6AEDB7991C80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6" name="Freeform: Shape 11694">
                      <a:extLst>
                        <a:ext uri="{FF2B5EF4-FFF2-40B4-BE49-F238E27FC236}">
                          <a16:creationId xmlns:a16="http://schemas.microsoft.com/office/drawing/2014/main" xmlns="" id="{2CF2C36F-487C-47A6-9D92-555DA1D0BA0A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175" name="Graphic 1">
                <a:extLst>
                  <a:ext uri="{FF2B5EF4-FFF2-40B4-BE49-F238E27FC236}">
                    <a16:creationId xmlns:a16="http://schemas.microsoft.com/office/drawing/2014/main" xmlns="" id="{028653D3-F21E-4BCE-9B67-006C629DBA33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</p:grpSpPr>
            <p:sp>
              <p:nvSpPr>
                <p:cNvPr id="176" name="Freeform: Shape 11696">
                  <a:extLst>
                    <a:ext uri="{FF2B5EF4-FFF2-40B4-BE49-F238E27FC236}">
                      <a16:creationId xmlns:a16="http://schemas.microsoft.com/office/drawing/2014/main" xmlns="" id="{87656910-F5AD-48AC-9857-81444D8C88F9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7" name="Freeform: Shape 11697">
                  <a:extLst>
                    <a:ext uri="{FF2B5EF4-FFF2-40B4-BE49-F238E27FC236}">
                      <a16:creationId xmlns:a16="http://schemas.microsoft.com/office/drawing/2014/main" xmlns="" id="{FFAEC1F5-5FC8-4E8D-914E-1E29ACCE0CDB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178" name="Graphic 1">
                  <a:extLst>
                    <a:ext uri="{FF2B5EF4-FFF2-40B4-BE49-F238E27FC236}">
                      <a16:creationId xmlns:a16="http://schemas.microsoft.com/office/drawing/2014/main" xmlns="" id="{34256202-9C12-407C-8946-2CDF281E0508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</p:grpSpPr>
              <p:sp>
                <p:nvSpPr>
                  <p:cNvPr id="187" name="Freeform: Shape 11699">
                    <a:extLst>
                      <a:ext uri="{FF2B5EF4-FFF2-40B4-BE49-F238E27FC236}">
                        <a16:creationId xmlns:a16="http://schemas.microsoft.com/office/drawing/2014/main" xmlns="" id="{46D9E271-7A8C-4BA5-9249-35D4E5279B06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solidFill>
                    <a:srgbClr val="AE1E0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88" name="Freeform: Shape 11700">
                    <a:extLst>
                      <a:ext uri="{FF2B5EF4-FFF2-40B4-BE49-F238E27FC236}">
                        <a16:creationId xmlns:a16="http://schemas.microsoft.com/office/drawing/2014/main" xmlns="" id="{D8BA1DE1-AD2D-42D9-AA9B-16F0FC6FD327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solidFill>
                    <a:srgbClr val="FF582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179" name="Graphic 1">
                  <a:extLst>
                    <a:ext uri="{FF2B5EF4-FFF2-40B4-BE49-F238E27FC236}">
                      <a16:creationId xmlns:a16="http://schemas.microsoft.com/office/drawing/2014/main" xmlns="" id="{223F1ECE-F027-468A-A98A-048CAD24951E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solidFill>
                  <a:srgbClr val="3D4051"/>
                </a:solidFill>
              </p:grpSpPr>
              <p:grpSp>
                <p:nvGrpSpPr>
                  <p:cNvPr id="180" name="Graphic 1">
                    <a:extLst>
                      <a:ext uri="{FF2B5EF4-FFF2-40B4-BE49-F238E27FC236}">
                        <a16:creationId xmlns:a16="http://schemas.microsoft.com/office/drawing/2014/main" xmlns="" id="{32BB595B-1CF5-4596-8709-93FA2C491610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solidFill>
                    <a:srgbClr val="3D4051"/>
                  </a:solidFill>
                </p:grpSpPr>
                <p:sp>
                  <p:nvSpPr>
                    <p:cNvPr id="184" name="Freeform: Shape 11703">
                      <a:extLst>
                        <a:ext uri="{FF2B5EF4-FFF2-40B4-BE49-F238E27FC236}">
                          <a16:creationId xmlns:a16="http://schemas.microsoft.com/office/drawing/2014/main" xmlns="" id="{E33777C8-5BAE-4B34-B14A-99B51328F473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85" name="Freeform: Shape 11704">
                      <a:extLst>
                        <a:ext uri="{FF2B5EF4-FFF2-40B4-BE49-F238E27FC236}">
                          <a16:creationId xmlns:a16="http://schemas.microsoft.com/office/drawing/2014/main" xmlns="" id="{7C2DA8A0-A1DA-4829-8233-98A4A441E667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86" name="Freeform: Shape 11705">
                      <a:extLst>
                        <a:ext uri="{FF2B5EF4-FFF2-40B4-BE49-F238E27FC236}">
                          <a16:creationId xmlns:a16="http://schemas.microsoft.com/office/drawing/2014/main" xmlns="" id="{C6CE9F84-6383-4463-B177-449AE5E686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181" name="Graphic 1">
                    <a:extLst>
                      <a:ext uri="{FF2B5EF4-FFF2-40B4-BE49-F238E27FC236}">
                        <a16:creationId xmlns:a16="http://schemas.microsoft.com/office/drawing/2014/main" xmlns="" id="{721F61A3-11EF-43C6-AB68-81823FE46312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solidFill>
                    <a:srgbClr val="3D4051"/>
                  </a:solidFill>
                </p:grpSpPr>
                <p:sp>
                  <p:nvSpPr>
                    <p:cNvPr id="182" name="Freeform: Shape 11707">
                      <a:extLst>
                        <a:ext uri="{FF2B5EF4-FFF2-40B4-BE49-F238E27FC236}">
                          <a16:creationId xmlns:a16="http://schemas.microsoft.com/office/drawing/2014/main" xmlns="" id="{3AA49EC4-AB0F-4ED5-A218-17B98F1C3E3D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83" name="Freeform: Shape 11708">
                      <a:extLst>
                        <a:ext uri="{FF2B5EF4-FFF2-40B4-BE49-F238E27FC236}">
                          <a16:creationId xmlns:a16="http://schemas.microsoft.com/office/drawing/2014/main" xmlns="" id="{E11987C9-23C6-45CF-8310-0A0B81017F6B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230" name="Graphic 45029">
            <a:extLst>
              <a:ext uri="{FF2B5EF4-FFF2-40B4-BE49-F238E27FC236}">
                <a16:creationId xmlns:a16="http://schemas.microsoft.com/office/drawing/2014/main" xmlns="" id="{EB00C9BF-26F2-4AE0-832B-40CACCE1182E}"/>
              </a:ext>
            </a:extLst>
          </p:cNvPr>
          <p:cNvGrpSpPr/>
          <p:nvPr/>
        </p:nvGrpSpPr>
        <p:grpSpPr>
          <a:xfrm>
            <a:off x="4153286" y="1890739"/>
            <a:ext cx="157801" cy="137031"/>
            <a:chOff x="9117820" y="2027686"/>
            <a:chExt cx="210401" cy="182708"/>
          </a:xfrm>
        </p:grpSpPr>
        <p:sp>
          <p:nvSpPr>
            <p:cNvPr id="231" name="Freeform: Shape 53">
              <a:extLst>
                <a:ext uri="{FF2B5EF4-FFF2-40B4-BE49-F238E27FC236}">
                  <a16:creationId xmlns:a16="http://schemas.microsoft.com/office/drawing/2014/main" xmlns="" id="{4039F0BD-5813-41ED-A8D2-EB9860210E56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32" name="Freeform: Shape 54">
              <a:extLst>
                <a:ext uri="{FF2B5EF4-FFF2-40B4-BE49-F238E27FC236}">
                  <a16:creationId xmlns:a16="http://schemas.microsoft.com/office/drawing/2014/main" xmlns="" id="{4714D902-FF31-4491-82FC-44175A0A5DB8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33" name="Freeform: Shape 55">
              <a:extLst>
                <a:ext uri="{FF2B5EF4-FFF2-40B4-BE49-F238E27FC236}">
                  <a16:creationId xmlns:a16="http://schemas.microsoft.com/office/drawing/2014/main" xmlns="" id="{A55A25C1-8902-41C6-A25C-16BB056048A8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34" name="Freeform: Shape 56">
              <a:extLst>
                <a:ext uri="{FF2B5EF4-FFF2-40B4-BE49-F238E27FC236}">
                  <a16:creationId xmlns:a16="http://schemas.microsoft.com/office/drawing/2014/main" xmlns="" id="{D2690A5D-D261-4072-B131-1FFB2063AB25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35" name="Freeform: Shape 57">
              <a:extLst>
                <a:ext uri="{FF2B5EF4-FFF2-40B4-BE49-F238E27FC236}">
                  <a16:creationId xmlns:a16="http://schemas.microsoft.com/office/drawing/2014/main" xmlns="" id="{0D3749E7-19B7-456E-94DF-7B302522C8B6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36" name="Freeform: Shape 58">
              <a:extLst>
                <a:ext uri="{FF2B5EF4-FFF2-40B4-BE49-F238E27FC236}">
                  <a16:creationId xmlns:a16="http://schemas.microsoft.com/office/drawing/2014/main" xmlns="" id="{51F525D4-3588-4BB3-A016-2B8C8402B194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37" name="Freeform: Shape 59">
              <a:extLst>
                <a:ext uri="{FF2B5EF4-FFF2-40B4-BE49-F238E27FC236}">
                  <a16:creationId xmlns:a16="http://schemas.microsoft.com/office/drawing/2014/main" xmlns="" id="{C837FD47-BADD-4B07-9942-14A532B7B6C0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38" name="Freeform: Shape 60">
              <a:extLst>
                <a:ext uri="{FF2B5EF4-FFF2-40B4-BE49-F238E27FC236}">
                  <a16:creationId xmlns:a16="http://schemas.microsoft.com/office/drawing/2014/main" xmlns="" id="{ACABA7EC-789A-47B4-9290-3CA2662CC986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39" name="Freeform: Shape 61">
              <a:extLst>
                <a:ext uri="{FF2B5EF4-FFF2-40B4-BE49-F238E27FC236}">
                  <a16:creationId xmlns:a16="http://schemas.microsoft.com/office/drawing/2014/main" xmlns="" id="{90FF3AF1-DBCC-476F-BE88-BD8F591D6E8A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40" name="Freeform: Shape 62">
              <a:extLst>
                <a:ext uri="{FF2B5EF4-FFF2-40B4-BE49-F238E27FC236}">
                  <a16:creationId xmlns:a16="http://schemas.microsoft.com/office/drawing/2014/main" xmlns="" id="{A08B8398-79FB-4B68-B599-924CC7C065C0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41" name="Freeform: Shape 63">
              <a:extLst>
                <a:ext uri="{FF2B5EF4-FFF2-40B4-BE49-F238E27FC236}">
                  <a16:creationId xmlns:a16="http://schemas.microsoft.com/office/drawing/2014/main" xmlns="" id="{BE2BDFF4-6D34-4E20-BC99-6FB9A82BAB96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42" name="Freeform: Shape 64">
              <a:extLst>
                <a:ext uri="{FF2B5EF4-FFF2-40B4-BE49-F238E27FC236}">
                  <a16:creationId xmlns:a16="http://schemas.microsoft.com/office/drawing/2014/main" xmlns="" id="{8586D139-F966-443C-8C4F-3B8AD2EF0AB7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43" name="Freeform: Shape 65">
              <a:extLst>
                <a:ext uri="{FF2B5EF4-FFF2-40B4-BE49-F238E27FC236}">
                  <a16:creationId xmlns:a16="http://schemas.microsoft.com/office/drawing/2014/main" xmlns="" id="{39681EC2-AFB9-457B-A851-105EF9A33EA7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44" name="Freeform: Shape 66">
              <a:extLst>
                <a:ext uri="{FF2B5EF4-FFF2-40B4-BE49-F238E27FC236}">
                  <a16:creationId xmlns:a16="http://schemas.microsoft.com/office/drawing/2014/main" xmlns="" id="{6388C5E8-6B8D-45A5-9D26-3A3758214199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45" name="Freeform: Shape 67">
              <a:extLst>
                <a:ext uri="{FF2B5EF4-FFF2-40B4-BE49-F238E27FC236}">
                  <a16:creationId xmlns:a16="http://schemas.microsoft.com/office/drawing/2014/main" xmlns="" id="{F0BA5376-AC87-431A-8D10-2849A73153EA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46" name="Freeform: Shape 68">
              <a:extLst>
                <a:ext uri="{FF2B5EF4-FFF2-40B4-BE49-F238E27FC236}">
                  <a16:creationId xmlns:a16="http://schemas.microsoft.com/office/drawing/2014/main" xmlns="" id="{FA3B3D55-45D7-4A22-AD40-3B1BF6E37A61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47" name="Freeform: Shape 69">
              <a:extLst>
                <a:ext uri="{FF2B5EF4-FFF2-40B4-BE49-F238E27FC236}">
                  <a16:creationId xmlns:a16="http://schemas.microsoft.com/office/drawing/2014/main" xmlns="" id="{9F7B22D3-5D8B-4EF9-AA88-C017C0FD0CAD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48" name="Freeform: Shape 70">
              <a:extLst>
                <a:ext uri="{FF2B5EF4-FFF2-40B4-BE49-F238E27FC236}">
                  <a16:creationId xmlns:a16="http://schemas.microsoft.com/office/drawing/2014/main" xmlns="" id="{64483C7B-9B4F-4354-8CE8-CFDDFF3B020C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49" name="Freeform: Shape 71">
              <a:extLst>
                <a:ext uri="{FF2B5EF4-FFF2-40B4-BE49-F238E27FC236}">
                  <a16:creationId xmlns:a16="http://schemas.microsoft.com/office/drawing/2014/main" xmlns="" id="{5DFC4D27-6801-445B-9B57-7D3B671B23C1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0" name="Freeform: Shape 72">
              <a:extLst>
                <a:ext uri="{FF2B5EF4-FFF2-40B4-BE49-F238E27FC236}">
                  <a16:creationId xmlns:a16="http://schemas.microsoft.com/office/drawing/2014/main" xmlns="" id="{8842E766-D245-41DC-9812-7A5A31A8E8ED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1" name="Freeform: Shape 73">
              <a:extLst>
                <a:ext uri="{FF2B5EF4-FFF2-40B4-BE49-F238E27FC236}">
                  <a16:creationId xmlns:a16="http://schemas.microsoft.com/office/drawing/2014/main" xmlns="" id="{CCB98CE3-A4BD-4DC4-B4C7-E12D331AA681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2" name="Freeform: Shape 74">
              <a:extLst>
                <a:ext uri="{FF2B5EF4-FFF2-40B4-BE49-F238E27FC236}">
                  <a16:creationId xmlns:a16="http://schemas.microsoft.com/office/drawing/2014/main" xmlns="" id="{03D6AB51-EC66-4A23-AD5C-24FAB4E33212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3" name="Freeform: Shape 75">
              <a:extLst>
                <a:ext uri="{FF2B5EF4-FFF2-40B4-BE49-F238E27FC236}">
                  <a16:creationId xmlns:a16="http://schemas.microsoft.com/office/drawing/2014/main" xmlns="" id="{EC85DBB9-8F87-41D7-A85D-1D15BFD51AA3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4" name="Freeform: Shape 76">
              <a:extLst>
                <a:ext uri="{FF2B5EF4-FFF2-40B4-BE49-F238E27FC236}">
                  <a16:creationId xmlns:a16="http://schemas.microsoft.com/office/drawing/2014/main" xmlns="" id="{461D9850-1217-44CB-94E2-4D2EF07CA7F9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5" name="Freeform: Shape 77">
              <a:extLst>
                <a:ext uri="{FF2B5EF4-FFF2-40B4-BE49-F238E27FC236}">
                  <a16:creationId xmlns:a16="http://schemas.microsoft.com/office/drawing/2014/main" xmlns="" id="{453F2CCA-C354-453E-BB43-CE0F0ACF18E2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6" name="Freeform: Shape 78">
              <a:extLst>
                <a:ext uri="{FF2B5EF4-FFF2-40B4-BE49-F238E27FC236}">
                  <a16:creationId xmlns:a16="http://schemas.microsoft.com/office/drawing/2014/main" xmlns="" id="{C0DEB6C5-C8A1-41FE-817C-1ABE3BDA6A5F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7" name="Freeform: Shape 79">
              <a:extLst>
                <a:ext uri="{FF2B5EF4-FFF2-40B4-BE49-F238E27FC236}">
                  <a16:creationId xmlns:a16="http://schemas.microsoft.com/office/drawing/2014/main" xmlns="" id="{E173A68D-2C20-49DA-9A40-84DD0C09E6A4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8" name="Freeform: Shape 80">
              <a:extLst>
                <a:ext uri="{FF2B5EF4-FFF2-40B4-BE49-F238E27FC236}">
                  <a16:creationId xmlns:a16="http://schemas.microsoft.com/office/drawing/2014/main" xmlns="" id="{043FB72E-F68E-4FED-A7C9-0432677D42BE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9" name="Freeform: Shape 81">
              <a:extLst>
                <a:ext uri="{FF2B5EF4-FFF2-40B4-BE49-F238E27FC236}">
                  <a16:creationId xmlns:a16="http://schemas.microsoft.com/office/drawing/2014/main" xmlns="" id="{0683073D-159E-4084-8775-DCE7BB01751C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0" name="Freeform: Shape 82">
              <a:extLst>
                <a:ext uri="{FF2B5EF4-FFF2-40B4-BE49-F238E27FC236}">
                  <a16:creationId xmlns:a16="http://schemas.microsoft.com/office/drawing/2014/main" xmlns="" id="{DF14C835-F492-4E29-BCD1-76CC4C651F0C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1" name="Freeform: Shape 83">
              <a:extLst>
                <a:ext uri="{FF2B5EF4-FFF2-40B4-BE49-F238E27FC236}">
                  <a16:creationId xmlns:a16="http://schemas.microsoft.com/office/drawing/2014/main" xmlns="" id="{8C17705C-EE05-43CB-8EAA-9E8D35C3687E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2" name="Freeform: Shape 84">
              <a:extLst>
                <a:ext uri="{FF2B5EF4-FFF2-40B4-BE49-F238E27FC236}">
                  <a16:creationId xmlns:a16="http://schemas.microsoft.com/office/drawing/2014/main" xmlns="" id="{FEA0EAE0-7E21-4D76-8E8D-37D902BF9616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3" name="Freeform: Shape 85">
              <a:extLst>
                <a:ext uri="{FF2B5EF4-FFF2-40B4-BE49-F238E27FC236}">
                  <a16:creationId xmlns:a16="http://schemas.microsoft.com/office/drawing/2014/main" xmlns="" id="{C944E984-4ADF-4464-9221-47822EDE5E62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4" name="Freeform: Shape 86">
              <a:extLst>
                <a:ext uri="{FF2B5EF4-FFF2-40B4-BE49-F238E27FC236}">
                  <a16:creationId xmlns:a16="http://schemas.microsoft.com/office/drawing/2014/main" xmlns="" id="{E76CA524-DFAA-40A1-980B-A92B1675A56D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5" name="Freeform: Shape 87">
              <a:extLst>
                <a:ext uri="{FF2B5EF4-FFF2-40B4-BE49-F238E27FC236}">
                  <a16:creationId xmlns:a16="http://schemas.microsoft.com/office/drawing/2014/main" xmlns="" id="{2FC73207-5DE5-44CE-9714-91390773C2F0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6" name="Freeform: Shape 88">
              <a:extLst>
                <a:ext uri="{FF2B5EF4-FFF2-40B4-BE49-F238E27FC236}">
                  <a16:creationId xmlns:a16="http://schemas.microsoft.com/office/drawing/2014/main" xmlns="" id="{3FAE2A72-EEF6-4ECB-A79B-EDF7B80A213D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7" name="Freeform: Shape 89">
              <a:extLst>
                <a:ext uri="{FF2B5EF4-FFF2-40B4-BE49-F238E27FC236}">
                  <a16:creationId xmlns:a16="http://schemas.microsoft.com/office/drawing/2014/main" xmlns="" id="{FD2DA0E2-E2FF-4402-952A-F3C3939DC3B4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8" name="Freeform: Shape 90">
              <a:extLst>
                <a:ext uri="{FF2B5EF4-FFF2-40B4-BE49-F238E27FC236}">
                  <a16:creationId xmlns:a16="http://schemas.microsoft.com/office/drawing/2014/main" xmlns="" id="{6A1D763E-A996-4483-B70F-6C9C363BCB67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9" name="Freeform: Shape 91">
              <a:extLst>
                <a:ext uri="{FF2B5EF4-FFF2-40B4-BE49-F238E27FC236}">
                  <a16:creationId xmlns:a16="http://schemas.microsoft.com/office/drawing/2014/main" xmlns="" id="{D003373E-0CB3-4AD5-9DAD-F73C95CA6579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70" name="Freeform: Shape 92">
              <a:extLst>
                <a:ext uri="{FF2B5EF4-FFF2-40B4-BE49-F238E27FC236}">
                  <a16:creationId xmlns:a16="http://schemas.microsoft.com/office/drawing/2014/main" xmlns="" id="{F005D7A7-A05C-4389-B4DD-CEE2CE437AE3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71" name="Freeform: Shape 93">
              <a:extLst>
                <a:ext uri="{FF2B5EF4-FFF2-40B4-BE49-F238E27FC236}">
                  <a16:creationId xmlns:a16="http://schemas.microsoft.com/office/drawing/2014/main" xmlns="" id="{5ECE3448-48C4-401A-A82F-CE41ADCA2FC3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72" name="Freeform: Shape 94">
              <a:extLst>
                <a:ext uri="{FF2B5EF4-FFF2-40B4-BE49-F238E27FC236}">
                  <a16:creationId xmlns:a16="http://schemas.microsoft.com/office/drawing/2014/main" xmlns="" id="{E6F39E5A-21E1-44B8-9CAF-4FA98235EF81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73" name="Freeform: Shape 95">
              <a:extLst>
                <a:ext uri="{FF2B5EF4-FFF2-40B4-BE49-F238E27FC236}">
                  <a16:creationId xmlns:a16="http://schemas.microsoft.com/office/drawing/2014/main" xmlns="" id="{DC5D4413-0813-4FD1-ABA5-4F15D8A504AD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74" name="Freeform: Shape 96">
              <a:extLst>
                <a:ext uri="{FF2B5EF4-FFF2-40B4-BE49-F238E27FC236}">
                  <a16:creationId xmlns:a16="http://schemas.microsoft.com/office/drawing/2014/main" xmlns="" id="{A25152A3-349A-4D34-B9BB-6D85E7E5EB05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75" name="Freeform: Shape 97">
              <a:extLst>
                <a:ext uri="{FF2B5EF4-FFF2-40B4-BE49-F238E27FC236}">
                  <a16:creationId xmlns:a16="http://schemas.microsoft.com/office/drawing/2014/main" xmlns="" id="{BAAD9ADF-D38D-4F3D-9B89-7C380AAF2CC1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76" name="Freeform: Shape 98">
              <a:extLst>
                <a:ext uri="{FF2B5EF4-FFF2-40B4-BE49-F238E27FC236}">
                  <a16:creationId xmlns:a16="http://schemas.microsoft.com/office/drawing/2014/main" xmlns="" id="{8FDD3560-39EC-42D8-B843-2791BDAE9BB8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77" name="Freeform: Shape 99">
              <a:extLst>
                <a:ext uri="{FF2B5EF4-FFF2-40B4-BE49-F238E27FC236}">
                  <a16:creationId xmlns:a16="http://schemas.microsoft.com/office/drawing/2014/main" xmlns="" id="{29C474C4-70C6-4CD7-B57C-9EB36B0EE04E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78" name="Freeform: Shape 100">
              <a:extLst>
                <a:ext uri="{FF2B5EF4-FFF2-40B4-BE49-F238E27FC236}">
                  <a16:creationId xmlns:a16="http://schemas.microsoft.com/office/drawing/2014/main" xmlns="" id="{975C1C26-E9F7-4F22-9264-0BC249988583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79" name="Freeform: Shape 101">
              <a:extLst>
                <a:ext uri="{FF2B5EF4-FFF2-40B4-BE49-F238E27FC236}">
                  <a16:creationId xmlns:a16="http://schemas.microsoft.com/office/drawing/2014/main" xmlns="" id="{AEB01870-EF00-4B88-A239-56AEBC91DEFA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80" name="Freeform: Shape 102">
              <a:extLst>
                <a:ext uri="{FF2B5EF4-FFF2-40B4-BE49-F238E27FC236}">
                  <a16:creationId xmlns:a16="http://schemas.microsoft.com/office/drawing/2014/main" xmlns="" id="{B7962961-D37A-4BB8-B533-0DF1747BD12F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81" name="Freeform: Shape 103">
              <a:extLst>
                <a:ext uri="{FF2B5EF4-FFF2-40B4-BE49-F238E27FC236}">
                  <a16:creationId xmlns:a16="http://schemas.microsoft.com/office/drawing/2014/main" xmlns="" id="{3CC1EA3A-69B6-4E02-8DEC-B6D2F5739C24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82" name="Freeform: Shape 104">
              <a:extLst>
                <a:ext uri="{FF2B5EF4-FFF2-40B4-BE49-F238E27FC236}">
                  <a16:creationId xmlns:a16="http://schemas.microsoft.com/office/drawing/2014/main" xmlns="" id="{76AB7E91-E058-41CA-887A-AD4306634D58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83" name="Freeform: Shape 105">
              <a:extLst>
                <a:ext uri="{FF2B5EF4-FFF2-40B4-BE49-F238E27FC236}">
                  <a16:creationId xmlns:a16="http://schemas.microsoft.com/office/drawing/2014/main" xmlns="" id="{EF1F85E4-38E5-4E01-9345-8726FAB75146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84" name="Freeform: Shape 106">
              <a:extLst>
                <a:ext uri="{FF2B5EF4-FFF2-40B4-BE49-F238E27FC236}">
                  <a16:creationId xmlns:a16="http://schemas.microsoft.com/office/drawing/2014/main" xmlns="" id="{2D34F596-0B5A-4A82-A7E4-A929EEAA0610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85" name="Freeform: Shape 107">
              <a:extLst>
                <a:ext uri="{FF2B5EF4-FFF2-40B4-BE49-F238E27FC236}">
                  <a16:creationId xmlns:a16="http://schemas.microsoft.com/office/drawing/2014/main" xmlns="" id="{09F4A077-BCBA-4EC3-A43F-CAAD98263957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86" name="Freeform: Shape 108">
              <a:extLst>
                <a:ext uri="{FF2B5EF4-FFF2-40B4-BE49-F238E27FC236}">
                  <a16:creationId xmlns:a16="http://schemas.microsoft.com/office/drawing/2014/main" xmlns="" id="{D8981B5D-EEC2-4D1F-B2FD-BA6F4406CE9B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87" name="Freeform: Shape 109">
              <a:extLst>
                <a:ext uri="{FF2B5EF4-FFF2-40B4-BE49-F238E27FC236}">
                  <a16:creationId xmlns:a16="http://schemas.microsoft.com/office/drawing/2014/main" xmlns="" id="{756410E4-F1E7-48BA-9DF7-81C1353D9D29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88" name="Freeform: Shape 110">
              <a:extLst>
                <a:ext uri="{FF2B5EF4-FFF2-40B4-BE49-F238E27FC236}">
                  <a16:creationId xmlns:a16="http://schemas.microsoft.com/office/drawing/2014/main" xmlns="" id="{42302979-8488-47C4-9862-DD151BC25577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89" name="Freeform: Shape 111">
              <a:extLst>
                <a:ext uri="{FF2B5EF4-FFF2-40B4-BE49-F238E27FC236}">
                  <a16:creationId xmlns:a16="http://schemas.microsoft.com/office/drawing/2014/main" xmlns="" id="{EE8877FB-56D4-4219-8D19-56F459B423F1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90" name="Freeform: Shape 112">
              <a:extLst>
                <a:ext uri="{FF2B5EF4-FFF2-40B4-BE49-F238E27FC236}">
                  <a16:creationId xmlns:a16="http://schemas.microsoft.com/office/drawing/2014/main" xmlns="" id="{C006006A-A7B9-4112-968F-439642971370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91" name="Freeform: Shape 113">
              <a:extLst>
                <a:ext uri="{FF2B5EF4-FFF2-40B4-BE49-F238E27FC236}">
                  <a16:creationId xmlns:a16="http://schemas.microsoft.com/office/drawing/2014/main" xmlns="" id="{FCB20219-F798-4FE4-9D1F-2BB94733A563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92" name="Freeform: Shape 114">
              <a:extLst>
                <a:ext uri="{FF2B5EF4-FFF2-40B4-BE49-F238E27FC236}">
                  <a16:creationId xmlns:a16="http://schemas.microsoft.com/office/drawing/2014/main" xmlns="" id="{C86B1F30-5BF8-409B-9139-D6BF0204BA11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93" name="Freeform: Shape 115">
              <a:extLst>
                <a:ext uri="{FF2B5EF4-FFF2-40B4-BE49-F238E27FC236}">
                  <a16:creationId xmlns:a16="http://schemas.microsoft.com/office/drawing/2014/main" xmlns="" id="{822DE348-82E8-4A65-853B-506CC0C7A090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94" name="Freeform: Shape 116">
              <a:extLst>
                <a:ext uri="{FF2B5EF4-FFF2-40B4-BE49-F238E27FC236}">
                  <a16:creationId xmlns:a16="http://schemas.microsoft.com/office/drawing/2014/main" xmlns="" id="{D92DBF39-E013-4E2F-9EBA-1E5AD78EC668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95" name="Freeform: Shape 117">
              <a:extLst>
                <a:ext uri="{FF2B5EF4-FFF2-40B4-BE49-F238E27FC236}">
                  <a16:creationId xmlns:a16="http://schemas.microsoft.com/office/drawing/2014/main" xmlns="" id="{25A000EC-347E-48E4-988C-CE29C23AC1F4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96" name="Freeform: Shape 118">
              <a:extLst>
                <a:ext uri="{FF2B5EF4-FFF2-40B4-BE49-F238E27FC236}">
                  <a16:creationId xmlns:a16="http://schemas.microsoft.com/office/drawing/2014/main" xmlns="" id="{8C0FA56C-E9BC-4470-A844-3FFD2A21EBB9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97" name="Freeform: Shape 119">
              <a:extLst>
                <a:ext uri="{FF2B5EF4-FFF2-40B4-BE49-F238E27FC236}">
                  <a16:creationId xmlns:a16="http://schemas.microsoft.com/office/drawing/2014/main" xmlns="" id="{B3C65B05-3FA7-4357-A866-2BD6BA0778FE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98" name="Freeform: Shape 120">
              <a:extLst>
                <a:ext uri="{FF2B5EF4-FFF2-40B4-BE49-F238E27FC236}">
                  <a16:creationId xmlns:a16="http://schemas.microsoft.com/office/drawing/2014/main" xmlns="" id="{4229B7DA-CA32-48D9-9978-56C6198BEF07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99" name="Freeform: Shape 121">
              <a:extLst>
                <a:ext uri="{FF2B5EF4-FFF2-40B4-BE49-F238E27FC236}">
                  <a16:creationId xmlns:a16="http://schemas.microsoft.com/office/drawing/2014/main" xmlns="" id="{7B374C3D-D681-453D-8AF6-E7C0A83382D5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0" name="Freeform: Shape 122">
              <a:extLst>
                <a:ext uri="{FF2B5EF4-FFF2-40B4-BE49-F238E27FC236}">
                  <a16:creationId xmlns:a16="http://schemas.microsoft.com/office/drawing/2014/main" xmlns="" id="{A87D377B-F806-4102-82CD-0C5A373F5EDB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1" name="Freeform: Shape 123">
              <a:extLst>
                <a:ext uri="{FF2B5EF4-FFF2-40B4-BE49-F238E27FC236}">
                  <a16:creationId xmlns:a16="http://schemas.microsoft.com/office/drawing/2014/main" xmlns="" id="{68B159F2-C41E-4FFE-A498-E847B11A4EAA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2" name="Freeform: Shape 124">
              <a:extLst>
                <a:ext uri="{FF2B5EF4-FFF2-40B4-BE49-F238E27FC236}">
                  <a16:creationId xmlns:a16="http://schemas.microsoft.com/office/drawing/2014/main" xmlns="" id="{FA24C084-C700-431B-95A3-F5923C31ACE0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3" name="Freeform: Shape 125">
              <a:extLst>
                <a:ext uri="{FF2B5EF4-FFF2-40B4-BE49-F238E27FC236}">
                  <a16:creationId xmlns:a16="http://schemas.microsoft.com/office/drawing/2014/main" xmlns="" id="{60D836FF-B143-49C8-9761-36BECE2E19CB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4" name="Freeform: Shape 126">
              <a:extLst>
                <a:ext uri="{FF2B5EF4-FFF2-40B4-BE49-F238E27FC236}">
                  <a16:creationId xmlns:a16="http://schemas.microsoft.com/office/drawing/2014/main" xmlns="" id="{94021129-47AF-476A-8A71-2C7F4060DC2C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5" name="Freeform: Shape 127">
              <a:extLst>
                <a:ext uri="{FF2B5EF4-FFF2-40B4-BE49-F238E27FC236}">
                  <a16:creationId xmlns:a16="http://schemas.microsoft.com/office/drawing/2014/main" xmlns="" id="{AC4500EA-ECA1-4EC2-9BFA-1130A7B90BE8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6" name="Freeform: Shape 128">
              <a:extLst>
                <a:ext uri="{FF2B5EF4-FFF2-40B4-BE49-F238E27FC236}">
                  <a16:creationId xmlns:a16="http://schemas.microsoft.com/office/drawing/2014/main" xmlns="" id="{3D9F0BEE-C366-4F94-A48B-D593C8029455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7" name="Freeform: Shape 129">
              <a:extLst>
                <a:ext uri="{FF2B5EF4-FFF2-40B4-BE49-F238E27FC236}">
                  <a16:creationId xmlns:a16="http://schemas.microsoft.com/office/drawing/2014/main" xmlns="" id="{9AFF9FFF-C310-4A90-BF20-795FCF01659F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8" name="Freeform: Shape 130">
              <a:extLst>
                <a:ext uri="{FF2B5EF4-FFF2-40B4-BE49-F238E27FC236}">
                  <a16:creationId xmlns:a16="http://schemas.microsoft.com/office/drawing/2014/main" xmlns="" id="{0E93E947-1C1C-4E49-B089-491B2410D058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9" name="Freeform: Shape 131">
              <a:extLst>
                <a:ext uri="{FF2B5EF4-FFF2-40B4-BE49-F238E27FC236}">
                  <a16:creationId xmlns:a16="http://schemas.microsoft.com/office/drawing/2014/main" xmlns="" id="{4863ED7C-868F-4459-A3DA-47BA25896B7B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0" name="Freeform: Shape 132">
              <a:extLst>
                <a:ext uri="{FF2B5EF4-FFF2-40B4-BE49-F238E27FC236}">
                  <a16:creationId xmlns:a16="http://schemas.microsoft.com/office/drawing/2014/main" xmlns="" id="{5CD84752-79E0-4242-A84D-363CCFE26331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1" name="Freeform: Shape 133">
              <a:extLst>
                <a:ext uri="{FF2B5EF4-FFF2-40B4-BE49-F238E27FC236}">
                  <a16:creationId xmlns:a16="http://schemas.microsoft.com/office/drawing/2014/main" xmlns="" id="{FEBF7CED-5F01-4006-955D-2CC8A1C82985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2" name="Freeform: Shape 134">
              <a:extLst>
                <a:ext uri="{FF2B5EF4-FFF2-40B4-BE49-F238E27FC236}">
                  <a16:creationId xmlns:a16="http://schemas.microsoft.com/office/drawing/2014/main" xmlns="" id="{37FCE001-27FD-42EC-BE6F-43CF2664B7F2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3" name="Freeform: Shape 135">
              <a:extLst>
                <a:ext uri="{FF2B5EF4-FFF2-40B4-BE49-F238E27FC236}">
                  <a16:creationId xmlns:a16="http://schemas.microsoft.com/office/drawing/2014/main" xmlns="" id="{405B771D-FACB-4683-84FF-20967B47C2FE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4" name="Freeform: Shape 136">
              <a:extLst>
                <a:ext uri="{FF2B5EF4-FFF2-40B4-BE49-F238E27FC236}">
                  <a16:creationId xmlns:a16="http://schemas.microsoft.com/office/drawing/2014/main" xmlns="" id="{C04752B3-56A9-405A-9326-BAC26EBCDED1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5" name="Freeform: Shape 137">
              <a:extLst>
                <a:ext uri="{FF2B5EF4-FFF2-40B4-BE49-F238E27FC236}">
                  <a16:creationId xmlns:a16="http://schemas.microsoft.com/office/drawing/2014/main" xmlns="" id="{8FAAF8A4-ADF1-49D8-9E89-093FB3B46632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6" name="Freeform: Shape 138">
              <a:extLst>
                <a:ext uri="{FF2B5EF4-FFF2-40B4-BE49-F238E27FC236}">
                  <a16:creationId xmlns:a16="http://schemas.microsoft.com/office/drawing/2014/main" xmlns="" id="{EA45169F-5519-466F-A7C0-1604156A5207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7" name="Freeform: Shape 139">
              <a:extLst>
                <a:ext uri="{FF2B5EF4-FFF2-40B4-BE49-F238E27FC236}">
                  <a16:creationId xmlns:a16="http://schemas.microsoft.com/office/drawing/2014/main" xmlns="" id="{D800BC56-9BF9-4798-857D-D5A67C4B7964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8" name="Freeform: Shape 140">
              <a:extLst>
                <a:ext uri="{FF2B5EF4-FFF2-40B4-BE49-F238E27FC236}">
                  <a16:creationId xmlns:a16="http://schemas.microsoft.com/office/drawing/2014/main" xmlns="" id="{D2D082DC-0DB0-43B2-B954-7C1FF2FD8C9E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9" name="Freeform: Shape 141">
              <a:extLst>
                <a:ext uri="{FF2B5EF4-FFF2-40B4-BE49-F238E27FC236}">
                  <a16:creationId xmlns:a16="http://schemas.microsoft.com/office/drawing/2014/main" xmlns="" id="{44AA1C21-BB84-4391-8E0A-E3CFE5C8BC4A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0" name="Freeform: Shape 142">
              <a:extLst>
                <a:ext uri="{FF2B5EF4-FFF2-40B4-BE49-F238E27FC236}">
                  <a16:creationId xmlns:a16="http://schemas.microsoft.com/office/drawing/2014/main" xmlns="" id="{4C4CEB0E-DFA1-435B-9F8D-101F07ACF4F2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1" name="Freeform: Shape 143">
              <a:extLst>
                <a:ext uri="{FF2B5EF4-FFF2-40B4-BE49-F238E27FC236}">
                  <a16:creationId xmlns:a16="http://schemas.microsoft.com/office/drawing/2014/main" xmlns="" id="{631AAB90-FC98-4171-BD00-B8248EC9E3F7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2" name="Freeform: Shape 144">
              <a:extLst>
                <a:ext uri="{FF2B5EF4-FFF2-40B4-BE49-F238E27FC236}">
                  <a16:creationId xmlns:a16="http://schemas.microsoft.com/office/drawing/2014/main" xmlns="" id="{A2AEB76E-E518-4BC5-B30E-B45879453EF1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3" name="Freeform: Shape 145">
              <a:extLst>
                <a:ext uri="{FF2B5EF4-FFF2-40B4-BE49-F238E27FC236}">
                  <a16:creationId xmlns:a16="http://schemas.microsoft.com/office/drawing/2014/main" xmlns="" id="{721148A0-1862-401F-9E67-1D5E03B9B550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4" name="Freeform: Shape 146">
              <a:extLst>
                <a:ext uri="{FF2B5EF4-FFF2-40B4-BE49-F238E27FC236}">
                  <a16:creationId xmlns:a16="http://schemas.microsoft.com/office/drawing/2014/main" xmlns="" id="{C92656C3-9285-4D89-9FA5-5061CFB72492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5" name="Freeform: Shape 147">
              <a:extLst>
                <a:ext uri="{FF2B5EF4-FFF2-40B4-BE49-F238E27FC236}">
                  <a16:creationId xmlns:a16="http://schemas.microsoft.com/office/drawing/2014/main" xmlns="" id="{4891E3BE-D0C6-4842-AD15-94A8E03EF813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6" name="Freeform: Shape 148">
              <a:extLst>
                <a:ext uri="{FF2B5EF4-FFF2-40B4-BE49-F238E27FC236}">
                  <a16:creationId xmlns:a16="http://schemas.microsoft.com/office/drawing/2014/main" xmlns="" id="{AE9039EB-4C34-417A-BF34-265B876FDE9E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7" name="Freeform: Shape 149">
              <a:extLst>
                <a:ext uri="{FF2B5EF4-FFF2-40B4-BE49-F238E27FC236}">
                  <a16:creationId xmlns:a16="http://schemas.microsoft.com/office/drawing/2014/main" xmlns="" id="{E1DE6718-CD51-4E45-BEAB-EB80110495F5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8" name="Freeform: Shape 150">
              <a:extLst>
                <a:ext uri="{FF2B5EF4-FFF2-40B4-BE49-F238E27FC236}">
                  <a16:creationId xmlns:a16="http://schemas.microsoft.com/office/drawing/2014/main" xmlns="" id="{18D691C9-8635-40EB-86A3-5F15C84BC424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9" name="Freeform: Shape 151">
              <a:extLst>
                <a:ext uri="{FF2B5EF4-FFF2-40B4-BE49-F238E27FC236}">
                  <a16:creationId xmlns:a16="http://schemas.microsoft.com/office/drawing/2014/main" xmlns="" id="{47B8CF2F-4D39-4639-AAE9-7ED937CDC23C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30" name="Freeform: Shape 152">
              <a:extLst>
                <a:ext uri="{FF2B5EF4-FFF2-40B4-BE49-F238E27FC236}">
                  <a16:creationId xmlns:a16="http://schemas.microsoft.com/office/drawing/2014/main" xmlns="" id="{BE9F563D-CE9E-48AE-8586-5157C533E1CA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31" name="Freeform: Shape 153">
              <a:extLst>
                <a:ext uri="{FF2B5EF4-FFF2-40B4-BE49-F238E27FC236}">
                  <a16:creationId xmlns:a16="http://schemas.microsoft.com/office/drawing/2014/main" xmlns="" id="{A512F78D-86A2-4C35-9B42-FA56233ADA9D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32" name="Freeform: Shape 154">
              <a:extLst>
                <a:ext uri="{FF2B5EF4-FFF2-40B4-BE49-F238E27FC236}">
                  <a16:creationId xmlns:a16="http://schemas.microsoft.com/office/drawing/2014/main" xmlns="" id="{93512659-4E64-4783-827C-F8FAF8E5AAE0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33" name="Freeform: Shape 155">
              <a:extLst>
                <a:ext uri="{FF2B5EF4-FFF2-40B4-BE49-F238E27FC236}">
                  <a16:creationId xmlns:a16="http://schemas.microsoft.com/office/drawing/2014/main" xmlns="" id="{3A179DAD-A22D-45E4-9484-C0C98B70C579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334" name="Graphic 19325">
            <a:extLst>
              <a:ext uri="{FF2B5EF4-FFF2-40B4-BE49-F238E27FC236}">
                <a16:creationId xmlns:a16="http://schemas.microsoft.com/office/drawing/2014/main" xmlns="" id="{4A9D0537-C111-4F34-A520-C48B757D990D}"/>
              </a:ext>
            </a:extLst>
          </p:cNvPr>
          <p:cNvSpPr/>
          <p:nvPr/>
        </p:nvSpPr>
        <p:spPr>
          <a:xfrm>
            <a:off x="1931276" y="3373563"/>
            <a:ext cx="188236" cy="197798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335" name="Graphic 19325">
            <a:extLst>
              <a:ext uri="{FF2B5EF4-FFF2-40B4-BE49-F238E27FC236}">
                <a16:creationId xmlns:a16="http://schemas.microsoft.com/office/drawing/2014/main" xmlns="" id="{D40137A7-9A76-4A1A-B853-7B3FCF6EF1CC}"/>
              </a:ext>
            </a:extLst>
          </p:cNvPr>
          <p:cNvSpPr/>
          <p:nvPr/>
        </p:nvSpPr>
        <p:spPr>
          <a:xfrm>
            <a:off x="3144175" y="4749255"/>
            <a:ext cx="319883" cy="285318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336" name="Graphic 15">
            <a:extLst>
              <a:ext uri="{FF2B5EF4-FFF2-40B4-BE49-F238E27FC236}">
                <a16:creationId xmlns:a16="http://schemas.microsoft.com/office/drawing/2014/main" xmlns="" id="{13759864-7CBB-4137-B40A-C92C04F6AE10}"/>
              </a:ext>
            </a:extLst>
          </p:cNvPr>
          <p:cNvGrpSpPr/>
          <p:nvPr/>
        </p:nvGrpSpPr>
        <p:grpSpPr>
          <a:xfrm rot="21371935">
            <a:off x="3178463" y="1023015"/>
            <a:ext cx="1035590" cy="888349"/>
            <a:chOff x="8203691" y="2074073"/>
            <a:chExt cx="976788" cy="876866"/>
          </a:xfrm>
        </p:grpSpPr>
        <p:sp>
          <p:nvSpPr>
            <p:cNvPr id="337" name="Freeform: Shape 1194">
              <a:extLst>
                <a:ext uri="{FF2B5EF4-FFF2-40B4-BE49-F238E27FC236}">
                  <a16:creationId xmlns:a16="http://schemas.microsoft.com/office/drawing/2014/main" xmlns="" id="{644A5AF6-E617-468F-883C-3502339B8673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38" name="Freeform: Shape 1195">
              <a:extLst>
                <a:ext uri="{FF2B5EF4-FFF2-40B4-BE49-F238E27FC236}">
                  <a16:creationId xmlns:a16="http://schemas.microsoft.com/office/drawing/2014/main" xmlns="" id="{1AD58158-B314-46F0-A9A6-8B06A24F146B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39" name="Freeform: Shape 1196">
              <a:extLst>
                <a:ext uri="{FF2B5EF4-FFF2-40B4-BE49-F238E27FC236}">
                  <a16:creationId xmlns:a16="http://schemas.microsoft.com/office/drawing/2014/main" xmlns="" id="{24C1E80B-86FF-4E6C-AA75-286EC4721CA4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0" name="Freeform: Shape 1197">
              <a:extLst>
                <a:ext uri="{FF2B5EF4-FFF2-40B4-BE49-F238E27FC236}">
                  <a16:creationId xmlns:a16="http://schemas.microsoft.com/office/drawing/2014/main" xmlns="" id="{2B675ABB-5685-44BF-AA50-BCA875672B8E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1" name="Freeform: Shape 1198">
              <a:extLst>
                <a:ext uri="{FF2B5EF4-FFF2-40B4-BE49-F238E27FC236}">
                  <a16:creationId xmlns:a16="http://schemas.microsoft.com/office/drawing/2014/main" xmlns="" id="{40B72009-C69C-45D4-B9C9-04CFE64B2C45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2" name="Freeform: Shape 1199">
              <a:extLst>
                <a:ext uri="{FF2B5EF4-FFF2-40B4-BE49-F238E27FC236}">
                  <a16:creationId xmlns:a16="http://schemas.microsoft.com/office/drawing/2014/main" xmlns="" id="{EC78B9C3-EB47-4BBC-8C28-C7255719561B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3" name="Freeform: Shape 1200">
              <a:extLst>
                <a:ext uri="{FF2B5EF4-FFF2-40B4-BE49-F238E27FC236}">
                  <a16:creationId xmlns:a16="http://schemas.microsoft.com/office/drawing/2014/main" xmlns="" id="{FD98B019-A484-4EDD-A67A-C371142A62B0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4" name="Freeform: Shape 1201">
              <a:extLst>
                <a:ext uri="{FF2B5EF4-FFF2-40B4-BE49-F238E27FC236}">
                  <a16:creationId xmlns:a16="http://schemas.microsoft.com/office/drawing/2014/main" xmlns="" id="{52D6E3A9-896D-45B6-B650-7824AA4C87F5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5" name="Freeform: Shape 1202">
              <a:extLst>
                <a:ext uri="{FF2B5EF4-FFF2-40B4-BE49-F238E27FC236}">
                  <a16:creationId xmlns:a16="http://schemas.microsoft.com/office/drawing/2014/main" xmlns="" id="{517DCC3E-A390-4F5C-92B1-C24CB578B98F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6" name="Freeform: Shape 1203">
              <a:extLst>
                <a:ext uri="{FF2B5EF4-FFF2-40B4-BE49-F238E27FC236}">
                  <a16:creationId xmlns:a16="http://schemas.microsoft.com/office/drawing/2014/main" xmlns="" id="{6A1AFBE3-3EE7-40E1-83F6-3B59FDC9E03F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7" name="Freeform: Shape 1204">
              <a:extLst>
                <a:ext uri="{FF2B5EF4-FFF2-40B4-BE49-F238E27FC236}">
                  <a16:creationId xmlns:a16="http://schemas.microsoft.com/office/drawing/2014/main" xmlns="" id="{E6CAEEB8-F849-4A4F-88C7-F8B240E930AB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8" name="Freeform: Shape 1205">
              <a:extLst>
                <a:ext uri="{FF2B5EF4-FFF2-40B4-BE49-F238E27FC236}">
                  <a16:creationId xmlns:a16="http://schemas.microsoft.com/office/drawing/2014/main" xmlns="" id="{AB63BE01-EEB1-4315-9BEB-12DB0A8AF9FA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349" name="Graphic 19325">
            <a:extLst>
              <a:ext uri="{FF2B5EF4-FFF2-40B4-BE49-F238E27FC236}">
                <a16:creationId xmlns:a16="http://schemas.microsoft.com/office/drawing/2014/main" xmlns="" id="{BB631448-E53F-4AEE-B011-5EAE6E33CD96}"/>
              </a:ext>
            </a:extLst>
          </p:cNvPr>
          <p:cNvSpPr/>
          <p:nvPr/>
        </p:nvSpPr>
        <p:spPr>
          <a:xfrm>
            <a:off x="5966024" y="4835431"/>
            <a:ext cx="337625" cy="301142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350" name="Group 893">
            <a:extLst>
              <a:ext uri="{FF2B5EF4-FFF2-40B4-BE49-F238E27FC236}">
                <a16:creationId xmlns:a16="http://schemas.microsoft.com/office/drawing/2014/main" xmlns="" id="{C5F71CFF-4CFF-4ED5-81D1-E15F9DD0761B}"/>
              </a:ext>
            </a:extLst>
          </p:cNvPr>
          <p:cNvGrpSpPr/>
          <p:nvPr/>
        </p:nvGrpSpPr>
        <p:grpSpPr>
          <a:xfrm>
            <a:off x="8011633" y="3472515"/>
            <a:ext cx="1089472" cy="800583"/>
            <a:chOff x="-403127" y="371217"/>
            <a:chExt cx="1204344" cy="852926"/>
          </a:xfrm>
        </p:grpSpPr>
        <p:grpSp>
          <p:nvGrpSpPr>
            <p:cNvPr id="351" name="Graphic 876">
              <a:extLst>
                <a:ext uri="{FF2B5EF4-FFF2-40B4-BE49-F238E27FC236}">
                  <a16:creationId xmlns:a16="http://schemas.microsoft.com/office/drawing/2014/main" xmlns="" id="{B3C01F66-B740-42B8-A1FD-14C1B72246D9}"/>
                </a:ext>
              </a:extLst>
            </p:cNvPr>
            <p:cNvGrpSpPr/>
            <p:nvPr/>
          </p:nvGrpSpPr>
          <p:grpSpPr>
            <a:xfrm flipH="1">
              <a:off x="-403127" y="400231"/>
              <a:ext cx="1182052" cy="823912"/>
              <a:chOff x="-380835" y="371217"/>
              <a:chExt cx="1182052" cy="823912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60" name="Graphic 876">
                <a:extLst>
                  <a:ext uri="{FF2B5EF4-FFF2-40B4-BE49-F238E27FC236}">
                    <a16:creationId xmlns:a16="http://schemas.microsoft.com/office/drawing/2014/main" xmlns="" id="{AA7FFF54-8E84-4ED0-8343-DAF4B9DC42AE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  <a:grpFill/>
            </p:grpSpPr>
            <p:sp>
              <p:nvSpPr>
                <p:cNvPr id="364" name="Freeform: Shape 890">
                  <a:extLst>
                    <a:ext uri="{FF2B5EF4-FFF2-40B4-BE49-F238E27FC236}">
                      <a16:creationId xmlns:a16="http://schemas.microsoft.com/office/drawing/2014/main" xmlns="" id="{74F95515-D119-4F3A-B4B6-FC11E63F57B2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65" name="Freeform: Shape 891">
                  <a:extLst>
                    <a:ext uri="{FF2B5EF4-FFF2-40B4-BE49-F238E27FC236}">
                      <a16:creationId xmlns:a16="http://schemas.microsoft.com/office/drawing/2014/main" xmlns="" id="{D50AC454-B6F0-4C14-9691-BB74C8A96E3A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66" name="Freeform: Shape 892">
                  <a:extLst>
                    <a:ext uri="{FF2B5EF4-FFF2-40B4-BE49-F238E27FC236}">
                      <a16:creationId xmlns:a16="http://schemas.microsoft.com/office/drawing/2014/main" xmlns="" id="{5B28BE0F-AD81-49AA-A4F7-3F2972732F38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61" name="Graphic 876">
                <a:extLst>
                  <a:ext uri="{FF2B5EF4-FFF2-40B4-BE49-F238E27FC236}">
                    <a16:creationId xmlns:a16="http://schemas.microsoft.com/office/drawing/2014/main" xmlns="" id="{34DF7003-8F0D-4CAB-A9EB-1FBC9163F699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grpFill/>
            </p:grpSpPr>
            <p:sp>
              <p:nvSpPr>
                <p:cNvPr id="362" name="Freeform: Shape 888">
                  <a:extLst>
                    <a:ext uri="{FF2B5EF4-FFF2-40B4-BE49-F238E27FC236}">
                      <a16:creationId xmlns:a16="http://schemas.microsoft.com/office/drawing/2014/main" xmlns="" id="{FDEA91E1-D512-4B04-9A2A-2EAE94AA47C8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63" name="Freeform: Shape 889">
                  <a:extLst>
                    <a:ext uri="{FF2B5EF4-FFF2-40B4-BE49-F238E27FC236}">
                      <a16:creationId xmlns:a16="http://schemas.microsoft.com/office/drawing/2014/main" xmlns="" id="{EA9CBB5F-AC75-481A-93F8-1E228C6D6F2D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352" name="Graphic 876">
              <a:extLst>
                <a:ext uri="{FF2B5EF4-FFF2-40B4-BE49-F238E27FC236}">
                  <a16:creationId xmlns:a16="http://schemas.microsoft.com/office/drawing/2014/main" xmlns="" id="{8216BFA3-511B-496A-B839-31D0FC82820A}"/>
                </a:ext>
              </a:extLst>
            </p:cNvPr>
            <p:cNvGrpSpPr/>
            <p:nvPr/>
          </p:nvGrpSpPr>
          <p:grpSpPr>
            <a:xfrm flipH="1">
              <a:off x="-380835" y="371217"/>
              <a:ext cx="1182052" cy="823912"/>
              <a:chOff x="-380835" y="371217"/>
              <a:chExt cx="1182052" cy="823912"/>
            </a:xfrm>
          </p:grpSpPr>
          <p:grpSp>
            <p:nvGrpSpPr>
              <p:cNvPr id="353" name="Graphic 876">
                <a:extLst>
                  <a:ext uri="{FF2B5EF4-FFF2-40B4-BE49-F238E27FC236}">
                    <a16:creationId xmlns:a16="http://schemas.microsoft.com/office/drawing/2014/main" xmlns="" id="{98E7BB53-13F6-4827-949A-1CE90A6F7386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</p:grpSpPr>
            <p:sp>
              <p:nvSpPr>
                <p:cNvPr id="357" name="Freeform: Shape 879">
                  <a:extLst>
                    <a:ext uri="{FF2B5EF4-FFF2-40B4-BE49-F238E27FC236}">
                      <a16:creationId xmlns:a16="http://schemas.microsoft.com/office/drawing/2014/main" xmlns="" id="{9C5B7760-1373-40D0-BD25-751627926E35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58" name="Freeform: Shape 880">
                  <a:extLst>
                    <a:ext uri="{FF2B5EF4-FFF2-40B4-BE49-F238E27FC236}">
                      <a16:creationId xmlns:a16="http://schemas.microsoft.com/office/drawing/2014/main" xmlns="" id="{6DE669E5-6A83-40DA-B4EA-4C5F692A68FE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59" name="Freeform: Shape 881">
                  <a:extLst>
                    <a:ext uri="{FF2B5EF4-FFF2-40B4-BE49-F238E27FC236}">
                      <a16:creationId xmlns:a16="http://schemas.microsoft.com/office/drawing/2014/main" xmlns="" id="{2305C89B-34B9-42DB-A425-A98514327498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solidFill>
                  <a:srgbClr val="484D5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54" name="Graphic 876">
                <a:extLst>
                  <a:ext uri="{FF2B5EF4-FFF2-40B4-BE49-F238E27FC236}">
                    <a16:creationId xmlns:a16="http://schemas.microsoft.com/office/drawing/2014/main" xmlns="" id="{FA661E88-1308-42A2-87C3-A86FD7EEB081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solidFill>
                <a:srgbClr val="FFD524"/>
              </a:solidFill>
            </p:grpSpPr>
            <p:sp>
              <p:nvSpPr>
                <p:cNvPr id="355" name="Freeform: Shape 883">
                  <a:extLst>
                    <a:ext uri="{FF2B5EF4-FFF2-40B4-BE49-F238E27FC236}">
                      <a16:creationId xmlns:a16="http://schemas.microsoft.com/office/drawing/2014/main" xmlns="" id="{6C379271-FFA9-456B-B902-77A21EA803E9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56" name="Freeform: Shape 884">
                  <a:extLst>
                    <a:ext uri="{FF2B5EF4-FFF2-40B4-BE49-F238E27FC236}">
                      <a16:creationId xmlns:a16="http://schemas.microsoft.com/office/drawing/2014/main" xmlns="" id="{A474ADCD-E194-43FD-B41A-8EB8ED5D625D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367" name="Graphic 44232">
            <a:extLst>
              <a:ext uri="{FF2B5EF4-FFF2-40B4-BE49-F238E27FC236}">
                <a16:creationId xmlns:a16="http://schemas.microsoft.com/office/drawing/2014/main" xmlns="" id="{C0B3B712-860B-41B8-9D72-A1F6A947DE31}"/>
              </a:ext>
            </a:extLst>
          </p:cNvPr>
          <p:cNvGrpSpPr/>
          <p:nvPr/>
        </p:nvGrpSpPr>
        <p:grpSpPr>
          <a:xfrm rot="21160710">
            <a:off x="122873" y="4243633"/>
            <a:ext cx="2994590" cy="2760128"/>
            <a:chOff x="696549" y="4578468"/>
            <a:chExt cx="854163" cy="810703"/>
          </a:xfrm>
        </p:grpSpPr>
        <p:grpSp>
          <p:nvGrpSpPr>
            <p:cNvPr id="368" name="Graphic 44232">
              <a:extLst>
                <a:ext uri="{FF2B5EF4-FFF2-40B4-BE49-F238E27FC236}">
                  <a16:creationId xmlns:a16="http://schemas.microsoft.com/office/drawing/2014/main" xmlns="" id="{105B80A4-77D7-4AF7-B106-C4201689E4A8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382" name="Freeform: Shape 44235">
                <a:extLst>
                  <a:ext uri="{FF2B5EF4-FFF2-40B4-BE49-F238E27FC236}">
                    <a16:creationId xmlns:a16="http://schemas.microsoft.com/office/drawing/2014/main" xmlns="" id="{4DCB45E7-58FB-4638-B6DB-FA9ACD79F9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83" name="Freeform: Shape 44236">
                <a:extLst>
                  <a:ext uri="{FF2B5EF4-FFF2-40B4-BE49-F238E27FC236}">
                    <a16:creationId xmlns:a16="http://schemas.microsoft.com/office/drawing/2014/main" xmlns="" id="{E6BF4BD1-6830-4B6A-84C2-E1C02E556BB1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84" name="Freeform: Shape 44237">
                <a:extLst>
                  <a:ext uri="{FF2B5EF4-FFF2-40B4-BE49-F238E27FC236}">
                    <a16:creationId xmlns:a16="http://schemas.microsoft.com/office/drawing/2014/main" xmlns="" id="{66021253-173F-413F-A723-25660ADD3331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85" name="Freeform: Shape 44238">
                <a:extLst>
                  <a:ext uri="{FF2B5EF4-FFF2-40B4-BE49-F238E27FC236}">
                    <a16:creationId xmlns:a16="http://schemas.microsoft.com/office/drawing/2014/main" xmlns="" id="{C4D14EAD-1DF0-4BD1-94E0-9F14213748BC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86" name="Freeform: Shape 44239">
                <a:extLst>
                  <a:ext uri="{FF2B5EF4-FFF2-40B4-BE49-F238E27FC236}">
                    <a16:creationId xmlns:a16="http://schemas.microsoft.com/office/drawing/2014/main" xmlns="" id="{2BE24293-C1D9-436A-81C9-0B85C9AA95C0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87" name="Freeform: Shape 44240">
                <a:extLst>
                  <a:ext uri="{FF2B5EF4-FFF2-40B4-BE49-F238E27FC236}">
                    <a16:creationId xmlns:a16="http://schemas.microsoft.com/office/drawing/2014/main" xmlns="" id="{0C6B05E0-C98C-4DB6-A666-9F5B810CC84D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88" name="Freeform: Shape 44241">
                <a:extLst>
                  <a:ext uri="{FF2B5EF4-FFF2-40B4-BE49-F238E27FC236}">
                    <a16:creationId xmlns:a16="http://schemas.microsoft.com/office/drawing/2014/main" xmlns="" id="{D3AC6BEB-C6B4-4FAC-8EB2-777D5F2EF103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89" name="Freeform: Shape 44242">
                <a:extLst>
                  <a:ext uri="{FF2B5EF4-FFF2-40B4-BE49-F238E27FC236}">
                    <a16:creationId xmlns:a16="http://schemas.microsoft.com/office/drawing/2014/main" xmlns="" id="{310CD888-7C6B-4FAF-BC84-2080D6749F59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90" name="Freeform: Shape 44243">
                <a:extLst>
                  <a:ext uri="{FF2B5EF4-FFF2-40B4-BE49-F238E27FC236}">
                    <a16:creationId xmlns:a16="http://schemas.microsoft.com/office/drawing/2014/main" xmlns="" id="{5B2461E8-D525-4476-9EE8-C9BA43FAFE6B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91" name="Freeform: Shape 44244">
                <a:extLst>
                  <a:ext uri="{FF2B5EF4-FFF2-40B4-BE49-F238E27FC236}">
                    <a16:creationId xmlns:a16="http://schemas.microsoft.com/office/drawing/2014/main" xmlns="" id="{BDF55141-64FA-44BB-BD26-4B5CF9B4ED4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92" name="Freeform: Shape 44245">
                <a:extLst>
                  <a:ext uri="{FF2B5EF4-FFF2-40B4-BE49-F238E27FC236}">
                    <a16:creationId xmlns:a16="http://schemas.microsoft.com/office/drawing/2014/main" xmlns="" id="{2B870414-733E-4DC5-821C-45E0154CDC68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93" name="Freeform: Shape 44246">
                <a:extLst>
                  <a:ext uri="{FF2B5EF4-FFF2-40B4-BE49-F238E27FC236}">
                    <a16:creationId xmlns:a16="http://schemas.microsoft.com/office/drawing/2014/main" xmlns="" id="{E5B9F4DD-0EF9-4996-8679-AE599AD79D86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369" name="Graphic 44232">
              <a:extLst>
                <a:ext uri="{FF2B5EF4-FFF2-40B4-BE49-F238E27FC236}">
                  <a16:creationId xmlns:a16="http://schemas.microsoft.com/office/drawing/2014/main" xmlns="" id="{67439A6C-18E3-405E-9D1E-46959008D331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370" name="Freeform: Shape 44248">
                <a:extLst>
                  <a:ext uri="{FF2B5EF4-FFF2-40B4-BE49-F238E27FC236}">
                    <a16:creationId xmlns:a16="http://schemas.microsoft.com/office/drawing/2014/main" xmlns="" id="{35E354FA-5A19-4C0E-9E61-A9F8AC9FE681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71" name="Freeform: Shape 44249">
                <a:extLst>
                  <a:ext uri="{FF2B5EF4-FFF2-40B4-BE49-F238E27FC236}">
                    <a16:creationId xmlns:a16="http://schemas.microsoft.com/office/drawing/2014/main" xmlns="" id="{44FF2E5F-C10E-40F4-A782-2A60BF080EE5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72" name="Freeform: Shape 44250">
                <a:extLst>
                  <a:ext uri="{FF2B5EF4-FFF2-40B4-BE49-F238E27FC236}">
                    <a16:creationId xmlns:a16="http://schemas.microsoft.com/office/drawing/2014/main" xmlns="" id="{1B6A8C3C-A7BD-4844-AF1B-725F9A1DC79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73" name="Freeform: Shape 44251">
                <a:extLst>
                  <a:ext uri="{FF2B5EF4-FFF2-40B4-BE49-F238E27FC236}">
                    <a16:creationId xmlns:a16="http://schemas.microsoft.com/office/drawing/2014/main" xmlns="" id="{1AC1F586-52E6-4C39-8717-B57357000C56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74" name="Freeform: Shape 44252">
                <a:extLst>
                  <a:ext uri="{FF2B5EF4-FFF2-40B4-BE49-F238E27FC236}">
                    <a16:creationId xmlns:a16="http://schemas.microsoft.com/office/drawing/2014/main" xmlns="" id="{9110582A-F0DC-4E50-B45B-E91D6AAF359C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75" name="Freeform: Shape 44253">
                <a:extLst>
                  <a:ext uri="{FF2B5EF4-FFF2-40B4-BE49-F238E27FC236}">
                    <a16:creationId xmlns:a16="http://schemas.microsoft.com/office/drawing/2014/main" xmlns="" id="{1B4D559B-EE99-4A00-9AD4-D05B4CC20D08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76" name="Freeform: Shape 44254">
                <a:extLst>
                  <a:ext uri="{FF2B5EF4-FFF2-40B4-BE49-F238E27FC236}">
                    <a16:creationId xmlns:a16="http://schemas.microsoft.com/office/drawing/2014/main" xmlns="" id="{A16A4DF0-23D1-4FD9-A10B-2C0F81D04594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77" name="Freeform: Shape 44255">
                <a:extLst>
                  <a:ext uri="{FF2B5EF4-FFF2-40B4-BE49-F238E27FC236}">
                    <a16:creationId xmlns:a16="http://schemas.microsoft.com/office/drawing/2014/main" xmlns="" id="{B814FA58-7159-40EF-BF1D-3922D0BDF24C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78" name="Freeform: Shape 44256">
                <a:extLst>
                  <a:ext uri="{FF2B5EF4-FFF2-40B4-BE49-F238E27FC236}">
                    <a16:creationId xmlns:a16="http://schemas.microsoft.com/office/drawing/2014/main" xmlns="" id="{54864F3F-F6F7-4D50-8294-EE57DA72A5F4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79" name="Freeform: Shape 44257">
                <a:extLst>
                  <a:ext uri="{FF2B5EF4-FFF2-40B4-BE49-F238E27FC236}">
                    <a16:creationId xmlns:a16="http://schemas.microsoft.com/office/drawing/2014/main" xmlns="" id="{409A1412-B739-4AF7-8864-424EF964389C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80" name="Freeform: Shape 44258">
                <a:extLst>
                  <a:ext uri="{FF2B5EF4-FFF2-40B4-BE49-F238E27FC236}">
                    <a16:creationId xmlns:a16="http://schemas.microsoft.com/office/drawing/2014/main" xmlns="" id="{230823F0-B951-4A46-B4E4-8930F0450783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81" name="Freeform: Shape 44259">
                <a:extLst>
                  <a:ext uri="{FF2B5EF4-FFF2-40B4-BE49-F238E27FC236}">
                    <a16:creationId xmlns:a16="http://schemas.microsoft.com/office/drawing/2014/main" xmlns="" id="{9E310957-19B2-4480-A64A-2DED3E89C8F7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</p:grpSp>
      <p:grpSp>
        <p:nvGrpSpPr>
          <p:cNvPr id="394" name="Graphic 18676">
            <a:extLst>
              <a:ext uri="{FF2B5EF4-FFF2-40B4-BE49-F238E27FC236}">
                <a16:creationId xmlns:a16="http://schemas.microsoft.com/office/drawing/2014/main" xmlns="" id="{716C97F7-B135-4050-B9E3-17AF5E4D4546}"/>
              </a:ext>
            </a:extLst>
          </p:cNvPr>
          <p:cNvGrpSpPr/>
          <p:nvPr/>
        </p:nvGrpSpPr>
        <p:grpSpPr>
          <a:xfrm>
            <a:off x="605789" y="-128522"/>
            <a:ext cx="408953" cy="3361196"/>
            <a:chOff x="6731507" y="2028824"/>
            <a:chExt cx="178975" cy="2065305"/>
          </a:xfrm>
        </p:grpSpPr>
        <p:grpSp>
          <p:nvGrpSpPr>
            <p:cNvPr id="395" name="Graphic 18676">
              <a:extLst>
                <a:ext uri="{FF2B5EF4-FFF2-40B4-BE49-F238E27FC236}">
                  <a16:creationId xmlns:a16="http://schemas.microsoft.com/office/drawing/2014/main" xmlns="" id="{67A7F38D-9C13-4F2F-A51B-649EA86E8167}"/>
                </a:ext>
              </a:extLst>
            </p:cNvPr>
            <p:cNvGrpSpPr/>
            <p:nvPr/>
          </p:nvGrpSpPr>
          <p:grpSpPr>
            <a:xfrm>
              <a:off x="6731507" y="3842384"/>
              <a:ext cx="171450" cy="251745"/>
              <a:chOff x="6731507" y="3842384"/>
              <a:chExt cx="171450" cy="251745"/>
            </a:xfrm>
          </p:grpSpPr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xmlns="" id="{6C3BC87F-1B9B-41BB-A690-CB0EC40B557A}"/>
                  </a:ext>
                </a:extLst>
              </p:cNvPr>
              <p:cNvSpPr/>
              <p:nvPr/>
            </p:nvSpPr>
            <p:spPr>
              <a:xfrm>
                <a:off x="6731507" y="3842384"/>
                <a:ext cx="171450" cy="251745"/>
              </a:xfrm>
              <a:custGeom>
                <a:avLst/>
                <a:gdLst>
                  <a:gd name="connsiteX0" fmla="*/ 171450 w 171450"/>
                  <a:gd name="connsiteY0" fmla="*/ 667 h 251745"/>
                  <a:gd name="connsiteX1" fmla="*/ 84677 w 171450"/>
                  <a:gd name="connsiteY1" fmla="*/ 251746 h 251745"/>
                  <a:gd name="connsiteX2" fmla="*/ 0 w 171450"/>
                  <a:gd name="connsiteY2" fmla="*/ 0 h 25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251745">
                    <a:moveTo>
                      <a:pt x="171450" y="667"/>
                    </a:moveTo>
                    <a:lnTo>
                      <a:pt x="84677" y="251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xmlns="" id="{99E1D37C-0F4D-4378-B61D-2620F77C7ABA}"/>
                  </a:ext>
                </a:extLst>
              </p:cNvPr>
              <p:cNvSpPr/>
              <p:nvPr/>
            </p:nvSpPr>
            <p:spPr>
              <a:xfrm>
                <a:off x="6779132" y="3984021"/>
                <a:ext cx="74961" cy="110108"/>
              </a:xfrm>
              <a:custGeom>
                <a:avLst/>
                <a:gdLst>
                  <a:gd name="connsiteX0" fmla="*/ 0 w 74961"/>
                  <a:gd name="connsiteY0" fmla="*/ 0 h 110108"/>
                  <a:gd name="connsiteX1" fmla="*/ 74962 w 74961"/>
                  <a:gd name="connsiteY1" fmla="*/ 286 h 110108"/>
                  <a:gd name="connsiteX2" fmla="*/ 37052 w 74961"/>
                  <a:gd name="connsiteY2" fmla="*/ 110109 h 11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61" h="110108">
                    <a:moveTo>
                      <a:pt x="0" y="0"/>
                    </a:moveTo>
                    <a:lnTo>
                      <a:pt x="74962" y="286"/>
                    </a:lnTo>
                    <a:lnTo>
                      <a:pt x="37052" y="110109"/>
                    </a:lnTo>
                    <a:close/>
                  </a:path>
                </a:pathLst>
              </a:custGeom>
              <a:solidFill>
                <a:srgbClr val="90A4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396" name="Graphic 18676">
              <a:extLst>
                <a:ext uri="{FF2B5EF4-FFF2-40B4-BE49-F238E27FC236}">
                  <a16:creationId xmlns:a16="http://schemas.microsoft.com/office/drawing/2014/main" xmlns="" id="{D1E50429-FDD5-4390-9949-47491556FD48}"/>
                </a:ext>
              </a:extLst>
            </p:cNvPr>
            <p:cNvGrpSpPr/>
            <p:nvPr/>
          </p:nvGrpSpPr>
          <p:grpSpPr>
            <a:xfrm>
              <a:off x="6731507" y="2028824"/>
              <a:ext cx="178975" cy="1814227"/>
              <a:chOff x="6731507" y="2028824"/>
              <a:chExt cx="178975" cy="1814227"/>
            </a:xfrm>
          </p:grpSpPr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xmlns="" id="{90DE0DC4-A87D-4E4E-90DF-CF1A20FEFE81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178975" cy="1814227"/>
              </a:xfrm>
              <a:custGeom>
                <a:avLst/>
                <a:gdLst>
                  <a:gd name="connsiteX0" fmla="*/ 171450 w 178975"/>
                  <a:gd name="connsiteY0" fmla="*/ 1814228 h 1814227"/>
                  <a:gd name="connsiteX1" fmla="*/ 178975 w 178975"/>
                  <a:gd name="connsiteY1" fmla="*/ 86107 h 1814227"/>
                  <a:gd name="connsiteX2" fmla="*/ 93631 w 178975"/>
                  <a:gd name="connsiteY2" fmla="*/ 1 h 1814227"/>
                  <a:gd name="connsiteX3" fmla="*/ 7525 w 178975"/>
                  <a:gd name="connsiteY3" fmla="*/ 85345 h 1814227"/>
                  <a:gd name="connsiteX4" fmla="*/ 0 w 178975"/>
                  <a:gd name="connsiteY4" fmla="*/ 1813466 h 1814227"/>
                  <a:gd name="connsiteX5" fmla="*/ 171450 w 178975"/>
                  <a:gd name="connsiteY5" fmla="*/ 1814228 h 181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75" h="1814227">
                    <a:moveTo>
                      <a:pt x="171450" y="1814228"/>
                    </a:moveTo>
                    <a:lnTo>
                      <a:pt x="178975" y="86107"/>
                    </a:lnTo>
                    <a:cubicBezTo>
                      <a:pt x="179165" y="38767"/>
                      <a:pt x="140970" y="286"/>
                      <a:pt x="93631" y="1"/>
                    </a:cubicBez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171450" y="1814228"/>
                    </a:lnTo>
                    <a:close/>
                  </a:path>
                </a:pathLst>
              </a:custGeom>
              <a:solidFill>
                <a:srgbClr val="8D74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xmlns="" id="{5670AE74-D50E-41D8-B4C8-7DCE166441F7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93630" cy="1813846"/>
              </a:xfrm>
              <a:custGeom>
                <a:avLst/>
                <a:gdLst>
                  <a:gd name="connsiteX0" fmla="*/ 93631 w 93630"/>
                  <a:gd name="connsiteY0" fmla="*/ 1 h 1813846"/>
                  <a:gd name="connsiteX1" fmla="*/ 7525 w 93630"/>
                  <a:gd name="connsiteY1" fmla="*/ 85345 h 1813846"/>
                  <a:gd name="connsiteX2" fmla="*/ 0 w 93630"/>
                  <a:gd name="connsiteY2" fmla="*/ 1813466 h 1813846"/>
                  <a:gd name="connsiteX3" fmla="*/ 85725 w 93630"/>
                  <a:gd name="connsiteY3" fmla="*/ 1813846 h 1813846"/>
                  <a:gd name="connsiteX4" fmla="*/ 93631 w 93630"/>
                  <a:gd name="connsiteY4" fmla="*/ 1 h 181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30" h="1813846">
                    <a:moveTo>
                      <a:pt x="93631" y="1"/>
                    </a:move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85725" y="1813846"/>
                    </a:lnTo>
                    <a:lnTo>
                      <a:pt x="93631" y="1"/>
                    </a:ln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603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xmlns="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xmlns="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806" y="949591"/>
            <a:ext cx="715856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</a:t>
            </a:r>
            <a:r>
              <a:rPr lang="vi-VN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50642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9935" y="1038548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454" y="19446"/>
            <a:ext cx="2275691" cy="878120"/>
          </a:xfrm>
          <a:prstGeom prst="rect">
            <a:avLst/>
          </a:prstGeom>
          <a:noFill/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0E1910B2-8243-47EC-BB77-9D9593FD8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564246"/>
              </p:ext>
            </p:extLst>
          </p:nvPr>
        </p:nvGraphicFramePr>
        <p:xfrm>
          <a:off x="1766853" y="4713237"/>
          <a:ext cx="5383452" cy="1333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006">
                  <a:extLst>
                    <a:ext uri="{9D8B030D-6E8A-4147-A177-3AD203B41FA5}">
                      <a16:colId xmlns:a16="http://schemas.microsoft.com/office/drawing/2014/main" xmlns="" val="240197118"/>
                    </a:ext>
                  </a:extLst>
                </a:gridCol>
                <a:gridCol w="3370446">
                  <a:extLst>
                    <a:ext uri="{9D8B030D-6E8A-4147-A177-3AD203B41FA5}">
                      <a16:colId xmlns:a16="http://schemas.microsoft.com/office/drawing/2014/main" xmlns="" val="3458140101"/>
                    </a:ext>
                  </a:extLst>
                </a:gridCol>
              </a:tblGrid>
              <a:tr h="6525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735478"/>
                  </a:ext>
                </a:extLst>
              </a:tr>
              <a:tr h="6814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2487455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97B4D57-1F2D-41E6-AB56-593FA3438111}"/>
              </a:ext>
            </a:extLst>
          </p:cNvPr>
          <p:cNvSpPr txBox="1"/>
          <p:nvPr/>
        </p:nvSpPr>
        <p:spPr>
          <a:xfrm>
            <a:off x="1754892" y="4861706"/>
            <a:ext cx="213925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F421551-FB3E-4B81-8B52-EF9C43D01A93}"/>
              </a:ext>
            </a:extLst>
          </p:cNvPr>
          <p:cNvSpPr txBox="1"/>
          <p:nvPr/>
        </p:nvSpPr>
        <p:spPr>
          <a:xfrm>
            <a:off x="1802072" y="5432692"/>
            <a:ext cx="205299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tứ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38CC7FD-A609-4D72-B23F-076147721ED0}"/>
              </a:ext>
            </a:extLst>
          </p:cNvPr>
          <p:cNvSpPr txBox="1"/>
          <p:nvPr/>
        </p:nvSpPr>
        <p:spPr>
          <a:xfrm>
            <a:off x="3758532" y="4812155"/>
            <a:ext cx="229336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ADC,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ACB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DBE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49F0513-E431-449A-8B1E-434AEFE8B2D2}"/>
              </a:ext>
            </a:extLst>
          </p:cNvPr>
          <p:cNvSpPr txBox="1"/>
          <p:nvPr/>
        </p:nvSpPr>
        <p:spPr>
          <a:xfrm>
            <a:off x="3890290" y="5490038"/>
            <a:ext cx="326001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ABCD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ABED,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ABEC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9CB6E8A-B294-4ED6-BCC5-B635EFAB0ED9}"/>
              </a:ext>
            </a:extLst>
          </p:cNvPr>
          <p:cNvGrpSpPr/>
          <p:nvPr/>
        </p:nvGrpSpPr>
        <p:grpSpPr>
          <a:xfrm>
            <a:off x="2191754" y="1764496"/>
            <a:ext cx="4753055" cy="2878087"/>
            <a:chOff x="2191754" y="1764496"/>
            <a:chExt cx="4753055" cy="2878087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6DFC68A3-998B-440F-A974-2DA5427F67A3}"/>
                </a:ext>
              </a:extLst>
            </p:cNvPr>
            <p:cNvCxnSpPr/>
            <p:nvPr/>
          </p:nvCxnSpPr>
          <p:spPr>
            <a:xfrm flipH="1">
              <a:off x="2495101" y="2159356"/>
              <a:ext cx="449705" cy="197870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B5CC9824-CAC4-4A6E-B46C-65665BA365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97602" y="4155547"/>
              <a:ext cx="4099792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6D49DC4D-DB31-49F0-AAEA-0A400D3E68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4806" y="2159356"/>
              <a:ext cx="32186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1859EABB-9BD5-4C98-9E23-9E44D79BC7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63447" y="2188251"/>
              <a:ext cx="435181" cy="198228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9D6DD265-A8DA-4ADF-A76E-867A3E0534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54126" y="2159356"/>
              <a:ext cx="1585508" cy="201118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EDA648AB-6D64-4B09-8858-D1B746D592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75402" y="2181005"/>
              <a:ext cx="1562492" cy="196781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EDA07554-0FA7-4FF1-BC4A-92CBC581C092}"/>
                </a:ext>
              </a:extLst>
            </p:cNvPr>
            <p:cNvSpPr txBox="1"/>
            <p:nvPr/>
          </p:nvSpPr>
          <p:spPr>
            <a:xfrm>
              <a:off x="2667163" y="1771810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C63548D6-2E18-4FAC-B753-6C5C88EFDE1B}"/>
                </a:ext>
              </a:extLst>
            </p:cNvPr>
            <p:cNvSpPr txBox="1"/>
            <p:nvPr/>
          </p:nvSpPr>
          <p:spPr>
            <a:xfrm>
              <a:off x="6139634" y="1764496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44CCB464-54CD-417A-9A21-BB1013BA70F7}"/>
                </a:ext>
              </a:extLst>
            </p:cNvPr>
            <p:cNvSpPr txBox="1"/>
            <p:nvPr/>
          </p:nvSpPr>
          <p:spPr>
            <a:xfrm>
              <a:off x="4377307" y="4180918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7AC1DD14-8DB6-41B9-9E29-BD0BC288543A}"/>
                </a:ext>
              </a:extLst>
            </p:cNvPr>
            <p:cNvSpPr txBox="1"/>
            <p:nvPr/>
          </p:nvSpPr>
          <p:spPr>
            <a:xfrm>
              <a:off x="2191754" y="4049181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E8D558C1-26F2-4AD0-9C04-B101A22B6213}"/>
                </a:ext>
              </a:extLst>
            </p:cNvPr>
            <p:cNvSpPr txBox="1"/>
            <p:nvPr/>
          </p:nvSpPr>
          <p:spPr>
            <a:xfrm>
              <a:off x="6568030" y="4011727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889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xmlns="" id="{4AFFD5F8-5032-49F0-8BB0-924966BFA763}"/>
              </a:ext>
            </a:extLst>
          </p:cNvPr>
          <p:cNvSpPr/>
          <p:nvPr/>
        </p:nvSpPr>
        <p:spPr>
          <a:xfrm>
            <a:off x="-8792" y="-43645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xmlns="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336673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336" y="683599"/>
            <a:ext cx="8556603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Mai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đ</a:t>
            </a: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ợc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93141"/>
            <a:ext cx="9032871" cy="464859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9883" y="816362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454" y="-55504"/>
            <a:ext cx="2275691" cy="878120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F6F33C3-EEFE-47C0-A94F-C4E872DE1AB3}"/>
              </a:ext>
            </a:extLst>
          </p:cNvPr>
          <p:cNvSpPr/>
          <p:nvPr/>
        </p:nvSpPr>
        <p:spPr>
          <a:xfrm>
            <a:off x="2248778" y="3211215"/>
            <a:ext cx="4167266" cy="17974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0A4DB27B-45B5-4133-A91D-9C3948DC8126}"/>
              </a:ext>
            </a:extLst>
          </p:cNvPr>
          <p:cNvSpPr/>
          <p:nvPr/>
        </p:nvSpPr>
        <p:spPr>
          <a:xfrm>
            <a:off x="2200060" y="3172830"/>
            <a:ext cx="97435" cy="76770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2EA7E286-C83D-43B1-A8CA-006800D3C10F}"/>
              </a:ext>
            </a:extLst>
          </p:cNvPr>
          <p:cNvSpPr/>
          <p:nvPr/>
        </p:nvSpPr>
        <p:spPr>
          <a:xfrm>
            <a:off x="2200060" y="4931887"/>
            <a:ext cx="97435" cy="76770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E97C9D26-2D7E-4184-86A1-CA2F3870D13D}"/>
              </a:ext>
            </a:extLst>
          </p:cNvPr>
          <p:cNvSpPr/>
          <p:nvPr/>
        </p:nvSpPr>
        <p:spPr>
          <a:xfrm>
            <a:off x="6318609" y="3178599"/>
            <a:ext cx="97435" cy="76770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5EAEA59E-E435-4832-8FE0-77C2D6F36EE1}"/>
              </a:ext>
            </a:extLst>
          </p:cNvPr>
          <p:cNvSpPr/>
          <p:nvPr/>
        </p:nvSpPr>
        <p:spPr>
          <a:xfrm>
            <a:off x="6352209" y="4943727"/>
            <a:ext cx="97435" cy="76770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C09C87A4-5523-4F14-9CE4-7CFBC1EFA82B}"/>
              </a:ext>
            </a:extLst>
          </p:cNvPr>
          <p:cNvSpPr/>
          <p:nvPr/>
        </p:nvSpPr>
        <p:spPr>
          <a:xfrm>
            <a:off x="5170485" y="3160990"/>
            <a:ext cx="97435" cy="76770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8D875B76-4121-46AD-AEA4-DB26BE4A4A70}"/>
              </a:ext>
            </a:extLst>
          </p:cNvPr>
          <p:cNvSpPr/>
          <p:nvPr/>
        </p:nvSpPr>
        <p:spPr>
          <a:xfrm>
            <a:off x="3274934" y="4949485"/>
            <a:ext cx="97435" cy="76770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5C84BFC-2841-4B79-A242-04954C388F51}"/>
              </a:ext>
            </a:extLst>
          </p:cNvPr>
          <p:cNvSpPr txBox="1"/>
          <p:nvPr/>
        </p:nvSpPr>
        <p:spPr>
          <a:xfrm>
            <a:off x="1995847" y="2778962"/>
            <a:ext cx="3767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5C1C746-1282-4D19-A2AB-83982ECD356E}"/>
              </a:ext>
            </a:extLst>
          </p:cNvPr>
          <p:cNvSpPr txBox="1"/>
          <p:nvPr/>
        </p:nvSpPr>
        <p:spPr>
          <a:xfrm>
            <a:off x="6163819" y="2718787"/>
            <a:ext cx="3767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4BD7F3B5-6364-414D-B570-1C364896B5CE}"/>
              </a:ext>
            </a:extLst>
          </p:cNvPr>
          <p:cNvSpPr txBox="1"/>
          <p:nvPr/>
        </p:nvSpPr>
        <p:spPr>
          <a:xfrm>
            <a:off x="6178936" y="5076346"/>
            <a:ext cx="3767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370BC29-FEB8-469B-BA52-1D071BB3CBDD}"/>
              </a:ext>
            </a:extLst>
          </p:cNvPr>
          <p:cNvSpPr txBox="1"/>
          <p:nvPr/>
        </p:nvSpPr>
        <p:spPr>
          <a:xfrm>
            <a:off x="1995847" y="5002131"/>
            <a:ext cx="3767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CE42586B-6B86-4BB7-B934-D2F063825D5D}"/>
              </a:ext>
            </a:extLst>
          </p:cNvPr>
          <p:cNvSpPr txBox="1"/>
          <p:nvPr/>
        </p:nvSpPr>
        <p:spPr>
          <a:xfrm>
            <a:off x="5030812" y="2724437"/>
            <a:ext cx="3767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310E8696-F62F-4861-BF99-7CB03CF82255}"/>
              </a:ext>
            </a:extLst>
          </p:cNvPr>
          <p:cNvSpPr txBox="1"/>
          <p:nvPr/>
        </p:nvSpPr>
        <p:spPr>
          <a:xfrm>
            <a:off x="3086544" y="5052493"/>
            <a:ext cx="3767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8EA7444A-0A34-4A6E-8705-8797853575D2}"/>
              </a:ext>
            </a:extLst>
          </p:cNvPr>
          <p:cNvCxnSpPr>
            <a:cxnSpLocks/>
            <a:stCxn id="47" idx="7"/>
            <a:endCxn id="48" idx="7"/>
          </p:cNvCxnSpPr>
          <p:nvPr/>
        </p:nvCxnSpPr>
        <p:spPr>
          <a:xfrm flipH="1">
            <a:off x="3358100" y="3172233"/>
            <a:ext cx="1895551" cy="178849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35D599CA-45BD-4753-9D3C-8C207A6225BF}"/>
              </a:ext>
            </a:extLst>
          </p:cNvPr>
          <p:cNvCxnSpPr>
            <a:cxnSpLocks/>
          </p:cNvCxnSpPr>
          <p:nvPr/>
        </p:nvCxnSpPr>
        <p:spPr>
          <a:xfrm flipH="1">
            <a:off x="3330620" y="3204713"/>
            <a:ext cx="1895551" cy="1788495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C6A0FB0C-37F2-4C39-B052-9D1988688973}"/>
              </a:ext>
            </a:extLst>
          </p:cNvPr>
          <p:cNvCxnSpPr>
            <a:cxnSpLocks/>
            <a:endCxn id="48" idx="5"/>
          </p:cNvCxnSpPr>
          <p:nvPr/>
        </p:nvCxnSpPr>
        <p:spPr>
          <a:xfrm>
            <a:off x="2246606" y="3217841"/>
            <a:ext cx="1111494" cy="17971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E789508A-E046-47AD-901D-65B3FC8F51C3}"/>
              </a:ext>
            </a:extLst>
          </p:cNvPr>
          <p:cNvCxnSpPr>
            <a:cxnSpLocks/>
            <a:stCxn id="53" idx="2"/>
            <a:endCxn id="46" idx="1"/>
          </p:cNvCxnSpPr>
          <p:nvPr/>
        </p:nvCxnSpPr>
        <p:spPr>
          <a:xfrm>
            <a:off x="5219202" y="3186102"/>
            <a:ext cx="1147276" cy="17688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2A2F8FE0-AA30-4CF7-8042-9E97E82B0920}"/>
              </a:ext>
            </a:extLst>
          </p:cNvPr>
          <p:cNvCxnSpPr>
            <a:cxnSpLocks/>
            <a:stCxn id="47" idx="3"/>
          </p:cNvCxnSpPr>
          <p:nvPr/>
        </p:nvCxnSpPr>
        <p:spPr>
          <a:xfrm flipH="1">
            <a:off x="2245274" y="3226517"/>
            <a:ext cx="2939480" cy="1795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81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8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8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Freeform: Shape 570">
            <a:extLst>
              <a:ext uri="{FF2B5EF4-FFF2-40B4-BE49-F238E27FC236}">
                <a16:creationId xmlns:a16="http://schemas.microsoft.com/office/drawing/2014/main" xmlns="" id="{56591F14-4A9C-423B-82E3-93D3E4857466}"/>
              </a:ext>
            </a:extLst>
          </p:cNvPr>
          <p:cNvSpPr/>
          <p:nvPr/>
        </p:nvSpPr>
        <p:spPr>
          <a:xfrm rot="14173891">
            <a:off x="-1240821" y="1304834"/>
            <a:ext cx="6687344" cy="6659769"/>
          </a:xfrm>
          <a:custGeom>
            <a:avLst/>
            <a:gdLst>
              <a:gd name="connsiteX0" fmla="*/ 3936674 w 5532100"/>
              <a:gd name="connsiteY0" fmla="*/ 44776 h 6709605"/>
              <a:gd name="connsiteX1" fmla="*/ 2572163 w 5532100"/>
              <a:gd name="connsiteY1" fmla="*/ 86276 h 6709605"/>
              <a:gd name="connsiteX2" fmla="*/ 1676454 w 5532100"/>
              <a:gd name="connsiteY2" fmla="*/ 559528 h 6709605"/>
              <a:gd name="connsiteX3" fmla="*/ 1324166 w 5532100"/>
              <a:gd name="connsiteY3" fmla="*/ 1581307 h 6709605"/>
              <a:gd name="connsiteX4" fmla="*/ 778519 w 5532100"/>
              <a:gd name="connsiteY4" fmla="*/ 2489453 h 6709605"/>
              <a:gd name="connsiteX5" fmla="*/ 285761 w 5532100"/>
              <a:gd name="connsiteY5" fmla="*/ 2785579 h 6709605"/>
              <a:gd name="connsiteX6" fmla="*/ 1025 w 5532100"/>
              <a:gd name="connsiteY6" fmla="*/ 3499450 h 6709605"/>
              <a:gd name="connsiteX7" fmla="*/ 1564000 w 5532100"/>
              <a:gd name="connsiteY7" fmla="*/ 4684085 h 6709605"/>
              <a:gd name="connsiteX8" fmla="*/ 2381554 w 5532100"/>
              <a:gd name="connsiteY8" fmla="*/ 5406988 h 6709605"/>
              <a:gd name="connsiteX9" fmla="*/ 2950111 w 5532100"/>
              <a:gd name="connsiteY9" fmla="*/ 6470136 h 6709605"/>
              <a:gd name="connsiteX10" fmla="*/ 4468575 w 5532100"/>
              <a:gd name="connsiteY10" fmla="*/ 6265387 h 6709605"/>
              <a:gd name="connsiteX11" fmla="*/ 4872050 w 5532100"/>
              <a:gd name="connsiteY11" fmla="*/ 5544316 h 6709605"/>
              <a:gd name="connsiteX12" fmla="*/ 5462077 w 5532100"/>
              <a:gd name="connsiteY12" fmla="*/ 3387126 h 6709605"/>
              <a:gd name="connsiteX13" fmla="*/ 5343076 w 5532100"/>
              <a:gd name="connsiteY13" fmla="*/ 1190661 h 6709605"/>
              <a:gd name="connsiteX14" fmla="*/ 4011425 w 5532100"/>
              <a:gd name="connsiteY14" fmla="*/ 51977 h 6709605"/>
              <a:gd name="connsiteX15" fmla="*/ 3936674 w 5532100"/>
              <a:gd name="connsiteY15" fmla="*/ 44776 h 67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2100" h="6709605">
                <a:moveTo>
                  <a:pt x="3936674" y="44776"/>
                </a:moveTo>
                <a:cubicBezTo>
                  <a:pt x="3486986" y="-26309"/>
                  <a:pt x="3009152" y="-12956"/>
                  <a:pt x="2572163" y="86276"/>
                </a:cubicBezTo>
                <a:cubicBezTo>
                  <a:pt x="2243571" y="160897"/>
                  <a:pt x="1912622" y="297832"/>
                  <a:pt x="1676454" y="559528"/>
                </a:cubicBezTo>
                <a:cubicBezTo>
                  <a:pt x="1439370" y="822140"/>
                  <a:pt x="1395514" y="1232815"/>
                  <a:pt x="1324166" y="1581307"/>
                </a:cubicBezTo>
                <a:cubicBezTo>
                  <a:pt x="1246535" y="1960039"/>
                  <a:pt x="1089570" y="2285752"/>
                  <a:pt x="778519" y="2489453"/>
                </a:cubicBezTo>
                <a:cubicBezTo>
                  <a:pt x="617627" y="2594838"/>
                  <a:pt x="431992" y="2657938"/>
                  <a:pt x="285761" y="2785579"/>
                </a:cubicBezTo>
                <a:cubicBezTo>
                  <a:pt x="94235" y="2952755"/>
                  <a:pt x="-11674" y="3225840"/>
                  <a:pt x="1025" y="3499450"/>
                </a:cubicBezTo>
                <a:cubicBezTo>
                  <a:pt x="42132" y="4388089"/>
                  <a:pt x="962845" y="4468339"/>
                  <a:pt x="1564000" y="4684085"/>
                </a:cubicBezTo>
                <a:cubicBezTo>
                  <a:pt x="1933699" y="4816700"/>
                  <a:pt x="2188849" y="5038991"/>
                  <a:pt x="2381554" y="5406988"/>
                </a:cubicBezTo>
                <a:cubicBezTo>
                  <a:pt x="2569676" y="5766476"/>
                  <a:pt x="2652152" y="6184483"/>
                  <a:pt x="2950111" y="6470136"/>
                </a:cubicBezTo>
                <a:cubicBezTo>
                  <a:pt x="3395609" y="6897175"/>
                  <a:pt x="4129771" y="6706172"/>
                  <a:pt x="4468575" y="6265387"/>
                </a:cubicBezTo>
                <a:cubicBezTo>
                  <a:pt x="4634049" y="6050035"/>
                  <a:pt x="4760773" y="5798026"/>
                  <a:pt x="4872050" y="5544316"/>
                </a:cubicBezTo>
                <a:cubicBezTo>
                  <a:pt x="5167259" y="4871160"/>
                  <a:pt x="5361142" y="4132678"/>
                  <a:pt x="5462077" y="3387126"/>
                </a:cubicBezTo>
                <a:cubicBezTo>
                  <a:pt x="5558298" y="2675873"/>
                  <a:pt x="5585920" y="1889870"/>
                  <a:pt x="5343076" y="1190661"/>
                </a:cubicBezTo>
                <a:cubicBezTo>
                  <a:pt x="5118822" y="544996"/>
                  <a:pt x="4637191" y="124765"/>
                  <a:pt x="4011425" y="51977"/>
                </a:cubicBezTo>
                <a:cubicBezTo>
                  <a:pt x="3986683" y="49097"/>
                  <a:pt x="3961416" y="48573"/>
                  <a:pt x="3936674" y="44776"/>
                </a:cubicBezTo>
                <a:close/>
              </a:path>
            </a:pathLst>
          </a:custGeom>
          <a:solidFill>
            <a:srgbClr val="E9D2AE"/>
          </a:solidFill>
          <a:ln w="13091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394" name="Graphic 18676">
            <a:extLst>
              <a:ext uri="{FF2B5EF4-FFF2-40B4-BE49-F238E27FC236}">
                <a16:creationId xmlns:a16="http://schemas.microsoft.com/office/drawing/2014/main" xmlns="" id="{716C97F7-B135-4050-B9E3-17AF5E4D4546}"/>
              </a:ext>
            </a:extLst>
          </p:cNvPr>
          <p:cNvGrpSpPr/>
          <p:nvPr/>
        </p:nvGrpSpPr>
        <p:grpSpPr>
          <a:xfrm>
            <a:off x="605789" y="-128522"/>
            <a:ext cx="408953" cy="3361196"/>
            <a:chOff x="6731507" y="2028824"/>
            <a:chExt cx="178975" cy="2065305"/>
          </a:xfrm>
        </p:grpSpPr>
        <p:grpSp>
          <p:nvGrpSpPr>
            <p:cNvPr id="395" name="Graphic 18676">
              <a:extLst>
                <a:ext uri="{FF2B5EF4-FFF2-40B4-BE49-F238E27FC236}">
                  <a16:creationId xmlns:a16="http://schemas.microsoft.com/office/drawing/2014/main" xmlns="" id="{67A7F38D-9C13-4F2F-A51B-649EA86E8167}"/>
                </a:ext>
              </a:extLst>
            </p:cNvPr>
            <p:cNvGrpSpPr/>
            <p:nvPr/>
          </p:nvGrpSpPr>
          <p:grpSpPr>
            <a:xfrm>
              <a:off x="6731507" y="3842384"/>
              <a:ext cx="171450" cy="251745"/>
              <a:chOff x="6731507" y="3842384"/>
              <a:chExt cx="171450" cy="251745"/>
            </a:xfrm>
          </p:grpSpPr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xmlns="" id="{6C3BC87F-1B9B-41BB-A690-CB0EC40B557A}"/>
                  </a:ext>
                </a:extLst>
              </p:cNvPr>
              <p:cNvSpPr/>
              <p:nvPr/>
            </p:nvSpPr>
            <p:spPr>
              <a:xfrm>
                <a:off x="6731507" y="3842384"/>
                <a:ext cx="171450" cy="251745"/>
              </a:xfrm>
              <a:custGeom>
                <a:avLst/>
                <a:gdLst>
                  <a:gd name="connsiteX0" fmla="*/ 171450 w 171450"/>
                  <a:gd name="connsiteY0" fmla="*/ 667 h 251745"/>
                  <a:gd name="connsiteX1" fmla="*/ 84677 w 171450"/>
                  <a:gd name="connsiteY1" fmla="*/ 251746 h 251745"/>
                  <a:gd name="connsiteX2" fmla="*/ 0 w 171450"/>
                  <a:gd name="connsiteY2" fmla="*/ 0 h 25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251745">
                    <a:moveTo>
                      <a:pt x="171450" y="667"/>
                    </a:moveTo>
                    <a:lnTo>
                      <a:pt x="84677" y="251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xmlns="" id="{99E1D37C-0F4D-4378-B61D-2620F77C7ABA}"/>
                  </a:ext>
                </a:extLst>
              </p:cNvPr>
              <p:cNvSpPr/>
              <p:nvPr/>
            </p:nvSpPr>
            <p:spPr>
              <a:xfrm>
                <a:off x="6779132" y="3984021"/>
                <a:ext cx="74961" cy="110108"/>
              </a:xfrm>
              <a:custGeom>
                <a:avLst/>
                <a:gdLst>
                  <a:gd name="connsiteX0" fmla="*/ 0 w 74961"/>
                  <a:gd name="connsiteY0" fmla="*/ 0 h 110108"/>
                  <a:gd name="connsiteX1" fmla="*/ 74962 w 74961"/>
                  <a:gd name="connsiteY1" fmla="*/ 286 h 110108"/>
                  <a:gd name="connsiteX2" fmla="*/ 37052 w 74961"/>
                  <a:gd name="connsiteY2" fmla="*/ 110109 h 11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61" h="110108">
                    <a:moveTo>
                      <a:pt x="0" y="0"/>
                    </a:moveTo>
                    <a:lnTo>
                      <a:pt x="74962" y="286"/>
                    </a:lnTo>
                    <a:lnTo>
                      <a:pt x="37052" y="110109"/>
                    </a:lnTo>
                    <a:close/>
                  </a:path>
                </a:pathLst>
              </a:custGeom>
              <a:solidFill>
                <a:srgbClr val="90A4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396" name="Graphic 18676">
              <a:extLst>
                <a:ext uri="{FF2B5EF4-FFF2-40B4-BE49-F238E27FC236}">
                  <a16:creationId xmlns:a16="http://schemas.microsoft.com/office/drawing/2014/main" xmlns="" id="{D1E50429-FDD5-4390-9949-47491556FD48}"/>
                </a:ext>
              </a:extLst>
            </p:cNvPr>
            <p:cNvGrpSpPr/>
            <p:nvPr/>
          </p:nvGrpSpPr>
          <p:grpSpPr>
            <a:xfrm>
              <a:off x="6731507" y="2028824"/>
              <a:ext cx="178975" cy="1814227"/>
              <a:chOff x="6731507" y="2028824"/>
              <a:chExt cx="178975" cy="1814227"/>
            </a:xfrm>
          </p:grpSpPr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xmlns="" id="{90DE0DC4-A87D-4E4E-90DF-CF1A20FEFE81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178975" cy="1814227"/>
              </a:xfrm>
              <a:custGeom>
                <a:avLst/>
                <a:gdLst>
                  <a:gd name="connsiteX0" fmla="*/ 171450 w 178975"/>
                  <a:gd name="connsiteY0" fmla="*/ 1814228 h 1814227"/>
                  <a:gd name="connsiteX1" fmla="*/ 178975 w 178975"/>
                  <a:gd name="connsiteY1" fmla="*/ 86107 h 1814227"/>
                  <a:gd name="connsiteX2" fmla="*/ 93631 w 178975"/>
                  <a:gd name="connsiteY2" fmla="*/ 1 h 1814227"/>
                  <a:gd name="connsiteX3" fmla="*/ 7525 w 178975"/>
                  <a:gd name="connsiteY3" fmla="*/ 85345 h 1814227"/>
                  <a:gd name="connsiteX4" fmla="*/ 0 w 178975"/>
                  <a:gd name="connsiteY4" fmla="*/ 1813466 h 1814227"/>
                  <a:gd name="connsiteX5" fmla="*/ 171450 w 178975"/>
                  <a:gd name="connsiteY5" fmla="*/ 1814228 h 181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75" h="1814227">
                    <a:moveTo>
                      <a:pt x="171450" y="1814228"/>
                    </a:moveTo>
                    <a:lnTo>
                      <a:pt x="178975" y="86107"/>
                    </a:lnTo>
                    <a:cubicBezTo>
                      <a:pt x="179165" y="38767"/>
                      <a:pt x="140970" y="286"/>
                      <a:pt x="93631" y="1"/>
                    </a:cubicBez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171450" y="1814228"/>
                    </a:lnTo>
                    <a:close/>
                  </a:path>
                </a:pathLst>
              </a:custGeom>
              <a:solidFill>
                <a:srgbClr val="8D74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xmlns="" id="{5670AE74-D50E-41D8-B4C8-7DCE166441F7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93630" cy="1813846"/>
              </a:xfrm>
              <a:custGeom>
                <a:avLst/>
                <a:gdLst>
                  <a:gd name="connsiteX0" fmla="*/ 93631 w 93630"/>
                  <a:gd name="connsiteY0" fmla="*/ 1 h 1813846"/>
                  <a:gd name="connsiteX1" fmla="*/ 7525 w 93630"/>
                  <a:gd name="connsiteY1" fmla="*/ 85345 h 1813846"/>
                  <a:gd name="connsiteX2" fmla="*/ 0 w 93630"/>
                  <a:gd name="connsiteY2" fmla="*/ 1813466 h 1813846"/>
                  <a:gd name="connsiteX3" fmla="*/ 85725 w 93630"/>
                  <a:gd name="connsiteY3" fmla="*/ 1813846 h 1813846"/>
                  <a:gd name="connsiteX4" fmla="*/ 93631 w 93630"/>
                  <a:gd name="connsiteY4" fmla="*/ 1 h 181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30" h="1813846">
                    <a:moveTo>
                      <a:pt x="93631" y="1"/>
                    </a:move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85725" y="1813846"/>
                    </a:lnTo>
                    <a:lnTo>
                      <a:pt x="93631" y="1"/>
                    </a:ln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401" name="TextBox 400">
            <a:extLst>
              <a:ext uri="{FF2B5EF4-FFF2-40B4-BE49-F238E27FC236}">
                <a16:creationId xmlns:a16="http://schemas.microsoft.com/office/drawing/2014/main" xmlns="" id="{5357C741-AF9F-4B8F-98D0-3532B81FE495}"/>
              </a:ext>
            </a:extLst>
          </p:cNvPr>
          <p:cNvSpPr txBox="1"/>
          <p:nvPr/>
        </p:nvSpPr>
        <p:spPr>
          <a:xfrm>
            <a:off x="4557334" y="3057910"/>
            <a:ext cx="4740837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30000"/>
              </a:lnSpc>
              <a:defRPr/>
            </a:pPr>
            <a:r>
              <a:rPr lang="en-US" sz="6600" b="1" spc="225" dirty="0">
                <a:solidFill>
                  <a:srgbClr val="EDB863"/>
                </a:solidFill>
                <a:latin typeface="Coiny" panose="02000903060500060000" pitchFamily="2" charset="0"/>
                <a:cs typeface="ARMNoklae" panose="02000506000000020004" pitchFamily="2" charset="0"/>
              </a:rPr>
              <a:t>CỦNG CỐ</a:t>
            </a:r>
            <a:endParaRPr lang="th-TH" sz="2100" spc="225" dirty="0">
              <a:solidFill>
                <a:srgbClr val="EDB863"/>
              </a:solidFill>
              <a:latin typeface="Coiny" panose="02000903060500060000" pitchFamily="2" charset="0"/>
              <a:cs typeface="ARMNoklae" panose="02000506000000020004" pitchFamily="2" charset="0"/>
            </a:endParaRPr>
          </a:p>
        </p:txBody>
      </p:sp>
      <p:sp>
        <p:nvSpPr>
          <p:cNvPr id="402" name="Freeform: Shape 401">
            <a:extLst>
              <a:ext uri="{FF2B5EF4-FFF2-40B4-BE49-F238E27FC236}">
                <a16:creationId xmlns:a16="http://schemas.microsoft.com/office/drawing/2014/main" xmlns="" id="{3E37597C-5A4E-404D-AF95-D5A4477D838C}"/>
              </a:ext>
            </a:extLst>
          </p:cNvPr>
          <p:cNvSpPr/>
          <p:nvPr/>
        </p:nvSpPr>
        <p:spPr>
          <a:xfrm rot="387685">
            <a:off x="-164393" y="1195295"/>
            <a:ext cx="4359100" cy="5476757"/>
          </a:xfrm>
          <a:custGeom>
            <a:avLst/>
            <a:gdLst>
              <a:gd name="connsiteX0" fmla="*/ 4324606 w 4324605"/>
              <a:gd name="connsiteY0" fmla="*/ 0 h 3379484"/>
              <a:gd name="connsiteX1" fmla="*/ 4180941 w 4324605"/>
              <a:gd name="connsiteY1" fmla="*/ 130383 h 3379484"/>
              <a:gd name="connsiteX2" fmla="*/ 2863825 w 4324605"/>
              <a:gd name="connsiteY2" fmla="*/ 2648869 h 3379484"/>
              <a:gd name="connsiteX3" fmla="*/ 2845754 w 4324605"/>
              <a:gd name="connsiteY3" fmla="*/ 3379485 h 3379484"/>
              <a:gd name="connsiteX4" fmla="*/ 1803862 w 4324605"/>
              <a:gd name="connsiteY4" fmla="*/ 2990594 h 3379484"/>
              <a:gd name="connsiteX5" fmla="*/ 1416507 w 4324605"/>
              <a:gd name="connsiteY5" fmla="*/ 1718205 h 3379484"/>
              <a:gd name="connsiteX6" fmla="*/ 0 w 4324605"/>
              <a:gd name="connsiteY6" fmla="*/ 0 h 3379484"/>
              <a:gd name="connsiteX7" fmla="*/ 4324606 w 4324605"/>
              <a:gd name="connsiteY7" fmla="*/ 0 h 3379484"/>
              <a:gd name="connsiteX0" fmla="*/ 3846867 w 3846867"/>
              <a:gd name="connsiteY0" fmla="*/ 0 h 3379485"/>
              <a:gd name="connsiteX1" fmla="*/ 3703202 w 3846867"/>
              <a:gd name="connsiteY1" fmla="*/ 130383 h 3379485"/>
              <a:gd name="connsiteX2" fmla="*/ 2386086 w 3846867"/>
              <a:gd name="connsiteY2" fmla="*/ 2648869 h 3379485"/>
              <a:gd name="connsiteX3" fmla="*/ 2368015 w 3846867"/>
              <a:gd name="connsiteY3" fmla="*/ 3379485 h 3379485"/>
              <a:gd name="connsiteX4" fmla="*/ 1326123 w 3846867"/>
              <a:gd name="connsiteY4" fmla="*/ 2990594 h 3379485"/>
              <a:gd name="connsiteX5" fmla="*/ 938768 w 3846867"/>
              <a:gd name="connsiteY5" fmla="*/ 1718205 h 3379485"/>
              <a:gd name="connsiteX6" fmla="*/ 0 w 3846867"/>
              <a:gd name="connsiteY6" fmla="*/ 80670 h 3379485"/>
              <a:gd name="connsiteX7" fmla="*/ 3846867 w 3846867"/>
              <a:gd name="connsiteY7" fmla="*/ 0 h 3379485"/>
              <a:gd name="connsiteX0" fmla="*/ 3358353 w 3358353"/>
              <a:gd name="connsiteY0" fmla="*/ 0 h 3379485"/>
              <a:gd name="connsiteX1" fmla="*/ 3214688 w 3358353"/>
              <a:gd name="connsiteY1" fmla="*/ 130383 h 3379485"/>
              <a:gd name="connsiteX2" fmla="*/ 1897572 w 3358353"/>
              <a:gd name="connsiteY2" fmla="*/ 2648869 h 3379485"/>
              <a:gd name="connsiteX3" fmla="*/ 1879501 w 3358353"/>
              <a:gd name="connsiteY3" fmla="*/ 3379485 h 3379485"/>
              <a:gd name="connsiteX4" fmla="*/ 837609 w 3358353"/>
              <a:gd name="connsiteY4" fmla="*/ 2990594 h 3379485"/>
              <a:gd name="connsiteX5" fmla="*/ 450254 w 3358353"/>
              <a:gd name="connsiteY5" fmla="*/ 1718205 h 3379485"/>
              <a:gd name="connsiteX6" fmla="*/ 0 w 3358353"/>
              <a:gd name="connsiteY6" fmla="*/ 549296 h 3379485"/>
              <a:gd name="connsiteX7" fmla="*/ 3358353 w 3358353"/>
              <a:gd name="connsiteY7" fmla="*/ 0 h 3379485"/>
              <a:gd name="connsiteX0" fmla="*/ 3358353 w 3358353"/>
              <a:gd name="connsiteY0" fmla="*/ 0 h 3379485"/>
              <a:gd name="connsiteX1" fmla="*/ 3214688 w 3358353"/>
              <a:gd name="connsiteY1" fmla="*/ 130383 h 3379485"/>
              <a:gd name="connsiteX2" fmla="*/ 1897572 w 3358353"/>
              <a:gd name="connsiteY2" fmla="*/ 2648869 h 3379485"/>
              <a:gd name="connsiteX3" fmla="*/ 1879501 w 3358353"/>
              <a:gd name="connsiteY3" fmla="*/ 3379485 h 3379485"/>
              <a:gd name="connsiteX4" fmla="*/ 837609 w 3358353"/>
              <a:gd name="connsiteY4" fmla="*/ 2990594 h 3379485"/>
              <a:gd name="connsiteX5" fmla="*/ 450254 w 3358353"/>
              <a:gd name="connsiteY5" fmla="*/ 1718205 h 3379485"/>
              <a:gd name="connsiteX6" fmla="*/ 0 w 3358353"/>
              <a:gd name="connsiteY6" fmla="*/ 549296 h 3379485"/>
              <a:gd name="connsiteX7" fmla="*/ 3358353 w 3358353"/>
              <a:gd name="connsiteY7" fmla="*/ 0 h 3379485"/>
              <a:gd name="connsiteX0" fmla="*/ 3412127 w 3412127"/>
              <a:gd name="connsiteY0" fmla="*/ 0 h 3379485"/>
              <a:gd name="connsiteX1" fmla="*/ 3268462 w 3412127"/>
              <a:gd name="connsiteY1" fmla="*/ 130383 h 3379485"/>
              <a:gd name="connsiteX2" fmla="*/ 1951346 w 3412127"/>
              <a:gd name="connsiteY2" fmla="*/ 2648869 h 3379485"/>
              <a:gd name="connsiteX3" fmla="*/ 1933275 w 3412127"/>
              <a:gd name="connsiteY3" fmla="*/ 3379485 h 3379485"/>
              <a:gd name="connsiteX4" fmla="*/ 891383 w 3412127"/>
              <a:gd name="connsiteY4" fmla="*/ 2990594 h 3379485"/>
              <a:gd name="connsiteX5" fmla="*/ 504028 w 3412127"/>
              <a:gd name="connsiteY5" fmla="*/ 1718205 h 3379485"/>
              <a:gd name="connsiteX6" fmla="*/ 0 w 3412127"/>
              <a:gd name="connsiteY6" fmla="*/ 483431 h 3379485"/>
              <a:gd name="connsiteX7" fmla="*/ 3412127 w 3412127"/>
              <a:gd name="connsiteY7" fmla="*/ 0 h 3379485"/>
              <a:gd name="connsiteX0" fmla="*/ 3656482 w 3656482"/>
              <a:gd name="connsiteY0" fmla="*/ 0 h 3379485"/>
              <a:gd name="connsiteX1" fmla="*/ 3512817 w 3656482"/>
              <a:gd name="connsiteY1" fmla="*/ 130383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48383 w 3656482"/>
              <a:gd name="connsiteY5" fmla="*/ 1718205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656482 w 3656482"/>
              <a:gd name="connsiteY0" fmla="*/ 0 h 3379485"/>
              <a:gd name="connsiteX1" fmla="*/ 3512817 w 3656482"/>
              <a:gd name="connsiteY1" fmla="*/ 130383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48383 w 3656482"/>
              <a:gd name="connsiteY5" fmla="*/ 1718205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656482 w 3656482"/>
              <a:gd name="connsiteY0" fmla="*/ 0 h 3379485"/>
              <a:gd name="connsiteX1" fmla="*/ 3512817 w 3656482"/>
              <a:gd name="connsiteY1" fmla="*/ 130383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92239 w 3656482"/>
              <a:gd name="connsiteY5" fmla="*/ 1590912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656482 w 3656482"/>
              <a:gd name="connsiteY0" fmla="*/ 0 h 3379485"/>
              <a:gd name="connsiteX1" fmla="*/ 3020776 w 3656482"/>
              <a:gd name="connsiteY1" fmla="*/ 722375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92239 w 3656482"/>
              <a:gd name="connsiteY5" fmla="*/ 1590912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371279 w 3371279"/>
              <a:gd name="connsiteY0" fmla="*/ 27497 h 3016182"/>
              <a:gd name="connsiteX1" fmla="*/ 3020776 w 3371279"/>
              <a:gd name="connsiteY1" fmla="*/ 359072 h 3016182"/>
              <a:gd name="connsiteX2" fmla="*/ 2195701 w 3371279"/>
              <a:gd name="connsiteY2" fmla="*/ 2285566 h 3016182"/>
              <a:gd name="connsiteX3" fmla="*/ 2177630 w 3371279"/>
              <a:gd name="connsiteY3" fmla="*/ 3016182 h 3016182"/>
              <a:gd name="connsiteX4" fmla="*/ 1135738 w 3371279"/>
              <a:gd name="connsiteY4" fmla="*/ 2627291 h 3016182"/>
              <a:gd name="connsiteX5" fmla="*/ 792239 w 3371279"/>
              <a:gd name="connsiteY5" fmla="*/ 1227609 h 3016182"/>
              <a:gd name="connsiteX6" fmla="*/ 0 w 3371279"/>
              <a:gd name="connsiteY6" fmla="*/ 275369 h 3016182"/>
              <a:gd name="connsiteX7" fmla="*/ 3371279 w 3371279"/>
              <a:gd name="connsiteY7" fmla="*/ 27497 h 3016182"/>
              <a:gd name="connsiteX0" fmla="*/ 3371279 w 3371279"/>
              <a:gd name="connsiteY0" fmla="*/ 124385 h 3113070"/>
              <a:gd name="connsiteX1" fmla="*/ 3020776 w 3371279"/>
              <a:gd name="connsiteY1" fmla="*/ 455960 h 3113070"/>
              <a:gd name="connsiteX2" fmla="*/ 2195701 w 3371279"/>
              <a:gd name="connsiteY2" fmla="*/ 2382454 h 3113070"/>
              <a:gd name="connsiteX3" fmla="*/ 2177630 w 3371279"/>
              <a:gd name="connsiteY3" fmla="*/ 3113070 h 3113070"/>
              <a:gd name="connsiteX4" fmla="*/ 1135738 w 3371279"/>
              <a:gd name="connsiteY4" fmla="*/ 2724179 h 3113070"/>
              <a:gd name="connsiteX5" fmla="*/ 792239 w 3371279"/>
              <a:gd name="connsiteY5" fmla="*/ 1324497 h 3113070"/>
              <a:gd name="connsiteX6" fmla="*/ 0 w 3371279"/>
              <a:gd name="connsiteY6" fmla="*/ 372257 h 3113070"/>
              <a:gd name="connsiteX7" fmla="*/ 3371279 w 3371279"/>
              <a:gd name="connsiteY7" fmla="*/ 124385 h 3113070"/>
              <a:gd name="connsiteX0" fmla="*/ 3371279 w 3371279"/>
              <a:gd name="connsiteY0" fmla="*/ 370784 h 3359469"/>
              <a:gd name="connsiteX1" fmla="*/ 3020776 w 3371279"/>
              <a:gd name="connsiteY1" fmla="*/ 702359 h 3359469"/>
              <a:gd name="connsiteX2" fmla="*/ 2195701 w 3371279"/>
              <a:gd name="connsiteY2" fmla="*/ 2628853 h 3359469"/>
              <a:gd name="connsiteX3" fmla="*/ 2177630 w 3371279"/>
              <a:gd name="connsiteY3" fmla="*/ 3359469 h 3359469"/>
              <a:gd name="connsiteX4" fmla="*/ 1135738 w 3371279"/>
              <a:gd name="connsiteY4" fmla="*/ 2970578 h 3359469"/>
              <a:gd name="connsiteX5" fmla="*/ 792239 w 3371279"/>
              <a:gd name="connsiteY5" fmla="*/ 1570896 h 3359469"/>
              <a:gd name="connsiteX6" fmla="*/ 0 w 3371279"/>
              <a:gd name="connsiteY6" fmla="*/ 618656 h 3359469"/>
              <a:gd name="connsiteX7" fmla="*/ 3371279 w 3371279"/>
              <a:gd name="connsiteY7" fmla="*/ 370784 h 3359469"/>
              <a:gd name="connsiteX0" fmla="*/ 3306755 w 3306755"/>
              <a:gd name="connsiteY0" fmla="*/ 377980 h 3341113"/>
              <a:gd name="connsiteX1" fmla="*/ 3020776 w 3306755"/>
              <a:gd name="connsiteY1" fmla="*/ 684003 h 3341113"/>
              <a:gd name="connsiteX2" fmla="*/ 2195701 w 3306755"/>
              <a:gd name="connsiteY2" fmla="*/ 2610497 h 3341113"/>
              <a:gd name="connsiteX3" fmla="*/ 2177630 w 3306755"/>
              <a:gd name="connsiteY3" fmla="*/ 3341113 h 3341113"/>
              <a:gd name="connsiteX4" fmla="*/ 1135738 w 3306755"/>
              <a:gd name="connsiteY4" fmla="*/ 2952222 h 3341113"/>
              <a:gd name="connsiteX5" fmla="*/ 792239 w 3306755"/>
              <a:gd name="connsiteY5" fmla="*/ 1552540 h 3341113"/>
              <a:gd name="connsiteX6" fmla="*/ 0 w 3306755"/>
              <a:gd name="connsiteY6" fmla="*/ 600300 h 3341113"/>
              <a:gd name="connsiteX7" fmla="*/ 3306755 w 3306755"/>
              <a:gd name="connsiteY7" fmla="*/ 377980 h 3341113"/>
              <a:gd name="connsiteX0" fmla="*/ 3306755 w 3306755"/>
              <a:gd name="connsiteY0" fmla="*/ 431773 h 3394906"/>
              <a:gd name="connsiteX1" fmla="*/ 3020776 w 3306755"/>
              <a:gd name="connsiteY1" fmla="*/ 737796 h 3394906"/>
              <a:gd name="connsiteX2" fmla="*/ 2195701 w 3306755"/>
              <a:gd name="connsiteY2" fmla="*/ 2664290 h 3394906"/>
              <a:gd name="connsiteX3" fmla="*/ 2177630 w 3306755"/>
              <a:gd name="connsiteY3" fmla="*/ 3394906 h 3394906"/>
              <a:gd name="connsiteX4" fmla="*/ 1135738 w 3306755"/>
              <a:gd name="connsiteY4" fmla="*/ 3006015 h 3394906"/>
              <a:gd name="connsiteX5" fmla="*/ 792239 w 3306755"/>
              <a:gd name="connsiteY5" fmla="*/ 1606333 h 3394906"/>
              <a:gd name="connsiteX6" fmla="*/ 0 w 3306755"/>
              <a:gd name="connsiteY6" fmla="*/ 654093 h 3394906"/>
              <a:gd name="connsiteX7" fmla="*/ 3306755 w 3306755"/>
              <a:gd name="connsiteY7" fmla="*/ 431773 h 3394906"/>
              <a:gd name="connsiteX0" fmla="*/ 3306755 w 3306755"/>
              <a:gd name="connsiteY0" fmla="*/ 414805 h 3377938"/>
              <a:gd name="connsiteX1" fmla="*/ 3020776 w 3306755"/>
              <a:gd name="connsiteY1" fmla="*/ 720828 h 3377938"/>
              <a:gd name="connsiteX2" fmla="*/ 2195701 w 3306755"/>
              <a:gd name="connsiteY2" fmla="*/ 2647322 h 3377938"/>
              <a:gd name="connsiteX3" fmla="*/ 2177630 w 3306755"/>
              <a:gd name="connsiteY3" fmla="*/ 3377938 h 3377938"/>
              <a:gd name="connsiteX4" fmla="*/ 1135738 w 3306755"/>
              <a:gd name="connsiteY4" fmla="*/ 2989047 h 3377938"/>
              <a:gd name="connsiteX5" fmla="*/ 792239 w 3306755"/>
              <a:gd name="connsiteY5" fmla="*/ 1589365 h 3377938"/>
              <a:gd name="connsiteX6" fmla="*/ 0 w 3306755"/>
              <a:gd name="connsiteY6" fmla="*/ 637125 h 3377938"/>
              <a:gd name="connsiteX7" fmla="*/ 3306755 w 3306755"/>
              <a:gd name="connsiteY7" fmla="*/ 414805 h 3377938"/>
              <a:gd name="connsiteX0" fmla="*/ 3306755 w 3306755"/>
              <a:gd name="connsiteY0" fmla="*/ 409909 h 3373042"/>
              <a:gd name="connsiteX1" fmla="*/ 3020776 w 3306755"/>
              <a:gd name="connsiteY1" fmla="*/ 715932 h 3373042"/>
              <a:gd name="connsiteX2" fmla="*/ 2195701 w 3306755"/>
              <a:gd name="connsiteY2" fmla="*/ 2642426 h 3373042"/>
              <a:gd name="connsiteX3" fmla="*/ 2177630 w 3306755"/>
              <a:gd name="connsiteY3" fmla="*/ 3373042 h 3373042"/>
              <a:gd name="connsiteX4" fmla="*/ 1135738 w 3306755"/>
              <a:gd name="connsiteY4" fmla="*/ 2984151 h 3373042"/>
              <a:gd name="connsiteX5" fmla="*/ 792239 w 3306755"/>
              <a:gd name="connsiteY5" fmla="*/ 1584469 h 3373042"/>
              <a:gd name="connsiteX6" fmla="*/ 0 w 3306755"/>
              <a:gd name="connsiteY6" fmla="*/ 632229 h 3373042"/>
              <a:gd name="connsiteX7" fmla="*/ 3306755 w 3306755"/>
              <a:gd name="connsiteY7" fmla="*/ 409909 h 3373042"/>
              <a:gd name="connsiteX0" fmla="*/ 3306755 w 3306755"/>
              <a:gd name="connsiteY0" fmla="*/ 428329 h 3391462"/>
              <a:gd name="connsiteX1" fmla="*/ 3020776 w 3306755"/>
              <a:gd name="connsiteY1" fmla="*/ 734352 h 3391462"/>
              <a:gd name="connsiteX2" fmla="*/ 2195701 w 3306755"/>
              <a:gd name="connsiteY2" fmla="*/ 2660846 h 3391462"/>
              <a:gd name="connsiteX3" fmla="*/ 2177630 w 3306755"/>
              <a:gd name="connsiteY3" fmla="*/ 3391462 h 3391462"/>
              <a:gd name="connsiteX4" fmla="*/ 1135738 w 3306755"/>
              <a:gd name="connsiteY4" fmla="*/ 3002571 h 3391462"/>
              <a:gd name="connsiteX5" fmla="*/ 792239 w 3306755"/>
              <a:gd name="connsiteY5" fmla="*/ 1602889 h 3391462"/>
              <a:gd name="connsiteX6" fmla="*/ 0 w 3306755"/>
              <a:gd name="connsiteY6" fmla="*/ 650649 h 3391462"/>
              <a:gd name="connsiteX7" fmla="*/ 3306755 w 3306755"/>
              <a:gd name="connsiteY7" fmla="*/ 428329 h 3391462"/>
              <a:gd name="connsiteX0" fmla="*/ 3306755 w 3306755"/>
              <a:gd name="connsiteY0" fmla="*/ 396784 h 3359917"/>
              <a:gd name="connsiteX1" fmla="*/ 3020776 w 3306755"/>
              <a:gd name="connsiteY1" fmla="*/ 702807 h 3359917"/>
              <a:gd name="connsiteX2" fmla="*/ 2195701 w 3306755"/>
              <a:gd name="connsiteY2" fmla="*/ 2629301 h 3359917"/>
              <a:gd name="connsiteX3" fmla="*/ 2177630 w 3306755"/>
              <a:gd name="connsiteY3" fmla="*/ 3359917 h 3359917"/>
              <a:gd name="connsiteX4" fmla="*/ 1135738 w 3306755"/>
              <a:gd name="connsiteY4" fmla="*/ 2971026 h 3359917"/>
              <a:gd name="connsiteX5" fmla="*/ 792239 w 3306755"/>
              <a:gd name="connsiteY5" fmla="*/ 1571344 h 3359917"/>
              <a:gd name="connsiteX6" fmla="*/ 0 w 3306755"/>
              <a:gd name="connsiteY6" fmla="*/ 619104 h 3359917"/>
              <a:gd name="connsiteX7" fmla="*/ 3306755 w 3306755"/>
              <a:gd name="connsiteY7" fmla="*/ 396784 h 3359917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381581 h 3344714"/>
              <a:gd name="connsiteX1" fmla="*/ 3020776 w 3306755"/>
              <a:gd name="connsiteY1" fmla="*/ 687604 h 3344714"/>
              <a:gd name="connsiteX2" fmla="*/ 2195701 w 3306755"/>
              <a:gd name="connsiteY2" fmla="*/ 2614098 h 3344714"/>
              <a:gd name="connsiteX3" fmla="*/ 2177630 w 3306755"/>
              <a:gd name="connsiteY3" fmla="*/ 3344714 h 3344714"/>
              <a:gd name="connsiteX4" fmla="*/ 1135738 w 3306755"/>
              <a:gd name="connsiteY4" fmla="*/ 2955823 h 3344714"/>
              <a:gd name="connsiteX5" fmla="*/ 792239 w 3306755"/>
              <a:gd name="connsiteY5" fmla="*/ 1556141 h 3344714"/>
              <a:gd name="connsiteX6" fmla="*/ 0 w 3306755"/>
              <a:gd name="connsiteY6" fmla="*/ 603901 h 3344714"/>
              <a:gd name="connsiteX7" fmla="*/ 3306755 w 3306755"/>
              <a:gd name="connsiteY7" fmla="*/ 381581 h 3344714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59869 w 3359869"/>
              <a:gd name="connsiteY0" fmla="*/ 398055 h 3361188"/>
              <a:gd name="connsiteX1" fmla="*/ 3073890 w 3359869"/>
              <a:gd name="connsiteY1" fmla="*/ 704078 h 3361188"/>
              <a:gd name="connsiteX2" fmla="*/ 2248815 w 3359869"/>
              <a:gd name="connsiteY2" fmla="*/ 2630572 h 3361188"/>
              <a:gd name="connsiteX3" fmla="*/ 2230744 w 3359869"/>
              <a:gd name="connsiteY3" fmla="*/ 3361188 h 3361188"/>
              <a:gd name="connsiteX4" fmla="*/ 1188852 w 3359869"/>
              <a:gd name="connsiteY4" fmla="*/ 2972297 h 3361188"/>
              <a:gd name="connsiteX5" fmla="*/ 872298 w 3359869"/>
              <a:gd name="connsiteY5" fmla="*/ 1583654 h 3361188"/>
              <a:gd name="connsiteX6" fmla="*/ 53114 w 3359869"/>
              <a:gd name="connsiteY6" fmla="*/ 620375 h 3361188"/>
              <a:gd name="connsiteX7" fmla="*/ 3359869 w 3359869"/>
              <a:gd name="connsiteY7" fmla="*/ 398055 h 3361188"/>
              <a:gd name="connsiteX0" fmla="*/ 3359869 w 3359869"/>
              <a:gd name="connsiteY0" fmla="*/ 398055 h 3361188"/>
              <a:gd name="connsiteX1" fmla="*/ 3073890 w 3359869"/>
              <a:gd name="connsiteY1" fmla="*/ 704078 h 3361188"/>
              <a:gd name="connsiteX2" fmla="*/ 2248815 w 3359869"/>
              <a:gd name="connsiteY2" fmla="*/ 2630572 h 3361188"/>
              <a:gd name="connsiteX3" fmla="*/ 2230744 w 3359869"/>
              <a:gd name="connsiteY3" fmla="*/ 3361188 h 3361188"/>
              <a:gd name="connsiteX4" fmla="*/ 1188852 w 3359869"/>
              <a:gd name="connsiteY4" fmla="*/ 2972297 h 3361188"/>
              <a:gd name="connsiteX5" fmla="*/ 872298 w 3359869"/>
              <a:gd name="connsiteY5" fmla="*/ 1583654 h 3361188"/>
              <a:gd name="connsiteX6" fmla="*/ 53114 w 3359869"/>
              <a:gd name="connsiteY6" fmla="*/ 620375 h 3361188"/>
              <a:gd name="connsiteX7" fmla="*/ 3359869 w 3359869"/>
              <a:gd name="connsiteY7" fmla="*/ 398055 h 3361188"/>
              <a:gd name="connsiteX0" fmla="*/ 3359869 w 3359869"/>
              <a:gd name="connsiteY0" fmla="*/ 409954 h 3373087"/>
              <a:gd name="connsiteX1" fmla="*/ 3073890 w 3359869"/>
              <a:gd name="connsiteY1" fmla="*/ 715977 h 3373087"/>
              <a:gd name="connsiteX2" fmla="*/ 2248815 w 3359869"/>
              <a:gd name="connsiteY2" fmla="*/ 2642471 h 3373087"/>
              <a:gd name="connsiteX3" fmla="*/ 2230744 w 3359869"/>
              <a:gd name="connsiteY3" fmla="*/ 3373087 h 3373087"/>
              <a:gd name="connsiteX4" fmla="*/ 1188852 w 3359869"/>
              <a:gd name="connsiteY4" fmla="*/ 2984196 h 3373087"/>
              <a:gd name="connsiteX5" fmla="*/ 872298 w 3359869"/>
              <a:gd name="connsiteY5" fmla="*/ 1595553 h 3373087"/>
              <a:gd name="connsiteX6" fmla="*/ 53114 w 3359869"/>
              <a:gd name="connsiteY6" fmla="*/ 632274 h 3373087"/>
              <a:gd name="connsiteX7" fmla="*/ 3359869 w 3359869"/>
              <a:gd name="connsiteY7" fmla="*/ 409954 h 3373087"/>
              <a:gd name="connsiteX0" fmla="*/ 3359869 w 3359869"/>
              <a:gd name="connsiteY0" fmla="*/ 382521 h 3345654"/>
              <a:gd name="connsiteX1" fmla="*/ 3073890 w 3359869"/>
              <a:gd name="connsiteY1" fmla="*/ 688544 h 3345654"/>
              <a:gd name="connsiteX2" fmla="*/ 2248815 w 3359869"/>
              <a:gd name="connsiteY2" fmla="*/ 2615038 h 3345654"/>
              <a:gd name="connsiteX3" fmla="*/ 2230744 w 3359869"/>
              <a:gd name="connsiteY3" fmla="*/ 3345654 h 3345654"/>
              <a:gd name="connsiteX4" fmla="*/ 1188852 w 3359869"/>
              <a:gd name="connsiteY4" fmla="*/ 2956763 h 3345654"/>
              <a:gd name="connsiteX5" fmla="*/ 872298 w 3359869"/>
              <a:gd name="connsiteY5" fmla="*/ 1568120 h 3345654"/>
              <a:gd name="connsiteX6" fmla="*/ 53114 w 3359869"/>
              <a:gd name="connsiteY6" fmla="*/ 604841 h 3345654"/>
              <a:gd name="connsiteX7" fmla="*/ 3359869 w 3359869"/>
              <a:gd name="connsiteY7" fmla="*/ 382521 h 3345654"/>
              <a:gd name="connsiteX0" fmla="*/ 3359869 w 3359869"/>
              <a:gd name="connsiteY0" fmla="*/ 409290 h 3372423"/>
              <a:gd name="connsiteX1" fmla="*/ 3073890 w 3359869"/>
              <a:gd name="connsiteY1" fmla="*/ 715313 h 3372423"/>
              <a:gd name="connsiteX2" fmla="*/ 2248815 w 3359869"/>
              <a:gd name="connsiteY2" fmla="*/ 2641807 h 3372423"/>
              <a:gd name="connsiteX3" fmla="*/ 2230744 w 3359869"/>
              <a:gd name="connsiteY3" fmla="*/ 3372423 h 3372423"/>
              <a:gd name="connsiteX4" fmla="*/ 1188852 w 3359869"/>
              <a:gd name="connsiteY4" fmla="*/ 2983532 h 3372423"/>
              <a:gd name="connsiteX5" fmla="*/ 872298 w 3359869"/>
              <a:gd name="connsiteY5" fmla="*/ 1594889 h 3372423"/>
              <a:gd name="connsiteX6" fmla="*/ 53114 w 3359869"/>
              <a:gd name="connsiteY6" fmla="*/ 631610 h 3372423"/>
              <a:gd name="connsiteX7" fmla="*/ 3359869 w 3359869"/>
              <a:gd name="connsiteY7" fmla="*/ 409290 h 3372423"/>
              <a:gd name="connsiteX0" fmla="*/ 3365544 w 3365544"/>
              <a:gd name="connsiteY0" fmla="*/ 421804 h 3345040"/>
              <a:gd name="connsiteX1" fmla="*/ 3073890 w 3365544"/>
              <a:gd name="connsiteY1" fmla="*/ 687930 h 3345040"/>
              <a:gd name="connsiteX2" fmla="*/ 2248815 w 3365544"/>
              <a:gd name="connsiteY2" fmla="*/ 2614424 h 3345040"/>
              <a:gd name="connsiteX3" fmla="*/ 2230744 w 3365544"/>
              <a:gd name="connsiteY3" fmla="*/ 3345040 h 3345040"/>
              <a:gd name="connsiteX4" fmla="*/ 1188852 w 3365544"/>
              <a:gd name="connsiteY4" fmla="*/ 2956149 h 3345040"/>
              <a:gd name="connsiteX5" fmla="*/ 872298 w 3365544"/>
              <a:gd name="connsiteY5" fmla="*/ 1567506 h 3345040"/>
              <a:gd name="connsiteX6" fmla="*/ 53114 w 3365544"/>
              <a:gd name="connsiteY6" fmla="*/ 604227 h 3345040"/>
              <a:gd name="connsiteX7" fmla="*/ 3365544 w 3365544"/>
              <a:gd name="connsiteY7" fmla="*/ 421804 h 3345040"/>
              <a:gd name="connsiteX0" fmla="*/ 3365544 w 3365544"/>
              <a:gd name="connsiteY0" fmla="*/ 443551 h 3366787"/>
              <a:gd name="connsiteX1" fmla="*/ 3073890 w 3365544"/>
              <a:gd name="connsiteY1" fmla="*/ 709677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  <a:gd name="connsiteX0" fmla="*/ 3365544 w 3365544"/>
              <a:gd name="connsiteY0" fmla="*/ 443551 h 3366787"/>
              <a:gd name="connsiteX1" fmla="*/ 3032617 w 3365544"/>
              <a:gd name="connsiteY1" fmla="*/ 895235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  <a:gd name="connsiteX0" fmla="*/ 3365544 w 3365544"/>
              <a:gd name="connsiteY0" fmla="*/ 443551 h 3366787"/>
              <a:gd name="connsiteX1" fmla="*/ 3032617 w 3365544"/>
              <a:gd name="connsiteY1" fmla="*/ 895235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  <a:gd name="connsiteX0" fmla="*/ 3365544 w 3365544"/>
              <a:gd name="connsiteY0" fmla="*/ 443551 h 3366787"/>
              <a:gd name="connsiteX1" fmla="*/ 3032617 w 3365544"/>
              <a:gd name="connsiteY1" fmla="*/ 895235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544" h="3366787">
                <a:moveTo>
                  <a:pt x="3365544" y="443551"/>
                </a:moveTo>
                <a:cubicBezTo>
                  <a:pt x="3315668" y="484753"/>
                  <a:pt x="3271523" y="484630"/>
                  <a:pt x="3032617" y="895235"/>
                </a:cubicBezTo>
                <a:cubicBezTo>
                  <a:pt x="2826373" y="1249704"/>
                  <a:pt x="2382461" y="2224246"/>
                  <a:pt x="2248815" y="2636171"/>
                </a:cubicBezTo>
                <a:cubicBezTo>
                  <a:pt x="2115170" y="3048096"/>
                  <a:pt x="2188457" y="3125628"/>
                  <a:pt x="2230744" y="3366787"/>
                </a:cubicBezTo>
                <a:lnTo>
                  <a:pt x="1188852" y="2977896"/>
                </a:lnTo>
                <a:cubicBezTo>
                  <a:pt x="1392917" y="2367148"/>
                  <a:pt x="1228338" y="2008829"/>
                  <a:pt x="872298" y="1589253"/>
                </a:cubicBezTo>
                <a:cubicBezTo>
                  <a:pt x="85576" y="694459"/>
                  <a:pt x="-109877" y="659847"/>
                  <a:pt x="53114" y="625974"/>
                </a:cubicBezTo>
                <a:cubicBezTo>
                  <a:pt x="1048009" y="154414"/>
                  <a:pt x="2867065" y="-414175"/>
                  <a:pt x="3365544" y="443551"/>
                </a:cubicBezTo>
                <a:close/>
              </a:path>
            </a:pathLst>
          </a:custGeom>
          <a:solidFill>
            <a:schemeClr val="bg1">
              <a:alpha val="43000"/>
            </a:schemeClr>
          </a:solidFill>
          <a:ln w="9026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403" name="Graphic 27">
            <a:extLst>
              <a:ext uri="{FF2B5EF4-FFF2-40B4-BE49-F238E27FC236}">
                <a16:creationId xmlns:a16="http://schemas.microsoft.com/office/drawing/2014/main" xmlns="" id="{C8B9069E-BDC0-433C-A4E6-E959603BBC9A}"/>
              </a:ext>
            </a:extLst>
          </p:cNvPr>
          <p:cNvGrpSpPr/>
          <p:nvPr/>
        </p:nvGrpSpPr>
        <p:grpSpPr>
          <a:xfrm rot="21423545">
            <a:off x="7602528" y="861671"/>
            <a:ext cx="2384095" cy="1966023"/>
            <a:chOff x="5791019" y="2906982"/>
            <a:chExt cx="3178793" cy="2621364"/>
          </a:xfrm>
        </p:grpSpPr>
        <p:grpSp>
          <p:nvGrpSpPr>
            <p:cNvPr id="404" name="Graphic 27">
              <a:extLst>
                <a:ext uri="{FF2B5EF4-FFF2-40B4-BE49-F238E27FC236}">
                  <a16:creationId xmlns:a16="http://schemas.microsoft.com/office/drawing/2014/main" xmlns="" id="{C805C914-7AD9-4AEA-BC5C-B9DA86E78EF4}"/>
                </a:ext>
              </a:extLst>
            </p:cNvPr>
            <p:cNvGrpSpPr/>
            <p:nvPr/>
          </p:nvGrpSpPr>
          <p:grpSpPr>
            <a:xfrm>
              <a:off x="6080076" y="2906982"/>
              <a:ext cx="2621364" cy="2621364"/>
              <a:chOff x="6080076" y="2906982"/>
              <a:chExt cx="2621364" cy="2621364"/>
            </a:xfrm>
          </p:grpSpPr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xmlns="" id="{21345B9B-F2C4-4E4A-9FD1-F27EB1D29FB2}"/>
                  </a:ext>
                </a:extLst>
              </p:cNvPr>
              <p:cNvSpPr/>
              <p:nvPr/>
            </p:nvSpPr>
            <p:spPr>
              <a:xfrm rot="-3777192">
                <a:off x="6416529" y="3243435"/>
                <a:ext cx="1948457" cy="1948457"/>
              </a:xfrm>
              <a:custGeom>
                <a:avLst/>
                <a:gdLst>
                  <a:gd name="connsiteX0" fmla="*/ 1948458 w 1948457"/>
                  <a:gd name="connsiteY0" fmla="*/ 974229 h 1948457"/>
                  <a:gd name="connsiteX1" fmla="*/ 974229 w 1948457"/>
                  <a:gd name="connsiteY1" fmla="*/ 1948458 h 1948457"/>
                  <a:gd name="connsiteX2" fmla="*/ 0 w 1948457"/>
                  <a:gd name="connsiteY2" fmla="*/ 974229 h 1948457"/>
                  <a:gd name="connsiteX3" fmla="*/ 974229 w 1948457"/>
                  <a:gd name="connsiteY3" fmla="*/ 0 h 1948457"/>
                  <a:gd name="connsiteX4" fmla="*/ 1948458 w 1948457"/>
                  <a:gd name="connsiteY4" fmla="*/ 974229 h 1948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8457" h="1948457">
                    <a:moveTo>
                      <a:pt x="1948458" y="974229"/>
                    </a:moveTo>
                    <a:cubicBezTo>
                      <a:pt x="1948458" y="1512281"/>
                      <a:pt x="1512281" y="1948458"/>
                      <a:pt x="974229" y="1948458"/>
                    </a:cubicBezTo>
                    <a:cubicBezTo>
                      <a:pt x="436177" y="1948458"/>
                      <a:pt x="0" y="1512281"/>
                      <a:pt x="0" y="974229"/>
                    </a:cubicBezTo>
                    <a:cubicBezTo>
                      <a:pt x="0" y="436177"/>
                      <a:pt x="436177" y="0"/>
                      <a:pt x="974229" y="0"/>
                    </a:cubicBezTo>
                    <a:cubicBezTo>
                      <a:pt x="1512281" y="0"/>
                      <a:pt x="1948458" y="436177"/>
                      <a:pt x="1948458" y="974229"/>
                    </a:cubicBezTo>
                    <a:close/>
                  </a:path>
                </a:pathLst>
              </a:custGeom>
              <a:solidFill>
                <a:srgbClr val="E9D2AE"/>
              </a:solidFill>
              <a:ln w="49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407" name="Graphic 27">
                <a:extLst>
                  <a:ext uri="{FF2B5EF4-FFF2-40B4-BE49-F238E27FC236}">
                    <a16:creationId xmlns:a16="http://schemas.microsoft.com/office/drawing/2014/main" xmlns="" id="{FEC37BF6-FB19-4AB6-8BC7-C03B2269119C}"/>
                  </a:ext>
                </a:extLst>
              </p:cNvPr>
              <p:cNvGrpSpPr/>
              <p:nvPr/>
            </p:nvGrpSpPr>
            <p:grpSpPr>
              <a:xfrm>
                <a:off x="6416094" y="3620276"/>
                <a:ext cx="1948769" cy="1252724"/>
                <a:chOff x="6416094" y="3620276"/>
                <a:chExt cx="1948769" cy="1252724"/>
              </a:xfrm>
              <a:solidFill>
                <a:srgbClr val="D3AB05"/>
              </a:solidFill>
            </p:grpSpPr>
            <p:sp>
              <p:nvSpPr>
                <p:cNvPr id="408" name="Freeform: Shape 407">
                  <a:extLst>
                    <a:ext uri="{FF2B5EF4-FFF2-40B4-BE49-F238E27FC236}">
                      <a16:creationId xmlns:a16="http://schemas.microsoft.com/office/drawing/2014/main" xmlns="" id="{5D3E1614-13F6-4E3D-BECE-3F2472F8423D}"/>
                    </a:ext>
                  </a:extLst>
                </p:cNvPr>
                <p:cNvSpPr/>
                <p:nvPr/>
              </p:nvSpPr>
              <p:spPr>
                <a:xfrm>
                  <a:off x="6416094" y="3620276"/>
                  <a:ext cx="1309412" cy="930777"/>
                </a:xfrm>
                <a:custGeom>
                  <a:avLst/>
                  <a:gdLst>
                    <a:gd name="connsiteX0" fmla="*/ 612916 w 1309412"/>
                    <a:gd name="connsiteY0" fmla="*/ 369444 h 930777"/>
                    <a:gd name="connsiteX1" fmla="*/ 985649 w 1309412"/>
                    <a:gd name="connsiteY1" fmla="*/ 147095 h 930777"/>
                    <a:gd name="connsiteX2" fmla="*/ 239191 w 1309412"/>
                    <a:gd name="connsiteY2" fmla="*/ 266210 h 930777"/>
                    <a:gd name="connsiteX3" fmla="*/ 596538 w 1309412"/>
                    <a:gd name="connsiteY3" fmla="*/ 25001 h 930777"/>
                    <a:gd name="connsiteX4" fmla="*/ 144891 w 1309412"/>
                    <a:gd name="connsiteY4" fmla="*/ 86544 h 930777"/>
                    <a:gd name="connsiteX5" fmla="*/ 41161 w 1309412"/>
                    <a:gd name="connsiteY5" fmla="*/ 876182 h 930777"/>
                    <a:gd name="connsiteX6" fmla="*/ 59524 w 1309412"/>
                    <a:gd name="connsiteY6" fmla="*/ 930777 h 930777"/>
                    <a:gd name="connsiteX7" fmla="*/ 744440 w 1309412"/>
                    <a:gd name="connsiteY7" fmla="*/ 708924 h 930777"/>
                    <a:gd name="connsiteX8" fmla="*/ 240183 w 1309412"/>
                    <a:gd name="connsiteY8" fmla="*/ 691553 h 930777"/>
                    <a:gd name="connsiteX9" fmla="*/ 1308751 w 1309412"/>
                    <a:gd name="connsiteY9" fmla="*/ 275640 h 930777"/>
                    <a:gd name="connsiteX10" fmla="*/ 612916 w 1309412"/>
                    <a:gd name="connsiteY10" fmla="*/ 369444 h 930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09412" h="930777">
                      <a:moveTo>
                        <a:pt x="612916" y="369444"/>
                      </a:moveTo>
                      <a:cubicBezTo>
                        <a:pt x="594553" y="308894"/>
                        <a:pt x="1000043" y="235439"/>
                        <a:pt x="985649" y="147095"/>
                      </a:cubicBezTo>
                      <a:cubicBezTo>
                        <a:pt x="971256" y="58750"/>
                        <a:pt x="255073" y="338176"/>
                        <a:pt x="239191" y="266210"/>
                      </a:cubicBezTo>
                      <a:cubicBezTo>
                        <a:pt x="223805" y="194245"/>
                        <a:pt x="629791" y="123768"/>
                        <a:pt x="596538" y="25001"/>
                      </a:cubicBezTo>
                      <a:cubicBezTo>
                        <a:pt x="575693" y="-37038"/>
                        <a:pt x="326046" y="28972"/>
                        <a:pt x="144891" y="86544"/>
                      </a:cubicBezTo>
                      <a:cubicBezTo>
                        <a:pt x="4433" y="314849"/>
                        <a:pt x="-41724" y="599238"/>
                        <a:pt x="41161" y="876182"/>
                      </a:cubicBezTo>
                      <a:cubicBezTo>
                        <a:pt x="46620" y="894546"/>
                        <a:pt x="53072" y="912910"/>
                        <a:pt x="59524" y="930777"/>
                      </a:cubicBezTo>
                      <a:cubicBezTo>
                        <a:pt x="295274" y="889583"/>
                        <a:pt x="774715" y="795283"/>
                        <a:pt x="744440" y="708924"/>
                      </a:cubicBezTo>
                      <a:cubicBezTo>
                        <a:pt x="704238" y="594771"/>
                        <a:pt x="261525" y="763022"/>
                        <a:pt x="240183" y="691553"/>
                      </a:cubicBezTo>
                      <a:cubicBezTo>
                        <a:pt x="218842" y="620083"/>
                        <a:pt x="1340515" y="368451"/>
                        <a:pt x="1308751" y="275640"/>
                      </a:cubicBezTo>
                      <a:cubicBezTo>
                        <a:pt x="1276490" y="182829"/>
                        <a:pt x="631280" y="430491"/>
                        <a:pt x="612916" y="369444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49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09" name="Freeform: Shape 408">
                  <a:extLst>
                    <a:ext uri="{FF2B5EF4-FFF2-40B4-BE49-F238E27FC236}">
                      <a16:creationId xmlns:a16="http://schemas.microsoft.com/office/drawing/2014/main" xmlns="" id="{553FCEA4-CCE1-4023-BC05-606ED6C0D76D}"/>
                    </a:ext>
                  </a:extLst>
                </p:cNvPr>
                <p:cNvSpPr/>
                <p:nvPr/>
              </p:nvSpPr>
              <p:spPr>
                <a:xfrm>
                  <a:off x="7333743" y="3857700"/>
                  <a:ext cx="1031121" cy="1015300"/>
                </a:xfrm>
                <a:custGeom>
                  <a:avLst/>
                  <a:gdLst>
                    <a:gd name="connsiteX0" fmla="*/ 961866 w 1031121"/>
                    <a:gd name="connsiteY0" fmla="*/ 0 h 1015300"/>
                    <a:gd name="connsiteX1" fmla="*/ 403014 w 1031121"/>
                    <a:gd name="connsiteY1" fmla="*/ 227313 h 1015300"/>
                    <a:gd name="connsiteX2" fmla="*/ 821408 w 1031121"/>
                    <a:gd name="connsiteY2" fmla="*/ 198526 h 1015300"/>
                    <a:gd name="connsiteX3" fmla="*/ 223844 w 1031121"/>
                    <a:gd name="connsiteY3" fmla="*/ 533539 h 1015300"/>
                    <a:gd name="connsiteX4" fmla="*/ 738027 w 1031121"/>
                    <a:gd name="connsiteY4" fmla="*/ 503264 h 1015300"/>
                    <a:gd name="connsiteX5" fmla="*/ 999 w 1031121"/>
                    <a:gd name="connsiteY5" fmla="*/ 865078 h 1015300"/>
                    <a:gd name="connsiteX6" fmla="*/ 699811 w 1031121"/>
                    <a:gd name="connsiteY6" fmla="*/ 776238 h 1015300"/>
                    <a:gd name="connsiteX7" fmla="*/ 446690 w 1031121"/>
                    <a:gd name="connsiteY7" fmla="*/ 996602 h 1015300"/>
                    <a:gd name="connsiteX8" fmla="*/ 832824 w 1031121"/>
                    <a:gd name="connsiteY8" fmla="*/ 948956 h 1015300"/>
                    <a:gd name="connsiteX9" fmla="*/ 990156 w 1031121"/>
                    <a:gd name="connsiteY9" fmla="*/ 80899 h 1015300"/>
                    <a:gd name="connsiteX10" fmla="*/ 961866 w 1031121"/>
                    <a:gd name="connsiteY10" fmla="*/ 0 h 101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31121" h="1015300">
                      <a:moveTo>
                        <a:pt x="961866" y="0"/>
                      </a:moveTo>
                      <a:cubicBezTo>
                        <a:pt x="712219" y="77922"/>
                        <a:pt x="391103" y="186615"/>
                        <a:pt x="403014" y="227313"/>
                      </a:cubicBezTo>
                      <a:cubicBezTo>
                        <a:pt x="422867" y="293323"/>
                        <a:pt x="796593" y="115642"/>
                        <a:pt x="821408" y="198526"/>
                      </a:cubicBezTo>
                      <a:cubicBezTo>
                        <a:pt x="846224" y="281411"/>
                        <a:pt x="197043" y="463559"/>
                        <a:pt x="223844" y="533539"/>
                      </a:cubicBezTo>
                      <a:cubicBezTo>
                        <a:pt x="250645" y="603520"/>
                        <a:pt x="724130" y="443706"/>
                        <a:pt x="738027" y="503264"/>
                      </a:cubicBezTo>
                      <a:cubicBezTo>
                        <a:pt x="752420" y="562822"/>
                        <a:pt x="-31758" y="784675"/>
                        <a:pt x="999" y="865078"/>
                      </a:cubicBezTo>
                      <a:cubicBezTo>
                        <a:pt x="33755" y="945481"/>
                        <a:pt x="670032" y="676975"/>
                        <a:pt x="699811" y="776238"/>
                      </a:cubicBezTo>
                      <a:cubicBezTo>
                        <a:pt x="729590" y="875501"/>
                        <a:pt x="421874" y="913717"/>
                        <a:pt x="446690" y="996602"/>
                      </a:cubicBezTo>
                      <a:cubicBezTo>
                        <a:pt x="460090" y="1041270"/>
                        <a:pt x="655639" y="998091"/>
                        <a:pt x="832824" y="948956"/>
                      </a:cubicBezTo>
                      <a:cubicBezTo>
                        <a:pt x="1013979" y="709731"/>
                        <a:pt x="1082470" y="390600"/>
                        <a:pt x="990156" y="80899"/>
                      </a:cubicBezTo>
                      <a:cubicBezTo>
                        <a:pt x="982214" y="53106"/>
                        <a:pt x="972288" y="26305"/>
                        <a:pt x="961866" y="0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49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xmlns="" id="{5A237852-6364-447C-BEBA-759CD4E37653}"/>
                </a:ext>
              </a:extLst>
            </p:cNvPr>
            <p:cNvSpPr/>
            <p:nvPr/>
          </p:nvSpPr>
          <p:spPr>
            <a:xfrm>
              <a:off x="5791019" y="3485774"/>
              <a:ext cx="3178793" cy="1586309"/>
            </a:xfrm>
            <a:custGeom>
              <a:avLst/>
              <a:gdLst>
                <a:gd name="connsiteX0" fmla="*/ 2246505 w 3178793"/>
                <a:gd name="connsiteY0" fmla="*/ 3164 h 1586309"/>
                <a:gd name="connsiteX1" fmla="*/ 2371080 w 3178793"/>
                <a:gd name="connsiteY1" fmla="*/ 136673 h 1586309"/>
                <a:gd name="connsiteX2" fmla="*/ 2725946 w 3178793"/>
                <a:gd name="connsiteY2" fmla="*/ 309391 h 1586309"/>
                <a:gd name="connsiteX3" fmla="*/ 1668794 w 3178793"/>
                <a:gd name="connsiteY3" fmla="*/ 1058331 h 1586309"/>
                <a:gd name="connsiteX4" fmla="*/ 373906 w 3178793"/>
                <a:gd name="connsiteY4" fmla="*/ 1013663 h 1586309"/>
                <a:gd name="connsiteX5" fmla="*/ 630501 w 3178793"/>
                <a:gd name="connsiteY5" fmla="*/ 632989 h 1586309"/>
                <a:gd name="connsiteX6" fmla="*/ 664251 w 3178793"/>
                <a:gd name="connsiteY6" fmla="*/ 461263 h 1586309"/>
                <a:gd name="connsiteX7" fmla="*/ 11596 w 3178793"/>
                <a:gd name="connsiteY7" fmla="*/ 1265295 h 1586309"/>
                <a:gd name="connsiteX8" fmla="*/ 1779968 w 3178793"/>
                <a:gd name="connsiteY8" fmla="*/ 1430568 h 1586309"/>
                <a:gd name="connsiteX9" fmla="*/ 3167171 w 3178793"/>
                <a:gd name="connsiteY9" fmla="*/ 320806 h 1586309"/>
                <a:gd name="connsiteX10" fmla="*/ 2246505 w 3178793"/>
                <a:gd name="connsiteY10" fmla="*/ 3164 h 158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8793" h="1586309">
                  <a:moveTo>
                    <a:pt x="2246505" y="3164"/>
                  </a:moveTo>
                  <a:cubicBezTo>
                    <a:pt x="2291670" y="43366"/>
                    <a:pt x="2333360" y="88034"/>
                    <a:pt x="2371080" y="136673"/>
                  </a:cubicBezTo>
                  <a:cubicBezTo>
                    <a:pt x="2565140" y="154044"/>
                    <a:pt x="2697160" y="212113"/>
                    <a:pt x="2725946" y="309391"/>
                  </a:cubicBezTo>
                  <a:cubicBezTo>
                    <a:pt x="2791460" y="528762"/>
                    <a:pt x="2317975" y="863775"/>
                    <a:pt x="1668794" y="1058331"/>
                  </a:cubicBezTo>
                  <a:cubicBezTo>
                    <a:pt x="1019117" y="1252887"/>
                    <a:pt x="439916" y="1232538"/>
                    <a:pt x="373906" y="1013663"/>
                  </a:cubicBezTo>
                  <a:cubicBezTo>
                    <a:pt x="341149" y="904970"/>
                    <a:pt x="441901" y="767490"/>
                    <a:pt x="630501" y="632989"/>
                  </a:cubicBezTo>
                  <a:cubicBezTo>
                    <a:pt x="636457" y="574423"/>
                    <a:pt x="647872" y="517347"/>
                    <a:pt x="664251" y="461263"/>
                  </a:cubicBezTo>
                  <a:cubicBezTo>
                    <a:pt x="208137" y="715377"/>
                    <a:pt x="-60370" y="1024582"/>
                    <a:pt x="11596" y="1265295"/>
                  </a:cubicBezTo>
                  <a:cubicBezTo>
                    <a:pt x="116815" y="1617183"/>
                    <a:pt x="908934" y="1691134"/>
                    <a:pt x="1779968" y="1430568"/>
                  </a:cubicBezTo>
                  <a:cubicBezTo>
                    <a:pt x="2651499" y="1170002"/>
                    <a:pt x="3272390" y="673190"/>
                    <a:pt x="3167171" y="320806"/>
                  </a:cubicBezTo>
                  <a:cubicBezTo>
                    <a:pt x="3098183" y="90516"/>
                    <a:pt x="2734383" y="-20659"/>
                    <a:pt x="2246505" y="3164"/>
                  </a:cubicBezTo>
                  <a:close/>
                </a:path>
              </a:pathLst>
            </a:custGeom>
            <a:solidFill>
              <a:srgbClr val="D75903"/>
            </a:solidFill>
            <a:ln w="495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410" name="Graphic 44260">
            <a:extLst>
              <a:ext uri="{FF2B5EF4-FFF2-40B4-BE49-F238E27FC236}">
                <a16:creationId xmlns:a16="http://schemas.microsoft.com/office/drawing/2014/main" xmlns="" id="{FE32691C-F550-44E3-82A2-1FEF8F1BF48B}"/>
              </a:ext>
            </a:extLst>
          </p:cNvPr>
          <p:cNvGrpSpPr/>
          <p:nvPr/>
        </p:nvGrpSpPr>
        <p:grpSpPr>
          <a:xfrm>
            <a:off x="480736" y="1077397"/>
            <a:ext cx="1030751" cy="1105358"/>
            <a:chOff x="5972175" y="3276600"/>
            <a:chExt cx="245554" cy="304990"/>
          </a:xfrm>
        </p:grpSpPr>
        <p:sp>
          <p:nvSpPr>
            <p:cNvPr id="411" name="Freeform: Shape 44262">
              <a:extLst>
                <a:ext uri="{FF2B5EF4-FFF2-40B4-BE49-F238E27FC236}">
                  <a16:creationId xmlns:a16="http://schemas.microsoft.com/office/drawing/2014/main" xmlns="" id="{A41D67D8-BADD-4F2E-B481-19D7DE521CA9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12" name="Freeform: Shape 44263">
              <a:extLst>
                <a:ext uri="{FF2B5EF4-FFF2-40B4-BE49-F238E27FC236}">
                  <a16:creationId xmlns:a16="http://schemas.microsoft.com/office/drawing/2014/main" xmlns="" id="{257719B0-947C-4BF0-8424-04DCFB84F9F5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413" name="Graphic 44264">
            <a:extLst>
              <a:ext uri="{FF2B5EF4-FFF2-40B4-BE49-F238E27FC236}">
                <a16:creationId xmlns:a16="http://schemas.microsoft.com/office/drawing/2014/main" xmlns="" id="{A000E008-61E6-48A0-A8CD-EF3DEF2137BC}"/>
              </a:ext>
            </a:extLst>
          </p:cNvPr>
          <p:cNvGrpSpPr/>
          <p:nvPr/>
        </p:nvGrpSpPr>
        <p:grpSpPr>
          <a:xfrm rot="958954">
            <a:off x="3765532" y="1584143"/>
            <a:ext cx="855446" cy="907874"/>
            <a:chOff x="5948362" y="3286088"/>
            <a:chExt cx="293127" cy="288168"/>
          </a:xfrm>
        </p:grpSpPr>
        <p:sp>
          <p:nvSpPr>
            <p:cNvPr id="414" name="Freeform: Shape 44266">
              <a:extLst>
                <a:ext uri="{FF2B5EF4-FFF2-40B4-BE49-F238E27FC236}">
                  <a16:creationId xmlns:a16="http://schemas.microsoft.com/office/drawing/2014/main" xmlns="" id="{122D3162-6BE9-412B-B2B2-AC38EEB9D145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15" name="Freeform: Shape 44267">
              <a:extLst>
                <a:ext uri="{FF2B5EF4-FFF2-40B4-BE49-F238E27FC236}">
                  <a16:creationId xmlns:a16="http://schemas.microsoft.com/office/drawing/2014/main" xmlns="" id="{C1C51BBC-016E-4567-9A57-0EAC9BC7C691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416" name="Graphic 45029">
            <a:extLst>
              <a:ext uri="{FF2B5EF4-FFF2-40B4-BE49-F238E27FC236}">
                <a16:creationId xmlns:a16="http://schemas.microsoft.com/office/drawing/2014/main" xmlns="" id="{F5C99639-6F0F-4474-8296-415EC1C167A0}"/>
              </a:ext>
            </a:extLst>
          </p:cNvPr>
          <p:cNvGrpSpPr/>
          <p:nvPr/>
        </p:nvGrpSpPr>
        <p:grpSpPr>
          <a:xfrm>
            <a:off x="6946444" y="2429672"/>
            <a:ext cx="157801" cy="137031"/>
            <a:chOff x="9117820" y="2027686"/>
            <a:chExt cx="210401" cy="182708"/>
          </a:xfrm>
        </p:grpSpPr>
        <p:sp>
          <p:nvSpPr>
            <p:cNvPr id="417" name="Freeform: Shape 53">
              <a:extLst>
                <a:ext uri="{FF2B5EF4-FFF2-40B4-BE49-F238E27FC236}">
                  <a16:creationId xmlns:a16="http://schemas.microsoft.com/office/drawing/2014/main" xmlns="" id="{F203DC2A-4476-490A-B943-0597BC14B742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18" name="Freeform: Shape 54">
              <a:extLst>
                <a:ext uri="{FF2B5EF4-FFF2-40B4-BE49-F238E27FC236}">
                  <a16:creationId xmlns:a16="http://schemas.microsoft.com/office/drawing/2014/main" xmlns="" id="{9C5C6041-C02C-4449-9FD0-CD2C3C7352CA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19" name="Freeform: Shape 55">
              <a:extLst>
                <a:ext uri="{FF2B5EF4-FFF2-40B4-BE49-F238E27FC236}">
                  <a16:creationId xmlns:a16="http://schemas.microsoft.com/office/drawing/2014/main" xmlns="" id="{A03BB970-72BE-4917-96D0-F6BC6F1C9EF1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0" name="Freeform: Shape 56">
              <a:extLst>
                <a:ext uri="{FF2B5EF4-FFF2-40B4-BE49-F238E27FC236}">
                  <a16:creationId xmlns:a16="http://schemas.microsoft.com/office/drawing/2014/main" xmlns="" id="{48913E7E-F4FF-42C3-B2A5-AB1045AD0846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1" name="Freeform: Shape 57">
              <a:extLst>
                <a:ext uri="{FF2B5EF4-FFF2-40B4-BE49-F238E27FC236}">
                  <a16:creationId xmlns:a16="http://schemas.microsoft.com/office/drawing/2014/main" xmlns="" id="{359B15E2-6740-40B5-87D9-20C72BE95FE0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2" name="Freeform: Shape 58">
              <a:extLst>
                <a:ext uri="{FF2B5EF4-FFF2-40B4-BE49-F238E27FC236}">
                  <a16:creationId xmlns:a16="http://schemas.microsoft.com/office/drawing/2014/main" xmlns="" id="{6EDF15E0-49E8-4CA1-B3F2-C126B506859D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3" name="Freeform: Shape 59">
              <a:extLst>
                <a:ext uri="{FF2B5EF4-FFF2-40B4-BE49-F238E27FC236}">
                  <a16:creationId xmlns:a16="http://schemas.microsoft.com/office/drawing/2014/main" xmlns="" id="{00982567-0844-4AC2-8760-075F14BD2F77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4" name="Freeform: Shape 60">
              <a:extLst>
                <a:ext uri="{FF2B5EF4-FFF2-40B4-BE49-F238E27FC236}">
                  <a16:creationId xmlns:a16="http://schemas.microsoft.com/office/drawing/2014/main" xmlns="" id="{2E2A382C-B221-4DF5-B3FF-C99C6FDAC170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5" name="Freeform: Shape 61">
              <a:extLst>
                <a:ext uri="{FF2B5EF4-FFF2-40B4-BE49-F238E27FC236}">
                  <a16:creationId xmlns:a16="http://schemas.microsoft.com/office/drawing/2014/main" xmlns="" id="{B6BC34AE-9AE8-410A-9179-29A1CCDD300B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6" name="Freeform: Shape 62">
              <a:extLst>
                <a:ext uri="{FF2B5EF4-FFF2-40B4-BE49-F238E27FC236}">
                  <a16:creationId xmlns:a16="http://schemas.microsoft.com/office/drawing/2014/main" xmlns="" id="{1AD1EB20-139A-451E-B8AE-F12E54309FEC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7" name="Freeform: Shape 63">
              <a:extLst>
                <a:ext uri="{FF2B5EF4-FFF2-40B4-BE49-F238E27FC236}">
                  <a16:creationId xmlns:a16="http://schemas.microsoft.com/office/drawing/2014/main" xmlns="" id="{7B3D0ECA-3711-420C-AF0D-38FCA4497F46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8" name="Freeform: Shape 64">
              <a:extLst>
                <a:ext uri="{FF2B5EF4-FFF2-40B4-BE49-F238E27FC236}">
                  <a16:creationId xmlns:a16="http://schemas.microsoft.com/office/drawing/2014/main" xmlns="" id="{BB36831A-23A9-48EC-ACC4-C20B9D507813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9" name="Freeform: Shape 65">
              <a:extLst>
                <a:ext uri="{FF2B5EF4-FFF2-40B4-BE49-F238E27FC236}">
                  <a16:creationId xmlns:a16="http://schemas.microsoft.com/office/drawing/2014/main" xmlns="" id="{4469C864-5503-4EEA-8F70-207D509BE70A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0" name="Freeform: Shape 66">
              <a:extLst>
                <a:ext uri="{FF2B5EF4-FFF2-40B4-BE49-F238E27FC236}">
                  <a16:creationId xmlns:a16="http://schemas.microsoft.com/office/drawing/2014/main" xmlns="" id="{E1F63C88-B124-40A9-AAF6-F67EA1650CC3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1" name="Freeform: Shape 67">
              <a:extLst>
                <a:ext uri="{FF2B5EF4-FFF2-40B4-BE49-F238E27FC236}">
                  <a16:creationId xmlns:a16="http://schemas.microsoft.com/office/drawing/2014/main" xmlns="" id="{EA56D35E-BAB5-4FCA-A79B-85581957DADC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2" name="Freeform: Shape 68">
              <a:extLst>
                <a:ext uri="{FF2B5EF4-FFF2-40B4-BE49-F238E27FC236}">
                  <a16:creationId xmlns:a16="http://schemas.microsoft.com/office/drawing/2014/main" xmlns="" id="{46897BA4-06DF-43FC-90A1-AD1AF1EF238E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3" name="Freeform: Shape 69">
              <a:extLst>
                <a:ext uri="{FF2B5EF4-FFF2-40B4-BE49-F238E27FC236}">
                  <a16:creationId xmlns:a16="http://schemas.microsoft.com/office/drawing/2014/main" xmlns="" id="{63FEEF49-4D65-47C9-803A-AE966042DBF4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4" name="Freeform: Shape 70">
              <a:extLst>
                <a:ext uri="{FF2B5EF4-FFF2-40B4-BE49-F238E27FC236}">
                  <a16:creationId xmlns:a16="http://schemas.microsoft.com/office/drawing/2014/main" xmlns="" id="{B329947E-08A0-4B46-B796-F34A6155B54C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5" name="Freeform: Shape 71">
              <a:extLst>
                <a:ext uri="{FF2B5EF4-FFF2-40B4-BE49-F238E27FC236}">
                  <a16:creationId xmlns:a16="http://schemas.microsoft.com/office/drawing/2014/main" xmlns="" id="{D0DAFFE4-9402-4C9A-AAF6-204BA7A7C9D0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6" name="Freeform: Shape 72">
              <a:extLst>
                <a:ext uri="{FF2B5EF4-FFF2-40B4-BE49-F238E27FC236}">
                  <a16:creationId xmlns:a16="http://schemas.microsoft.com/office/drawing/2014/main" xmlns="" id="{6C0C82D8-16C1-4A7B-BE71-752ADCA0C986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7" name="Freeform: Shape 73">
              <a:extLst>
                <a:ext uri="{FF2B5EF4-FFF2-40B4-BE49-F238E27FC236}">
                  <a16:creationId xmlns:a16="http://schemas.microsoft.com/office/drawing/2014/main" xmlns="" id="{398A27AB-F684-45BB-8FCB-E87B14D8AECB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8" name="Freeform: Shape 74">
              <a:extLst>
                <a:ext uri="{FF2B5EF4-FFF2-40B4-BE49-F238E27FC236}">
                  <a16:creationId xmlns:a16="http://schemas.microsoft.com/office/drawing/2014/main" xmlns="" id="{FB600C80-0BD4-425D-9AAA-E6A87E9B7E19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9" name="Freeform: Shape 75">
              <a:extLst>
                <a:ext uri="{FF2B5EF4-FFF2-40B4-BE49-F238E27FC236}">
                  <a16:creationId xmlns:a16="http://schemas.microsoft.com/office/drawing/2014/main" xmlns="" id="{D888F9E9-A601-48D1-921D-F7B366A0F581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40" name="Freeform: Shape 76">
              <a:extLst>
                <a:ext uri="{FF2B5EF4-FFF2-40B4-BE49-F238E27FC236}">
                  <a16:creationId xmlns:a16="http://schemas.microsoft.com/office/drawing/2014/main" xmlns="" id="{EF34F74A-37BC-4083-B017-078C138352F7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41" name="Freeform: Shape 77">
              <a:extLst>
                <a:ext uri="{FF2B5EF4-FFF2-40B4-BE49-F238E27FC236}">
                  <a16:creationId xmlns:a16="http://schemas.microsoft.com/office/drawing/2014/main" xmlns="" id="{D123D23B-D608-4379-9260-334D124234E1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42" name="Freeform: Shape 78">
              <a:extLst>
                <a:ext uri="{FF2B5EF4-FFF2-40B4-BE49-F238E27FC236}">
                  <a16:creationId xmlns:a16="http://schemas.microsoft.com/office/drawing/2014/main" xmlns="" id="{7E73BAE7-52E4-483C-8ADF-2CB3A31F8DCC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43" name="Freeform: Shape 79">
              <a:extLst>
                <a:ext uri="{FF2B5EF4-FFF2-40B4-BE49-F238E27FC236}">
                  <a16:creationId xmlns:a16="http://schemas.microsoft.com/office/drawing/2014/main" xmlns="" id="{993E2178-A761-4A04-B3F3-4ECC2D8F4126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44" name="Freeform: Shape 80">
              <a:extLst>
                <a:ext uri="{FF2B5EF4-FFF2-40B4-BE49-F238E27FC236}">
                  <a16:creationId xmlns:a16="http://schemas.microsoft.com/office/drawing/2014/main" xmlns="" id="{0F50F903-E5F8-42B2-9836-EA24B339E621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45" name="Freeform: Shape 81">
              <a:extLst>
                <a:ext uri="{FF2B5EF4-FFF2-40B4-BE49-F238E27FC236}">
                  <a16:creationId xmlns:a16="http://schemas.microsoft.com/office/drawing/2014/main" xmlns="" id="{EE504CF2-A6E9-4B99-9E52-5EBFEFF5B5E8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46" name="Freeform: Shape 82">
              <a:extLst>
                <a:ext uri="{FF2B5EF4-FFF2-40B4-BE49-F238E27FC236}">
                  <a16:creationId xmlns:a16="http://schemas.microsoft.com/office/drawing/2014/main" xmlns="" id="{4716D5B2-A25C-4513-A3BA-15AF38831580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47" name="Freeform: Shape 83">
              <a:extLst>
                <a:ext uri="{FF2B5EF4-FFF2-40B4-BE49-F238E27FC236}">
                  <a16:creationId xmlns:a16="http://schemas.microsoft.com/office/drawing/2014/main" xmlns="" id="{8D0AF669-6158-4D06-A55A-AF6C7096319D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48" name="Freeform: Shape 84">
              <a:extLst>
                <a:ext uri="{FF2B5EF4-FFF2-40B4-BE49-F238E27FC236}">
                  <a16:creationId xmlns:a16="http://schemas.microsoft.com/office/drawing/2014/main" xmlns="" id="{B6F778DF-C7A9-4FE3-85DC-64AA1F23AB3E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49" name="Freeform: Shape 85">
              <a:extLst>
                <a:ext uri="{FF2B5EF4-FFF2-40B4-BE49-F238E27FC236}">
                  <a16:creationId xmlns:a16="http://schemas.microsoft.com/office/drawing/2014/main" xmlns="" id="{AB29C2C5-E6E7-4AF2-8E88-C6B078028908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50" name="Freeform: Shape 86">
              <a:extLst>
                <a:ext uri="{FF2B5EF4-FFF2-40B4-BE49-F238E27FC236}">
                  <a16:creationId xmlns:a16="http://schemas.microsoft.com/office/drawing/2014/main" xmlns="" id="{0F38A081-4025-43B7-B895-0CD9B164C3B7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51" name="Freeform: Shape 87">
              <a:extLst>
                <a:ext uri="{FF2B5EF4-FFF2-40B4-BE49-F238E27FC236}">
                  <a16:creationId xmlns:a16="http://schemas.microsoft.com/office/drawing/2014/main" xmlns="" id="{07E35CA4-06AA-497D-8C2D-33982D50E0E1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52" name="Freeform: Shape 88">
              <a:extLst>
                <a:ext uri="{FF2B5EF4-FFF2-40B4-BE49-F238E27FC236}">
                  <a16:creationId xmlns:a16="http://schemas.microsoft.com/office/drawing/2014/main" xmlns="" id="{E530324E-9A21-47EC-BC34-0498154AB143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53" name="Freeform: Shape 89">
              <a:extLst>
                <a:ext uri="{FF2B5EF4-FFF2-40B4-BE49-F238E27FC236}">
                  <a16:creationId xmlns:a16="http://schemas.microsoft.com/office/drawing/2014/main" xmlns="" id="{BD96EE19-50D8-4269-A957-58C58D01174C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54" name="Freeform: Shape 90">
              <a:extLst>
                <a:ext uri="{FF2B5EF4-FFF2-40B4-BE49-F238E27FC236}">
                  <a16:creationId xmlns:a16="http://schemas.microsoft.com/office/drawing/2014/main" xmlns="" id="{000E3919-B324-453F-B1AA-7AA1547BFFA3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55" name="Freeform: Shape 91">
              <a:extLst>
                <a:ext uri="{FF2B5EF4-FFF2-40B4-BE49-F238E27FC236}">
                  <a16:creationId xmlns:a16="http://schemas.microsoft.com/office/drawing/2014/main" xmlns="" id="{A8F52108-C0B1-4E29-96B8-9020E5FCF447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56" name="Freeform: Shape 92">
              <a:extLst>
                <a:ext uri="{FF2B5EF4-FFF2-40B4-BE49-F238E27FC236}">
                  <a16:creationId xmlns:a16="http://schemas.microsoft.com/office/drawing/2014/main" xmlns="" id="{497A9326-3C06-4AFF-BC83-FFD9B4C7942B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57" name="Freeform: Shape 93">
              <a:extLst>
                <a:ext uri="{FF2B5EF4-FFF2-40B4-BE49-F238E27FC236}">
                  <a16:creationId xmlns:a16="http://schemas.microsoft.com/office/drawing/2014/main" xmlns="" id="{67A1134B-3109-4534-B4E6-864EECAA0AF3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58" name="Freeform: Shape 94">
              <a:extLst>
                <a:ext uri="{FF2B5EF4-FFF2-40B4-BE49-F238E27FC236}">
                  <a16:creationId xmlns:a16="http://schemas.microsoft.com/office/drawing/2014/main" xmlns="" id="{48120C5D-8624-4DC4-9542-3B03BA2270B7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59" name="Freeform: Shape 95">
              <a:extLst>
                <a:ext uri="{FF2B5EF4-FFF2-40B4-BE49-F238E27FC236}">
                  <a16:creationId xmlns:a16="http://schemas.microsoft.com/office/drawing/2014/main" xmlns="" id="{180FBDAF-54C2-4040-99EB-71E6169CB82A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60" name="Freeform: Shape 96">
              <a:extLst>
                <a:ext uri="{FF2B5EF4-FFF2-40B4-BE49-F238E27FC236}">
                  <a16:creationId xmlns:a16="http://schemas.microsoft.com/office/drawing/2014/main" xmlns="" id="{7FA0A048-8A5E-485C-8296-FDFB70448D09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61" name="Freeform: Shape 97">
              <a:extLst>
                <a:ext uri="{FF2B5EF4-FFF2-40B4-BE49-F238E27FC236}">
                  <a16:creationId xmlns:a16="http://schemas.microsoft.com/office/drawing/2014/main" xmlns="" id="{F7B50D66-9E2A-4000-8D53-327982ED5FDE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62" name="Freeform: Shape 98">
              <a:extLst>
                <a:ext uri="{FF2B5EF4-FFF2-40B4-BE49-F238E27FC236}">
                  <a16:creationId xmlns:a16="http://schemas.microsoft.com/office/drawing/2014/main" xmlns="" id="{07BB9219-0F16-4E79-8CC3-60BD5A1B8B13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63" name="Freeform: Shape 99">
              <a:extLst>
                <a:ext uri="{FF2B5EF4-FFF2-40B4-BE49-F238E27FC236}">
                  <a16:creationId xmlns:a16="http://schemas.microsoft.com/office/drawing/2014/main" xmlns="" id="{0FBF0088-3555-4AC1-9288-3B8DB5EB22FF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64" name="Freeform: Shape 100">
              <a:extLst>
                <a:ext uri="{FF2B5EF4-FFF2-40B4-BE49-F238E27FC236}">
                  <a16:creationId xmlns:a16="http://schemas.microsoft.com/office/drawing/2014/main" xmlns="" id="{0630D609-8696-477B-AE36-85C96E972499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65" name="Freeform: Shape 101">
              <a:extLst>
                <a:ext uri="{FF2B5EF4-FFF2-40B4-BE49-F238E27FC236}">
                  <a16:creationId xmlns:a16="http://schemas.microsoft.com/office/drawing/2014/main" xmlns="" id="{6523C4D4-E692-4346-A08E-0400503278F5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66" name="Freeform: Shape 102">
              <a:extLst>
                <a:ext uri="{FF2B5EF4-FFF2-40B4-BE49-F238E27FC236}">
                  <a16:creationId xmlns:a16="http://schemas.microsoft.com/office/drawing/2014/main" xmlns="" id="{3CFE9A64-B89C-45D7-86FA-AC265245E65F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67" name="Freeform: Shape 103">
              <a:extLst>
                <a:ext uri="{FF2B5EF4-FFF2-40B4-BE49-F238E27FC236}">
                  <a16:creationId xmlns:a16="http://schemas.microsoft.com/office/drawing/2014/main" xmlns="" id="{F386D091-E526-40FE-BAC1-927873DDB899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68" name="Freeform: Shape 104">
              <a:extLst>
                <a:ext uri="{FF2B5EF4-FFF2-40B4-BE49-F238E27FC236}">
                  <a16:creationId xmlns:a16="http://schemas.microsoft.com/office/drawing/2014/main" xmlns="" id="{55E78790-8704-4E94-955E-D8B06906A2B1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69" name="Freeform: Shape 105">
              <a:extLst>
                <a:ext uri="{FF2B5EF4-FFF2-40B4-BE49-F238E27FC236}">
                  <a16:creationId xmlns:a16="http://schemas.microsoft.com/office/drawing/2014/main" xmlns="" id="{95219779-5820-4DB8-8B32-EF7B774D86CD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70" name="Freeform: Shape 106">
              <a:extLst>
                <a:ext uri="{FF2B5EF4-FFF2-40B4-BE49-F238E27FC236}">
                  <a16:creationId xmlns:a16="http://schemas.microsoft.com/office/drawing/2014/main" xmlns="" id="{A42BD8DC-2A85-46C6-9531-34BD16D5D2B3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71" name="Freeform: Shape 107">
              <a:extLst>
                <a:ext uri="{FF2B5EF4-FFF2-40B4-BE49-F238E27FC236}">
                  <a16:creationId xmlns:a16="http://schemas.microsoft.com/office/drawing/2014/main" xmlns="" id="{66895198-EA3E-4085-AB62-5FD03837AC19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72" name="Freeform: Shape 108">
              <a:extLst>
                <a:ext uri="{FF2B5EF4-FFF2-40B4-BE49-F238E27FC236}">
                  <a16:creationId xmlns:a16="http://schemas.microsoft.com/office/drawing/2014/main" xmlns="" id="{9B59B160-E54B-47AA-82D6-717BA813132C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73" name="Freeform: Shape 109">
              <a:extLst>
                <a:ext uri="{FF2B5EF4-FFF2-40B4-BE49-F238E27FC236}">
                  <a16:creationId xmlns:a16="http://schemas.microsoft.com/office/drawing/2014/main" xmlns="" id="{59C76AE3-FD2E-4527-A905-6D39588F3C8D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74" name="Freeform: Shape 110">
              <a:extLst>
                <a:ext uri="{FF2B5EF4-FFF2-40B4-BE49-F238E27FC236}">
                  <a16:creationId xmlns:a16="http://schemas.microsoft.com/office/drawing/2014/main" xmlns="" id="{EA978A0F-37A4-4547-A7E2-4776CF4B3B8A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75" name="Freeform: Shape 111">
              <a:extLst>
                <a:ext uri="{FF2B5EF4-FFF2-40B4-BE49-F238E27FC236}">
                  <a16:creationId xmlns:a16="http://schemas.microsoft.com/office/drawing/2014/main" xmlns="" id="{3D4D121C-167A-48CB-B0F0-0F436203B675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76" name="Freeform: Shape 112">
              <a:extLst>
                <a:ext uri="{FF2B5EF4-FFF2-40B4-BE49-F238E27FC236}">
                  <a16:creationId xmlns:a16="http://schemas.microsoft.com/office/drawing/2014/main" xmlns="" id="{5985520C-D57C-4C2D-B080-EAC11130AE12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77" name="Freeform: Shape 113">
              <a:extLst>
                <a:ext uri="{FF2B5EF4-FFF2-40B4-BE49-F238E27FC236}">
                  <a16:creationId xmlns:a16="http://schemas.microsoft.com/office/drawing/2014/main" xmlns="" id="{45BA14AA-7F5B-4A0D-B12D-013FBBD0F63A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78" name="Freeform: Shape 114">
              <a:extLst>
                <a:ext uri="{FF2B5EF4-FFF2-40B4-BE49-F238E27FC236}">
                  <a16:creationId xmlns:a16="http://schemas.microsoft.com/office/drawing/2014/main" xmlns="" id="{08DD2767-224C-4679-AC74-840AFDFAB0D6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79" name="Freeform: Shape 115">
              <a:extLst>
                <a:ext uri="{FF2B5EF4-FFF2-40B4-BE49-F238E27FC236}">
                  <a16:creationId xmlns:a16="http://schemas.microsoft.com/office/drawing/2014/main" xmlns="" id="{5ECE6D8A-4AAE-4D33-A006-7C534BA8646E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80" name="Freeform: Shape 116">
              <a:extLst>
                <a:ext uri="{FF2B5EF4-FFF2-40B4-BE49-F238E27FC236}">
                  <a16:creationId xmlns:a16="http://schemas.microsoft.com/office/drawing/2014/main" xmlns="" id="{E17EBE46-B9C1-49B2-AA9C-46226CC1073C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81" name="Freeform: Shape 117">
              <a:extLst>
                <a:ext uri="{FF2B5EF4-FFF2-40B4-BE49-F238E27FC236}">
                  <a16:creationId xmlns:a16="http://schemas.microsoft.com/office/drawing/2014/main" xmlns="" id="{7EEECA8D-62B0-45F0-84A4-1FA5EF7EF821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82" name="Freeform: Shape 118">
              <a:extLst>
                <a:ext uri="{FF2B5EF4-FFF2-40B4-BE49-F238E27FC236}">
                  <a16:creationId xmlns:a16="http://schemas.microsoft.com/office/drawing/2014/main" xmlns="" id="{DBFBD708-755B-4DE9-A42D-3824AEA94BE9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83" name="Freeform: Shape 119">
              <a:extLst>
                <a:ext uri="{FF2B5EF4-FFF2-40B4-BE49-F238E27FC236}">
                  <a16:creationId xmlns:a16="http://schemas.microsoft.com/office/drawing/2014/main" xmlns="" id="{619EC0DD-16AC-4EB2-AC0E-068AADD4B26E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84" name="Freeform: Shape 120">
              <a:extLst>
                <a:ext uri="{FF2B5EF4-FFF2-40B4-BE49-F238E27FC236}">
                  <a16:creationId xmlns:a16="http://schemas.microsoft.com/office/drawing/2014/main" xmlns="" id="{193F4B2B-4760-4758-8221-E2F7B31FF0C6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85" name="Freeform: Shape 121">
              <a:extLst>
                <a:ext uri="{FF2B5EF4-FFF2-40B4-BE49-F238E27FC236}">
                  <a16:creationId xmlns:a16="http://schemas.microsoft.com/office/drawing/2014/main" xmlns="" id="{970652D7-1E1D-409D-8670-320356891AA1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86" name="Freeform: Shape 122">
              <a:extLst>
                <a:ext uri="{FF2B5EF4-FFF2-40B4-BE49-F238E27FC236}">
                  <a16:creationId xmlns:a16="http://schemas.microsoft.com/office/drawing/2014/main" xmlns="" id="{136CBB62-7DD6-47A3-8914-DF36616E966E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87" name="Freeform: Shape 123">
              <a:extLst>
                <a:ext uri="{FF2B5EF4-FFF2-40B4-BE49-F238E27FC236}">
                  <a16:creationId xmlns:a16="http://schemas.microsoft.com/office/drawing/2014/main" xmlns="" id="{D6AF613D-1447-4B89-AE7B-F93690761410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88" name="Freeform: Shape 124">
              <a:extLst>
                <a:ext uri="{FF2B5EF4-FFF2-40B4-BE49-F238E27FC236}">
                  <a16:creationId xmlns:a16="http://schemas.microsoft.com/office/drawing/2014/main" xmlns="" id="{5D517A46-FF74-4D7F-ACB0-FBAE1C979473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89" name="Freeform: Shape 125">
              <a:extLst>
                <a:ext uri="{FF2B5EF4-FFF2-40B4-BE49-F238E27FC236}">
                  <a16:creationId xmlns:a16="http://schemas.microsoft.com/office/drawing/2014/main" xmlns="" id="{3C31D77B-FD00-4CBA-8D82-BE203206C985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90" name="Freeform: Shape 126">
              <a:extLst>
                <a:ext uri="{FF2B5EF4-FFF2-40B4-BE49-F238E27FC236}">
                  <a16:creationId xmlns:a16="http://schemas.microsoft.com/office/drawing/2014/main" xmlns="" id="{06EA0BE6-9B60-4770-8E83-BEF28B0F3F1F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91" name="Freeform: Shape 127">
              <a:extLst>
                <a:ext uri="{FF2B5EF4-FFF2-40B4-BE49-F238E27FC236}">
                  <a16:creationId xmlns:a16="http://schemas.microsoft.com/office/drawing/2014/main" xmlns="" id="{0A60B55D-3C57-4C2C-A1D9-02A7422245CE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92" name="Freeform: Shape 128">
              <a:extLst>
                <a:ext uri="{FF2B5EF4-FFF2-40B4-BE49-F238E27FC236}">
                  <a16:creationId xmlns:a16="http://schemas.microsoft.com/office/drawing/2014/main" xmlns="" id="{0EB8E7C8-A10A-4C03-96EE-CDF250C65ED7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93" name="Freeform: Shape 129">
              <a:extLst>
                <a:ext uri="{FF2B5EF4-FFF2-40B4-BE49-F238E27FC236}">
                  <a16:creationId xmlns:a16="http://schemas.microsoft.com/office/drawing/2014/main" xmlns="" id="{AB8970AF-6F5B-4C3C-B712-2058117AAFC5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94" name="Freeform: Shape 130">
              <a:extLst>
                <a:ext uri="{FF2B5EF4-FFF2-40B4-BE49-F238E27FC236}">
                  <a16:creationId xmlns:a16="http://schemas.microsoft.com/office/drawing/2014/main" xmlns="" id="{31348971-603C-4C5A-AE21-7AF76A8A58B8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95" name="Freeform: Shape 131">
              <a:extLst>
                <a:ext uri="{FF2B5EF4-FFF2-40B4-BE49-F238E27FC236}">
                  <a16:creationId xmlns:a16="http://schemas.microsoft.com/office/drawing/2014/main" xmlns="" id="{9FC68E0E-D885-49ED-9367-9FB4599EC5DC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96" name="Freeform: Shape 132">
              <a:extLst>
                <a:ext uri="{FF2B5EF4-FFF2-40B4-BE49-F238E27FC236}">
                  <a16:creationId xmlns:a16="http://schemas.microsoft.com/office/drawing/2014/main" xmlns="" id="{E538D30B-B518-44DA-A2CB-0BF1AAEE47BC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97" name="Freeform: Shape 133">
              <a:extLst>
                <a:ext uri="{FF2B5EF4-FFF2-40B4-BE49-F238E27FC236}">
                  <a16:creationId xmlns:a16="http://schemas.microsoft.com/office/drawing/2014/main" xmlns="" id="{4153AFF7-B49F-43CC-B3C8-017986DF7762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98" name="Freeform: Shape 134">
              <a:extLst>
                <a:ext uri="{FF2B5EF4-FFF2-40B4-BE49-F238E27FC236}">
                  <a16:creationId xmlns:a16="http://schemas.microsoft.com/office/drawing/2014/main" xmlns="" id="{CA5FF258-127F-4AF9-87FA-FF31E1638ADB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99" name="Freeform: Shape 135">
              <a:extLst>
                <a:ext uri="{FF2B5EF4-FFF2-40B4-BE49-F238E27FC236}">
                  <a16:creationId xmlns:a16="http://schemas.microsoft.com/office/drawing/2014/main" xmlns="" id="{34761946-BC46-470F-8235-9F3A48E6E355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00" name="Freeform: Shape 136">
              <a:extLst>
                <a:ext uri="{FF2B5EF4-FFF2-40B4-BE49-F238E27FC236}">
                  <a16:creationId xmlns:a16="http://schemas.microsoft.com/office/drawing/2014/main" xmlns="" id="{EE43F673-8FA4-4B5B-8D20-297946D7EA9A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01" name="Freeform: Shape 137">
              <a:extLst>
                <a:ext uri="{FF2B5EF4-FFF2-40B4-BE49-F238E27FC236}">
                  <a16:creationId xmlns:a16="http://schemas.microsoft.com/office/drawing/2014/main" xmlns="" id="{D92AAB41-9EFF-4A3D-B57B-36AC5DFBCFC1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02" name="Freeform: Shape 138">
              <a:extLst>
                <a:ext uri="{FF2B5EF4-FFF2-40B4-BE49-F238E27FC236}">
                  <a16:creationId xmlns:a16="http://schemas.microsoft.com/office/drawing/2014/main" xmlns="" id="{C8ED7A30-6441-4087-A74C-8BC8272DBC4F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03" name="Freeform: Shape 139">
              <a:extLst>
                <a:ext uri="{FF2B5EF4-FFF2-40B4-BE49-F238E27FC236}">
                  <a16:creationId xmlns:a16="http://schemas.microsoft.com/office/drawing/2014/main" xmlns="" id="{D8ED5BCA-4A6B-46BB-8EE1-94D6C63ABB42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04" name="Freeform: Shape 140">
              <a:extLst>
                <a:ext uri="{FF2B5EF4-FFF2-40B4-BE49-F238E27FC236}">
                  <a16:creationId xmlns:a16="http://schemas.microsoft.com/office/drawing/2014/main" xmlns="" id="{163713E1-BA0F-49FC-85F2-3FB3342BA7B1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05" name="Freeform: Shape 141">
              <a:extLst>
                <a:ext uri="{FF2B5EF4-FFF2-40B4-BE49-F238E27FC236}">
                  <a16:creationId xmlns:a16="http://schemas.microsoft.com/office/drawing/2014/main" xmlns="" id="{18B0A9C4-2549-431D-B4A0-00B62FC82937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06" name="Freeform: Shape 142">
              <a:extLst>
                <a:ext uri="{FF2B5EF4-FFF2-40B4-BE49-F238E27FC236}">
                  <a16:creationId xmlns:a16="http://schemas.microsoft.com/office/drawing/2014/main" xmlns="" id="{8DAF63B6-6768-457F-B77C-162800202280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07" name="Freeform: Shape 143">
              <a:extLst>
                <a:ext uri="{FF2B5EF4-FFF2-40B4-BE49-F238E27FC236}">
                  <a16:creationId xmlns:a16="http://schemas.microsoft.com/office/drawing/2014/main" xmlns="" id="{B0E1ECAB-E655-4947-9A5A-854389974346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08" name="Freeform: Shape 144">
              <a:extLst>
                <a:ext uri="{FF2B5EF4-FFF2-40B4-BE49-F238E27FC236}">
                  <a16:creationId xmlns:a16="http://schemas.microsoft.com/office/drawing/2014/main" xmlns="" id="{4EC747D3-0E70-4732-B17D-93128326C3B4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09" name="Freeform: Shape 145">
              <a:extLst>
                <a:ext uri="{FF2B5EF4-FFF2-40B4-BE49-F238E27FC236}">
                  <a16:creationId xmlns:a16="http://schemas.microsoft.com/office/drawing/2014/main" xmlns="" id="{2EE44D8B-94BD-4B62-86B3-29FCCB337C58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0" name="Freeform: Shape 146">
              <a:extLst>
                <a:ext uri="{FF2B5EF4-FFF2-40B4-BE49-F238E27FC236}">
                  <a16:creationId xmlns:a16="http://schemas.microsoft.com/office/drawing/2014/main" xmlns="" id="{C3776149-ECBF-4CCF-BCE3-065A77137043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1" name="Freeform: Shape 147">
              <a:extLst>
                <a:ext uri="{FF2B5EF4-FFF2-40B4-BE49-F238E27FC236}">
                  <a16:creationId xmlns:a16="http://schemas.microsoft.com/office/drawing/2014/main" xmlns="" id="{D03B03C4-B14D-4D57-8866-6D410E6C7122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2" name="Freeform: Shape 148">
              <a:extLst>
                <a:ext uri="{FF2B5EF4-FFF2-40B4-BE49-F238E27FC236}">
                  <a16:creationId xmlns:a16="http://schemas.microsoft.com/office/drawing/2014/main" xmlns="" id="{80C629AE-77E1-4428-BC21-39604C45A20D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3" name="Freeform: Shape 149">
              <a:extLst>
                <a:ext uri="{FF2B5EF4-FFF2-40B4-BE49-F238E27FC236}">
                  <a16:creationId xmlns:a16="http://schemas.microsoft.com/office/drawing/2014/main" xmlns="" id="{D0E41745-7077-4594-A9F7-8A89089CE318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4" name="Freeform: Shape 150">
              <a:extLst>
                <a:ext uri="{FF2B5EF4-FFF2-40B4-BE49-F238E27FC236}">
                  <a16:creationId xmlns:a16="http://schemas.microsoft.com/office/drawing/2014/main" xmlns="" id="{F6317268-00C7-4574-A69C-0A217D6D66A3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5" name="Freeform: Shape 151">
              <a:extLst>
                <a:ext uri="{FF2B5EF4-FFF2-40B4-BE49-F238E27FC236}">
                  <a16:creationId xmlns:a16="http://schemas.microsoft.com/office/drawing/2014/main" xmlns="" id="{598DC3C4-013B-4A56-A374-0084E6A89B00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6" name="Freeform: Shape 152">
              <a:extLst>
                <a:ext uri="{FF2B5EF4-FFF2-40B4-BE49-F238E27FC236}">
                  <a16:creationId xmlns:a16="http://schemas.microsoft.com/office/drawing/2014/main" xmlns="" id="{92F35E4E-C22D-42A6-A4E4-A4082426B257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7" name="Freeform: Shape 153">
              <a:extLst>
                <a:ext uri="{FF2B5EF4-FFF2-40B4-BE49-F238E27FC236}">
                  <a16:creationId xmlns:a16="http://schemas.microsoft.com/office/drawing/2014/main" xmlns="" id="{DA9C87AD-DE7F-4FC5-8098-E63E3F604043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8" name="Freeform: Shape 154">
              <a:extLst>
                <a:ext uri="{FF2B5EF4-FFF2-40B4-BE49-F238E27FC236}">
                  <a16:creationId xmlns:a16="http://schemas.microsoft.com/office/drawing/2014/main" xmlns="" id="{381C60A1-10FD-454B-B30C-D85DB51CF3E1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9" name="Freeform: Shape 155">
              <a:extLst>
                <a:ext uri="{FF2B5EF4-FFF2-40B4-BE49-F238E27FC236}">
                  <a16:creationId xmlns:a16="http://schemas.microsoft.com/office/drawing/2014/main" xmlns="" id="{13BAE1DE-85FD-4517-8450-78F26EA74DB1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520" name="Graphic 19325">
            <a:extLst>
              <a:ext uri="{FF2B5EF4-FFF2-40B4-BE49-F238E27FC236}">
                <a16:creationId xmlns:a16="http://schemas.microsoft.com/office/drawing/2014/main" xmlns="" id="{C23BC557-5B47-40ED-A210-AF909D42FFA2}"/>
              </a:ext>
            </a:extLst>
          </p:cNvPr>
          <p:cNvSpPr/>
          <p:nvPr/>
        </p:nvSpPr>
        <p:spPr>
          <a:xfrm>
            <a:off x="5559087" y="1386613"/>
            <a:ext cx="337625" cy="301142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521" name="Graphic 19325">
            <a:extLst>
              <a:ext uri="{FF2B5EF4-FFF2-40B4-BE49-F238E27FC236}">
                <a16:creationId xmlns:a16="http://schemas.microsoft.com/office/drawing/2014/main" xmlns="" id="{164FF9BC-75CC-4D0E-B687-75293B23AA53}"/>
              </a:ext>
            </a:extLst>
          </p:cNvPr>
          <p:cNvSpPr/>
          <p:nvPr/>
        </p:nvSpPr>
        <p:spPr>
          <a:xfrm>
            <a:off x="4628811" y="4362782"/>
            <a:ext cx="188236" cy="197798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522" name="Graphic 19325">
            <a:extLst>
              <a:ext uri="{FF2B5EF4-FFF2-40B4-BE49-F238E27FC236}">
                <a16:creationId xmlns:a16="http://schemas.microsoft.com/office/drawing/2014/main" xmlns="" id="{D0B7A1C6-5BD2-445B-A87B-80B4A3668B47}"/>
              </a:ext>
            </a:extLst>
          </p:cNvPr>
          <p:cNvSpPr/>
          <p:nvPr/>
        </p:nvSpPr>
        <p:spPr>
          <a:xfrm>
            <a:off x="8237707" y="4823363"/>
            <a:ext cx="319883" cy="285318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523" name="Graphic 15">
            <a:extLst>
              <a:ext uri="{FF2B5EF4-FFF2-40B4-BE49-F238E27FC236}">
                <a16:creationId xmlns:a16="http://schemas.microsoft.com/office/drawing/2014/main" xmlns="" id="{6E0554DB-047F-4A37-BEF9-E0A040D64BBC}"/>
              </a:ext>
            </a:extLst>
          </p:cNvPr>
          <p:cNvGrpSpPr/>
          <p:nvPr/>
        </p:nvGrpSpPr>
        <p:grpSpPr>
          <a:xfrm rot="20537283">
            <a:off x="5474216" y="2099700"/>
            <a:ext cx="1035590" cy="888349"/>
            <a:chOff x="8203691" y="2074073"/>
            <a:chExt cx="976788" cy="876866"/>
          </a:xfrm>
        </p:grpSpPr>
        <p:sp>
          <p:nvSpPr>
            <p:cNvPr id="524" name="Freeform: Shape 1194">
              <a:extLst>
                <a:ext uri="{FF2B5EF4-FFF2-40B4-BE49-F238E27FC236}">
                  <a16:creationId xmlns:a16="http://schemas.microsoft.com/office/drawing/2014/main" xmlns="" id="{7D954F2B-22CE-4B5D-9E6C-DEDC3AD108D5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5" name="Freeform: Shape 1195">
              <a:extLst>
                <a:ext uri="{FF2B5EF4-FFF2-40B4-BE49-F238E27FC236}">
                  <a16:creationId xmlns:a16="http://schemas.microsoft.com/office/drawing/2014/main" xmlns="" id="{1AC485CF-22A4-4486-82FC-B05022205236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6" name="Freeform: Shape 1196">
              <a:extLst>
                <a:ext uri="{FF2B5EF4-FFF2-40B4-BE49-F238E27FC236}">
                  <a16:creationId xmlns:a16="http://schemas.microsoft.com/office/drawing/2014/main" xmlns="" id="{4578A979-7FA2-40BC-AA0A-2D0FD18DC54E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7" name="Freeform: Shape 1197">
              <a:extLst>
                <a:ext uri="{FF2B5EF4-FFF2-40B4-BE49-F238E27FC236}">
                  <a16:creationId xmlns:a16="http://schemas.microsoft.com/office/drawing/2014/main" xmlns="" id="{D741E3CD-C7CE-4992-A89A-FDC7D321909F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8" name="Freeform: Shape 1198">
              <a:extLst>
                <a:ext uri="{FF2B5EF4-FFF2-40B4-BE49-F238E27FC236}">
                  <a16:creationId xmlns:a16="http://schemas.microsoft.com/office/drawing/2014/main" xmlns="" id="{BF1F5624-4B18-49F5-B07E-B9893693CE90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9" name="Freeform: Shape 1199">
              <a:extLst>
                <a:ext uri="{FF2B5EF4-FFF2-40B4-BE49-F238E27FC236}">
                  <a16:creationId xmlns:a16="http://schemas.microsoft.com/office/drawing/2014/main" xmlns="" id="{AC6488B5-3807-4FBA-8791-D014DFD9081E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0" name="Freeform: Shape 1200">
              <a:extLst>
                <a:ext uri="{FF2B5EF4-FFF2-40B4-BE49-F238E27FC236}">
                  <a16:creationId xmlns:a16="http://schemas.microsoft.com/office/drawing/2014/main" xmlns="" id="{889F06A8-4E66-472A-B6C9-5C3D6EAF175A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1" name="Freeform: Shape 1201">
              <a:extLst>
                <a:ext uri="{FF2B5EF4-FFF2-40B4-BE49-F238E27FC236}">
                  <a16:creationId xmlns:a16="http://schemas.microsoft.com/office/drawing/2014/main" xmlns="" id="{CFC90EA6-4C87-4ED7-82AC-60DC958B9F05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2" name="Freeform: Shape 1202">
              <a:extLst>
                <a:ext uri="{FF2B5EF4-FFF2-40B4-BE49-F238E27FC236}">
                  <a16:creationId xmlns:a16="http://schemas.microsoft.com/office/drawing/2014/main" xmlns="" id="{DEC13925-7DD9-474F-A6BA-E1BE1B0CA1D8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3" name="Freeform: Shape 1203">
              <a:extLst>
                <a:ext uri="{FF2B5EF4-FFF2-40B4-BE49-F238E27FC236}">
                  <a16:creationId xmlns:a16="http://schemas.microsoft.com/office/drawing/2014/main" xmlns="" id="{65CEB0B0-D4D9-48BE-B510-1B26C6F4A532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4" name="Freeform: Shape 1204">
              <a:extLst>
                <a:ext uri="{FF2B5EF4-FFF2-40B4-BE49-F238E27FC236}">
                  <a16:creationId xmlns:a16="http://schemas.microsoft.com/office/drawing/2014/main" xmlns="" id="{CCA8D53C-BD27-4599-8C2F-8E58F6913AB9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5" name="Freeform: Shape 1205">
              <a:extLst>
                <a:ext uri="{FF2B5EF4-FFF2-40B4-BE49-F238E27FC236}">
                  <a16:creationId xmlns:a16="http://schemas.microsoft.com/office/drawing/2014/main" xmlns="" id="{2DDA5093-9E08-4B81-8039-87EE94485478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536" name="Graphic 44232">
            <a:extLst>
              <a:ext uri="{FF2B5EF4-FFF2-40B4-BE49-F238E27FC236}">
                <a16:creationId xmlns:a16="http://schemas.microsoft.com/office/drawing/2014/main" xmlns="" id="{CDEAE559-26FE-40C3-B510-BB9535445BDA}"/>
              </a:ext>
            </a:extLst>
          </p:cNvPr>
          <p:cNvGrpSpPr/>
          <p:nvPr/>
        </p:nvGrpSpPr>
        <p:grpSpPr>
          <a:xfrm rot="19614096">
            <a:off x="476587" y="4407595"/>
            <a:ext cx="3278682" cy="3021977"/>
            <a:chOff x="696549" y="4578468"/>
            <a:chExt cx="854163" cy="810703"/>
          </a:xfrm>
        </p:grpSpPr>
        <p:grpSp>
          <p:nvGrpSpPr>
            <p:cNvPr id="537" name="Graphic 44232">
              <a:extLst>
                <a:ext uri="{FF2B5EF4-FFF2-40B4-BE49-F238E27FC236}">
                  <a16:creationId xmlns:a16="http://schemas.microsoft.com/office/drawing/2014/main" xmlns="" id="{E2513311-E9AB-45BB-B0A4-0DC740C959BD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551" name="Freeform: Shape 44235">
                <a:extLst>
                  <a:ext uri="{FF2B5EF4-FFF2-40B4-BE49-F238E27FC236}">
                    <a16:creationId xmlns:a16="http://schemas.microsoft.com/office/drawing/2014/main" xmlns="" id="{83F40BA8-8557-40E6-8605-CCDDF93B72E7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2" name="Freeform: Shape 44236">
                <a:extLst>
                  <a:ext uri="{FF2B5EF4-FFF2-40B4-BE49-F238E27FC236}">
                    <a16:creationId xmlns:a16="http://schemas.microsoft.com/office/drawing/2014/main" xmlns="" id="{BF67E89F-1149-4A79-A6C6-37D230A50D05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3" name="Freeform: Shape 44237">
                <a:extLst>
                  <a:ext uri="{FF2B5EF4-FFF2-40B4-BE49-F238E27FC236}">
                    <a16:creationId xmlns:a16="http://schemas.microsoft.com/office/drawing/2014/main" xmlns="" id="{8B4FF7D6-5CD0-4919-9B6A-C96CB49367FA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4" name="Freeform: Shape 44238">
                <a:extLst>
                  <a:ext uri="{FF2B5EF4-FFF2-40B4-BE49-F238E27FC236}">
                    <a16:creationId xmlns:a16="http://schemas.microsoft.com/office/drawing/2014/main" xmlns="" id="{C8BC1A03-C487-42C0-BF1F-60A299F3E25A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5" name="Freeform: Shape 44239">
                <a:extLst>
                  <a:ext uri="{FF2B5EF4-FFF2-40B4-BE49-F238E27FC236}">
                    <a16:creationId xmlns:a16="http://schemas.microsoft.com/office/drawing/2014/main" xmlns="" id="{4BCAC404-AFE8-4D8F-8F63-FC55E20017F2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6" name="Freeform: Shape 44240">
                <a:extLst>
                  <a:ext uri="{FF2B5EF4-FFF2-40B4-BE49-F238E27FC236}">
                    <a16:creationId xmlns:a16="http://schemas.microsoft.com/office/drawing/2014/main" xmlns="" id="{DC51BA6B-2D61-47D2-9495-34FC52194DD4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7" name="Freeform: Shape 44241">
                <a:extLst>
                  <a:ext uri="{FF2B5EF4-FFF2-40B4-BE49-F238E27FC236}">
                    <a16:creationId xmlns:a16="http://schemas.microsoft.com/office/drawing/2014/main" xmlns="" id="{D9D24162-403D-4CAF-A250-C65282BAD73F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8" name="Freeform: Shape 44242">
                <a:extLst>
                  <a:ext uri="{FF2B5EF4-FFF2-40B4-BE49-F238E27FC236}">
                    <a16:creationId xmlns:a16="http://schemas.microsoft.com/office/drawing/2014/main" xmlns="" id="{AED32FDA-3486-4072-97CF-FA916BE7A156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9" name="Freeform: Shape 44243">
                <a:extLst>
                  <a:ext uri="{FF2B5EF4-FFF2-40B4-BE49-F238E27FC236}">
                    <a16:creationId xmlns:a16="http://schemas.microsoft.com/office/drawing/2014/main" xmlns="" id="{C973A3AF-A4DB-4DF7-8053-2F65B294AFC1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60" name="Freeform: Shape 44244">
                <a:extLst>
                  <a:ext uri="{FF2B5EF4-FFF2-40B4-BE49-F238E27FC236}">
                    <a16:creationId xmlns:a16="http://schemas.microsoft.com/office/drawing/2014/main" xmlns="" id="{01C74C64-2EB0-46DC-B686-776FF7CA391B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61" name="Freeform: Shape 44245">
                <a:extLst>
                  <a:ext uri="{FF2B5EF4-FFF2-40B4-BE49-F238E27FC236}">
                    <a16:creationId xmlns:a16="http://schemas.microsoft.com/office/drawing/2014/main" xmlns="" id="{E6E8446B-E25F-46D2-95D1-51955313D894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62" name="Freeform: Shape 44246">
                <a:extLst>
                  <a:ext uri="{FF2B5EF4-FFF2-40B4-BE49-F238E27FC236}">
                    <a16:creationId xmlns:a16="http://schemas.microsoft.com/office/drawing/2014/main" xmlns="" id="{2556989E-741F-40C5-9D9A-3EB87814B08F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538" name="Graphic 44232">
              <a:extLst>
                <a:ext uri="{FF2B5EF4-FFF2-40B4-BE49-F238E27FC236}">
                  <a16:creationId xmlns:a16="http://schemas.microsoft.com/office/drawing/2014/main" xmlns="" id="{4E528C31-144B-41BD-9C05-E38E8DC2E7C0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539" name="Freeform: Shape 44248">
                <a:extLst>
                  <a:ext uri="{FF2B5EF4-FFF2-40B4-BE49-F238E27FC236}">
                    <a16:creationId xmlns:a16="http://schemas.microsoft.com/office/drawing/2014/main" xmlns="" id="{5F8B4EA3-85AC-4583-AE96-50D41AB6E145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40" name="Freeform: Shape 44249">
                <a:extLst>
                  <a:ext uri="{FF2B5EF4-FFF2-40B4-BE49-F238E27FC236}">
                    <a16:creationId xmlns:a16="http://schemas.microsoft.com/office/drawing/2014/main" xmlns="" id="{A4DD60B9-8924-4703-989B-A307CD6D6959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41" name="Freeform: Shape 44250">
                <a:extLst>
                  <a:ext uri="{FF2B5EF4-FFF2-40B4-BE49-F238E27FC236}">
                    <a16:creationId xmlns:a16="http://schemas.microsoft.com/office/drawing/2014/main" xmlns="" id="{3C8AF189-D19C-426B-B678-6210BE9A2319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42" name="Freeform: Shape 44251">
                <a:extLst>
                  <a:ext uri="{FF2B5EF4-FFF2-40B4-BE49-F238E27FC236}">
                    <a16:creationId xmlns:a16="http://schemas.microsoft.com/office/drawing/2014/main" xmlns="" id="{5996F333-5FC1-4A78-BCF1-6E2A87DCD06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43" name="Freeform: Shape 44252">
                <a:extLst>
                  <a:ext uri="{FF2B5EF4-FFF2-40B4-BE49-F238E27FC236}">
                    <a16:creationId xmlns:a16="http://schemas.microsoft.com/office/drawing/2014/main" xmlns="" id="{6CF0E33C-66F0-4DA9-BDF5-1809DE3A1ECF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44" name="Freeform: Shape 44253">
                <a:extLst>
                  <a:ext uri="{FF2B5EF4-FFF2-40B4-BE49-F238E27FC236}">
                    <a16:creationId xmlns:a16="http://schemas.microsoft.com/office/drawing/2014/main" xmlns="" id="{2D34B0D8-EC34-40A3-AA95-F5BBCB819857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45" name="Freeform: Shape 44254">
                <a:extLst>
                  <a:ext uri="{FF2B5EF4-FFF2-40B4-BE49-F238E27FC236}">
                    <a16:creationId xmlns:a16="http://schemas.microsoft.com/office/drawing/2014/main" xmlns="" id="{185CD164-AA19-49A2-95F1-E397E9556069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46" name="Freeform: Shape 44255">
                <a:extLst>
                  <a:ext uri="{FF2B5EF4-FFF2-40B4-BE49-F238E27FC236}">
                    <a16:creationId xmlns:a16="http://schemas.microsoft.com/office/drawing/2014/main" xmlns="" id="{BC4142ED-A3BD-43D4-B997-2A98271F3C82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47" name="Freeform: Shape 44256">
                <a:extLst>
                  <a:ext uri="{FF2B5EF4-FFF2-40B4-BE49-F238E27FC236}">
                    <a16:creationId xmlns:a16="http://schemas.microsoft.com/office/drawing/2014/main" xmlns="" id="{A9F9AFB8-3BBD-4D3B-8E31-9A9CDA7DC522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48" name="Freeform: Shape 44257">
                <a:extLst>
                  <a:ext uri="{FF2B5EF4-FFF2-40B4-BE49-F238E27FC236}">
                    <a16:creationId xmlns:a16="http://schemas.microsoft.com/office/drawing/2014/main" xmlns="" id="{BDEA42E1-7425-4258-AED4-BCD3D6C7FDF7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49" name="Freeform: Shape 44258">
                <a:extLst>
                  <a:ext uri="{FF2B5EF4-FFF2-40B4-BE49-F238E27FC236}">
                    <a16:creationId xmlns:a16="http://schemas.microsoft.com/office/drawing/2014/main" xmlns="" id="{DFC79C6C-77D5-4867-BA0D-2A82B0E5E88D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0" name="Freeform: Shape 44259">
                <a:extLst>
                  <a:ext uri="{FF2B5EF4-FFF2-40B4-BE49-F238E27FC236}">
                    <a16:creationId xmlns:a16="http://schemas.microsoft.com/office/drawing/2014/main" xmlns="" id="{CEFE9337-7D25-485F-95F3-9302A5A101E7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</p:grpSp>
      <p:grpSp>
        <p:nvGrpSpPr>
          <p:cNvPr id="563" name="Graphic 47">
            <a:extLst>
              <a:ext uri="{FF2B5EF4-FFF2-40B4-BE49-F238E27FC236}">
                <a16:creationId xmlns:a16="http://schemas.microsoft.com/office/drawing/2014/main" xmlns="" id="{3B4A2306-CDA0-452A-8C2B-9A87E99DA61F}"/>
              </a:ext>
            </a:extLst>
          </p:cNvPr>
          <p:cNvGrpSpPr/>
          <p:nvPr/>
        </p:nvGrpSpPr>
        <p:grpSpPr>
          <a:xfrm rot="5400000">
            <a:off x="5334688" y="5196563"/>
            <a:ext cx="1158587" cy="1038746"/>
            <a:chOff x="6019800" y="3362325"/>
            <a:chExt cx="150832" cy="134189"/>
          </a:xfrm>
        </p:grpSpPr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xmlns="" id="{9040D413-0CFF-40CB-B620-877D7485E8B3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xmlns="" id="{625309A1-8872-41F9-A020-4D77EBDDF452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xmlns="" id="{84D4A509-2C97-4320-BBFA-18DD4A2B63D6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xmlns="" id="{9A6234E3-AED2-41FB-9492-8930E6835B50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568" name="Graphic 44268">
            <a:extLst>
              <a:ext uri="{FF2B5EF4-FFF2-40B4-BE49-F238E27FC236}">
                <a16:creationId xmlns:a16="http://schemas.microsoft.com/office/drawing/2014/main" xmlns="" id="{454B3C4A-C2D9-4E3C-A8BD-C775C8D94C7B}"/>
              </a:ext>
            </a:extLst>
          </p:cNvPr>
          <p:cNvGrpSpPr/>
          <p:nvPr/>
        </p:nvGrpSpPr>
        <p:grpSpPr>
          <a:xfrm>
            <a:off x="1829421" y="2543692"/>
            <a:ext cx="819889" cy="992579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69" name="Freeform: Shape 44270">
              <a:extLst>
                <a:ext uri="{FF2B5EF4-FFF2-40B4-BE49-F238E27FC236}">
                  <a16:creationId xmlns:a16="http://schemas.microsoft.com/office/drawing/2014/main" xmlns="" id="{5FF3E0E8-0349-4A0E-8CB7-4D25A18422FC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0" name="Freeform: Shape 44271">
              <a:extLst>
                <a:ext uri="{FF2B5EF4-FFF2-40B4-BE49-F238E27FC236}">
                  <a16:creationId xmlns:a16="http://schemas.microsoft.com/office/drawing/2014/main" xmlns="" id="{E452DE7C-89FE-4FF1-9F89-77A139921919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066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raphic 19322">
            <a:extLst>
              <a:ext uri="{FF2B5EF4-FFF2-40B4-BE49-F238E27FC236}">
                <a16:creationId xmlns:a16="http://schemas.microsoft.com/office/drawing/2014/main" xmlns="" id="{4C606D52-553C-4DDD-BBD0-98F0506D813C}"/>
              </a:ext>
            </a:extLst>
          </p:cNvPr>
          <p:cNvSpPr/>
          <p:nvPr/>
        </p:nvSpPr>
        <p:spPr>
          <a:xfrm rot="6414839">
            <a:off x="2325838" y="1433602"/>
            <a:ext cx="5795466" cy="4434998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xmlns="" id="{479EAAC2-C5BC-41F1-B174-E4FB72F849A1}"/>
              </a:ext>
            </a:extLst>
          </p:cNvPr>
          <p:cNvSpPr/>
          <p:nvPr/>
        </p:nvSpPr>
        <p:spPr>
          <a:xfrm rot="319760">
            <a:off x="5072495" y="876751"/>
            <a:ext cx="4359100" cy="5476757"/>
          </a:xfrm>
          <a:custGeom>
            <a:avLst/>
            <a:gdLst>
              <a:gd name="connsiteX0" fmla="*/ 4324606 w 4324605"/>
              <a:gd name="connsiteY0" fmla="*/ 0 h 3379484"/>
              <a:gd name="connsiteX1" fmla="*/ 4180941 w 4324605"/>
              <a:gd name="connsiteY1" fmla="*/ 130383 h 3379484"/>
              <a:gd name="connsiteX2" fmla="*/ 2863825 w 4324605"/>
              <a:gd name="connsiteY2" fmla="*/ 2648869 h 3379484"/>
              <a:gd name="connsiteX3" fmla="*/ 2845754 w 4324605"/>
              <a:gd name="connsiteY3" fmla="*/ 3379485 h 3379484"/>
              <a:gd name="connsiteX4" fmla="*/ 1803862 w 4324605"/>
              <a:gd name="connsiteY4" fmla="*/ 2990594 h 3379484"/>
              <a:gd name="connsiteX5" fmla="*/ 1416507 w 4324605"/>
              <a:gd name="connsiteY5" fmla="*/ 1718205 h 3379484"/>
              <a:gd name="connsiteX6" fmla="*/ 0 w 4324605"/>
              <a:gd name="connsiteY6" fmla="*/ 0 h 3379484"/>
              <a:gd name="connsiteX7" fmla="*/ 4324606 w 4324605"/>
              <a:gd name="connsiteY7" fmla="*/ 0 h 3379484"/>
              <a:gd name="connsiteX0" fmla="*/ 3846867 w 3846867"/>
              <a:gd name="connsiteY0" fmla="*/ 0 h 3379485"/>
              <a:gd name="connsiteX1" fmla="*/ 3703202 w 3846867"/>
              <a:gd name="connsiteY1" fmla="*/ 130383 h 3379485"/>
              <a:gd name="connsiteX2" fmla="*/ 2386086 w 3846867"/>
              <a:gd name="connsiteY2" fmla="*/ 2648869 h 3379485"/>
              <a:gd name="connsiteX3" fmla="*/ 2368015 w 3846867"/>
              <a:gd name="connsiteY3" fmla="*/ 3379485 h 3379485"/>
              <a:gd name="connsiteX4" fmla="*/ 1326123 w 3846867"/>
              <a:gd name="connsiteY4" fmla="*/ 2990594 h 3379485"/>
              <a:gd name="connsiteX5" fmla="*/ 938768 w 3846867"/>
              <a:gd name="connsiteY5" fmla="*/ 1718205 h 3379485"/>
              <a:gd name="connsiteX6" fmla="*/ 0 w 3846867"/>
              <a:gd name="connsiteY6" fmla="*/ 80670 h 3379485"/>
              <a:gd name="connsiteX7" fmla="*/ 3846867 w 3846867"/>
              <a:gd name="connsiteY7" fmla="*/ 0 h 3379485"/>
              <a:gd name="connsiteX0" fmla="*/ 3358353 w 3358353"/>
              <a:gd name="connsiteY0" fmla="*/ 0 h 3379485"/>
              <a:gd name="connsiteX1" fmla="*/ 3214688 w 3358353"/>
              <a:gd name="connsiteY1" fmla="*/ 130383 h 3379485"/>
              <a:gd name="connsiteX2" fmla="*/ 1897572 w 3358353"/>
              <a:gd name="connsiteY2" fmla="*/ 2648869 h 3379485"/>
              <a:gd name="connsiteX3" fmla="*/ 1879501 w 3358353"/>
              <a:gd name="connsiteY3" fmla="*/ 3379485 h 3379485"/>
              <a:gd name="connsiteX4" fmla="*/ 837609 w 3358353"/>
              <a:gd name="connsiteY4" fmla="*/ 2990594 h 3379485"/>
              <a:gd name="connsiteX5" fmla="*/ 450254 w 3358353"/>
              <a:gd name="connsiteY5" fmla="*/ 1718205 h 3379485"/>
              <a:gd name="connsiteX6" fmla="*/ 0 w 3358353"/>
              <a:gd name="connsiteY6" fmla="*/ 549296 h 3379485"/>
              <a:gd name="connsiteX7" fmla="*/ 3358353 w 3358353"/>
              <a:gd name="connsiteY7" fmla="*/ 0 h 3379485"/>
              <a:gd name="connsiteX0" fmla="*/ 3358353 w 3358353"/>
              <a:gd name="connsiteY0" fmla="*/ 0 h 3379485"/>
              <a:gd name="connsiteX1" fmla="*/ 3214688 w 3358353"/>
              <a:gd name="connsiteY1" fmla="*/ 130383 h 3379485"/>
              <a:gd name="connsiteX2" fmla="*/ 1897572 w 3358353"/>
              <a:gd name="connsiteY2" fmla="*/ 2648869 h 3379485"/>
              <a:gd name="connsiteX3" fmla="*/ 1879501 w 3358353"/>
              <a:gd name="connsiteY3" fmla="*/ 3379485 h 3379485"/>
              <a:gd name="connsiteX4" fmla="*/ 837609 w 3358353"/>
              <a:gd name="connsiteY4" fmla="*/ 2990594 h 3379485"/>
              <a:gd name="connsiteX5" fmla="*/ 450254 w 3358353"/>
              <a:gd name="connsiteY5" fmla="*/ 1718205 h 3379485"/>
              <a:gd name="connsiteX6" fmla="*/ 0 w 3358353"/>
              <a:gd name="connsiteY6" fmla="*/ 549296 h 3379485"/>
              <a:gd name="connsiteX7" fmla="*/ 3358353 w 3358353"/>
              <a:gd name="connsiteY7" fmla="*/ 0 h 3379485"/>
              <a:gd name="connsiteX0" fmla="*/ 3412127 w 3412127"/>
              <a:gd name="connsiteY0" fmla="*/ 0 h 3379485"/>
              <a:gd name="connsiteX1" fmla="*/ 3268462 w 3412127"/>
              <a:gd name="connsiteY1" fmla="*/ 130383 h 3379485"/>
              <a:gd name="connsiteX2" fmla="*/ 1951346 w 3412127"/>
              <a:gd name="connsiteY2" fmla="*/ 2648869 h 3379485"/>
              <a:gd name="connsiteX3" fmla="*/ 1933275 w 3412127"/>
              <a:gd name="connsiteY3" fmla="*/ 3379485 h 3379485"/>
              <a:gd name="connsiteX4" fmla="*/ 891383 w 3412127"/>
              <a:gd name="connsiteY4" fmla="*/ 2990594 h 3379485"/>
              <a:gd name="connsiteX5" fmla="*/ 504028 w 3412127"/>
              <a:gd name="connsiteY5" fmla="*/ 1718205 h 3379485"/>
              <a:gd name="connsiteX6" fmla="*/ 0 w 3412127"/>
              <a:gd name="connsiteY6" fmla="*/ 483431 h 3379485"/>
              <a:gd name="connsiteX7" fmla="*/ 3412127 w 3412127"/>
              <a:gd name="connsiteY7" fmla="*/ 0 h 3379485"/>
              <a:gd name="connsiteX0" fmla="*/ 3656482 w 3656482"/>
              <a:gd name="connsiteY0" fmla="*/ 0 h 3379485"/>
              <a:gd name="connsiteX1" fmla="*/ 3512817 w 3656482"/>
              <a:gd name="connsiteY1" fmla="*/ 130383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48383 w 3656482"/>
              <a:gd name="connsiteY5" fmla="*/ 1718205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656482 w 3656482"/>
              <a:gd name="connsiteY0" fmla="*/ 0 h 3379485"/>
              <a:gd name="connsiteX1" fmla="*/ 3512817 w 3656482"/>
              <a:gd name="connsiteY1" fmla="*/ 130383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48383 w 3656482"/>
              <a:gd name="connsiteY5" fmla="*/ 1718205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656482 w 3656482"/>
              <a:gd name="connsiteY0" fmla="*/ 0 h 3379485"/>
              <a:gd name="connsiteX1" fmla="*/ 3512817 w 3656482"/>
              <a:gd name="connsiteY1" fmla="*/ 130383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92239 w 3656482"/>
              <a:gd name="connsiteY5" fmla="*/ 1590912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656482 w 3656482"/>
              <a:gd name="connsiteY0" fmla="*/ 0 h 3379485"/>
              <a:gd name="connsiteX1" fmla="*/ 3020776 w 3656482"/>
              <a:gd name="connsiteY1" fmla="*/ 722375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92239 w 3656482"/>
              <a:gd name="connsiteY5" fmla="*/ 1590912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371279 w 3371279"/>
              <a:gd name="connsiteY0" fmla="*/ 27497 h 3016182"/>
              <a:gd name="connsiteX1" fmla="*/ 3020776 w 3371279"/>
              <a:gd name="connsiteY1" fmla="*/ 359072 h 3016182"/>
              <a:gd name="connsiteX2" fmla="*/ 2195701 w 3371279"/>
              <a:gd name="connsiteY2" fmla="*/ 2285566 h 3016182"/>
              <a:gd name="connsiteX3" fmla="*/ 2177630 w 3371279"/>
              <a:gd name="connsiteY3" fmla="*/ 3016182 h 3016182"/>
              <a:gd name="connsiteX4" fmla="*/ 1135738 w 3371279"/>
              <a:gd name="connsiteY4" fmla="*/ 2627291 h 3016182"/>
              <a:gd name="connsiteX5" fmla="*/ 792239 w 3371279"/>
              <a:gd name="connsiteY5" fmla="*/ 1227609 h 3016182"/>
              <a:gd name="connsiteX6" fmla="*/ 0 w 3371279"/>
              <a:gd name="connsiteY6" fmla="*/ 275369 h 3016182"/>
              <a:gd name="connsiteX7" fmla="*/ 3371279 w 3371279"/>
              <a:gd name="connsiteY7" fmla="*/ 27497 h 3016182"/>
              <a:gd name="connsiteX0" fmla="*/ 3371279 w 3371279"/>
              <a:gd name="connsiteY0" fmla="*/ 124385 h 3113070"/>
              <a:gd name="connsiteX1" fmla="*/ 3020776 w 3371279"/>
              <a:gd name="connsiteY1" fmla="*/ 455960 h 3113070"/>
              <a:gd name="connsiteX2" fmla="*/ 2195701 w 3371279"/>
              <a:gd name="connsiteY2" fmla="*/ 2382454 h 3113070"/>
              <a:gd name="connsiteX3" fmla="*/ 2177630 w 3371279"/>
              <a:gd name="connsiteY3" fmla="*/ 3113070 h 3113070"/>
              <a:gd name="connsiteX4" fmla="*/ 1135738 w 3371279"/>
              <a:gd name="connsiteY4" fmla="*/ 2724179 h 3113070"/>
              <a:gd name="connsiteX5" fmla="*/ 792239 w 3371279"/>
              <a:gd name="connsiteY5" fmla="*/ 1324497 h 3113070"/>
              <a:gd name="connsiteX6" fmla="*/ 0 w 3371279"/>
              <a:gd name="connsiteY6" fmla="*/ 372257 h 3113070"/>
              <a:gd name="connsiteX7" fmla="*/ 3371279 w 3371279"/>
              <a:gd name="connsiteY7" fmla="*/ 124385 h 3113070"/>
              <a:gd name="connsiteX0" fmla="*/ 3371279 w 3371279"/>
              <a:gd name="connsiteY0" fmla="*/ 370784 h 3359469"/>
              <a:gd name="connsiteX1" fmla="*/ 3020776 w 3371279"/>
              <a:gd name="connsiteY1" fmla="*/ 702359 h 3359469"/>
              <a:gd name="connsiteX2" fmla="*/ 2195701 w 3371279"/>
              <a:gd name="connsiteY2" fmla="*/ 2628853 h 3359469"/>
              <a:gd name="connsiteX3" fmla="*/ 2177630 w 3371279"/>
              <a:gd name="connsiteY3" fmla="*/ 3359469 h 3359469"/>
              <a:gd name="connsiteX4" fmla="*/ 1135738 w 3371279"/>
              <a:gd name="connsiteY4" fmla="*/ 2970578 h 3359469"/>
              <a:gd name="connsiteX5" fmla="*/ 792239 w 3371279"/>
              <a:gd name="connsiteY5" fmla="*/ 1570896 h 3359469"/>
              <a:gd name="connsiteX6" fmla="*/ 0 w 3371279"/>
              <a:gd name="connsiteY6" fmla="*/ 618656 h 3359469"/>
              <a:gd name="connsiteX7" fmla="*/ 3371279 w 3371279"/>
              <a:gd name="connsiteY7" fmla="*/ 370784 h 3359469"/>
              <a:gd name="connsiteX0" fmla="*/ 3306755 w 3306755"/>
              <a:gd name="connsiteY0" fmla="*/ 377980 h 3341113"/>
              <a:gd name="connsiteX1" fmla="*/ 3020776 w 3306755"/>
              <a:gd name="connsiteY1" fmla="*/ 684003 h 3341113"/>
              <a:gd name="connsiteX2" fmla="*/ 2195701 w 3306755"/>
              <a:gd name="connsiteY2" fmla="*/ 2610497 h 3341113"/>
              <a:gd name="connsiteX3" fmla="*/ 2177630 w 3306755"/>
              <a:gd name="connsiteY3" fmla="*/ 3341113 h 3341113"/>
              <a:gd name="connsiteX4" fmla="*/ 1135738 w 3306755"/>
              <a:gd name="connsiteY4" fmla="*/ 2952222 h 3341113"/>
              <a:gd name="connsiteX5" fmla="*/ 792239 w 3306755"/>
              <a:gd name="connsiteY5" fmla="*/ 1552540 h 3341113"/>
              <a:gd name="connsiteX6" fmla="*/ 0 w 3306755"/>
              <a:gd name="connsiteY6" fmla="*/ 600300 h 3341113"/>
              <a:gd name="connsiteX7" fmla="*/ 3306755 w 3306755"/>
              <a:gd name="connsiteY7" fmla="*/ 377980 h 3341113"/>
              <a:gd name="connsiteX0" fmla="*/ 3306755 w 3306755"/>
              <a:gd name="connsiteY0" fmla="*/ 431773 h 3394906"/>
              <a:gd name="connsiteX1" fmla="*/ 3020776 w 3306755"/>
              <a:gd name="connsiteY1" fmla="*/ 737796 h 3394906"/>
              <a:gd name="connsiteX2" fmla="*/ 2195701 w 3306755"/>
              <a:gd name="connsiteY2" fmla="*/ 2664290 h 3394906"/>
              <a:gd name="connsiteX3" fmla="*/ 2177630 w 3306755"/>
              <a:gd name="connsiteY3" fmla="*/ 3394906 h 3394906"/>
              <a:gd name="connsiteX4" fmla="*/ 1135738 w 3306755"/>
              <a:gd name="connsiteY4" fmla="*/ 3006015 h 3394906"/>
              <a:gd name="connsiteX5" fmla="*/ 792239 w 3306755"/>
              <a:gd name="connsiteY5" fmla="*/ 1606333 h 3394906"/>
              <a:gd name="connsiteX6" fmla="*/ 0 w 3306755"/>
              <a:gd name="connsiteY6" fmla="*/ 654093 h 3394906"/>
              <a:gd name="connsiteX7" fmla="*/ 3306755 w 3306755"/>
              <a:gd name="connsiteY7" fmla="*/ 431773 h 3394906"/>
              <a:gd name="connsiteX0" fmla="*/ 3306755 w 3306755"/>
              <a:gd name="connsiteY0" fmla="*/ 414805 h 3377938"/>
              <a:gd name="connsiteX1" fmla="*/ 3020776 w 3306755"/>
              <a:gd name="connsiteY1" fmla="*/ 720828 h 3377938"/>
              <a:gd name="connsiteX2" fmla="*/ 2195701 w 3306755"/>
              <a:gd name="connsiteY2" fmla="*/ 2647322 h 3377938"/>
              <a:gd name="connsiteX3" fmla="*/ 2177630 w 3306755"/>
              <a:gd name="connsiteY3" fmla="*/ 3377938 h 3377938"/>
              <a:gd name="connsiteX4" fmla="*/ 1135738 w 3306755"/>
              <a:gd name="connsiteY4" fmla="*/ 2989047 h 3377938"/>
              <a:gd name="connsiteX5" fmla="*/ 792239 w 3306755"/>
              <a:gd name="connsiteY5" fmla="*/ 1589365 h 3377938"/>
              <a:gd name="connsiteX6" fmla="*/ 0 w 3306755"/>
              <a:gd name="connsiteY6" fmla="*/ 637125 h 3377938"/>
              <a:gd name="connsiteX7" fmla="*/ 3306755 w 3306755"/>
              <a:gd name="connsiteY7" fmla="*/ 414805 h 3377938"/>
              <a:gd name="connsiteX0" fmla="*/ 3306755 w 3306755"/>
              <a:gd name="connsiteY0" fmla="*/ 409909 h 3373042"/>
              <a:gd name="connsiteX1" fmla="*/ 3020776 w 3306755"/>
              <a:gd name="connsiteY1" fmla="*/ 715932 h 3373042"/>
              <a:gd name="connsiteX2" fmla="*/ 2195701 w 3306755"/>
              <a:gd name="connsiteY2" fmla="*/ 2642426 h 3373042"/>
              <a:gd name="connsiteX3" fmla="*/ 2177630 w 3306755"/>
              <a:gd name="connsiteY3" fmla="*/ 3373042 h 3373042"/>
              <a:gd name="connsiteX4" fmla="*/ 1135738 w 3306755"/>
              <a:gd name="connsiteY4" fmla="*/ 2984151 h 3373042"/>
              <a:gd name="connsiteX5" fmla="*/ 792239 w 3306755"/>
              <a:gd name="connsiteY5" fmla="*/ 1584469 h 3373042"/>
              <a:gd name="connsiteX6" fmla="*/ 0 w 3306755"/>
              <a:gd name="connsiteY6" fmla="*/ 632229 h 3373042"/>
              <a:gd name="connsiteX7" fmla="*/ 3306755 w 3306755"/>
              <a:gd name="connsiteY7" fmla="*/ 409909 h 3373042"/>
              <a:gd name="connsiteX0" fmla="*/ 3306755 w 3306755"/>
              <a:gd name="connsiteY0" fmla="*/ 428329 h 3391462"/>
              <a:gd name="connsiteX1" fmla="*/ 3020776 w 3306755"/>
              <a:gd name="connsiteY1" fmla="*/ 734352 h 3391462"/>
              <a:gd name="connsiteX2" fmla="*/ 2195701 w 3306755"/>
              <a:gd name="connsiteY2" fmla="*/ 2660846 h 3391462"/>
              <a:gd name="connsiteX3" fmla="*/ 2177630 w 3306755"/>
              <a:gd name="connsiteY3" fmla="*/ 3391462 h 3391462"/>
              <a:gd name="connsiteX4" fmla="*/ 1135738 w 3306755"/>
              <a:gd name="connsiteY4" fmla="*/ 3002571 h 3391462"/>
              <a:gd name="connsiteX5" fmla="*/ 792239 w 3306755"/>
              <a:gd name="connsiteY5" fmla="*/ 1602889 h 3391462"/>
              <a:gd name="connsiteX6" fmla="*/ 0 w 3306755"/>
              <a:gd name="connsiteY6" fmla="*/ 650649 h 3391462"/>
              <a:gd name="connsiteX7" fmla="*/ 3306755 w 3306755"/>
              <a:gd name="connsiteY7" fmla="*/ 428329 h 3391462"/>
              <a:gd name="connsiteX0" fmla="*/ 3306755 w 3306755"/>
              <a:gd name="connsiteY0" fmla="*/ 396784 h 3359917"/>
              <a:gd name="connsiteX1" fmla="*/ 3020776 w 3306755"/>
              <a:gd name="connsiteY1" fmla="*/ 702807 h 3359917"/>
              <a:gd name="connsiteX2" fmla="*/ 2195701 w 3306755"/>
              <a:gd name="connsiteY2" fmla="*/ 2629301 h 3359917"/>
              <a:gd name="connsiteX3" fmla="*/ 2177630 w 3306755"/>
              <a:gd name="connsiteY3" fmla="*/ 3359917 h 3359917"/>
              <a:gd name="connsiteX4" fmla="*/ 1135738 w 3306755"/>
              <a:gd name="connsiteY4" fmla="*/ 2971026 h 3359917"/>
              <a:gd name="connsiteX5" fmla="*/ 792239 w 3306755"/>
              <a:gd name="connsiteY5" fmla="*/ 1571344 h 3359917"/>
              <a:gd name="connsiteX6" fmla="*/ 0 w 3306755"/>
              <a:gd name="connsiteY6" fmla="*/ 619104 h 3359917"/>
              <a:gd name="connsiteX7" fmla="*/ 3306755 w 3306755"/>
              <a:gd name="connsiteY7" fmla="*/ 396784 h 3359917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381581 h 3344714"/>
              <a:gd name="connsiteX1" fmla="*/ 3020776 w 3306755"/>
              <a:gd name="connsiteY1" fmla="*/ 687604 h 3344714"/>
              <a:gd name="connsiteX2" fmla="*/ 2195701 w 3306755"/>
              <a:gd name="connsiteY2" fmla="*/ 2614098 h 3344714"/>
              <a:gd name="connsiteX3" fmla="*/ 2177630 w 3306755"/>
              <a:gd name="connsiteY3" fmla="*/ 3344714 h 3344714"/>
              <a:gd name="connsiteX4" fmla="*/ 1135738 w 3306755"/>
              <a:gd name="connsiteY4" fmla="*/ 2955823 h 3344714"/>
              <a:gd name="connsiteX5" fmla="*/ 792239 w 3306755"/>
              <a:gd name="connsiteY5" fmla="*/ 1556141 h 3344714"/>
              <a:gd name="connsiteX6" fmla="*/ 0 w 3306755"/>
              <a:gd name="connsiteY6" fmla="*/ 603901 h 3344714"/>
              <a:gd name="connsiteX7" fmla="*/ 3306755 w 3306755"/>
              <a:gd name="connsiteY7" fmla="*/ 381581 h 3344714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59869 w 3359869"/>
              <a:gd name="connsiteY0" fmla="*/ 398055 h 3361188"/>
              <a:gd name="connsiteX1" fmla="*/ 3073890 w 3359869"/>
              <a:gd name="connsiteY1" fmla="*/ 704078 h 3361188"/>
              <a:gd name="connsiteX2" fmla="*/ 2248815 w 3359869"/>
              <a:gd name="connsiteY2" fmla="*/ 2630572 h 3361188"/>
              <a:gd name="connsiteX3" fmla="*/ 2230744 w 3359869"/>
              <a:gd name="connsiteY3" fmla="*/ 3361188 h 3361188"/>
              <a:gd name="connsiteX4" fmla="*/ 1188852 w 3359869"/>
              <a:gd name="connsiteY4" fmla="*/ 2972297 h 3361188"/>
              <a:gd name="connsiteX5" fmla="*/ 872298 w 3359869"/>
              <a:gd name="connsiteY5" fmla="*/ 1583654 h 3361188"/>
              <a:gd name="connsiteX6" fmla="*/ 53114 w 3359869"/>
              <a:gd name="connsiteY6" fmla="*/ 620375 h 3361188"/>
              <a:gd name="connsiteX7" fmla="*/ 3359869 w 3359869"/>
              <a:gd name="connsiteY7" fmla="*/ 398055 h 3361188"/>
              <a:gd name="connsiteX0" fmla="*/ 3359869 w 3359869"/>
              <a:gd name="connsiteY0" fmla="*/ 398055 h 3361188"/>
              <a:gd name="connsiteX1" fmla="*/ 3073890 w 3359869"/>
              <a:gd name="connsiteY1" fmla="*/ 704078 h 3361188"/>
              <a:gd name="connsiteX2" fmla="*/ 2248815 w 3359869"/>
              <a:gd name="connsiteY2" fmla="*/ 2630572 h 3361188"/>
              <a:gd name="connsiteX3" fmla="*/ 2230744 w 3359869"/>
              <a:gd name="connsiteY3" fmla="*/ 3361188 h 3361188"/>
              <a:gd name="connsiteX4" fmla="*/ 1188852 w 3359869"/>
              <a:gd name="connsiteY4" fmla="*/ 2972297 h 3361188"/>
              <a:gd name="connsiteX5" fmla="*/ 872298 w 3359869"/>
              <a:gd name="connsiteY5" fmla="*/ 1583654 h 3361188"/>
              <a:gd name="connsiteX6" fmla="*/ 53114 w 3359869"/>
              <a:gd name="connsiteY6" fmla="*/ 620375 h 3361188"/>
              <a:gd name="connsiteX7" fmla="*/ 3359869 w 3359869"/>
              <a:gd name="connsiteY7" fmla="*/ 398055 h 3361188"/>
              <a:gd name="connsiteX0" fmla="*/ 3359869 w 3359869"/>
              <a:gd name="connsiteY0" fmla="*/ 409954 h 3373087"/>
              <a:gd name="connsiteX1" fmla="*/ 3073890 w 3359869"/>
              <a:gd name="connsiteY1" fmla="*/ 715977 h 3373087"/>
              <a:gd name="connsiteX2" fmla="*/ 2248815 w 3359869"/>
              <a:gd name="connsiteY2" fmla="*/ 2642471 h 3373087"/>
              <a:gd name="connsiteX3" fmla="*/ 2230744 w 3359869"/>
              <a:gd name="connsiteY3" fmla="*/ 3373087 h 3373087"/>
              <a:gd name="connsiteX4" fmla="*/ 1188852 w 3359869"/>
              <a:gd name="connsiteY4" fmla="*/ 2984196 h 3373087"/>
              <a:gd name="connsiteX5" fmla="*/ 872298 w 3359869"/>
              <a:gd name="connsiteY5" fmla="*/ 1595553 h 3373087"/>
              <a:gd name="connsiteX6" fmla="*/ 53114 w 3359869"/>
              <a:gd name="connsiteY6" fmla="*/ 632274 h 3373087"/>
              <a:gd name="connsiteX7" fmla="*/ 3359869 w 3359869"/>
              <a:gd name="connsiteY7" fmla="*/ 409954 h 3373087"/>
              <a:gd name="connsiteX0" fmla="*/ 3359869 w 3359869"/>
              <a:gd name="connsiteY0" fmla="*/ 382521 h 3345654"/>
              <a:gd name="connsiteX1" fmla="*/ 3073890 w 3359869"/>
              <a:gd name="connsiteY1" fmla="*/ 688544 h 3345654"/>
              <a:gd name="connsiteX2" fmla="*/ 2248815 w 3359869"/>
              <a:gd name="connsiteY2" fmla="*/ 2615038 h 3345654"/>
              <a:gd name="connsiteX3" fmla="*/ 2230744 w 3359869"/>
              <a:gd name="connsiteY3" fmla="*/ 3345654 h 3345654"/>
              <a:gd name="connsiteX4" fmla="*/ 1188852 w 3359869"/>
              <a:gd name="connsiteY4" fmla="*/ 2956763 h 3345654"/>
              <a:gd name="connsiteX5" fmla="*/ 872298 w 3359869"/>
              <a:gd name="connsiteY5" fmla="*/ 1568120 h 3345654"/>
              <a:gd name="connsiteX6" fmla="*/ 53114 w 3359869"/>
              <a:gd name="connsiteY6" fmla="*/ 604841 h 3345654"/>
              <a:gd name="connsiteX7" fmla="*/ 3359869 w 3359869"/>
              <a:gd name="connsiteY7" fmla="*/ 382521 h 3345654"/>
              <a:gd name="connsiteX0" fmla="*/ 3359869 w 3359869"/>
              <a:gd name="connsiteY0" fmla="*/ 409290 h 3372423"/>
              <a:gd name="connsiteX1" fmla="*/ 3073890 w 3359869"/>
              <a:gd name="connsiteY1" fmla="*/ 715313 h 3372423"/>
              <a:gd name="connsiteX2" fmla="*/ 2248815 w 3359869"/>
              <a:gd name="connsiteY2" fmla="*/ 2641807 h 3372423"/>
              <a:gd name="connsiteX3" fmla="*/ 2230744 w 3359869"/>
              <a:gd name="connsiteY3" fmla="*/ 3372423 h 3372423"/>
              <a:gd name="connsiteX4" fmla="*/ 1188852 w 3359869"/>
              <a:gd name="connsiteY4" fmla="*/ 2983532 h 3372423"/>
              <a:gd name="connsiteX5" fmla="*/ 872298 w 3359869"/>
              <a:gd name="connsiteY5" fmla="*/ 1594889 h 3372423"/>
              <a:gd name="connsiteX6" fmla="*/ 53114 w 3359869"/>
              <a:gd name="connsiteY6" fmla="*/ 631610 h 3372423"/>
              <a:gd name="connsiteX7" fmla="*/ 3359869 w 3359869"/>
              <a:gd name="connsiteY7" fmla="*/ 409290 h 3372423"/>
              <a:gd name="connsiteX0" fmla="*/ 3365544 w 3365544"/>
              <a:gd name="connsiteY0" fmla="*/ 421804 h 3345040"/>
              <a:gd name="connsiteX1" fmla="*/ 3073890 w 3365544"/>
              <a:gd name="connsiteY1" fmla="*/ 687930 h 3345040"/>
              <a:gd name="connsiteX2" fmla="*/ 2248815 w 3365544"/>
              <a:gd name="connsiteY2" fmla="*/ 2614424 h 3345040"/>
              <a:gd name="connsiteX3" fmla="*/ 2230744 w 3365544"/>
              <a:gd name="connsiteY3" fmla="*/ 3345040 h 3345040"/>
              <a:gd name="connsiteX4" fmla="*/ 1188852 w 3365544"/>
              <a:gd name="connsiteY4" fmla="*/ 2956149 h 3345040"/>
              <a:gd name="connsiteX5" fmla="*/ 872298 w 3365544"/>
              <a:gd name="connsiteY5" fmla="*/ 1567506 h 3345040"/>
              <a:gd name="connsiteX6" fmla="*/ 53114 w 3365544"/>
              <a:gd name="connsiteY6" fmla="*/ 604227 h 3345040"/>
              <a:gd name="connsiteX7" fmla="*/ 3365544 w 3365544"/>
              <a:gd name="connsiteY7" fmla="*/ 421804 h 3345040"/>
              <a:gd name="connsiteX0" fmla="*/ 3365544 w 3365544"/>
              <a:gd name="connsiteY0" fmla="*/ 443551 h 3366787"/>
              <a:gd name="connsiteX1" fmla="*/ 3073890 w 3365544"/>
              <a:gd name="connsiteY1" fmla="*/ 709677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  <a:gd name="connsiteX0" fmla="*/ 3365544 w 3365544"/>
              <a:gd name="connsiteY0" fmla="*/ 443551 h 3366787"/>
              <a:gd name="connsiteX1" fmla="*/ 3032617 w 3365544"/>
              <a:gd name="connsiteY1" fmla="*/ 895235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  <a:gd name="connsiteX0" fmla="*/ 3365544 w 3365544"/>
              <a:gd name="connsiteY0" fmla="*/ 443551 h 3366787"/>
              <a:gd name="connsiteX1" fmla="*/ 3032617 w 3365544"/>
              <a:gd name="connsiteY1" fmla="*/ 895235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  <a:gd name="connsiteX0" fmla="*/ 3365544 w 3365544"/>
              <a:gd name="connsiteY0" fmla="*/ 443551 h 3366787"/>
              <a:gd name="connsiteX1" fmla="*/ 3032617 w 3365544"/>
              <a:gd name="connsiteY1" fmla="*/ 895235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544" h="3366787">
                <a:moveTo>
                  <a:pt x="3365544" y="443551"/>
                </a:moveTo>
                <a:cubicBezTo>
                  <a:pt x="3315668" y="484753"/>
                  <a:pt x="3271523" y="484630"/>
                  <a:pt x="3032617" y="895235"/>
                </a:cubicBezTo>
                <a:cubicBezTo>
                  <a:pt x="2826373" y="1249704"/>
                  <a:pt x="2382461" y="2224246"/>
                  <a:pt x="2248815" y="2636171"/>
                </a:cubicBezTo>
                <a:cubicBezTo>
                  <a:pt x="2115170" y="3048096"/>
                  <a:pt x="2188457" y="3125628"/>
                  <a:pt x="2230744" y="3366787"/>
                </a:cubicBezTo>
                <a:lnTo>
                  <a:pt x="1188852" y="2977896"/>
                </a:lnTo>
                <a:cubicBezTo>
                  <a:pt x="1392917" y="2367148"/>
                  <a:pt x="1228338" y="2008829"/>
                  <a:pt x="872298" y="1589253"/>
                </a:cubicBezTo>
                <a:cubicBezTo>
                  <a:pt x="85576" y="694459"/>
                  <a:pt x="-109877" y="659847"/>
                  <a:pt x="53114" y="625974"/>
                </a:cubicBezTo>
                <a:cubicBezTo>
                  <a:pt x="1048009" y="154414"/>
                  <a:pt x="2867065" y="-414175"/>
                  <a:pt x="3365544" y="443551"/>
                </a:cubicBezTo>
                <a:close/>
              </a:path>
            </a:pathLst>
          </a:custGeom>
          <a:solidFill>
            <a:schemeClr val="bg1">
              <a:alpha val="43000"/>
            </a:schemeClr>
          </a:solidFill>
          <a:ln w="9026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182" name="Graphic 90">
            <a:extLst>
              <a:ext uri="{FF2B5EF4-FFF2-40B4-BE49-F238E27FC236}">
                <a16:creationId xmlns:a16="http://schemas.microsoft.com/office/drawing/2014/main" xmlns="" id="{9AC2E4AC-38C8-41F0-897D-9F98F3272332}"/>
              </a:ext>
            </a:extLst>
          </p:cNvPr>
          <p:cNvGrpSpPr/>
          <p:nvPr/>
        </p:nvGrpSpPr>
        <p:grpSpPr>
          <a:xfrm rot="781000">
            <a:off x="6233782" y="3304178"/>
            <a:ext cx="2343775" cy="3130361"/>
            <a:chOff x="5095909" y="2071631"/>
            <a:chExt cx="1998581" cy="2758414"/>
          </a:xfrm>
        </p:grpSpPr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xmlns="" id="{089C4A44-83E0-42D6-A7E7-0F66B56E4996}"/>
                </a:ext>
              </a:extLst>
            </p:cNvPr>
            <p:cNvSpPr/>
            <p:nvPr/>
          </p:nvSpPr>
          <p:spPr>
            <a:xfrm>
              <a:off x="5162355" y="4477266"/>
              <a:ext cx="1860320" cy="352779"/>
            </a:xfrm>
            <a:custGeom>
              <a:avLst/>
              <a:gdLst>
                <a:gd name="connsiteX0" fmla="*/ 1636395 w 1636395"/>
                <a:gd name="connsiteY0" fmla="*/ 133731 h 267462"/>
                <a:gd name="connsiteX1" fmla="*/ 818198 w 1636395"/>
                <a:gd name="connsiteY1" fmla="*/ 267462 h 267462"/>
                <a:gd name="connsiteX2" fmla="*/ 0 w 1636395"/>
                <a:gd name="connsiteY2" fmla="*/ 133731 h 267462"/>
                <a:gd name="connsiteX3" fmla="*/ 818198 w 1636395"/>
                <a:gd name="connsiteY3" fmla="*/ 0 h 267462"/>
                <a:gd name="connsiteX4" fmla="*/ 1636395 w 1636395"/>
                <a:gd name="connsiteY4" fmla="*/ 133731 h 26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5" h="267462">
                  <a:moveTo>
                    <a:pt x="1636395" y="133731"/>
                  </a:moveTo>
                  <a:cubicBezTo>
                    <a:pt x="1636395" y="207589"/>
                    <a:pt x="1270076" y="267462"/>
                    <a:pt x="818198" y="267462"/>
                  </a:cubicBezTo>
                  <a:cubicBezTo>
                    <a:pt x="366320" y="267462"/>
                    <a:pt x="0" y="207589"/>
                    <a:pt x="0" y="133731"/>
                  </a:cubicBezTo>
                  <a:cubicBezTo>
                    <a:pt x="0" y="59873"/>
                    <a:pt x="366320" y="0"/>
                    <a:pt x="818198" y="0"/>
                  </a:cubicBezTo>
                  <a:cubicBezTo>
                    <a:pt x="1270076" y="0"/>
                    <a:pt x="1636395" y="59873"/>
                    <a:pt x="1636395" y="133731"/>
                  </a:cubicBezTo>
                  <a:close/>
                </a:path>
              </a:pathLst>
            </a:custGeom>
            <a:solidFill>
              <a:srgbClr val="1995B7">
                <a:alpha val="71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grpSp>
          <p:nvGrpSpPr>
            <p:cNvPr id="184" name="Graphic 90">
              <a:extLst>
                <a:ext uri="{FF2B5EF4-FFF2-40B4-BE49-F238E27FC236}">
                  <a16:creationId xmlns:a16="http://schemas.microsoft.com/office/drawing/2014/main" xmlns="" id="{6ECFE0B0-1AEC-4CAA-8D8B-08CC1CEE014D}"/>
                </a:ext>
              </a:extLst>
            </p:cNvPr>
            <p:cNvGrpSpPr/>
            <p:nvPr/>
          </p:nvGrpSpPr>
          <p:grpSpPr>
            <a:xfrm>
              <a:off x="5095909" y="2071631"/>
              <a:ext cx="1998581" cy="2630110"/>
              <a:chOff x="5095909" y="2071631"/>
              <a:chExt cx="1998581" cy="2630110"/>
            </a:xfrm>
          </p:grpSpPr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xmlns="" id="{7B08DF54-74C0-4E7E-A952-CE889201F8FE}"/>
                  </a:ext>
                </a:extLst>
              </p:cNvPr>
              <p:cNvSpPr/>
              <p:nvPr/>
            </p:nvSpPr>
            <p:spPr>
              <a:xfrm>
                <a:off x="5142869" y="3767924"/>
                <a:ext cx="405252" cy="862150"/>
              </a:xfrm>
              <a:custGeom>
                <a:avLst/>
                <a:gdLst>
                  <a:gd name="connsiteX0" fmla="*/ 268378 w 405252"/>
                  <a:gd name="connsiteY0" fmla="*/ 40360 h 862150"/>
                  <a:gd name="connsiteX1" fmla="*/ 102738 w 405252"/>
                  <a:gd name="connsiteY1" fmla="*/ 14833 h 862150"/>
                  <a:gd name="connsiteX2" fmla="*/ 10346 w 405252"/>
                  <a:gd name="connsiteY2" fmla="*/ 508514 h 862150"/>
                  <a:gd name="connsiteX3" fmla="*/ 191892 w 405252"/>
                  <a:gd name="connsiteY3" fmla="*/ 801503 h 862150"/>
                  <a:gd name="connsiteX4" fmla="*/ 405252 w 405252"/>
                  <a:gd name="connsiteY4" fmla="*/ 861987 h 862150"/>
                  <a:gd name="connsiteX5" fmla="*/ 303335 w 405252"/>
                  <a:gd name="connsiteY5" fmla="*/ 396976 h 862150"/>
                  <a:gd name="connsiteX6" fmla="*/ 268378 w 405252"/>
                  <a:gd name="connsiteY6" fmla="*/ 40360 h 862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252" h="862150">
                    <a:moveTo>
                      <a:pt x="268378" y="40360"/>
                    </a:moveTo>
                    <a:cubicBezTo>
                      <a:pt x="268378" y="40360"/>
                      <a:pt x="182367" y="-29744"/>
                      <a:pt x="102738" y="14833"/>
                    </a:cubicBezTo>
                    <a:cubicBezTo>
                      <a:pt x="23109" y="59410"/>
                      <a:pt x="-21468" y="352495"/>
                      <a:pt x="10346" y="508514"/>
                    </a:cubicBezTo>
                    <a:cubicBezTo>
                      <a:pt x="42159" y="664629"/>
                      <a:pt x="99500" y="734638"/>
                      <a:pt x="191892" y="801503"/>
                    </a:cubicBezTo>
                    <a:cubicBezTo>
                      <a:pt x="284285" y="868369"/>
                      <a:pt x="405252" y="861987"/>
                      <a:pt x="405252" y="861987"/>
                    </a:cubicBezTo>
                    <a:cubicBezTo>
                      <a:pt x="405252" y="861987"/>
                      <a:pt x="312860" y="597573"/>
                      <a:pt x="303335" y="396976"/>
                    </a:cubicBezTo>
                    <a:cubicBezTo>
                      <a:pt x="293905" y="196475"/>
                      <a:pt x="268378" y="40360"/>
                      <a:pt x="268378" y="40360"/>
                    </a:cubicBezTo>
                    <a:close/>
                  </a:path>
                </a:pathLst>
              </a:custGeom>
              <a:solidFill>
                <a:srgbClr val="EF7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xmlns="" id="{0A0E9004-A994-4B2D-9294-386FEDAB45D6}"/>
                  </a:ext>
                </a:extLst>
              </p:cNvPr>
              <p:cNvSpPr/>
              <p:nvPr/>
            </p:nvSpPr>
            <p:spPr>
              <a:xfrm>
                <a:off x="5142965" y="3768019"/>
                <a:ext cx="290475" cy="510704"/>
              </a:xfrm>
              <a:custGeom>
                <a:avLst/>
                <a:gdLst>
                  <a:gd name="connsiteX0" fmla="*/ 273045 w 290475"/>
                  <a:gd name="connsiteY0" fmla="*/ 250958 h 510704"/>
                  <a:gd name="connsiteX1" fmla="*/ 122360 w 290475"/>
                  <a:gd name="connsiteY1" fmla="*/ 440220 h 510704"/>
                  <a:gd name="connsiteX2" fmla="*/ 10822 w 290475"/>
                  <a:gd name="connsiteY2" fmla="*/ 510705 h 510704"/>
                  <a:gd name="connsiteX3" fmla="*/ 10346 w 290475"/>
                  <a:gd name="connsiteY3" fmla="*/ 508514 h 510704"/>
                  <a:gd name="connsiteX4" fmla="*/ 102738 w 290475"/>
                  <a:gd name="connsiteY4" fmla="*/ 14833 h 510704"/>
                  <a:gd name="connsiteX5" fmla="*/ 268378 w 290475"/>
                  <a:gd name="connsiteY5" fmla="*/ 40360 h 510704"/>
                  <a:gd name="connsiteX6" fmla="*/ 290476 w 290475"/>
                  <a:gd name="connsiteY6" fmla="*/ 219049 h 510704"/>
                  <a:gd name="connsiteX7" fmla="*/ 273045 w 290475"/>
                  <a:gd name="connsiteY7" fmla="*/ 250958 h 51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0475" h="510704">
                    <a:moveTo>
                      <a:pt x="273045" y="250958"/>
                    </a:moveTo>
                    <a:cubicBezTo>
                      <a:pt x="232945" y="320967"/>
                      <a:pt x="182939" y="386785"/>
                      <a:pt x="122360" y="440220"/>
                    </a:cubicBezTo>
                    <a:cubicBezTo>
                      <a:pt x="88355" y="470224"/>
                      <a:pt x="51398" y="494893"/>
                      <a:pt x="10822" y="510705"/>
                    </a:cubicBezTo>
                    <a:cubicBezTo>
                      <a:pt x="10631" y="509943"/>
                      <a:pt x="10536" y="509276"/>
                      <a:pt x="10346" y="508514"/>
                    </a:cubicBezTo>
                    <a:cubicBezTo>
                      <a:pt x="-21468" y="352399"/>
                      <a:pt x="23109" y="59410"/>
                      <a:pt x="102738" y="14833"/>
                    </a:cubicBezTo>
                    <a:cubicBezTo>
                      <a:pt x="182367" y="-29744"/>
                      <a:pt x="268378" y="40360"/>
                      <a:pt x="268378" y="40360"/>
                    </a:cubicBezTo>
                    <a:cubicBezTo>
                      <a:pt x="268378" y="40360"/>
                      <a:pt x="279998" y="111322"/>
                      <a:pt x="290476" y="219049"/>
                    </a:cubicBezTo>
                    <a:cubicBezTo>
                      <a:pt x="284856" y="229813"/>
                      <a:pt x="279046" y="240481"/>
                      <a:pt x="273045" y="250958"/>
                    </a:cubicBezTo>
                    <a:close/>
                  </a:path>
                </a:pathLst>
              </a:custGeom>
              <a:solidFill>
                <a:srgbClr val="D9DC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xmlns="" id="{94308322-CA62-4AF9-8B4D-A2B1A4F38039}"/>
                  </a:ext>
                </a:extLst>
              </p:cNvPr>
              <p:cNvSpPr/>
              <p:nvPr/>
            </p:nvSpPr>
            <p:spPr>
              <a:xfrm>
                <a:off x="5095970" y="3755569"/>
                <a:ext cx="347772" cy="421681"/>
              </a:xfrm>
              <a:custGeom>
                <a:avLst/>
                <a:gdLst>
                  <a:gd name="connsiteX0" fmla="*/ 305753 w 347772"/>
                  <a:gd name="connsiteY0" fmla="*/ 24045 h 421681"/>
                  <a:gd name="connsiteX1" fmla="*/ 108299 w 347772"/>
                  <a:gd name="connsiteY1" fmla="*/ 24045 h 421681"/>
                  <a:gd name="connsiteX2" fmla="*/ 3143 w 347772"/>
                  <a:gd name="connsiteY2" fmla="*/ 272553 h 421681"/>
                  <a:gd name="connsiteX3" fmla="*/ 0 w 347772"/>
                  <a:gd name="connsiteY3" fmla="*/ 409522 h 421681"/>
                  <a:gd name="connsiteX4" fmla="*/ 168783 w 347772"/>
                  <a:gd name="connsiteY4" fmla="*/ 380852 h 421681"/>
                  <a:gd name="connsiteX5" fmla="*/ 347186 w 347772"/>
                  <a:gd name="connsiteY5" fmla="*/ 157872 h 421681"/>
                  <a:gd name="connsiteX6" fmla="*/ 305753 w 347772"/>
                  <a:gd name="connsiteY6" fmla="*/ 24045 h 421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7772" h="421681">
                    <a:moveTo>
                      <a:pt x="305753" y="24045"/>
                    </a:moveTo>
                    <a:cubicBezTo>
                      <a:pt x="305753" y="24045"/>
                      <a:pt x="187928" y="-30057"/>
                      <a:pt x="108299" y="24045"/>
                    </a:cubicBezTo>
                    <a:cubicBezTo>
                      <a:pt x="28670" y="78243"/>
                      <a:pt x="6382" y="189685"/>
                      <a:pt x="3143" y="272553"/>
                    </a:cubicBezTo>
                    <a:cubicBezTo>
                      <a:pt x="0" y="355325"/>
                      <a:pt x="0" y="409522"/>
                      <a:pt x="0" y="409522"/>
                    </a:cubicBezTo>
                    <a:cubicBezTo>
                      <a:pt x="0" y="409522"/>
                      <a:pt x="66866" y="450956"/>
                      <a:pt x="168783" y="380852"/>
                    </a:cubicBezTo>
                    <a:cubicBezTo>
                      <a:pt x="270701" y="310748"/>
                      <a:pt x="340805" y="215212"/>
                      <a:pt x="347186" y="157872"/>
                    </a:cubicBezTo>
                    <a:cubicBezTo>
                      <a:pt x="353568" y="100531"/>
                      <a:pt x="305753" y="24045"/>
                      <a:pt x="305753" y="24045"/>
                    </a:cubicBezTo>
                    <a:close/>
                  </a:path>
                </a:pathLst>
              </a:custGeom>
              <a:solidFill>
                <a:srgbClr val="F498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xmlns="" id="{5039B859-1E38-4435-BF97-9961AAB89798}"/>
                  </a:ext>
                </a:extLst>
              </p:cNvPr>
              <p:cNvSpPr/>
              <p:nvPr/>
            </p:nvSpPr>
            <p:spPr>
              <a:xfrm>
                <a:off x="5095970" y="3755569"/>
                <a:ext cx="347772" cy="421681"/>
              </a:xfrm>
              <a:custGeom>
                <a:avLst/>
                <a:gdLst>
                  <a:gd name="connsiteX0" fmla="*/ 305753 w 347772"/>
                  <a:gd name="connsiteY0" fmla="*/ 24045 h 421681"/>
                  <a:gd name="connsiteX1" fmla="*/ 108299 w 347772"/>
                  <a:gd name="connsiteY1" fmla="*/ 24045 h 421681"/>
                  <a:gd name="connsiteX2" fmla="*/ 3143 w 347772"/>
                  <a:gd name="connsiteY2" fmla="*/ 272553 h 421681"/>
                  <a:gd name="connsiteX3" fmla="*/ 0 w 347772"/>
                  <a:gd name="connsiteY3" fmla="*/ 409522 h 421681"/>
                  <a:gd name="connsiteX4" fmla="*/ 168783 w 347772"/>
                  <a:gd name="connsiteY4" fmla="*/ 380852 h 421681"/>
                  <a:gd name="connsiteX5" fmla="*/ 347186 w 347772"/>
                  <a:gd name="connsiteY5" fmla="*/ 157872 h 421681"/>
                  <a:gd name="connsiteX6" fmla="*/ 305753 w 347772"/>
                  <a:gd name="connsiteY6" fmla="*/ 24045 h 421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7772" h="421681">
                    <a:moveTo>
                      <a:pt x="305753" y="24045"/>
                    </a:moveTo>
                    <a:cubicBezTo>
                      <a:pt x="305753" y="24045"/>
                      <a:pt x="187928" y="-30057"/>
                      <a:pt x="108299" y="24045"/>
                    </a:cubicBezTo>
                    <a:cubicBezTo>
                      <a:pt x="28670" y="78243"/>
                      <a:pt x="6382" y="189685"/>
                      <a:pt x="3143" y="272553"/>
                    </a:cubicBezTo>
                    <a:cubicBezTo>
                      <a:pt x="0" y="355325"/>
                      <a:pt x="0" y="409522"/>
                      <a:pt x="0" y="409522"/>
                    </a:cubicBezTo>
                    <a:cubicBezTo>
                      <a:pt x="0" y="409522"/>
                      <a:pt x="66866" y="450956"/>
                      <a:pt x="168783" y="380852"/>
                    </a:cubicBezTo>
                    <a:cubicBezTo>
                      <a:pt x="270701" y="310748"/>
                      <a:pt x="340805" y="215212"/>
                      <a:pt x="347186" y="157872"/>
                    </a:cubicBezTo>
                    <a:cubicBezTo>
                      <a:pt x="353568" y="100531"/>
                      <a:pt x="305753" y="24045"/>
                      <a:pt x="305753" y="24045"/>
                    </a:cubicBezTo>
                    <a:close/>
                  </a:path>
                </a:pathLst>
              </a:custGeom>
              <a:solidFill>
                <a:srgbClr val="F6EB66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xmlns="" id="{10048518-5774-4AFF-9C8B-6BFCAA82CBEE}"/>
                  </a:ext>
                </a:extLst>
              </p:cNvPr>
              <p:cNvSpPr/>
              <p:nvPr/>
            </p:nvSpPr>
            <p:spPr>
              <a:xfrm>
                <a:off x="5095909" y="4026397"/>
                <a:ext cx="291978" cy="155301"/>
              </a:xfrm>
              <a:custGeom>
                <a:avLst/>
                <a:gdLst>
                  <a:gd name="connsiteX0" fmla="*/ 1204 w 291978"/>
                  <a:gd name="connsiteY0" fmla="*/ 141551 h 155301"/>
                  <a:gd name="connsiteX1" fmla="*/ 159890 w 291978"/>
                  <a:gd name="connsiteY1" fmla="*/ 124978 h 155301"/>
                  <a:gd name="connsiteX2" fmla="*/ 227803 w 291978"/>
                  <a:gd name="connsiteY2" fmla="*/ 73924 h 155301"/>
                  <a:gd name="connsiteX3" fmla="*/ 262379 w 291978"/>
                  <a:gd name="connsiteY3" fmla="*/ 41062 h 155301"/>
                  <a:gd name="connsiteX4" fmla="*/ 291526 w 291978"/>
                  <a:gd name="connsiteY4" fmla="*/ 7249 h 155301"/>
                  <a:gd name="connsiteX5" fmla="*/ 285049 w 291978"/>
                  <a:gd name="connsiteY5" fmla="*/ 772 h 155301"/>
                  <a:gd name="connsiteX6" fmla="*/ 258283 w 291978"/>
                  <a:gd name="connsiteY6" fmla="*/ 27728 h 155301"/>
                  <a:gd name="connsiteX7" fmla="*/ 228851 w 291978"/>
                  <a:gd name="connsiteY7" fmla="*/ 56588 h 155301"/>
                  <a:gd name="connsiteX8" fmla="*/ 162557 w 291978"/>
                  <a:gd name="connsiteY8" fmla="*/ 109166 h 155301"/>
                  <a:gd name="connsiteX9" fmla="*/ 3013 w 291978"/>
                  <a:gd name="connsiteY9" fmla="*/ 137074 h 155301"/>
                  <a:gd name="connsiteX10" fmla="*/ 1204 w 291978"/>
                  <a:gd name="connsiteY10" fmla="*/ 141551 h 155301"/>
                  <a:gd name="connsiteX11" fmla="*/ 1204 w 291978"/>
                  <a:gd name="connsiteY11" fmla="*/ 141551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1978" h="155301">
                    <a:moveTo>
                      <a:pt x="1204" y="141551"/>
                    </a:moveTo>
                    <a:cubicBezTo>
                      <a:pt x="52067" y="168221"/>
                      <a:pt x="112837" y="152505"/>
                      <a:pt x="159890" y="124978"/>
                    </a:cubicBezTo>
                    <a:cubicBezTo>
                      <a:pt x="184369" y="110595"/>
                      <a:pt x="206658" y="92688"/>
                      <a:pt x="227803" y="73924"/>
                    </a:cubicBezTo>
                    <a:cubicBezTo>
                      <a:pt x="239710" y="63351"/>
                      <a:pt x="251235" y="52397"/>
                      <a:pt x="262379" y="41062"/>
                    </a:cubicBezTo>
                    <a:cubicBezTo>
                      <a:pt x="272190" y="31061"/>
                      <a:pt x="285715" y="20107"/>
                      <a:pt x="291526" y="7249"/>
                    </a:cubicBezTo>
                    <a:cubicBezTo>
                      <a:pt x="293335" y="3248"/>
                      <a:pt x="289430" y="-1991"/>
                      <a:pt x="285049" y="772"/>
                    </a:cubicBezTo>
                    <a:cubicBezTo>
                      <a:pt x="274571" y="7344"/>
                      <a:pt x="266856" y="18869"/>
                      <a:pt x="258283" y="27728"/>
                    </a:cubicBezTo>
                    <a:cubicBezTo>
                      <a:pt x="248758" y="37633"/>
                      <a:pt x="238948" y="47254"/>
                      <a:pt x="228851" y="56588"/>
                    </a:cubicBezTo>
                    <a:cubicBezTo>
                      <a:pt x="208182" y="75733"/>
                      <a:pt x="186370" y="94021"/>
                      <a:pt x="162557" y="109166"/>
                    </a:cubicBezTo>
                    <a:cubicBezTo>
                      <a:pt x="114551" y="139837"/>
                      <a:pt x="58735" y="154220"/>
                      <a:pt x="3013" y="137074"/>
                    </a:cubicBezTo>
                    <a:cubicBezTo>
                      <a:pt x="442" y="136217"/>
                      <a:pt x="-1273" y="140218"/>
                      <a:pt x="1204" y="141551"/>
                    </a:cubicBezTo>
                    <a:lnTo>
                      <a:pt x="1204" y="141551"/>
                    </a:lnTo>
                    <a:close/>
                  </a:path>
                </a:pathLst>
              </a:custGeom>
              <a:solidFill>
                <a:srgbClr val="FAF3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xmlns="" id="{3D48804C-5E69-415F-9E1E-6AB806BB22EC}"/>
                  </a:ext>
                </a:extLst>
              </p:cNvPr>
              <p:cNvSpPr/>
              <p:nvPr/>
            </p:nvSpPr>
            <p:spPr>
              <a:xfrm>
                <a:off x="5109495" y="3763686"/>
                <a:ext cx="305181" cy="202998"/>
              </a:xfrm>
              <a:custGeom>
                <a:avLst/>
                <a:gdLst>
                  <a:gd name="connsiteX0" fmla="*/ 95822 w 305181"/>
                  <a:gd name="connsiteY0" fmla="*/ 56028 h 202998"/>
                  <a:gd name="connsiteX1" fmla="*/ 305181 w 305181"/>
                  <a:gd name="connsiteY1" fmla="*/ 53742 h 202998"/>
                  <a:gd name="connsiteX2" fmla="*/ 288989 w 305181"/>
                  <a:gd name="connsiteY2" fmla="*/ 23453 h 202998"/>
                  <a:gd name="connsiteX3" fmla="*/ 96393 w 305181"/>
                  <a:gd name="connsiteY3" fmla="*/ 23453 h 202998"/>
                  <a:gd name="connsiteX4" fmla="*/ 0 w 305181"/>
                  <a:gd name="connsiteY4" fmla="*/ 202999 h 202998"/>
                  <a:gd name="connsiteX5" fmla="*/ 95822 w 305181"/>
                  <a:gd name="connsiteY5" fmla="*/ 56028 h 20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5181" h="202998">
                    <a:moveTo>
                      <a:pt x="95822" y="56028"/>
                    </a:moveTo>
                    <a:cubicBezTo>
                      <a:pt x="171926" y="4307"/>
                      <a:pt x="280130" y="43550"/>
                      <a:pt x="305181" y="53742"/>
                    </a:cubicBezTo>
                    <a:cubicBezTo>
                      <a:pt x="296513" y="35645"/>
                      <a:pt x="288989" y="23453"/>
                      <a:pt x="288989" y="23453"/>
                    </a:cubicBezTo>
                    <a:cubicBezTo>
                      <a:pt x="288989" y="23453"/>
                      <a:pt x="174117" y="-29316"/>
                      <a:pt x="96393" y="23453"/>
                    </a:cubicBezTo>
                    <a:cubicBezTo>
                      <a:pt x="37624" y="63458"/>
                      <a:pt x="10954" y="135371"/>
                      <a:pt x="0" y="202999"/>
                    </a:cubicBezTo>
                    <a:cubicBezTo>
                      <a:pt x="16383" y="145277"/>
                      <a:pt x="45625" y="90223"/>
                      <a:pt x="95822" y="56028"/>
                    </a:cubicBezTo>
                    <a:close/>
                  </a:path>
                </a:pathLst>
              </a:custGeom>
              <a:solidFill>
                <a:srgbClr val="FAF3AB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xmlns="" id="{1ED8428E-030A-4302-8F06-C5B1DE0402E4}"/>
                  </a:ext>
                </a:extLst>
              </p:cNvPr>
              <p:cNvSpPr/>
              <p:nvPr/>
            </p:nvSpPr>
            <p:spPr>
              <a:xfrm>
                <a:off x="6637496" y="3767924"/>
                <a:ext cx="405252" cy="862150"/>
              </a:xfrm>
              <a:custGeom>
                <a:avLst/>
                <a:gdLst>
                  <a:gd name="connsiteX0" fmla="*/ 136874 w 405252"/>
                  <a:gd name="connsiteY0" fmla="*/ 40360 h 862150"/>
                  <a:gd name="connsiteX1" fmla="*/ 302514 w 405252"/>
                  <a:gd name="connsiteY1" fmla="*/ 14833 h 862150"/>
                  <a:gd name="connsiteX2" fmla="*/ 394906 w 405252"/>
                  <a:gd name="connsiteY2" fmla="*/ 508514 h 862150"/>
                  <a:gd name="connsiteX3" fmla="*/ 213360 w 405252"/>
                  <a:gd name="connsiteY3" fmla="*/ 801503 h 862150"/>
                  <a:gd name="connsiteX4" fmla="*/ 0 w 405252"/>
                  <a:gd name="connsiteY4" fmla="*/ 861987 h 862150"/>
                  <a:gd name="connsiteX5" fmla="*/ 101917 w 405252"/>
                  <a:gd name="connsiteY5" fmla="*/ 396976 h 862150"/>
                  <a:gd name="connsiteX6" fmla="*/ 136874 w 405252"/>
                  <a:gd name="connsiteY6" fmla="*/ 40360 h 862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252" h="862150">
                    <a:moveTo>
                      <a:pt x="136874" y="40360"/>
                    </a:moveTo>
                    <a:cubicBezTo>
                      <a:pt x="136874" y="40360"/>
                      <a:pt x="222885" y="-29744"/>
                      <a:pt x="302514" y="14833"/>
                    </a:cubicBezTo>
                    <a:cubicBezTo>
                      <a:pt x="382143" y="59410"/>
                      <a:pt x="426720" y="352495"/>
                      <a:pt x="394906" y="508514"/>
                    </a:cubicBezTo>
                    <a:cubicBezTo>
                      <a:pt x="363093" y="664629"/>
                      <a:pt x="305752" y="734638"/>
                      <a:pt x="213360" y="801503"/>
                    </a:cubicBezTo>
                    <a:cubicBezTo>
                      <a:pt x="120967" y="868369"/>
                      <a:pt x="0" y="861987"/>
                      <a:pt x="0" y="861987"/>
                    </a:cubicBezTo>
                    <a:cubicBezTo>
                      <a:pt x="0" y="861987"/>
                      <a:pt x="92392" y="597573"/>
                      <a:pt x="101917" y="396976"/>
                    </a:cubicBezTo>
                    <a:cubicBezTo>
                      <a:pt x="111347" y="196475"/>
                      <a:pt x="136874" y="40360"/>
                      <a:pt x="136874" y="40360"/>
                    </a:cubicBezTo>
                    <a:close/>
                  </a:path>
                </a:pathLst>
              </a:custGeom>
              <a:solidFill>
                <a:srgbClr val="EF7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xmlns="" id="{DAD4088D-2988-402B-B25E-720177F55B5F}"/>
                  </a:ext>
                </a:extLst>
              </p:cNvPr>
              <p:cNvSpPr/>
              <p:nvPr/>
            </p:nvSpPr>
            <p:spPr>
              <a:xfrm>
                <a:off x="6752177" y="3768019"/>
                <a:ext cx="290475" cy="510704"/>
              </a:xfrm>
              <a:custGeom>
                <a:avLst/>
                <a:gdLst>
                  <a:gd name="connsiteX0" fmla="*/ 17431 w 290475"/>
                  <a:gd name="connsiteY0" fmla="*/ 250958 h 510704"/>
                  <a:gd name="connsiteX1" fmla="*/ 168116 w 290475"/>
                  <a:gd name="connsiteY1" fmla="*/ 440220 h 510704"/>
                  <a:gd name="connsiteX2" fmla="*/ 279654 w 290475"/>
                  <a:gd name="connsiteY2" fmla="*/ 510705 h 510704"/>
                  <a:gd name="connsiteX3" fmla="*/ 280130 w 290475"/>
                  <a:gd name="connsiteY3" fmla="*/ 508514 h 510704"/>
                  <a:gd name="connsiteX4" fmla="*/ 187738 w 290475"/>
                  <a:gd name="connsiteY4" fmla="*/ 14833 h 510704"/>
                  <a:gd name="connsiteX5" fmla="*/ 22098 w 290475"/>
                  <a:gd name="connsiteY5" fmla="*/ 40360 h 510704"/>
                  <a:gd name="connsiteX6" fmla="*/ 0 w 290475"/>
                  <a:gd name="connsiteY6" fmla="*/ 219049 h 510704"/>
                  <a:gd name="connsiteX7" fmla="*/ 17431 w 290475"/>
                  <a:gd name="connsiteY7" fmla="*/ 250958 h 51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0475" h="510704">
                    <a:moveTo>
                      <a:pt x="17431" y="250958"/>
                    </a:moveTo>
                    <a:cubicBezTo>
                      <a:pt x="57531" y="320967"/>
                      <a:pt x="107537" y="386785"/>
                      <a:pt x="168116" y="440220"/>
                    </a:cubicBezTo>
                    <a:cubicBezTo>
                      <a:pt x="202121" y="470224"/>
                      <a:pt x="239078" y="494893"/>
                      <a:pt x="279654" y="510705"/>
                    </a:cubicBezTo>
                    <a:cubicBezTo>
                      <a:pt x="279845" y="509943"/>
                      <a:pt x="279940" y="509276"/>
                      <a:pt x="280130" y="508514"/>
                    </a:cubicBezTo>
                    <a:cubicBezTo>
                      <a:pt x="311944" y="352399"/>
                      <a:pt x="267367" y="59410"/>
                      <a:pt x="187738" y="14833"/>
                    </a:cubicBezTo>
                    <a:cubicBezTo>
                      <a:pt x="108109" y="-29744"/>
                      <a:pt x="22098" y="40360"/>
                      <a:pt x="22098" y="40360"/>
                    </a:cubicBezTo>
                    <a:cubicBezTo>
                      <a:pt x="22098" y="40360"/>
                      <a:pt x="10478" y="111322"/>
                      <a:pt x="0" y="219049"/>
                    </a:cubicBezTo>
                    <a:cubicBezTo>
                      <a:pt x="5620" y="229813"/>
                      <a:pt x="11430" y="240481"/>
                      <a:pt x="17431" y="250958"/>
                    </a:cubicBezTo>
                    <a:close/>
                  </a:path>
                </a:pathLst>
              </a:custGeom>
              <a:solidFill>
                <a:srgbClr val="D9DC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xmlns="" id="{F3F51208-A3F7-4FE4-955D-35968F41033E}"/>
                  </a:ext>
                </a:extLst>
              </p:cNvPr>
              <p:cNvSpPr/>
              <p:nvPr/>
            </p:nvSpPr>
            <p:spPr>
              <a:xfrm>
                <a:off x="6741875" y="3755569"/>
                <a:ext cx="347772" cy="421585"/>
              </a:xfrm>
              <a:custGeom>
                <a:avLst/>
                <a:gdLst>
                  <a:gd name="connsiteX0" fmla="*/ 42020 w 347772"/>
                  <a:gd name="connsiteY0" fmla="*/ 24045 h 421585"/>
                  <a:gd name="connsiteX1" fmla="*/ 239473 w 347772"/>
                  <a:gd name="connsiteY1" fmla="*/ 24045 h 421585"/>
                  <a:gd name="connsiteX2" fmla="*/ 344629 w 347772"/>
                  <a:gd name="connsiteY2" fmla="*/ 272457 h 421585"/>
                  <a:gd name="connsiteX3" fmla="*/ 347773 w 347772"/>
                  <a:gd name="connsiteY3" fmla="*/ 409427 h 421585"/>
                  <a:gd name="connsiteX4" fmla="*/ 178990 w 347772"/>
                  <a:gd name="connsiteY4" fmla="*/ 380757 h 421585"/>
                  <a:gd name="connsiteX5" fmla="*/ 586 w 347772"/>
                  <a:gd name="connsiteY5" fmla="*/ 157776 h 421585"/>
                  <a:gd name="connsiteX6" fmla="*/ 42020 w 347772"/>
                  <a:gd name="connsiteY6" fmla="*/ 24045 h 42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7772" h="421585">
                    <a:moveTo>
                      <a:pt x="42020" y="24045"/>
                    </a:moveTo>
                    <a:cubicBezTo>
                      <a:pt x="42020" y="24045"/>
                      <a:pt x="159844" y="-30057"/>
                      <a:pt x="239473" y="24045"/>
                    </a:cubicBezTo>
                    <a:cubicBezTo>
                      <a:pt x="319102" y="78147"/>
                      <a:pt x="341391" y="189685"/>
                      <a:pt x="344629" y="272457"/>
                    </a:cubicBezTo>
                    <a:cubicBezTo>
                      <a:pt x="347773" y="355230"/>
                      <a:pt x="347773" y="409427"/>
                      <a:pt x="347773" y="409427"/>
                    </a:cubicBezTo>
                    <a:cubicBezTo>
                      <a:pt x="347773" y="409427"/>
                      <a:pt x="280907" y="450861"/>
                      <a:pt x="178990" y="380757"/>
                    </a:cubicBezTo>
                    <a:cubicBezTo>
                      <a:pt x="77072" y="310653"/>
                      <a:pt x="6968" y="215117"/>
                      <a:pt x="586" y="157776"/>
                    </a:cubicBezTo>
                    <a:cubicBezTo>
                      <a:pt x="-5795" y="100531"/>
                      <a:pt x="42020" y="24045"/>
                      <a:pt x="42020" y="24045"/>
                    </a:cubicBezTo>
                    <a:close/>
                  </a:path>
                </a:pathLst>
              </a:custGeom>
              <a:solidFill>
                <a:srgbClr val="F498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xmlns="" id="{2A5D5BE9-F92E-4861-A978-5EA85624692C}"/>
                  </a:ext>
                </a:extLst>
              </p:cNvPr>
              <p:cNvSpPr/>
              <p:nvPr/>
            </p:nvSpPr>
            <p:spPr>
              <a:xfrm>
                <a:off x="6741875" y="3755569"/>
                <a:ext cx="347772" cy="421585"/>
              </a:xfrm>
              <a:custGeom>
                <a:avLst/>
                <a:gdLst>
                  <a:gd name="connsiteX0" fmla="*/ 42020 w 347772"/>
                  <a:gd name="connsiteY0" fmla="*/ 24045 h 421585"/>
                  <a:gd name="connsiteX1" fmla="*/ 239473 w 347772"/>
                  <a:gd name="connsiteY1" fmla="*/ 24045 h 421585"/>
                  <a:gd name="connsiteX2" fmla="*/ 344629 w 347772"/>
                  <a:gd name="connsiteY2" fmla="*/ 272457 h 421585"/>
                  <a:gd name="connsiteX3" fmla="*/ 347773 w 347772"/>
                  <a:gd name="connsiteY3" fmla="*/ 409427 h 421585"/>
                  <a:gd name="connsiteX4" fmla="*/ 178990 w 347772"/>
                  <a:gd name="connsiteY4" fmla="*/ 380757 h 421585"/>
                  <a:gd name="connsiteX5" fmla="*/ 586 w 347772"/>
                  <a:gd name="connsiteY5" fmla="*/ 157776 h 421585"/>
                  <a:gd name="connsiteX6" fmla="*/ 42020 w 347772"/>
                  <a:gd name="connsiteY6" fmla="*/ 24045 h 42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7772" h="421585">
                    <a:moveTo>
                      <a:pt x="42020" y="24045"/>
                    </a:moveTo>
                    <a:cubicBezTo>
                      <a:pt x="42020" y="24045"/>
                      <a:pt x="159844" y="-30057"/>
                      <a:pt x="239473" y="24045"/>
                    </a:cubicBezTo>
                    <a:cubicBezTo>
                      <a:pt x="319102" y="78147"/>
                      <a:pt x="341391" y="189685"/>
                      <a:pt x="344629" y="272457"/>
                    </a:cubicBezTo>
                    <a:cubicBezTo>
                      <a:pt x="347773" y="355230"/>
                      <a:pt x="347773" y="409427"/>
                      <a:pt x="347773" y="409427"/>
                    </a:cubicBezTo>
                    <a:cubicBezTo>
                      <a:pt x="347773" y="409427"/>
                      <a:pt x="280907" y="450861"/>
                      <a:pt x="178990" y="380757"/>
                    </a:cubicBezTo>
                    <a:cubicBezTo>
                      <a:pt x="77072" y="310653"/>
                      <a:pt x="6968" y="215117"/>
                      <a:pt x="586" y="157776"/>
                    </a:cubicBezTo>
                    <a:cubicBezTo>
                      <a:pt x="-5795" y="100531"/>
                      <a:pt x="42020" y="24045"/>
                      <a:pt x="42020" y="24045"/>
                    </a:cubicBezTo>
                    <a:close/>
                  </a:path>
                </a:pathLst>
              </a:custGeom>
              <a:solidFill>
                <a:srgbClr val="F6EB66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xmlns="" id="{6CE0E248-471F-417A-BB21-4694CFDD79B3}"/>
                  </a:ext>
                </a:extLst>
              </p:cNvPr>
              <p:cNvSpPr/>
              <p:nvPr/>
            </p:nvSpPr>
            <p:spPr>
              <a:xfrm>
                <a:off x="6799828" y="4029696"/>
                <a:ext cx="294663" cy="153316"/>
              </a:xfrm>
              <a:custGeom>
                <a:avLst/>
                <a:gdLst>
                  <a:gd name="connsiteX0" fmla="*/ 450 w 294663"/>
                  <a:gd name="connsiteY0" fmla="*/ 4045 h 153316"/>
                  <a:gd name="connsiteX1" fmla="*/ 130371 w 294663"/>
                  <a:gd name="connsiteY1" fmla="*/ 121965 h 153316"/>
                  <a:gd name="connsiteX2" fmla="*/ 210858 w 294663"/>
                  <a:gd name="connsiteY2" fmla="*/ 151683 h 153316"/>
                  <a:gd name="connsiteX3" fmla="*/ 292011 w 294663"/>
                  <a:gd name="connsiteY3" fmla="*/ 139205 h 153316"/>
                  <a:gd name="connsiteX4" fmla="*/ 287534 w 294663"/>
                  <a:gd name="connsiteY4" fmla="*/ 128537 h 153316"/>
                  <a:gd name="connsiteX5" fmla="*/ 247053 w 294663"/>
                  <a:gd name="connsiteY5" fmla="*/ 139681 h 153316"/>
                  <a:gd name="connsiteX6" fmla="*/ 206667 w 294663"/>
                  <a:gd name="connsiteY6" fmla="*/ 138252 h 153316"/>
                  <a:gd name="connsiteX7" fmla="*/ 129419 w 294663"/>
                  <a:gd name="connsiteY7" fmla="*/ 107106 h 153316"/>
                  <a:gd name="connsiteX8" fmla="*/ 4737 w 294663"/>
                  <a:gd name="connsiteY8" fmla="*/ 807 h 153316"/>
                  <a:gd name="connsiteX9" fmla="*/ 450 w 294663"/>
                  <a:gd name="connsiteY9" fmla="*/ 4045 h 153316"/>
                  <a:gd name="connsiteX10" fmla="*/ 450 w 294663"/>
                  <a:gd name="connsiteY10" fmla="*/ 4045 h 153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4663" h="153316">
                    <a:moveTo>
                      <a:pt x="450" y="4045"/>
                    </a:moveTo>
                    <a:cubicBezTo>
                      <a:pt x="35217" y="51194"/>
                      <a:pt x="79698" y="92437"/>
                      <a:pt x="130371" y="121965"/>
                    </a:cubicBezTo>
                    <a:cubicBezTo>
                      <a:pt x="155136" y="136443"/>
                      <a:pt x="182283" y="147777"/>
                      <a:pt x="210858" y="151683"/>
                    </a:cubicBezTo>
                    <a:cubicBezTo>
                      <a:pt x="236956" y="155207"/>
                      <a:pt x="269055" y="153873"/>
                      <a:pt x="292011" y="139205"/>
                    </a:cubicBezTo>
                    <a:cubicBezTo>
                      <a:pt x="297345" y="135776"/>
                      <a:pt x="294011" y="126346"/>
                      <a:pt x="287534" y="128537"/>
                    </a:cubicBezTo>
                    <a:cubicBezTo>
                      <a:pt x="274008" y="133109"/>
                      <a:pt x="261435" y="138157"/>
                      <a:pt x="247053" y="139681"/>
                    </a:cubicBezTo>
                    <a:cubicBezTo>
                      <a:pt x="233622" y="141015"/>
                      <a:pt x="219906" y="140539"/>
                      <a:pt x="206667" y="138252"/>
                    </a:cubicBezTo>
                    <a:cubicBezTo>
                      <a:pt x="179044" y="133490"/>
                      <a:pt x="153231" y="121584"/>
                      <a:pt x="129419" y="107106"/>
                    </a:cubicBezTo>
                    <a:cubicBezTo>
                      <a:pt x="82461" y="78531"/>
                      <a:pt x="41027" y="41860"/>
                      <a:pt x="4737" y="807"/>
                    </a:cubicBezTo>
                    <a:cubicBezTo>
                      <a:pt x="2736" y="-1479"/>
                      <a:pt x="-1359" y="1569"/>
                      <a:pt x="450" y="4045"/>
                    </a:cubicBezTo>
                    <a:lnTo>
                      <a:pt x="450" y="4045"/>
                    </a:lnTo>
                    <a:close/>
                  </a:path>
                </a:pathLst>
              </a:custGeom>
              <a:solidFill>
                <a:srgbClr val="FAF3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xmlns="" id="{FC4EF275-38E3-4458-A3A2-3852BC5F7B32}"/>
                  </a:ext>
                </a:extLst>
              </p:cNvPr>
              <p:cNvSpPr/>
              <p:nvPr/>
            </p:nvSpPr>
            <p:spPr>
              <a:xfrm>
                <a:off x="6767226" y="3763686"/>
                <a:ext cx="305180" cy="202998"/>
              </a:xfrm>
              <a:custGeom>
                <a:avLst/>
                <a:gdLst>
                  <a:gd name="connsiteX0" fmla="*/ 209359 w 305180"/>
                  <a:gd name="connsiteY0" fmla="*/ 56028 h 202998"/>
                  <a:gd name="connsiteX1" fmla="*/ 0 w 305180"/>
                  <a:gd name="connsiteY1" fmla="*/ 53742 h 202998"/>
                  <a:gd name="connsiteX2" fmla="*/ 16192 w 305180"/>
                  <a:gd name="connsiteY2" fmla="*/ 23453 h 202998"/>
                  <a:gd name="connsiteX3" fmla="*/ 208788 w 305180"/>
                  <a:gd name="connsiteY3" fmla="*/ 23453 h 202998"/>
                  <a:gd name="connsiteX4" fmla="*/ 305181 w 305180"/>
                  <a:gd name="connsiteY4" fmla="*/ 202999 h 202998"/>
                  <a:gd name="connsiteX5" fmla="*/ 209359 w 305180"/>
                  <a:gd name="connsiteY5" fmla="*/ 56028 h 20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5180" h="202998">
                    <a:moveTo>
                      <a:pt x="209359" y="56028"/>
                    </a:moveTo>
                    <a:cubicBezTo>
                      <a:pt x="133255" y="4307"/>
                      <a:pt x="25051" y="43550"/>
                      <a:pt x="0" y="53742"/>
                    </a:cubicBezTo>
                    <a:cubicBezTo>
                      <a:pt x="8668" y="35645"/>
                      <a:pt x="16192" y="23453"/>
                      <a:pt x="16192" y="23453"/>
                    </a:cubicBezTo>
                    <a:cubicBezTo>
                      <a:pt x="16192" y="23453"/>
                      <a:pt x="131064" y="-29316"/>
                      <a:pt x="208788" y="23453"/>
                    </a:cubicBezTo>
                    <a:cubicBezTo>
                      <a:pt x="267557" y="63458"/>
                      <a:pt x="294227" y="135371"/>
                      <a:pt x="305181" y="202999"/>
                    </a:cubicBezTo>
                    <a:cubicBezTo>
                      <a:pt x="288703" y="145277"/>
                      <a:pt x="259556" y="90223"/>
                      <a:pt x="209359" y="56028"/>
                    </a:cubicBezTo>
                    <a:close/>
                  </a:path>
                </a:pathLst>
              </a:custGeom>
              <a:solidFill>
                <a:srgbClr val="FAF3AB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97" name="Graphic 90">
                <a:extLst>
                  <a:ext uri="{FF2B5EF4-FFF2-40B4-BE49-F238E27FC236}">
                    <a16:creationId xmlns:a16="http://schemas.microsoft.com/office/drawing/2014/main" xmlns="" id="{3725144D-6A8A-48A2-9313-A25512CFAA1D}"/>
                  </a:ext>
                </a:extLst>
              </p:cNvPr>
              <p:cNvGrpSpPr/>
              <p:nvPr/>
            </p:nvGrpSpPr>
            <p:grpSpPr>
              <a:xfrm>
                <a:off x="5263800" y="3765612"/>
                <a:ext cx="1669256" cy="864748"/>
                <a:chOff x="5263800" y="3765612"/>
                <a:chExt cx="1669256" cy="864748"/>
              </a:xfrm>
              <a:solidFill>
                <a:srgbClr val="56707B">
                  <a:alpha val="35000"/>
                </a:srgbClr>
              </a:solidFill>
            </p:grpSpPr>
            <p:sp>
              <p:nvSpPr>
                <p:cNvPr id="381" name="Freeform: Shape 380">
                  <a:extLst>
                    <a:ext uri="{FF2B5EF4-FFF2-40B4-BE49-F238E27FC236}">
                      <a16:creationId xmlns:a16="http://schemas.microsoft.com/office/drawing/2014/main" xmlns="" id="{5FC0E7B2-14D3-46F2-B0C3-A01A88AB9017}"/>
                    </a:ext>
                  </a:extLst>
                </p:cNvPr>
                <p:cNvSpPr/>
                <p:nvPr/>
              </p:nvSpPr>
              <p:spPr>
                <a:xfrm>
                  <a:off x="5263800" y="3768946"/>
                  <a:ext cx="284226" cy="861414"/>
                </a:xfrm>
                <a:custGeom>
                  <a:avLst/>
                  <a:gdLst>
                    <a:gd name="connsiteX0" fmla="*/ 182499 w 284226"/>
                    <a:gd name="connsiteY0" fmla="*/ 396145 h 861414"/>
                    <a:gd name="connsiteX1" fmla="*/ 166307 w 284226"/>
                    <a:gd name="connsiteY1" fmla="*/ 186880 h 861414"/>
                    <a:gd name="connsiteX2" fmla="*/ 179261 w 284226"/>
                    <a:gd name="connsiteY2" fmla="*/ 144494 h 861414"/>
                    <a:gd name="connsiteX3" fmla="*/ 137827 w 284226"/>
                    <a:gd name="connsiteY3" fmla="*/ 10763 h 861414"/>
                    <a:gd name="connsiteX4" fmla="*/ 108490 w 284226"/>
                    <a:gd name="connsiteY4" fmla="*/ 0 h 861414"/>
                    <a:gd name="connsiteX5" fmla="*/ 104870 w 284226"/>
                    <a:gd name="connsiteY5" fmla="*/ 37243 h 861414"/>
                    <a:gd name="connsiteX6" fmla="*/ 101441 w 284226"/>
                    <a:gd name="connsiteY6" fmla="*/ 115538 h 861414"/>
                    <a:gd name="connsiteX7" fmla="*/ 58484 w 284226"/>
                    <a:gd name="connsiteY7" fmla="*/ 521684 h 861414"/>
                    <a:gd name="connsiteX8" fmla="*/ 8477 w 284226"/>
                    <a:gd name="connsiteY8" fmla="*/ 715423 h 861414"/>
                    <a:gd name="connsiteX9" fmla="*/ 0 w 284226"/>
                    <a:gd name="connsiteY9" fmla="*/ 740569 h 861414"/>
                    <a:gd name="connsiteX10" fmla="*/ 70866 w 284226"/>
                    <a:gd name="connsiteY10" fmla="*/ 800767 h 861414"/>
                    <a:gd name="connsiteX11" fmla="*/ 284226 w 284226"/>
                    <a:gd name="connsiteY11" fmla="*/ 861250 h 861414"/>
                    <a:gd name="connsiteX12" fmla="*/ 182499 w 284226"/>
                    <a:gd name="connsiteY12" fmla="*/ 396145 h 86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4226" h="861414">
                      <a:moveTo>
                        <a:pt x="182499" y="396145"/>
                      </a:moveTo>
                      <a:cubicBezTo>
                        <a:pt x="178784" y="317183"/>
                        <a:pt x="172498" y="245269"/>
                        <a:pt x="166307" y="186880"/>
                      </a:cubicBezTo>
                      <a:cubicBezTo>
                        <a:pt x="173450" y="171355"/>
                        <a:pt x="177832" y="157067"/>
                        <a:pt x="179261" y="144494"/>
                      </a:cubicBezTo>
                      <a:cubicBezTo>
                        <a:pt x="185642" y="87154"/>
                        <a:pt x="137827" y="10763"/>
                        <a:pt x="137827" y="10763"/>
                      </a:cubicBezTo>
                      <a:cubicBezTo>
                        <a:pt x="137827" y="10763"/>
                        <a:pt x="126492" y="5525"/>
                        <a:pt x="108490" y="0"/>
                      </a:cubicBezTo>
                      <a:cubicBezTo>
                        <a:pt x="106013" y="12859"/>
                        <a:pt x="105537" y="26575"/>
                        <a:pt x="104870" y="37243"/>
                      </a:cubicBezTo>
                      <a:cubicBezTo>
                        <a:pt x="103156" y="63246"/>
                        <a:pt x="102584" y="89440"/>
                        <a:pt x="101441" y="115538"/>
                      </a:cubicBezTo>
                      <a:cubicBezTo>
                        <a:pt x="95536" y="251365"/>
                        <a:pt x="83249" y="387763"/>
                        <a:pt x="58484" y="521684"/>
                      </a:cubicBezTo>
                      <a:cubicBezTo>
                        <a:pt x="46387" y="587407"/>
                        <a:pt x="29528" y="651986"/>
                        <a:pt x="8477" y="715423"/>
                      </a:cubicBezTo>
                      <a:cubicBezTo>
                        <a:pt x="5715" y="723709"/>
                        <a:pt x="2858" y="732092"/>
                        <a:pt x="0" y="740569"/>
                      </a:cubicBezTo>
                      <a:cubicBezTo>
                        <a:pt x="20955" y="762190"/>
                        <a:pt x="44482" y="781622"/>
                        <a:pt x="70866" y="800767"/>
                      </a:cubicBezTo>
                      <a:cubicBezTo>
                        <a:pt x="163259" y="867632"/>
                        <a:pt x="284226" y="861250"/>
                        <a:pt x="284226" y="861250"/>
                      </a:cubicBezTo>
                      <a:cubicBezTo>
                        <a:pt x="284226" y="861250"/>
                        <a:pt x="192024" y="596741"/>
                        <a:pt x="182499" y="396145"/>
                      </a:cubicBezTo>
                      <a:close/>
                    </a:path>
                  </a:pathLst>
                </a:custGeom>
                <a:solidFill>
                  <a:srgbClr val="56707B">
                    <a:alpha val="3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2" name="Freeform: Shape 381">
                  <a:extLst>
                    <a:ext uri="{FF2B5EF4-FFF2-40B4-BE49-F238E27FC236}">
                      <a16:creationId xmlns:a16="http://schemas.microsoft.com/office/drawing/2014/main" xmlns="" id="{45ADEB60-A1ED-4503-8ABC-0F3D879B23CD}"/>
                    </a:ext>
                  </a:extLst>
                </p:cNvPr>
                <p:cNvSpPr/>
                <p:nvPr/>
              </p:nvSpPr>
              <p:spPr>
                <a:xfrm>
                  <a:off x="6637305" y="3765612"/>
                  <a:ext cx="295751" cy="864653"/>
                </a:xfrm>
                <a:custGeom>
                  <a:avLst/>
                  <a:gdLst>
                    <a:gd name="connsiteX0" fmla="*/ 285083 w 295751"/>
                    <a:gd name="connsiteY0" fmla="*/ 706565 h 864653"/>
                    <a:gd name="connsiteX1" fmla="*/ 219932 w 295751"/>
                    <a:gd name="connsiteY1" fmla="*/ 351949 h 864653"/>
                    <a:gd name="connsiteX2" fmla="*/ 187262 w 295751"/>
                    <a:gd name="connsiteY2" fmla="*/ 0 h 864653"/>
                    <a:gd name="connsiteX3" fmla="*/ 146590 w 295751"/>
                    <a:gd name="connsiteY3" fmla="*/ 14097 h 864653"/>
                    <a:gd name="connsiteX4" fmla="*/ 105156 w 295751"/>
                    <a:gd name="connsiteY4" fmla="*/ 147828 h 864653"/>
                    <a:gd name="connsiteX5" fmla="*/ 118110 w 295751"/>
                    <a:gd name="connsiteY5" fmla="*/ 190214 h 864653"/>
                    <a:gd name="connsiteX6" fmla="*/ 101917 w 295751"/>
                    <a:gd name="connsiteY6" fmla="*/ 399479 h 864653"/>
                    <a:gd name="connsiteX7" fmla="*/ 0 w 295751"/>
                    <a:gd name="connsiteY7" fmla="*/ 864489 h 864653"/>
                    <a:gd name="connsiteX8" fmla="*/ 213360 w 295751"/>
                    <a:gd name="connsiteY8" fmla="*/ 804005 h 864653"/>
                    <a:gd name="connsiteX9" fmla="*/ 295751 w 295751"/>
                    <a:gd name="connsiteY9" fmla="*/ 731425 h 864653"/>
                    <a:gd name="connsiteX10" fmla="*/ 285083 w 295751"/>
                    <a:gd name="connsiteY10" fmla="*/ 706565 h 864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5751" h="864653">
                      <a:moveTo>
                        <a:pt x="285083" y="706565"/>
                      </a:moveTo>
                      <a:cubicBezTo>
                        <a:pt x="237172" y="595217"/>
                        <a:pt x="230696" y="471107"/>
                        <a:pt x="219932" y="351949"/>
                      </a:cubicBezTo>
                      <a:cubicBezTo>
                        <a:pt x="209455" y="234601"/>
                        <a:pt x="198310" y="117253"/>
                        <a:pt x="187262" y="0"/>
                      </a:cubicBezTo>
                      <a:cubicBezTo>
                        <a:pt x="162782" y="6572"/>
                        <a:pt x="146590" y="14097"/>
                        <a:pt x="146590" y="14097"/>
                      </a:cubicBezTo>
                      <a:cubicBezTo>
                        <a:pt x="146590" y="14097"/>
                        <a:pt x="98774" y="90583"/>
                        <a:pt x="105156" y="147828"/>
                      </a:cubicBezTo>
                      <a:cubicBezTo>
                        <a:pt x="106585" y="160306"/>
                        <a:pt x="110966" y="174688"/>
                        <a:pt x="118110" y="190214"/>
                      </a:cubicBezTo>
                      <a:cubicBezTo>
                        <a:pt x="111919" y="248603"/>
                        <a:pt x="105727" y="320516"/>
                        <a:pt x="101917" y="399479"/>
                      </a:cubicBezTo>
                      <a:cubicBezTo>
                        <a:pt x="92392" y="600170"/>
                        <a:pt x="0" y="864489"/>
                        <a:pt x="0" y="864489"/>
                      </a:cubicBezTo>
                      <a:cubicBezTo>
                        <a:pt x="0" y="864489"/>
                        <a:pt x="121063" y="870871"/>
                        <a:pt x="213360" y="804005"/>
                      </a:cubicBezTo>
                      <a:cubicBezTo>
                        <a:pt x="244792" y="781240"/>
                        <a:pt x="272129" y="758190"/>
                        <a:pt x="295751" y="731425"/>
                      </a:cubicBezTo>
                      <a:cubicBezTo>
                        <a:pt x="292227" y="723138"/>
                        <a:pt x="288703" y="714851"/>
                        <a:pt x="285083" y="706565"/>
                      </a:cubicBezTo>
                      <a:close/>
                    </a:path>
                  </a:pathLst>
                </a:custGeom>
                <a:solidFill>
                  <a:srgbClr val="56707B">
                    <a:alpha val="3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98" name="Graphic 90">
                <a:extLst>
                  <a:ext uri="{FF2B5EF4-FFF2-40B4-BE49-F238E27FC236}">
                    <a16:creationId xmlns:a16="http://schemas.microsoft.com/office/drawing/2014/main" xmlns="" id="{EDD0226F-4B67-44B5-961D-13E764DCC49B}"/>
                  </a:ext>
                </a:extLst>
              </p:cNvPr>
              <p:cNvGrpSpPr/>
              <p:nvPr/>
            </p:nvGrpSpPr>
            <p:grpSpPr>
              <a:xfrm>
                <a:off x="6437280" y="2608176"/>
                <a:ext cx="554238" cy="873591"/>
                <a:chOff x="6437280" y="2608176"/>
                <a:chExt cx="554238" cy="873591"/>
              </a:xfrm>
            </p:grpSpPr>
            <p:sp>
              <p:nvSpPr>
                <p:cNvPr id="378" name="Freeform: Shape 377">
                  <a:extLst>
                    <a:ext uri="{FF2B5EF4-FFF2-40B4-BE49-F238E27FC236}">
                      <a16:creationId xmlns:a16="http://schemas.microsoft.com/office/drawing/2014/main" xmlns="" id="{B5CBB31B-51CA-4DE6-ACA5-E67C6132ADE4}"/>
                    </a:ext>
                  </a:extLst>
                </p:cNvPr>
                <p:cNvSpPr/>
                <p:nvPr/>
              </p:nvSpPr>
              <p:spPr>
                <a:xfrm>
                  <a:off x="6706457" y="2674232"/>
                  <a:ext cx="285062" cy="807535"/>
                </a:xfrm>
                <a:custGeom>
                  <a:avLst/>
                  <a:gdLst>
                    <a:gd name="connsiteX0" fmla="*/ 272320 w 285062"/>
                    <a:gd name="connsiteY0" fmla="*/ 110020 h 807535"/>
                    <a:gd name="connsiteX1" fmla="*/ 272320 w 285062"/>
                    <a:gd name="connsiteY1" fmla="*/ 348907 h 807535"/>
                    <a:gd name="connsiteX2" fmla="*/ 133731 w 285062"/>
                    <a:gd name="connsiteY2" fmla="*/ 678567 h 807535"/>
                    <a:gd name="connsiteX3" fmla="*/ 50959 w 285062"/>
                    <a:gd name="connsiteY3" fmla="*/ 807536 h 807535"/>
                    <a:gd name="connsiteX4" fmla="*/ 0 w 285062"/>
                    <a:gd name="connsiteY4" fmla="*/ 613226 h 807535"/>
                    <a:gd name="connsiteX5" fmla="*/ 168783 w 285062"/>
                    <a:gd name="connsiteY5" fmla="*/ 380721 h 807535"/>
                    <a:gd name="connsiteX6" fmla="*/ 218408 w 285062"/>
                    <a:gd name="connsiteY6" fmla="*/ 133928 h 807535"/>
                    <a:gd name="connsiteX7" fmla="*/ 111442 w 285062"/>
                    <a:gd name="connsiteY7" fmla="*/ 68586 h 807535"/>
                    <a:gd name="connsiteX8" fmla="*/ 31813 w 285062"/>
                    <a:gd name="connsiteY8" fmla="*/ 86112 h 807535"/>
                    <a:gd name="connsiteX9" fmla="*/ 97155 w 285062"/>
                    <a:gd name="connsiteY9" fmla="*/ 102 h 807535"/>
                    <a:gd name="connsiteX10" fmla="*/ 216599 w 285062"/>
                    <a:gd name="connsiteY10" fmla="*/ 25629 h 807535"/>
                    <a:gd name="connsiteX11" fmla="*/ 272320 w 285062"/>
                    <a:gd name="connsiteY11" fmla="*/ 110020 h 80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5062" h="807535">
                      <a:moveTo>
                        <a:pt x="272320" y="110020"/>
                      </a:moveTo>
                      <a:cubicBezTo>
                        <a:pt x="272320" y="110020"/>
                        <a:pt x="300990" y="221463"/>
                        <a:pt x="272320" y="348907"/>
                      </a:cubicBezTo>
                      <a:cubicBezTo>
                        <a:pt x="243650" y="476352"/>
                        <a:pt x="170402" y="616464"/>
                        <a:pt x="133731" y="678567"/>
                      </a:cubicBezTo>
                      <a:cubicBezTo>
                        <a:pt x="97060" y="740670"/>
                        <a:pt x="50959" y="807536"/>
                        <a:pt x="50959" y="807536"/>
                      </a:cubicBezTo>
                      <a:lnTo>
                        <a:pt x="0" y="613226"/>
                      </a:lnTo>
                      <a:cubicBezTo>
                        <a:pt x="0" y="613226"/>
                        <a:pt x="111442" y="492163"/>
                        <a:pt x="168783" y="380721"/>
                      </a:cubicBezTo>
                      <a:cubicBezTo>
                        <a:pt x="226124" y="269278"/>
                        <a:pt x="237935" y="184696"/>
                        <a:pt x="218408" y="133928"/>
                      </a:cubicBezTo>
                      <a:cubicBezTo>
                        <a:pt x="199930" y="86017"/>
                        <a:pt x="168783" y="49441"/>
                        <a:pt x="111442" y="68586"/>
                      </a:cubicBezTo>
                      <a:cubicBezTo>
                        <a:pt x="54102" y="87732"/>
                        <a:pt x="31813" y="86112"/>
                        <a:pt x="31813" y="86112"/>
                      </a:cubicBezTo>
                      <a:lnTo>
                        <a:pt x="97155" y="102"/>
                      </a:lnTo>
                      <a:cubicBezTo>
                        <a:pt x="97155" y="102"/>
                        <a:pt x="192691" y="-3042"/>
                        <a:pt x="216599" y="25629"/>
                      </a:cubicBezTo>
                      <a:cubicBezTo>
                        <a:pt x="240506" y="54299"/>
                        <a:pt x="272320" y="110020"/>
                        <a:pt x="272320" y="110020"/>
                      </a:cubicBezTo>
                      <a:close/>
                    </a:path>
                  </a:pathLst>
                </a:custGeom>
                <a:solidFill>
                  <a:srgbClr val="EF7B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9" name="Freeform: Shape 378">
                  <a:extLst>
                    <a:ext uri="{FF2B5EF4-FFF2-40B4-BE49-F238E27FC236}">
                      <a16:creationId xmlns:a16="http://schemas.microsoft.com/office/drawing/2014/main" xmlns="" id="{D26F0DD3-2F23-4414-A0BD-65C9ECFA71B8}"/>
                    </a:ext>
                  </a:extLst>
                </p:cNvPr>
                <p:cNvSpPr/>
                <p:nvPr/>
              </p:nvSpPr>
              <p:spPr>
                <a:xfrm>
                  <a:off x="6706457" y="2674232"/>
                  <a:ext cx="285062" cy="807535"/>
                </a:xfrm>
                <a:custGeom>
                  <a:avLst/>
                  <a:gdLst>
                    <a:gd name="connsiteX0" fmla="*/ 272320 w 285062"/>
                    <a:gd name="connsiteY0" fmla="*/ 110020 h 807535"/>
                    <a:gd name="connsiteX1" fmla="*/ 272320 w 285062"/>
                    <a:gd name="connsiteY1" fmla="*/ 348907 h 807535"/>
                    <a:gd name="connsiteX2" fmla="*/ 133731 w 285062"/>
                    <a:gd name="connsiteY2" fmla="*/ 678567 h 807535"/>
                    <a:gd name="connsiteX3" fmla="*/ 50959 w 285062"/>
                    <a:gd name="connsiteY3" fmla="*/ 807536 h 807535"/>
                    <a:gd name="connsiteX4" fmla="*/ 0 w 285062"/>
                    <a:gd name="connsiteY4" fmla="*/ 613226 h 807535"/>
                    <a:gd name="connsiteX5" fmla="*/ 168783 w 285062"/>
                    <a:gd name="connsiteY5" fmla="*/ 380721 h 807535"/>
                    <a:gd name="connsiteX6" fmla="*/ 218408 w 285062"/>
                    <a:gd name="connsiteY6" fmla="*/ 133928 h 807535"/>
                    <a:gd name="connsiteX7" fmla="*/ 111442 w 285062"/>
                    <a:gd name="connsiteY7" fmla="*/ 68586 h 807535"/>
                    <a:gd name="connsiteX8" fmla="*/ 31813 w 285062"/>
                    <a:gd name="connsiteY8" fmla="*/ 86112 h 807535"/>
                    <a:gd name="connsiteX9" fmla="*/ 97155 w 285062"/>
                    <a:gd name="connsiteY9" fmla="*/ 102 h 807535"/>
                    <a:gd name="connsiteX10" fmla="*/ 216599 w 285062"/>
                    <a:gd name="connsiteY10" fmla="*/ 25629 h 807535"/>
                    <a:gd name="connsiteX11" fmla="*/ 272320 w 285062"/>
                    <a:gd name="connsiteY11" fmla="*/ 110020 h 80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5062" h="807535">
                      <a:moveTo>
                        <a:pt x="272320" y="110020"/>
                      </a:moveTo>
                      <a:cubicBezTo>
                        <a:pt x="272320" y="110020"/>
                        <a:pt x="300990" y="221463"/>
                        <a:pt x="272320" y="348907"/>
                      </a:cubicBezTo>
                      <a:cubicBezTo>
                        <a:pt x="243650" y="476352"/>
                        <a:pt x="170402" y="616464"/>
                        <a:pt x="133731" y="678567"/>
                      </a:cubicBezTo>
                      <a:cubicBezTo>
                        <a:pt x="97060" y="740670"/>
                        <a:pt x="50959" y="807536"/>
                        <a:pt x="50959" y="807536"/>
                      </a:cubicBezTo>
                      <a:lnTo>
                        <a:pt x="0" y="613226"/>
                      </a:lnTo>
                      <a:cubicBezTo>
                        <a:pt x="0" y="613226"/>
                        <a:pt x="111442" y="492163"/>
                        <a:pt x="168783" y="380721"/>
                      </a:cubicBezTo>
                      <a:cubicBezTo>
                        <a:pt x="226124" y="269278"/>
                        <a:pt x="237935" y="184696"/>
                        <a:pt x="218408" y="133928"/>
                      </a:cubicBezTo>
                      <a:cubicBezTo>
                        <a:pt x="199930" y="86017"/>
                        <a:pt x="168783" y="49441"/>
                        <a:pt x="111442" y="68586"/>
                      </a:cubicBezTo>
                      <a:cubicBezTo>
                        <a:pt x="54102" y="87732"/>
                        <a:pt x="31813" y="86112"/>
                        <a:pt x="31813" y="86112"/>
                      </a:cubicBezTo>
                      <a:lnTo>
                        <a:pt x="97155" y="102"/>
                      </a:lnTo>
                      <a:cubicBezTo>
                        <a:pt x="97155" y="102"/>
                        <a:pt x="192691" y="-3042"/>
                        <a:pt x="216599" y="25629"/>
                      </a:cubicBezTo>
                      <a:cubicBezTo>
                        <a:pt x="240506" y="54299"/>
                        <a:pt x="272320" y="110020"/>
                        <a:pt x="272320" y="11002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0" name="Freeform: Shape 379">
                  <a:extLst>
                    <a:ext uri="{FF2B5EF4-FFF2-40B4-BE49-F238E27FC236}">
                      <a16:creationId xmlns:a16="http://schemas.microsoft.com/office/drawing/2014/main" xmlns="" id="{70921B01-DD3C-422E-8CD6-5FF8F11F3F4C}"/>
                    </a:ext>
                  </a:extLst>
                </p:cNvPr>
                <p:cNvSpPr/>
                <p:nvPr/>
              </p:nvSpPr>
              <p:spPr>
                <a:xfrm>
                  <a:off x="6437280" y="2608176"/>
                  <a:ext cx="553921" cy="400675"/>
                </a:xfrm>
                <a:custGeom>
                  <a:avLst/>
                  <a:gdLst>
                    <a:gd name="connsiteX0" fmla="*/ 152876 w 553921"/>
                    <a:gd name="connsiteY0" fmla="*/ 400675 h 400675"/>
                    <a:gd name="connsiteX1" fmla="*/ 414433 w 553921"/>
                    <a:gd name="connsiteY1" fmla="*/ 128356 h 400675"/>
                    <a:gd name="connsiteX2" fmla="*/ 553784 w 553921"/>
                    <a:gd name="connsiteY2" fmla="*/ 275231 h 400675"/>
                    <a:gd name="connsiteX3" fmla="*/ 415671 w 553921"/>
                    <a:gd name="connsiteY3" fmla="*/ 18437 h 400675"/>
                    <a:gd name="connsiteX4" fmla="*/ 117062 w 553921"/>
                    <a:gd name="connsiteY4" fmla="*/ 121117 h 400675"/>
                    <a:gd name="connsiteX5" fmla="*/ 0 w 553921"/>
                    <a:gd name="connsiteY5" fmla="*/ 271612 h 400675"/>
                    <a:gd name="connsiteX6" fmla="*/ 152876 w 553921"/>
                    <a:gd name="connsiteY6" fmla="*/ 400675 h 40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53921" h="400675">
                      <a:moveTo>
                        <a:pt x="152876" y="400675"/>
                      </a:moveTo>
                      <a:cubicBezTo>
                        <a:pt x="160020" y="393532"/>
                        <a:pt x="346710" y="143024"/>
                        <a:pt x="414433" y="128356"/>
                      </a:cubicBezTo>
                      <a:cubicBezTo>
                        <a:pt x="513588" y="106829"/>
                        <a:pt x="553784" y="275231"/>
                        <a:pt x="553784" y="275231"/>
                      </a:cubicBezTo>
                      <a:cubicBezTo>
                        <a:pt x="553784" y="275231"/>
                        <a:pt x="563689" y="82921"/>
                        <a:pt x="415671" y="18437"/>
                      </a:cubicBezTo>
                      <a:cubicBezTo>
                        <a:pt x="267652" y="-46047"/>
                        <a:pt x="152876" y="75778"/>
                        <a:pt x="117062" y="121117"/>
                      </a:cubicBezTo>
                      <a:cubicBezTo>
                        <a:pt x="81248" y="166551"/>
                        <a:pt x="0" y="271612"/>
                        <a:pt x="0" y="271612"/>
                      </a:cubicBezTo>
                      <a:lnTo>
                        <a:pt x="152876" y="400675"/>
                      </a:lnTo>
                      <a:close/>
                    </a:path>
                  </a:pathLst>
                </a:custGeom>
                <a:solidFill>
                  <a:srgbClr val="EF7B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99" name="Graphic 90">
                <a:extLst>
                  <a:ext uri="{FF2B5EF4-FFF2-40B4-BE49-F238E27FC236}">
                    <a16:creationId xmlns:a16="http://schemas.microsoft.com/office/drawing/2014/main" xmlns="" id="{B61F346C-C27A-40C5-A82A-4CE25F634EB5}"/>
                  </a:ext>
                </a:extLst>
              </p:cNvPr>
              <p:cNvGrpSpPr/>
              <p:nvPr/>
            </p:nvGrpSpPr>
            <p:grpSpPr>
              <a:xfrm>
                <a:off x="5207624" y="2608176"/>
                <a:ext cx="554143" cy="873591"/>
                <a:chOff x="5207624" y="2608176"/>
                <a:chExt cx="554143" cy="873591"/>
              </a:xfrm>
            </p:grpSpPr>
            <p:sp>
              <p:nvSpPr>
                <p:cNvPr id="375" name="Freeform: Shape 374">
                  <a:extLst>
                    <a:ext uri="{FF2B5EF4-FFF2-40B4-BE49-F238E27FC236}">
                      <a16:creationId xmlns:a16="http://schemas.microsoft.com/office/drawing/2014/main" xmlns="" id="{DC6D1E29-72D2-4C83-BAB6-32B7BD5B9B90}"/>
                    </a:ext>
                  </a:extLst>
                </p:cNvPr>
                <p:cNvSpPr/>
                <p:nvPr/>
              </p:nvSpPr>
              <p:spPr>
                <a:xfrm>
                  <a:off x="5207624" y="2674232"/>
                  <a:ext cx="285062" cy="807535"/>
                </a:xfrm>
                <a:custGeom>
                  <a:avLst/>
                  <a:gdLst>
                    <a:gd name="connsiteX0" fmla="*/ 12742 w 285062"/>
                    <a:gd name="connsiteY0" fmla="*/ 110020 h 807535"/>
                    <a:gd name="connsiteX1" fmla="*/ 12742 w 285062"/>
                    <a:gd name="connsiteY1" fmla="*/ 348907 h 807535"/>
                    <a:gd name="connsiteX2" fmla="*/ 151331 w 285062"/>
                    <a:gd name="connsiteY2" fmla="*/ 678567 h 807535"/>
                    <a:gd name="connsiteX3" fmla="*/ 234103 w 285062"/>
                    <a:gd name="connsiteY3" fmla="*/ 807536 h 807535"/>
                    <a:gd name="connsiteX4" fmla="*/ 285062 w 285062"/>
                    <a:gd name="connsiteY4" fmla="*/ 613226 h 807535"/>
                    <a:gd name="connsiteX5" fmla="*/ 116279 w 285062"/>
                    <a:gd name="connsiteY5" fmla="*/ 380721 h 807535"/>
                    <a:gd name="connsiteX6" fmla="*/ 66654 w 285062"/>
                    <a:gd name="connsiteY6" fmla="*/ 133928 h 807535"/>
                    <a:gd name="connsiteX7" fmla="*/ 173620 w 285062"/>
                    <a:gd name="connsiteY7" fmla="*/ 68586 h 807535"/>
                    <a:gd name="connsiteX8" fmla="*/ 253249 w 285062"/>
                    <a:gd name="connsiteY8" fmla="*/ 86112 h 807535"/>
                    <a:gd name="connsiteX9" fmla="*/ 187907 w 285062"/>
                    <a:gd name="connsiteY9" fmla="*/ 102 h 807535"/>
                    <a:gd name="connsiteX10" fmla="*/ 68464 w 285062"/>
                    <a:gd name="connsiteY10" fmla="*/ 25629 h 807535"/>
                    <a:gd name="connsiteX11" fmla="*/ 12742 w 285062"/>
                    <a:gd name="connsiteY11" fmla="*/ 110020 h 80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5062" h="807535">
                      <a:moveTo>
                        <a:pt x="12742" y="110020"/>
                      </a:moveTo>
                      <a:cubicBezTo>
                        <a:pt x="12742" y="110020"/>
                        <a:pt x="-15928" y="221463"/>
                        <a:pt x="12742" y="348907"/>
                      </a:cubicBezTo>
                      <a:cubicBezTo>
                        <a:pt x="41413" y="476352"/>
                        <a:pt x="114660" y="616464"/>
                        <a:pt x="151331" y="678567"/>
                      </a:cubicBezTo>
                      <a:cubicBezTo>
                        <a:pt x="188002" y="740670"/>
                        <a:pt x="234103" y="807536"/>
                        <a:pt x="234103" y="807536"/>
                      </a:cubicBezTo>
                      <a:lnTo>
                        <a:pt x="285062" y="613226"/>
                      </a:lnTo>
                      <a:cubicBezTo>
                        <a:pt x="285062" y="613226"/>
                        <a:pt x="173620" y="492163"/>
                        <a:pt x="116279" y="380721"/>
                      </a:cubicBezTo>
                      <a:cubicBezTo>
                        <a:pt x="58939" y="269278"/>
                        <a:pt x="47128" y="184696"/>
                        <a:pt x="66654" y="133928"/>
                      </a:cubicBezTo>
                      <a:cubicBezTo>
                        <a:pt x="85132" y="86017"/>
                        <a:pt x="116279" y="49441"/>
                        <a:pt x="173620" y="68586"/>
                      </a:cubicBezTo>
                      <a:cubicBezTo>
                        <a:pt x="230960" y="87732"/>
                        <a:pt x="253249" y="86112"/>
                        <a:pt x="253249" y="86112"/>
                      </a:cubicBezTo>
                      <a:lnTo>
                        <a:pt x="187907" y="102"/>
                      </a:lnTo>
                      <a:cubicBezTo>
                        <a:pt x="187907" y="102"/>
                        <a:pt x="92371" y="-3042"/>
                        <a:pt x="68464" y="25629"/>
                      </a:cubicBezTo>
                      <a:cubicBezTo>
                        <a:pt x="44556" y="54299"/>
                        <a:pt x="12742" y="110020"/>
                        <a:pt x="12742" y="110020"/>
                      </a:cubicBezTo>
                      <a:close/>
                    </a:path>
                  </a:pathLst>
                </a:custGeom>
                <a:solidFill>
                  <a:srgbClr val="EF7B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6" name="Freeform: Shape 375">
                  <a:extLst>
                    <a:ext uri="{FF2B5EF4-FFF2-40B4-BE49-F238E27FC236}">
                      <a16:creationId xmlns:a16="http://schemas.microsoft.com/office/drawing/2014/main" xmlns="" id="{D3A13CE8-D7F0-496D-A591-2F998EE266E5}"/>
                    </a:ext>
                  </a:extLst>
                </p:cNvPr>
                <p:cNvSpPr/>
                <p:nvPr/>
              </p:nvSpPr>
              <p:spPr>
                <a:xfrm>
                  <a:off x="5207624" y="2674232"/>
                  <a:ext cx="285062" cy="807535"/>
                </a:xfrm>
                <a:custGeom>
                  <a:avLst/>
                  <a:gdLst>
                    <a:gd name="connsiteX0" fmla="*/ 12742 w 285062"/>
                    <a:gd name="connsiteY0" fmla="*/ 110020 h 807535"/>
                    <a:gd name="connsiteX1" fmla="*/ 12742 w 285062"/>
                    <a:gd name="connsiteY1" fmla="*/ 348907 h 807535"/>
                    <a:gd name="connsiteX2" fmla="*/ 151331 w 285062"/>
                    <a:gd name="connsiteY2" fmla="*/ 678567 h 807535"/>
                    <a:gd name="connsiteX3" fmla="*/ 234103 w 285062"/>
                    <a:gd name="connsiteY3" fmla="*/ 807536 h 807535"/>
                    <a:gd name="connsiteX4" fmla="*/ 285062 w 285062"/>
                    <a:gd name="connsiteY4" fmla="*/ 613226 h 807535"/>
                    <a:gd name="connsiteX5" fmla="*/ 116279 w 285062"/>
                    <a:gd name="connsiteY5" fmla="*/ 380721 h 807535"/>
                    <a:gd name="connsiteX6" fmla="*/ 66654 w 285062"/>
                    <a:gd name="connsiteY6" fmla="*/ 133928 h 807535"/>
                    <a:gd name="connsiteX7" fmla="*/ 173620 w 285062"/>
                    <a:gd name="connsiteY7" fmla="*/ 68586 h 807535"/>
                    <a:gd name="connsiteX8" fmla="*/ 253249 w 285062"/>
                    <a:gd name="connsiteY8" fmla="*/ 86112 h 807535"/>
                    <a:gd name="connsiteX9" fmla="*/ 187907 w 285062"/>
                    <a:gd name="connsiteY9" fmla="*/ 102 h 807535"/>
                    <a:gd name="connsiteX10" fmla="*/ 68464 w 285062"/>
                    <a:gd name="connsiteY10" fmla="*/ 25629 h 807535"/>
                    <a:gd name="connsiteX11" fmla="*/ 12742 w 285062"/>
                    <a:gd name="connsiteY11" fmla="*/ 110020 h 80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5062" h="807535">
                      <a:moveTo>
                        <a:pt x="12742" y="110020"/>
                      </a:moveTo>
                      <a:cubicBezTo>
                        <a:pt x="12742" y="110020"/>
                        <a:pt x="-15928" y="221463"/>
                        <a:pt x="12742" y="348907"/>
                      </a:cubicBezTo>
                      <a:cubicBezTo>
                        <a:pt x="41413" y="476352"/>
                        <a:pt x="114660" y="616464"/>
                        <a:pt x="151331" y="678567"/>
                      </a:cubicBezTo>
                      <a:cubicBezTo>
                        <a:pt x="188002" y="740670"/>
                        <a:pt x="234103" y="807536"/>
                        <a:pt x="234103" y="807536"/>
                      </a:cubicBezTo>
                      <a:lnTo>
                        <a:pt x="285062" y="613226"/>
                      </a:lnTo>
                      <a:cubicBezTo>
                        <a:pt x="285062" y="613226"/>
                        <a:pt x="173620" y="492163"/>
                        <a:pt x="116279" y="380721"/>
                      </a:cubicBezTo>
                      <a:cubicBezTo>
                        <a:pt x="58939" y="269278"/>
                        <a:pt x="47128" y="184696"/>
                        <a:pt x="66654" y="133928"/>
                      </a:cubicBezTo>
                      <a:cubicBezTo>
                        <a:pt x="85132" y="86017"/>
                        <a:pt x="116279" y="49441"/>
                        <a:pt x="173620" y="68586"/>
                      </a:cubicBezTo>
                      <a:cubicBezTo>
                        <a:pt x="230960" y="87732"/>
                        <a:pt x="253249" y="86112"/>
                        <a:pt x="253249" y="86112"/>
                      </a:cubicBezTo>
                      <a:lnTo>
                        <a:pt x="187907" y="102"/>
                      </a:lnTo>
                      <a:cubicBezTo>
                        <a:pt x="187907" y="102"/>
                        <a:pt x="92371" y="-3042"/>
                        <a:pt x="68464" y="25629"/>
                      </a:cubicBezTo>
                      <a:cubicBezTo>
                        <a:pt x="44556" y="54299"/>
                        <a:pt x="12742" y="110020"/>
                        <a:pt x="12742" y="11002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7" name="Freeform: Shape 376">
                  <a:extLst>
                    <a:ext uri="{FF2B5EF4-FFF2-40B4-BE49-F238E27FC236}">
                      <a16:creationId xmlns:a16="http://schemas.microsoft.com/office/drawing/2014/main" xmlns="" id="{F6905A1D-8CE8-44FC-85CE-95A4403F26D9}"/>
                    </a:ext>
                  </a:extLst>
                </p:cNvPr>
                <p:cNvSpPr/>
                <p:nvPr/>
              </p:nvSpPr>
              <p:spPr>
                <a:xfrm>
                  <a:off x="5207842" y="2608176"/>
                  <a:ext cx="553925" cy="400675"/>
                </a:xfrm>
                <a:custGeom>
                  <a:avLst/>
                  <a:gdLst>
                    <a:gd name="connsiteX0" fmla="*/ 401144 w 553925"/>
                    <a:gd name="connsiteY0" fmla="*/ 400675 h 400675"/>
                    <a:gd name="connsiteX1" fmla="*/ 139492 w 553925"/>
                    <a:gd name="connsiteY1" fmla="*/ 128356 h 400675"/>
                    <a:gd name="connsiteX2" fmla="*/ 142 w 553925"/>
                    <a:gd name="connsiteY2" fmla="*/ 275231 h 400675"/>
                    <a:gd name="connsiteX3" fmla="*/ 138254 w 553925"/>
                    <a:gd name="connsiteY3" fmla="*/ 18437 h 400675"/>
                    <a:gd name="connsiteX4" fmla="*/ 436863 w 553925"/>
                    <a:gd name="connsiteY4" fmla="*/ 121117 h 400675"/>
                    <a:gd name="connsiteX5" fmla="*/ 553925 w 553925"/>
                    <a:gd name="connsiteY5" fmla="*/ 271612 h 400675"/>
                    <a:gd name="connsiteX6" fmla="*/ 401144 w 553925"/>
                    <a:gd name="connsiteY6" fmla="*/ 400675 h 40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53925" h="400675">
                      <a:moveTo>
                        <a:pt x="401144" y="400675"/>
                      </a:moveTo>
                      <a:cubicBezTo>
                        <a:pt x="393905" y="393532"/>
                        <a:pt x="207215" y="143024"/>
                        <a:pt x="139492" y="128356"/>
                      </a:cubicBezTo>
                      <a:cubicBezTo>
                        <a:pt x="40432" y="106829"/>
                        <a:pt x="142" y="275231"/>
                        <a:pt x="142" y="275231"/>
                      </a:cubicBezTo>
                      <a:cubicBezTo>
                        <a:pt x="142" y="275231"/>
                        <a:pt x="-9860" y="82921"/>
                        <a:pt x="138254" y="18437"/>
                      </a:cubicBezTo>
                      <a:cubicBezTo>
                        <a:pt x="286368" y="-46047"/>
                        <a:pt x="401049" y="75778"/>
                        <a:pt x="436863" y="121117"/>
                      </a:cubicBezTo>
                      <a:cubicBezTo>
                        <a:pt x="472677" y="166551"/>
                        <a:pt x="553925" y="271612"/>
                        <a:pt x="553925" y="271612"/>
                      </a:cubicBezTo>
                      <a:lnTo>
                        <a:pt x="401144" y="400675"/>
                      </a:lnTo>
                      <a:close/>
                    </a:path>
                  </a:pathLst>
                </a:custGeom>
                <a:solidFill>
                  <a:srgbClr val="EF7B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xmlns="" id="{735873EB-B00D-4E9E-BBCA-CDE46BF78569}"/>
                  </a:ext>
                </a:extLst>
              </p:cNvPr>
              <p:cNvSpPr/>
              <p:nvPr/>
            </p:nvSpPr>
            <p:spPr>
              <a:xfrm>
                <a:off x="5368334" y="2813342"/>
                <a:ext cx="1460138" cy="1888400"/>
              </a:xfrm>
              <a:custGeom>
                <a:avLst/>
                <a:gdLst>
                  <a:gd name="connsiteX0" fmla="*/ 699472 w 1460138"/>
                  <a:gd name="connsiteY0" fmla="*/ 4438 h 1888400"/>
                  <a:gd name="connsiteX1" fmla="*/ 247225 w 1460138"/>
                  <a:gd name="connsiteY1" fmla="*/ 99974 h 1888400"/>
                  <a:gd name="connsiteX2" fmla="*/ 65678 w 1460138"/>
                  <a:gd name="connsiteY2" fmla="*/ 523646 h 1888400"/>
                  <a:gd name="connsiteX3" fmla="*/ 5195 w 1460138"/>
                  <a:gd name="connsiteY3" fmla="*/ 1421854 h 1888400"/>
                  <a:gd name="connsiteX4" fmla="*/ 218555 w 1460138"/>
                  <a:gd name="connsiteY4" fmla="*/ 1861432 h 1888400"/>
                  <a:gd name="connsiteX5" fmla="*/ 849205 w 1460138"/>
                  <a:gd name="connsiteY5" fmla="*/ 1874196 h 1888400"/>
                  <a:gd name="connsiteX6" fmla="*/ 1365174 w 1460138"/>
                  <a:gd name="connsiteY6" fmla="*/ 1775422 h 1888400"/>
                  <a:gd name="connsiteX7" fmla="*/ 1441660 w 1460138"/>
                  <a:gd name="connsiteY7" fmla="*/ 1090574 h 1888400"/>
                  <a:gd name="connsiteX8" fmla="*/ 1326979 w 1460138"/>
                  <a:gd name="connsiteY8" fmla="*/ 278377 h 1888400"/>
                  <a:gd name="connsiteX9" fmla="*/ 992556 w 1460138"/>
                  <a:gd name="connsiteY9" fmla="*/ 17202 h 1888400"/>
                  <a:gd name="connsiteX10" fmla="*/ 699472 w 1460138"/>
                  <a:gd name="connsiteY10" fmla="*/ 4438 h 188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60138" h="1888400">
                    <a:moveTo>
                      <a:pt x="699472" y="4438"/>
                    </a:moveTo>
                    <a:cubicBezTo>
                      <a:pt x="699472" y="4438"/>
                      <a:pt x="358667" y="26727"/>
                      <a:pt x="247225" y="99974"/>
                    </a:cubicBezTo>
                    <a:cubicBezTo>
                      <a:pt x="135782" y="173221"/>
                      <a:pt x="87967" y="354768"/>
                      <a:pt x="65678" y="523646"/>
                    </a:cubicBezTo>
                    <a:cubicBezTo>
                      <a:pt x="43390" y="692429"/>
                      <a:pt x="11576" y="1259452"/>
                      <a:pt x="5195" y="1421854"/>
                    </a:cubicBezTo>
                    <a:cubicBezTo>
                      <a:pt x="-1187" y="1584255"/>
                      <a:pt x="-36239" y="1807235"/>
                      <a:pt x="218555" y="1861432"/>
                    </a:cubicBezTo>
                    <a:cubicBezTo>
                      <a:pt x="473348" y="1915534"/>
                      <a:pt x="715474" y="1870957"/>
                      <a:pt x="849205" y="1874196"/>
                    </a:cubicBezTo>
                    <a:cubicBezTo>
                      <a:pt x="982936" y="1877339"/>
                      <a:pt x="1240968" y="1915630"/>
                      <a:pt x="1365174" y="1775422"/>
                    </a:cubicBezTo>
                    <a:cubicBezTo>
                      <a:pt x="1489380" y="1635309"/>
                      <a:pt x="1463949" y="1370895"/>
                      <a:pt x="1441660" y="1090574"/>
                    </a:cubicBezTo>
                    <a:cubicBezTo>
                      <a:pt x="1419371" y="810253"/>
                      <a:pt x="1425753" y="447160"/>
                      <a:pt x="1326979" y="278377"/>
                    </a:cubicBezTo>
                    <a:cubicBezTo>
                      <a:pt x="1228205" y="109594"/>
                      <a:pt x="1119905" y="45872"/>
                      <a:pt x="992556" y="17202"/>
                    </a:cubicBezTo>
                    <a:cubicBezTo>
                      <a:pt x="865112" y="-11564"/>
                      <a:pt x="699472" y="4438"/>
                      <a:pt x="699472" y="4438"/>
                    </a:cubicBezTo>
                    <a:close/>
                  </a:path>
                </a:pathLst>
              </a:custGeom>
              <a:solidFill>
                <a:srgbClr val="EF7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xmlns="" id="{A6EFB772-A0C8-42AC-90D3-A5CCD2935ABD}"/>
                  </a:ext>
                </a:extLst>
              </p:cNvPr>
              <p:cNvSpPr/>
              <p:nvPr/>
            </p:nvSpPr>
            <p:spPr>
              <a:xfrm>
                <a:off x="5143309" y="2813379"/>
                <a:ext cx="1899189" cy="1888267"/>
              </a:xfrm>
              <a:custGeom>
                <a:avLst/>
                <a:gdLst>
                  <a:gd name="connsiteX0" fmla="*/ 1777556 w 1899189"/>
                  <a:gd name="connsiteY0" fmla="*/ 1323042 h 1888267"/>
                  <a:gd name="connsiteX1" fmla="*/ 1677924 w 1899189"/>
                  <a:gd name="connsiteY1" fmla="*/ 1236745 h 1888267"/>
                  <a:gd name="connsiteX2" fmla="*/ 1666685 w 1899189"/>
                  <a:gd name="connsiteY2" fmla="*/ 1090537 h 1888267"/>
                  <a:gd name="connsiteX3" fmla="*/ 1659160 w 1899189"/>
                  <a:gd name="connsiteY3" fmla="*/ 976903 h 1888267"/>
                  <a:gd name="connsiteX4" fmla="*/ 1659160 w 1899189"/>
                  <a:gd name="connsiteY4" fmla="*/ 976903 h 1888267"/>
                  <a:gd name="connsiteX5" fmla="*/ 1658398 w 1899189"/>
                  <a:gd name="connsiteY5" fmla="*/ 964235 h 1888267"/>
                  <a:gd name="connsiteX6" fmla="*/ 1658112 w 1899189"/>
                  <a:gd name="connsiteY6" fmla="*/ 959473 h 1888267"/>
                  <a:gd name="connsiteX7" fmla="*/ 1658112 w 1899189"/>
                  <a:gd name="connsiteY7" fmla="*/ 959473 h 1888267"/>
                  <a:gd name="connsiteX8" fmla="*/ 1552004 w 1899189"/>
                  <a:gd name="connsiteY8" fmla="*/ 278340 h 1888267"/>
                  <a:gd name="connsiteX9" fmla="*/ 1217581 w 1899189"/>
                  <a:gd name="connsiteY9" fmla="*/ 17164 h 1888267"/>
                  <a:gd name="connsiteX10" fmla="*/ 924592 w 1899189"/>
                  <a:gd name="connsiteY10" fmla="*/ 4401 h 1888267"/>
                  <a:gd name="connsiteX11" fmla="*/ 472345 w 1899189"/>
                  <a:gd name="connsiteY11" fmla="*/ 99936 h 1888267"/>
                  <a:gd name="connsiteX12" fmla="*/ 290798 w 1899189"/>
                  <a:gd name="connsiteY12" fmla="*/ 523608 h 1888267"/>
                  <a:gd name="connsiteX13" fmla="*/ 255175 w 1899189"/>
                  <a:gd name="connsiteY13" fmla="*/ 965473 h 1888267"/>
                  <a:gd name="connsiteX14" fmla="*/ 240506 w 1899189"/>
                  <a:gd name="connsiteY14" fmla="*/ 1214457 h 1888267"/>
                  <a:gd name="connsiteX15" fmla="*/ 121634 w 1899189"/>
                  <a:gd name="connsiteY15" fmla="*/ 1323042 h 1888267"/>
                  <a:gd name="connsiteX16" fmla="*/ 0 w 1899189"/>
                  <a:gd name="connsiteY16" fmla="*/ 1363713 h 1888267"/>
                  <a:gd name="connsiteX17" fmla="*/ 10096 w 1899189"/>
                  <a:gd name="connsiteY17" fmla="*/ 1463250 h 1888267"/>
                  <a:gd name="connsiteX18" fmla="*/ 191643 w 1899189"/>
                  <a:gd name="connsiteY18" fmla="*/ 1756239 h 1888267"/>
                  <a:gd name="connsiteX19" fmla="*/ 321945 w 1899189"/>
                  <a:gd name="connsiteY19" fmla="*/ 1809579 h 1888267"/>
                  <a:gd name="connsiteX20" fmla="*/ 443675 w 1899189"/>
                  <a:gd name="connsiteY20" fmla="*/ 1861300 h 1888267"/>
                  <a:gd name="connsiteX21" fmla="*/ 1074325 w 1899189"/>
                  <a:gd name="connsiteY21" fmla="*/ 1874063 h 1888267"/>
                  <a:gd name="connsiteX22" fmla="*/ 1546098 w 1899189"/>
                  <a:gd name="connsiteY22" fmla="*/ 1814341 h 1888267"/>
                  <a:gd name="connsiteX23" fmla="*/ 1707547 w 1899189"/>
                  <a:gd name="connsiteY23" fmla="*/ 1756239 h 1888267"/>
                  <a:gd name="connsiteX24" fmla="*/ 1889093 w 1899189"/>
                  <a:gd name="connsiteY24" fmla="*/ 1463250 h 1888267"/>
                  <a:gd name="connsiteX25" fmla="*/ 1899190 w 1899189"/>
                  <a:gd name="connsiteY25" fmla="*/ 1363713 h 1888267"/>
                  <a:gd name="connsiteX26" fmla="*/ 1777556 w 1899189"/>
                  <a:gd name="connsiteY26" fmla="*/ 1323042 h 188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99189" h="1888267">
                    <a:moveTo>
                      <a:pt x="1777556" y="1323042"/>
                    </a:moveTo>
                    <a:cubicBezTo>
                      <a:pt x="1739265" y="1296753"/>
                      <a:pt x="1705546" y="1266844"/>
                      <a:pt x="1677924" y="1236745"/>
                    </a:cubicBezTo>
                    <a:cubicBezTo>
                      <a:pt x="1674590" y="1188930"/>
                      <a:pt x="1670590" y="1139971"/>
                      <a:pt x="1666685" y="1090537"/>
                    </a:cubicBezTo>
                    <a:cubicBezTo>
                      <a:pt x="1663732" y="1053865"/>
                      <a:pt x="1661351" y="1015765"/>
                      <a:pt x="1659160" y="976903"/>
                    </a:cubicBezTo>
                    <a:cubicBezTo>
                      <a:pt x="1659160" y="976903"/>
                      <a:pt x="1659160" y="976903"/>
                      <a:pt x="1659160" y="976903"/>
                    </a:cubicBezTo>
                    <a:cubicBezTo>
                      <a:pt x="1658874" y="972712"/>
                      <a:pt x="1658684" y="968426"/>
                      <a:pt x="1658398" y="964235"/>
                    </a:cubicBezTo>
                    <a:cubicBezTo>
                      <a:pt x="1658303" y="962616"/>
                      <a:pt x="1658207" y="961092"/>
                      <a:pt x="1658112" y="959473"/>
                    </a:cubicBezTo>
                    <a:cubicBezTo>
                      <a:pt x="1658112" y="959473"/>
                      <a:pt x="1658112" y="959473"/>
                      <a:pt x="1658112" y="959473"/>
                    </a:cubicBezTo>
                    <a:cubicBezTo>
                      <a:pt x="1643920" y="705441"/>
                      <a:pt x="1635919" y="421786"/>
                      <a:pt x="1552004" y="278340"/>
                    </a:cubicBezTo>
                    <a:cubicBezTo>
                      <a:pt x="1453229" y="109557"/>
                      <a:pt x="1344930" y="45834"/>
                      <a:pt x="1217581" y="17164"/>
                    </a:cubicBezTo>
                    <a:cubicBezTo>
                      <a:pt x="1090136" y="-11506"/>
                      <a:pt x="924592" y="4401"/>
                      <a:pt x="924592" y="4401"/>
                    </a:cubicBezTo>
                    <a:cubicBezTo>
                      <a:pt x="924592" y="4401"/>
                      <a:pt x="583787" y="26689"/>
                      <a:pt x="472345" y="99936"/>
                    </a:cubicBezTo>
                    <a:cubicBezTo>
                      <a:pt x="360902" y="173184"/>
                      <a:pt x="313087" y="354730"/>
                      <a:pt x="290798" y="523608"/>
                    </a:cubicBezTo>
                    <a:cubicBezTo>
                      <a:pt x="279845" y="606571"/>
                      <a:pt x="266605" y="785546"/>
                      <a:pt x="255175" y="965473"/>
                    </a:cubicBezTo>
                    <a:cubicBezTo>
                      <a:pt x="249746" y="1051770"/>
                      <a:pt x="244697" y="1138257"/>
                      <a:pt x="240506" y="1214457"/>
                    </a:cubicBezTo>
                    <a:cubicBezTo>
                      <a:pt x="210026" y="1251890"/>
                      <a:pt x="169259" y="1290276"/>
                      <a:pt x="121634" y="1323042"/>
                    </a:cubicBezTo>
                    <a:cubicBezTo>
                      <a:pt x="71247" y="1357713"/>
                      <a:pt x="29432" y="1365047"/>
                      <a:pt x="0" y="1363713"/>
                    </a:cubicBezTo>
                    <a:cubicBezTo>
                      <a:pt x="857" y="1400004"/>
                      <a:pt x="4191" y="1434008"/>
                      <a:pt x="10096" y="1463250"/>
                    </a:cubicBezTo>
                    <a:cubicBezTo>
                      <a:pt x="41910" y="1619365"/>
                      <a:pt x="99251" y="1689373"/>
                      <a:pt x="191643" y="1756239"/>
                    </a:cubicBezTo>
                    <a:cubicBezTo>
                      <a:pt x="233839" y="1786814"/>
                      <a:pt x="282035" y="1802054"/>
                      <a:pt x="321945" y="1809579"/>
                    </a:cubicBezTo>
                    <a:cubicBezTo>
                      <a:pt x="352425" y="1832439"/>
                      <a:pt x="392144" y="1850346"/>
                      <a:pt x="443675" y="1861300"/>
                    </a:cubicBezTo>
                    <a:cubicBezTo>
                      <a:pt x="698468" y="1915401"/>
                      <a:pt x="940594" y="1870825"/>
                      <a:pt x="1074325" y="1874063"/>
                    </a:cubicBezTo>
                    <a:cubicBezTo>
                      <a:pt x="1193768" y="1876921"/>
                      <a:pt x="1412272" y="1907591"/>
                      <a:pt x="1546098" y="1814341"/>
                    </a:cubicBezTo>
                    <a:cubicBezTo>
                      <a:pt x="1589818" y="1809388"/>
                      <a:pt x="1653540" y="1795386"/>
                      <a:pt x="1707547" y="1756239"/>
                    </a:cubicBezTo>
                    <a:cubicBezTo>
                      <a:pt x="1799939" y="1689373"/>
                      <a:pt x="1857280" y="1619269"/>
                      <a:pt x="1889093" y="1463250"/>
                    </a:cubicBezTo>
                    <a:cubicBezTo>
                      <a:pt x="1895094" y="1434008"/>
                      <a:pt x="1898333" y="1400004"/>
                      <a:pt x="1899190" y="1363713"/>
                    </a:cubicBezTo>
                    <a:cubicBezTo>
                      <a:pt x="1869758" y="1365047"/>
                      <a:pt x="1827943" y="1357617"/>
                      <a:pt x="1777556" y="13230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xmlns="" id="{7E8A6F50-8CF0-4F78-9617-7265CFB698F1}"/>
                  </a:ext>
                </a:extLst>
              </p:cNvPr>
              <p:cNvSpPr/>
              <p:nvPr/>
            </p:nvSpPr>
            <p:spPr>
              <a:xfrm>
                <a:off x="5537652" y="2856044"/>
                <a:ext cx="1111019" cy="714485"/>
              </a:xfrm>
              <a:custGeom>
                <a:avLst/>
                <a:gdLst>
                  <a:gd name="connsiteX0" fmla="*/ 147153 w 1111019"/>
                  <a:gd name="connsiteY0" fmla="*/ 97848 h 714485"/>
                  <a:gd name="connsiteX1" fmla="*/ 3802 w 1111019"/>
                  <a:gd name="connsiteY1" fmla="*/ 398838 h 714485"/>
                  <a:gd name="connsiteX2" fmla="*/ 534154 w 1111019"/>
                  <a:gd name="connsiteY2" fmla="*/ 714211 h 714485"/>
                  <a:gd name="connsiteX3" fmla="*/ 1023834 w 1111019"/>
                  <a:gd name="connsiteY3" fmla="*/ 546952 h 714485"/>
                  <a:gd name="connsiteX4" fmla="*/ 1105082 w 1111019"/>
                  <a:gd name="connsiteY4" fmla="*/ 298540 h 714485"/>
                  <a:gd name="connsiteX5" fmla="*/ 761039 w 1111019"/>
                  <a:gd name="connsiteY5" fmla="*/ 30983 h 714485"/>
                  <a:gd name="connsiteX6" fmla="*/ 147153 w 1111019"/>
                  <a:gd name="connsiteY6" fmla="*/ 97848 h 714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1019" h="714485">
                    <a:moveTo>
                      <a:pt x="147153" y="97848"/>
                    </a:moveTo>
                    <a:cubicBezTo>
                      <a:pt x="10945" y="191003"/>
                      <a:pt x="-10486" y="315209"/>
                      <a:pt x="3802" y="398838"/>
                    </a:cubicBezTo>
                    <a:cubicBezTo>
                      <a:pt x="18089" y="482468"/>
                      <a:pt x="290504" y="723736"/>
                      <a:pt x="534154" y="714211"/>
                    </a:cubicBezTo>
                    <a:cubicBezTo>
                      <a:pt x="777803" y="704686"/>
                      <a:pt x="971351" y="606674"/>
                      <a:pt x="1023834" y="546952"/>
                    </a:cubicBezTo>
                    <a:cubicBezTo>
                      <a:pt x="1076412" y="487230"/>
                      <a:pt x="1128990" y="398838"/>
                      <a:pt x="1105082" y="298540"/>
                    </a:cubicBezTo>
                    <a:cubicBezTo>
                      <a:pt x="1081175" y="198242"/>
                      <a:pt x="990401" y="93086"/>
                      <a:pt x="761039" y="30983"/>
                    </a:cubicBezTo>
                    <a:cubicBezTo>
                      <a:pt x="531772" y="-31120"/>
                      <a:pt x="283360" y="4694"/>
                      <a:pt x="147153" y="97848"/>
                    </a:cubicBezTo>
                    <a:close/>
                  </a:path>
                </a:pathLst>
              </a:custGeom>
              <a:solidFill>
                <a:srgbClr val="6A52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xmlns="" id="{FE025623-590D-4AE3-8EAD-893E4B273C0D}"/>
                  </a:ext>
                </a:extLst>
              </p:cNvPr>
              <p:cNvSpPr/>
              <p:nvPr/>
            </p:nvSpPr>
            <p:spPr>
              <a:xfrm>
                <a:off x="5542071" y="3725878"/>
                <a:ext cx="1112379" cy="855445"/>
              </a:xfrm>
              <a:custGeom>
                <a:avLst/>
                <a:gdLst>
                  <a:gd name="connsiteX0" fmla="*/ 171691 w 1112379"/>
                  <a:gd name="connsiteY0" fmla="*/ 13922 h 855445"/>
                  <a:gd name="connsiteX1" fmla="*/ 35483 w 1112379"/>
                  <a:gd name="connsiteY1" fmla="*/ 176323 h 855445"/>
                  <a:gd name="connsiteX2" fmla="*/ 61772 w 1112379"/>
                  <a:gd name="connsiteY2" fmla="*/ 742489 h 855445"/>
                  <a:gd name="connsiteX3" fmla="*/ 697185 w 1112379"/>
                  <a:gd name="connsiteY3" fmla="*/ 850026 h 855445"/>
                  <a:gd name="connsiteX4" fmla="*/ 1093711 w 1112379"/>
                  <a:gd name="connsiteY4" fmla="*/ 591994 h 855445"/>
                  <a:gd name="connsiteX5" fmla="*/ 1050753 w 1112379"/>
                  <a:gd name="connsiteY5" fmla="*/ 64023 h 855445"/>
                  <a:gd name="connsiteX6" fmla="*/ 857300 w 1112379"/>
                  <a:gd name="connsiteY6" fmla="*/ 6683 h 855445"/>
                  <a:gd name="connsiteX7" fmla="*/ 171691 w 1112379"/>
                  <a:gd name="connsiteY7" fmla="*/ 13922 h 85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2379" h="855445">
                    <a:moveTo>
                      <a:pt x="171691" y="13922"/>
                    </a:moveTo>
                    <a:cubicBezTo>
                      <a:pt x="73774" y="35448"/>
                      <a:pt x="52247" y="80787"/>
                      <a:pt x="35483" y="176323"/>
                    </a:cubicBezTo>
                    <a:cubicBezTo>
                      <a:pt x="18719" y="271859"/>
                      <a:pt x="-48146" y="613520"/>
                      <a:pt x="61772" y="742489"/>
                    </a:cubicBezTo>
                    <a:cubicBezTo>
                      <a:pt x="171691" y="871457"/>
                      <a:pt x="496588" y="859551"/>
                      <a:pt x="697185" y="850026"/>
                    </a:cubicBezTo>
                    <a:cubicBezTo>
                      <a:pt x="897877" y="840501"/>
                      <a:pt x="1045990" y="821356"/>
                      <a:pt x="1093711" y="591994"/>
                    </a:cubicBezTo>
                    <a:cubicBezTo>
                      <a:pt x="1141526" y="362632"/>
                      <a:pt x="1086567" y="123745"/>
                      <a:pt x="1050753" y="64023"/>
                    </a:cubicBezTo>
                    <a:cubicBezTo>
                      <a:pt x="1014939" y="4301"/>
                      <a:pt x="933690" y="6683"/>
                      <a:pt x="857300" y="6683"/>
                    </a:cubicBezTo>
                    <a:cubicBezTo>
                      <a:pt x="780910" y="6778"/>
                      <a:pt x="291991" y="-12463"/>
                      <a:pt x="171691" y="13922"/>
                    </a:cubicBezTo>
                    <a:close/>
                  </a:path>
                </a:pathLst>
              </a:custGeom>
              <a:solidFill>
                <a:srgbClr val="D9DC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xmlns="" id="{13B74EA9-9EED-462E-9D94-5C95F3273D6E}"/>
                  </a:ext>
                </a:extLst>
              </p:cNvPr>
              <p:cNvSpPr/>
              <p:nvPr/>
            </p:nvSpPr>
            <p:spPr>
              <a:xfrm>
                <a:off x="5542136" y="3725885"/>
                <a:ext cx="1112284" cy="727828"/>
              </a:xfrm>
              <a:custGeom>
                <a:avLst/>
                <a:gdLst>
                  <a:gd name="connsiteX0" fmla="*/ 857235 w 1112284"/>
                  <a:gd name="connsiteY0" fmla="*/ 6772 h 727828"/>
                  <a:gd name="connsiteX1" fmla="*/ 171625 w 1112284"/>
                  <a:gd name="connsiteY1" fmla="*/ 13915 h 727828"/>
                  <a:gd name="connsiteX2" fmla="*/ 35418 w 1112284"/>
                  <a:gd name="connsiteY2" fmla="*/ 176316 h 727828"/>
                  <a:gd name="connsiteX3" fmla="*/ 271 w 1112284"/>
                  <a:gd name="connsiteY3" fmla="*/ 517788 h 727828"/>
                  <a:gd name="connsiteX4" fmla="*/ 295546 w 1112284"/>
                  <a:gd name="connsiteY4" fmla="*/ 697144 h 727828"/>
                  <a:gd name="connsiteX5" fmla="*/ 964391 w 1112284"/>
                  <a:gd name="connsiteY5" fmla="*/ 666092 h 727828"/>
                  <a:gd name="connsiteX6" fmla="*/ 1106123 w 1112284"/>
                  <a:gd name="connsiteY6" fmla="*/ 513692 h 727828"/>
                  <a:gd name="connsiteX7" fmla="*/ 1050688 w 1112284"/>
                  <a:gd name="connsiteY7" fmla="*/ 64112 h 727828"/>
                  <a:gd name="connsiteX8" fmla="*/ 857235 w 1112284"/>
                  <a:gd name="connsiteY8" fmla="*/ 6772 h 727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2284" h="727828">
                    <a:moveTo>
                      <a:pt x="857235" y="6772"/>
                    </a:moveTo>
                    <a:cubicBezTo>
                      <a:pt x="780749" y="6772"/>
                      <a:pt x="291926" y="-12469"/>
                      <a:pt x="171625" y="13915"/>
                    </a:cubicBezTo>
                    <a:cubicBezTo>
                      <a:pt x="73708" y="35442"/>
                      <a:pt x="52182" y="80781"/>
                      <a:pt x="35418" y="176316"/>
                    </a:cubicBezTo>
                    <a:cubicBezTo>
                      <a:pt x="25321" y="234038"/>
                      <a:pt x="-3063" y="381580"/>
                      <a:pt x="271" y="517788"/>
                    </a:cubicBezTo>
                    <a:cubicBezTo>
                      <a:pt x="41228" y="586177"/>
                      <a:pt x="124762" y="663425"/>
                      <a:pt x="295546" y="697144"/>
                    </a:cubicBezTo>
                    <a:cubicBezTo>
                      <a:pt x="634731" y="764009"/>
                      <a:pt x="875999" y="706669"/>
                      <a:pt x="964391" y="666092"/>
                    </a:cubicBezTo>
                    <a:cubicBezTo>
                      <a:pt x="1016302" y="642280"/>
                      <a:pt x="1069071" y="581224"/>
                      <a:pt x="1106123" y="513692"/>
                    </a:cubicBezTo>
                    <a:cubicBezTo>
                      <a:pt x="1129174" y="310714"/>
                      <a:pt x="1082406" y="116976"/>
                      <a:pt x="1050688" y="64112"/>
                    </a:cubicBezTo>
                    <a:cubicBezTo>
                      <a:pt x="1014969" y="4390"/>
                      <a:pt x="933721" y="6772"/>
                      <a:pt x="857235" y="6772"/>
                    </a:cubicBezTo>
                    <a:close/>
                  </a:path>
                </a:pathLst>
              </a:custGeom>
              <a:solidFill>
                <a:srgbClr val="F289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xmlns="" id="{61045114-0E61-4C3A-A1FB-12AC56161F2B}"/>
                  </a:ext>
                </a:extLst>
              </p:cNvPr>
              <p:cNvSpPr/>
              <p:nvPr/>
            </p:nvSpPr>
            <p:spPr>
              <a:xfrm>
                <a:off x="5542136" y="3725885"/>
                <a:ext cx="1112284" cy="727828"/>
              </a:xfrm>
              <a:custGeom>
                <a:avLst/>
                <a:gdLst>
                  <a:gd name="connsiteX0" fmla="*/ 857235 w 1112284"/>
                  <a:gd name="connsiteY0" fmla="*/ 6772 h 727828"/>
                  <a:gd name="connsiteX1" fmla="*/ 171625 w 1112284"/>
                  <a:gd name="connsiteY1" fmla="*/ 13915 h 727828"/>
                  <a:gd name="connsiteX2" fmla="*/ 35418 w 1112284"/>
                  <a:gd name="connsiteY2" fmla="*/ 176316 h 727828"/>
                  <a:gd name="connsiteX3" fmla="*/ 271 w 1112284"/>
                  <a:gd name="connsiteY3" fmla="*/ 517788 h 727828"/>
                  <a:gd name="connsiteX4" fmla="*/ 295546 w 1112284"/>
                  <a:gd name="connsiteY4" fmla="*/ 697144 h 727828"/>
                  <a:gd name="connsiteX5" fmla="*/ 964391 w 1112284"/>
                  <a:gd name="connsiteY5" fmla="*/ 666092 h 727828"/>
                  <a:gd name="connsiteX6" fmla="*/ 1106123 w 1112284"/>
                  <a:gd name="connsiteY6" fmla="*/ 513692 h 727828"/>
                  <a:gd name="connsiteX7" fmla="*/ 1050688 w 1112284"/>
                  <a:gd name="connsiteY7" fmla="*/ 64112 h 727828"/>
                  <a:gd name="connsiteX8" fmla="*/ 857235 w 1112284"/>
                  <a:gd name="connsiteY8" fmla="*/ 6772 h 727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2284" h="727828">
                    <a:moveTo>
                      <a:pt x="857235" y="6772"/>
                    </a:moveTo>
                    <a:cubicBezTo>
                      <a:pt x="780749" y="6772"/>
                      <a:pt x="291926" y="-12469"/>
                      <a:pt x="171625" y="13915"/>
                    </a:cubicBezTo>
                    <a:cubicBezTo>
                      <a:pt x="73708" y="35442"/>
                      <a:pt x="52182" y="80781"/>
                      <a:pt x="35418" y="176316"/>
                    </a:cubicBezTo>
                    <a:cubicBezTo>
                      <a:pt x="25321" y="234038"/>
                      <a:pt x="-3063" y="381580"/>
                      <a:pt x="271" y="517788"/>
                    </a:cubicBezTo>
                    <a:cubicBezTo>
                      <a:pt x="41228" y="586177"/>
                      <a:pt x="124762" y="663425"/>
                      <a:pt x="295546" y="697144"/>
                    </a:cubicBezTo>
                    <a:cubicBezTo>
                      <a:pt x="634731" y="764009"/>
                      <a:pt x="875999" y="706669"/>
                      <a:pt x="964391" y="666092"/>
                    </a:cubicBezTo>
                    <a:cubicBezTo>
                      <a:pt x="1016302" y="642280"/>
                      <a:pt x="1069071" y="581224"/>
                      <a:pt x="1106123" y="513692"/>
                    </a:cubicBezTo>
                    <a:cubicBezTo>
                      <a:pt x="1129174" y="310714"/>
                      <a:pt x="1082406" y="116976"/>
                      <a:pt x="1050688" y="64112"/>
                    </a:cubicBezTo>
                    <a:cubicBezTo>
                      <a:pt x="1014969" y="4390"/>
                      <a:pt x="933721" y="6772"/>
                      <a:pt x="857235" y="6772"/>
                    </a:cubicBezTo>
                    <a:close/>
                  </a:path>
                </a:pathLst>
              </a:custGeom>
              <a:solidFill>
                <a:srgbClr val="F6EB66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xmlns="" id="{8CC990D8-106B-4812-A182-EA484B9AAE96}"/>
                  </a:ext>
                </a:extLst>
              </p:cNvPr>
              <p:cNvSpPr/>
              <p:nvPr/>
            </p:nvSpPr>
            <p:spPr>
              <a:xfrm>
                <a:off x="5551372" y="3731798"/>
                <a:ext cx="1092982" cy="517494"/>
              </a:xfrm>
              <a:custGeom>
                <a:avLst/>
                <a:gdLst>
                  <a:gd name="connsiteX0" fmla="*/ 39612 w 1092982"/>
                  <a:gd name="connsiteY0" fmla="*/ 238031 h 517494"/>
                  <a:gd name="connsiteX1" fmla="*/ 173534 w 1092982"/>
                  <a:gd name="connsiteY1" fmla="*/ 78297 h 517494"/>
                  <a:gd name="connsiteX2" fmla="*/ 847904 w 1092982"/>
                  <a:gd name="connsiteY2" fmla="*/ 71248 h 517494"/>
                  <a:gd name="connsiteX3" fmla="*/ 1038213 w 1092982"/>
                  <a:gd name="connsiteY3" fmla="*/ 127636 h 517494"/>
                  <a:gd name="connsiteX4" fmla="*/ 1092982 w 1092982"/>
                  <a:gd name="connsiteY4" fmla="*/ 348997 h 517494"/>
                  <a:gd name="connsiteX5" fmla="*/ 1033451 w 1092982"/>
                  <a:gd name="connsiteY5" fmla="*/ 63057 h 517494"/>
                  <a:gd name="connsiteX6" fmla="*/ 843141 w 1092982"/>
                  <a:gd name="connsiteY6" fmla="*/ 6669 h 517494"/>
                  <a:gd name="connsiteX7" fmla="*/ 168771 w 1092982"/>
                  <a:gd name="connsiteY7" fmla="*/ 13717 h 517494"/>
                  <a:gd name="connsiteX8" fmla="*/ 34850 w 1092982"/>
                  <a:gd name="connsiteY8" fmla="*/ 173451 h 517494"/>
                  <a:gd name="connsiteX9" fmla="*/ 274 w 1092982"/>
                  <a:gd name="connsiteY9" fmla="*/ 509303 h 517494"/>
                  <a:gd name="connsiteX10" fmla="*/ 5417 w 1092982"/>
                  <a:gd name="connsiteY10" fmla="*/ 517494 h 517494"/>
                  <a:gd name="connsiteX11" fmla="*/ 39612 w 1092982"/>
                  <a:gd name="connsiteY11" fmla="*/ 238031 h 51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2982" h="517494">
                    <a:moveTo>
                      <a:pt x="39612" y="238031"/>
                    </a:moveTo>
                    <a:cubicBezTo>
                      <a:pt x="56090" y="144019"/>
                      <a:pt x="77236" y="99442"/>
                      <a:pt x="173534" y="78297"/>
                    </a:cubicBezTo>
                    <a:cubicBezTo>
                      <a:pt x="291834" y="52293"/>
                      <a:pt x="772751" y="71248"/>
                      <a:pt x="847904" y="71248"/>
                    </a:cubicBezTo>
                    <a:cubicBezTo>
                      <a:pt x="923056" y="71248"/>
                      <a:pt x="1002971" y="68867"/>
                      <a:pt x="1038213" y="127636"/>
                    </a:cubicBezTo>
                    <a:cubicBezTo>
                      <a:pt x="1057359" y="159450"/>
                      <a:pt x="1081933" y="243174"/>
                      <a:pt x="1092982" y="348997"/>
                    </a:cubicBezTo>
                    <a:cubicBezTo>
                      <a:pt x="1086981" y="213361"/>
                      <a:pt x="1056311" y="101157"/>
                      <a:pt x="1033451" y="63057"/>
                    </a:cubicBezTo>
                    <a:cubicBezTo>
                      <a:pt x="998208" y="4287"/>
                      <a:pt x="918293" y="6669"/>
                      <a:pt x="843141" y="6669"/>
                    </a:cubicBezTo>
                    <a:cubicBezTo>
                      <a:pt x="767989" y="6669"/>
                      <a:pt x="287072" y="-12286"/>
                      <a:pt x="168771" y="13717"/>
                    </a:cubicBezTo>
                    <a:cubicBezTo>
                      <a:pt x="72473" y="34863"/>
                      <a:pt x="51328" y="79535"/>
                      <a:pt x="34850" y="173451"/>
                    </a:cubicBezTo>
                    <a:cubicBezTo>
                      <a:pt x="24944" y="230220"/>
                      <a:pt x="-3060" y="375286"/>
                      <a:pt x="274" y="509303"/>
                    </a:cubicBezTo>
                    <a:cubicBezTo>
                      <a:pt x="1893" y="512065"/>
                      <a:pt x="3608" y="514732"/>
                      <a:pt x="5417" y="517494"/>
                    </a:cubicBezTo>
                    <a:cubicBezTo>
                      <a:pt x="9132" y="401289"/>
                      <a:pt x="31040" y="286989"/>
                      <a:pt x="39612" y="238031"/>
                    </a:cubicBezTo>
                    <a:close/>
                  </a:path>
                </a:pathLst>
              </a:custGeom>
              <a:solidFill>
                <a:srgbClr val="FAF3AB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xmlns="" id="{12AFFF23-9A39-4315-8665-EBC7538EF06C}"/>
                  </a:ext>
                </a:extLst>
              </p:cNvPr>
              <p:cNvSpPr/>
              <p:nvPr/>
            </p:nvSpPr>
            <p:spPr>
              <a:xfrm>
                <a:off x="5562581" y="4233565"/>
                <a:ext cx="1088595" cy="227311"/>
              </a:xfrm>
              <a:custGeom>
                <a:avLst/>
                <a:gdLst>
                  <a:gd name="connsiteX0" fmla="*/ 399 w 1088595"/>
                  <a:gd name="connsiteY0" fmla="*/ 30300 h 227311"/>
                  <a:gd name="connsiteX1" fmla="*/ 392353 w 1088595"/>
                  <a:gd name="connsiteY1" fmla="*/ 215847 h 227311"/>
                  <a:gd name="connsiteX2" fmla="*/ 671341 w 1088595"/>
                  <a:gd name="connsiteY2" fmla="*/ 223372 h 227311"/>
                  <a:gd name="connsiteX3" fmla="*/ 925658 w 1088595"/>
                  <a:gd name="connsiteY3" fmla="*/ 171937 h 227311"/>
                  <a:gd name="connsiteX4" fmla="*/ 1027290 w 1088595"/>
                  <a:gd name="connsiteY4" fmla="*/ 104405 h 227311"/>
                  <a:gd name="connsiteX5" fmla="*/ 1088536 w 1088595"/>
                  <a:gd name="connsiteY5" fmla="*/ 4297 h 227311"/>
                  <a:gd name="connsiteX6" fmla="*/ 1082440 w 1088595"/>
                  <a:gd name="connsiteY6" fmla="*/ 1725 h 227311"/>
                  <a:gd name="connsiteX7" fmla="*/ 1025385 w 1088595"/>
                  <a:gd name="connsiteY7" fmla="*/ 89736 h 227311"/>
                  <a:gd name="connsiteX8" fmla="*/ 940993 w 1088595"/>
                  <a:gd name="connsiteY8" fmla="*/ 151649 h 227311"/>
                  <a:gd name="connsiteX9" fmla="*/ 694581 w 1088595"/>
                  <a:gd name="connsiteY9" fmla="*/ 210037 h 227311"/>
                  <a:gd name="connsiteX10" fmla="*/ 429120 w 1088595"/>
                  <a:gd name="connsiteY10" fmla="*/ 209084 h 227311"/>
                  <a:gd name="connsiteX11" fmla="*/ 200520 w 1088595"/>
                  <a:gd name="connsiteY11" fmla="*/ 160793 h 227311"/>
                  <a:gd name="connsiteX12" fmla="*/ 4209 w 1088595"/>
                  <a:gd name="connsiteY12" fmla="*/ 27157 h 227311"/>
                  <a:gd name="connsiteX13" fmla="*/ 399 w 1088595"/>
                  <a:gd name="connsiteY13" fmla="*/ 30300 h 227311"/>
                  <a:gd name="connsiteX14" fmla="*/ 399 w 1088595"/>
                  <a:gd name="connsiteY14" fmla="*/ 30300 h 227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88595" h="227311">
                    <a:moveTo>
                      <a:pt x="399" y="30300"/>
                    </a:moveTo>
                    <a:cubicBezTo>
                      <a:pt x="88887" y="153935"/>
                      <a:pt x="249288" y="196797"/>
                      <a:pt x="392353" y="215847"/>
                    </a:cubicBezTo>
                    <a:cubicBezTo>
                      <a:pt x="484746" y="228230"/>
                      <a:pt x="578376" y="230325"/>
                      <a:pt x="671341" y="223372"/>
                    </a:cubicBezTo>
                    <a:cubicBezTo>
                      <a:pt x="757256" y="216990"/>
                      <a:pt x="845934" y="206703"/>
                      <a:pt x="925658" y="171937"/>
                    </a:cubicBezTo>
                    <a:cubicBezTo>
                      <a:pt x="963091" y="155649"/>
                      <a:pt x="998048" y="133075"/>
                      <a:pt x="1027290" y="104405"/>
                    </a:cubicBezTo>
                    <a:cubicBezTo>
                      <a:pt x="1054817" y="77449"/>
                      <a:pt x="1080915" y="42778"/>
                      <a:pt x="1088536" y="4297"/>
                    </a:cubicBezTo>
                    <a:cubicBezTo>
                      <a:pt x="1089202" y="773"/>
                      <a:pt x="1084154" y="-1894"/>
                      <a:pt x="1082440" y="1725"/>
                    </a:cubicBezTo>
                    <a:cubicBezTo>
                      <a:pt x="1066628" y="33729"/>
                      <a:pt x="1050340" y="63733"/>
                      <a:pt x="1025385" y="89736"/>
                    </a:cubicBezTo>
                    <a:cubicBezTo>
                      <a:pt x="1001001" y="115073"/>
                      <a:pt x="972140" y="135551"/>
                      <a:pt x="940993" y="151649"/>
                    </a:cubicBezTo>
                    <a:cubicBezTo>
                      <a:pt x="865269" y="190606"/>
                      <a:pt x="778401" y="202417"/>
                      <a:pt x="694581" y="210037"/>
                    </a:cubicBezTo>
                    <a:cubicBezTo>
                      <a:pt x="606380" y="218038"/>
                      <a:pt x="517321" y="218229"/>
                      <a:pt x="429120" y="209084"/>
                    </a:cubicBezTo>
                    <a:cubicBezTo>
                      <a:pt x="351586" y="201084"/>
                      <a:pt x="274148" y="186891"/>
                      <a:pt x="200520" y="160793"/>
                    </a:cubicBezTo>
                    <a:cubicBezTo>
                      <a:pt x="124891" y="133932"/>
                      <a:pt x="54025" y="91165"/>
                      <a:pt x="4209" y="27157"/>
                    </a:cubicBezTo>
                    <a:cubicBezTo>
                      <a:pt x="2495" y="25157"/>
                      <a:pt x="-1220" y="28014"/>
                      <a:pt x="399" y="30300"/>
                    </a:cubicBezTo>
                    <a:lnTo>
                      <a:pt x="399" y="30300"/>
                    </a:lnTo>
                    <a:close/>
                  </a:path>
                </a:pathLst>
              </a:custGeom>
              <a:solidFill>
                <a:srgbClr val="FAF3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xmlns="" id="{544B5102-2CF9-41B4-834D-72DDA1FE3269}"/>
                  </a:ext>
                </a:extLst>
              </p:cNvPr>
              <p:cNvSpPr/>
              <p:nvPr/>
            </p:nvSpPr>
            <p:spPr>
              <a:xfrm>
                <a:off x="6437280" y="2608176"/>
                <a:ext cx="553921" cy="400675"/>
              </a:xfrm>
              <a:custGeom>
                <a:avLst/>
                <a:gdLst>
                  <a:gd name="connsiteX0" fmla="*/ 152876 w 553921"/>
                  <a:gd name="connsiteY0" fmla="*/ 400675 h 400675"/>
                  <a:gd name="connsiteX1" fmla="*/ 414433 w 553921"/>
                  <a:gd name="connsiteY1" fmla="*/ 128356 h 400675"/>
                  <a:gd name="connsiteX2" fmla="*/ 553784 w 553921"/>
                  <a:gd name="connsiteY2" fmla="*/ 275231 h 400675"/>
                  <a:gd name="connsiteX3" fmla="*/ 415671 w 553921"/>
                  <a:gd name="connsiteY3" fmla="*/ 18437 h 400675"/>
                  <a:gd name="connsiteX4" fmla="*/ 117062 w 553921"/>
                  <a:gd name="connsiteY4" fmla="*/ 121117 h 400675"/>
                  <a:gd name="connsiteX5" fmla="*/ 0 w 553921"/>
                  <a:gd name="connsiteY5" fmla="*/ 271612 h 400675"/>
                  <a:gd name="connsiteX6" fmla="*/ 152876 w 553921"/>
                  <a:gd name="connsiteY6" fmla="*/ 400675 h 40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3921" h="400675">
                    <a:moveTo>
                      <a:pt x="152876" y="400675"/>
                    </a:moveTo>
                    <a:cubicBezTo>
                      <a:pt x="160020" y="393532"/>
                      <a:pt x="346710" y="143024"/>
                      <a:pt x="414433" y="128356"/>
                    </a:cubicBezTo>
                    <a:cubicBezTo>
                      <a:pt x="513588" y="106829"/>
                      <a:pt x="553784" y="275231"/>
                      <a:pt x="553784" y="275231"/>
                    </a:cubicBezTo>
                    <a:cubicBezTo>
                      <a:pt x="553784" y="275231"/>
                      <a:pt x="563689" y="82921"/>
                      <a:pt x="415671" y="18437"/>
                    </a:cubicBezTo>
                    <a:cubicBezTo>
                      <a:pt x="267652" y="-46047"/>
                      <a:pt x="152876" y="75778"/>
                      <a:pt x="117062" y="121117"/>
                    </a:cubicBezTo>
                    <a:cubicBezTo>
                      <a:pt x="81248" y="166551"/>
                      <a:pt x="0" y="271612"/>
                      <a:pt x="0" y="271612"/>
                    </a:cubicBezTo>
                    <a:lnTo>
                      <a:pt x="152876" y="400675"/>
                    </a:lnTo>
                    <a:close/>
                  </a:path>
                </a:pathLst>
              </a:custGeom>
              <a:solidFill>
                <a:srgbClr val="F6EB66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xmlns="" id="{F8A13025-B209-4300-8354-12735BD8B429}"/>
                  </a:ext>
                </a:extLst>
              </p:cNvPr>
              <p:cNvSpPr/>
              <p:nvPr/>
            </p:nvSpPr>
            <p:spPr>
              <a:xfrm>
                <a:off x="5207842" y="2608176"/>
                <a:ext cx="553925" cy="400675"/>
              </a:xfrm>
              <a:custGeom>
                <a:avLst/>
                <a:gdLst>
                  <a:gd name="connsiteX0" fmla="*/ 401144 w 553925"/>
                  <a:gd name="connsiteY0" fmla="*/ 400675 h 400675"/>
                  <a:gd name="connsiteX1" fmla="*/ 139492 w 553925"/>
                  <a:gd name="connsiteY1" fmla="*/ 128356 h 400675"/>
                  <a:gd name="connsiteX2" fmla="*/ 142 w 553925"/>
                  <a:gd name="connsiteY2" fmla="*/ 275231 h 400675"/>
                  <a:gd name="connsiteX3" fmla="*/ 138254 w 553925"/>
                  <a:gd name="connsiteY3" fmla="*/ 18437 h 400675"/>
                  <a:gd name="connsiteX4" fmla="*/ 436863 w 553925"/>
                  <a:gd name="connsiteY4" fmla="*/ 121117 h 400675"/>
                  <a:gd name="connsiteX5" fmla="*/ 553925 w 553925"/>
                  <a:gd name="connsiteY5" fmla="*/ 271612 h 400675"/>
                  <a:gd name="connsiteX6" fmla="*/ 401144 w 553925"/>
                  <a:gd name="connsiteY6" fmla="*/ 400675 h 40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3925" h="400675">
                    <a:moveTo>
                      <a:pt x="401144" y="400675"/>
                    </a:moveTo>
                    <a:cubicBezTo>
                      <a:pt x="393905" y="393532"/>
                      <a:pt x="207215" y="143024"/>
                      <a:pt x="139492" y="128356"/>
                    </a:cubicBezTo>
                    <a:cubicBezTo>
                      <a:pt x="40432" y="106829"/>
                      <a:pt x="142" y="275231"/>
                      <a:pt x="142" y="275231"/>
                    </a:cubicBezTo>
                    <a:cubicBezTo>
                      <a:pt x="142" y="275231"/>
                      <a:pt x="-9860" y="82921"/>
                      <a:pt x="138254" y="18437"/>
                    </a:cubicBezTo>
                    <a:cubicBezTo>
                      <a:pt x="286368" y="-46047"/>
                      <a:pt x="401049" y="75778"/>
                      <a:pt x="436863" y="121117"/>
                    </a:cubicBezTo>
                    <a:cubicBezTo>
                      <a:pt x="472677" y="166551"/>
                      <a:pt x="553925" y="271612"/>
                      <a:pt x="553925" y="271612"/>
                    </a:cubicBezTo>
                    <a:lnTo>
                      <a:pt x="401144" y="400675"/>
                    </a:lnTo>
                    <a:close/>
                  </a:path>
                </a:pathLst>
              </a:custGeom>
              <a:solidFill>
                <a:srgbClr val="F6EB66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xmlns="" id="{4F466BF7-E9C4-462D-A947-2ADFA9527B05}"/>
                  </a:ext>
                </a:extLst>
              </p:cNvPr>
              <p:cNvSpPr/>
              <p:nvPr/>
            </p:nvSpPr>
            <p:spPr>
              <a:xfrm>
                <a:off x="5612618" y="3930416"/>
                <a:ext cx="972966" cy="24949"/>
              </a:xfrm>
              <a:custGeom>
                <a:avLst/>
                <a:gdLst>
                  <a:gd name="connsiteX0" fmla="*/ 7703 w 972966"/>
                  <a:gd name="connsiteY0" fmla="*/ 20458 h 24949"/>
                  <a:gd name="connsiteX1" fmla="*/ 195536 w 972966"/>
                  <a:gd name="connsiteY1" fmla="*/ 24363 h 24949"/>
                  <a:gd name="connsiteX2" fmla="*/ 383369 w 972966"/>
                  <a:gd name="connsiteY2" fmla="*/ 24744 h 24949"/>
                  <a:gd name="connsiteX3" fmla="*/ 756559 w 972966"/>
                  <a:gd name="connsiteY3" fmla="*/ 24934 h 24949"/>
                  <a:gd name="connsiteX4" fmla="*/ 861143 w 972966"/>
                  <a:gd name="connsiteY4" fmla="*/ 24934 h 24949"/>
                  <a:gd name="connsiteX5" fmla="*/ 968109 w 972966"/>
                  <a:gd name="connsiteY5" fmla="*/ 17600 h 24949"/>
                  <a:gd name="connsiteX6" fmla="*/ 968109 w 972966"/>
                  <a:gd name="connsiteY6" fmla="*/ 7504 h 24949"/>
                  <a:gd name="connsiteX7" fmla="*/ 873050 w 972966"/>
                  <a:gd name="connsiteY7" fmla="*/ 169 h 24949"/>
                  <a:gd name="connsiteX8" fmla="*/ 780371 w 972966"/>
                  <a:gd name="connsiteY8" fmla="*/ 169 h 24949"/>
                  <a:gd name="connsiteX9" fmla="*/ 592538 w 972966"/>
                  <a:gd name="connsiteY9" fmla="*/ 169 h 24949"/>
                  <a:gd name="connsiteX10" fmla="*/ 219349 w 972966"/>
                  <a:gd name="connsiteY10" fmla="*/ 646 h 24949"/>
                  <a:gd name="connsiteX11" fmla="*/ 114764 w 972966"/>
                  <a:gd name="connsiteY11" fmla="*/ 1122 h 24949"/>
                  <a:gd name="connsiteX12" fmla="*/ 7799 w 972966"/>
                  <a:gd name="connsiteY12" fmla="*/ 4646 h 24949"/>
                  <a:gd name="connsiteX13" fmla="*/ 7703 w 972966"/>
                  <a:gd name="connsiteY13" fmla="*/ 20458 h 24949"/>
                  <a:gd name="connsiteX14" fmla="*/ 7703 w 972966"/>
                  <a:gd name="connsiteY14" fmla="*/ 20458 h 24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72966" h="24949">
                    <a:moveTo>
                      <a:pt x="7703" y="20458"/>
                    </a:moveTo>
                    <a:cubicBezTo>
                      <a:pt x="69521" y="27125"/>
                      <a:pt x="133338" y="24268"/>
                      <a:pt x="195536" y="24363"/>
                    </a:cubicBezTo>
                    <a:cubicBezTo>
                      <a:pt x="258116" y="24458"/>
                      <a:pt x="320695" y="24649"/>
                      <a:pt x="383369" y="24744"/>
                    </a:cubicBezTo>
                    <a:cubicBezTo>
                      <a:pt x="507766" y="25030"/>
                      <a:pt x="632162" y="24934"/>
                      <a:pt x="756559" y="24934"/>
                    </a:cubicBezTo>
                    <a:cubicBezTo>
                      <a:pt x="791420" y="24934"/>
                      <a:pt x="826282" y="24934"/>
                      <a:pt x="861143" y="24934"/>
                    </a:cubicBezTo>
                    <a:cubicBezTo>
                      <a:pt x="897148" y="24934"/>
                      <a:pt x="932390" y="21124"/>
                      <a:pt x="968109" y="17600"/>
                    </a:cubicBezTo>
                    <a:cubicBezTo>
                      <a:pt x="974586" y="16933"/>
                      <a:pt x="974586" y="8170"/>
                      <a:pt x="968109" y="7504"/>
                    </a:cubicBezTo>
                    <a:cubicBezTo>
                      <a:pt x="936391" y="4265"/>
                      <a:pt x="904958" y="550"/>
                      <a:pt x="873050" y="169"/>
                    </a:cubicBezTo>
                    <a:cubicBezTo>
                      <a:pt x="842189" y="-212"/>
                      <a:pt x="811232" y="169"/>
                      <a:pt x="780371" y="169"/>
                    </a:cubicBezTo>
                    <a:cubicBezTo>
                      <a:pt x="717792" y="169"/>
                      <a:pt x="655213" y="169"/>
                      <a:pt x="592538" y="169"/>
                    </a:cubicBezTo>
                    <a:cubicBezTo>
                      <a:pt x="468142" y="169"/>
                      <a:pt x="343745" y="455"/>
                      <a:pt x="219349" y="646"/>
                    </a:cubicBezTo>
                    <a:cubicBezTo>
                      <a:pt x="184487" y="741"/>
                      <a:pt x="149626" y="741"/>
                      <a:pt x="114764" y="1122"/>
                    </a:cubicBezTo>
                    <a:cubicBezTo>
                      <a:pt x="79141" y="1503"/>
                      <a:pt x="43232" y="741"/>
                      <a:pt x="7799" y="4646"/>
                    </a:cubicBezTo>
                    <a:cubicBezTo>
                      <a:pt x="-2584" y="5599"/>
                      <a:pt x="-2584" y="19315"/>
                      <a:pt x="7703" y="20458"/>
                    </a:cubicBezTo>
                    <a:lnTo>
                      <a:pt x="7703" y="20458"/>
                    </a:lnTo>
                    <a:close/>
                  </a:path>
                </a:pathLst>
              </a:custGeom>
              <a:solidFill>
                <a:srgbClr val="5670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211" name="Graphic 90">
                <a:extLst>
                  <a:ext uri="{FF2B5EF4-FFF2-40B4-BE49-F238E27FC236}">
                    <a16:creationId xmlns:a16="http://schemas.microsoft.com/office/drawing/2014/main" xmlns="" id="{8ED1D3CD-8E68-4B7A-861F-F2B77C8D342C}"/>
                  </a:ext>
                </a:extLst>
              </p:cNvPr>
              <p:cNvGrpSpPr/>
              <p:nvPr/>
            </p:nvGrpSpPr>
            <p:grpSpPr>
              <a:xfrm>
                <a:off x="6555029" y="3916869"/>
                <a:ext cx="48737" cy="193167"/>
                <a:chOff x="6555029" y="3916869"/>
                <a:chExt cx="48737" cy="193167"/>
              </a:xfrm>
            </p:grpSpPr>
            <p:sp>
              <p:nvSpPr>
                <p:cNvPr id="373" name="Freeform: Shape 372">
                  <a:extLst>
                    <a:ext uri="{FF2B5EF4-FFF2-40B4-BE49-F238E27FC236}">
                      <a16:creationId xmlns:a16="http://schemas.microsoft.com/office/drawing/2014/main" xmlns="" id="{56EF1047-8D3D-4D13-820F-B63019FDA81C}"/>
                    </a:ext>
                  </a:extLst>
                </p:cNvPr>
                <p:cNvSpPr/>
                <p:nvPr/>
              </p:nvSpPr>
              <p:spPr>
                <a:xfrm>
                  <a:off x="6557425" y="3963447"/>
                  <a:ext cx="46342" cy="146590"/>
                </a:xfrm>
                <a:custGeom>
                  <a:avLst/>
                  <a:gdLst>
                    <a:gd name="connsiteX0" fmla="*/ 12825 w 46342"/>
                    <a:gd name="connsiteY0" fmla="*/ 1048 h 146590"/>
                    <a:gd name="connsiteX1" fmla="*/ 6253 w 46342"/>
                    <a:gd name="connsiteY1" fmla="*/ 13621 h 146590"/>
                    <a:gd name="connsiteX2" fmla="*/ 1014 w 46342"/>
                    <a:gd name="connsiteY2" fmla="*/ 41338 h 146590"/>
                    <a:gd name="connsiteX3" fmla="*/ 2347 w 46342"/>
                    <a:gd name="connsiteY3" fmla="*/ 120015 h 146590"/>
                    <a:gd name="connsiteX4" fmla="*/ 16444 w 46342"/>
                    <a:gd name="connsiteY4" fmla="*/ 145542 h 146590"/>
                    <a:gd name="connsiteX5" fmla="*/ 36542 w 46342"/>
                    <a:gd name="connsiteY5" fmla="*/ 140303 h 146590"/>
                    <a:gd name="connsiteX6" fmla="*/ 44733 w 46342"/>
                    <a:gd name="connsiteY6" fmla="*/ 122396 h 146590"/>
                    <a:gd name="connsiteX7" fmla="*/ 46162 w 46342"/>
                    <a:gd name="connsiteY7" fmla="*/ 92964 h 146590"/>
                    <a:gd name="connsiteX8" fmla="*/ 30160 w 46342"/>
                    <a:gd name="connsiteY8" fmla="*/ 4382 h 146590"/>
                    <a:gd name="connsiteX9" fmla="*/ 27970 w 46342"/>
                    <a:gd name="connsiteY9" fmla="*/ 1714 h 146590"/>
                    <a:gd name="connsiteX10" fmla="*/ 25588 w 46342"/>
                    <a:gd name="connsiteY10" fmla="*/ 1143 h 146590"/>
                    <a:gd name="connsiteX11" fmla="*/ 16635 w 46342"/>
                    <a:gd name="connsiteY11" fmla="*/ 0 h 14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6342" h="146590">
                      <a:moveTo>
                        <a:pt x="12825" y="1048"/>
                      </a:moveTo>
                      <a:cubicBezTo>
                        <a:pt x="11587" y="5620"/>
                        <a:pt x="8443" y="9430"/>
                        <a:pt x="6253" y="13621"/>
                      </a:cubicBezTo>
                      <a:cubicBezTo>
                        <a:pt x="1871" y="22003"/>
                        <a:pt x="1395" y="31813"/>
                        <a:pt x="1014" y="41338"/>
                      </a:cubicBezTo>
                      <a:cubicBezTo>
                        <a:pt x="-34" y="67532"/>
                        <a:pt x="-1082" y="94012"/>
                        <a:pt x="2347" y="120015"/>
                      </a:cubicBezTo>
                      <a:cubicBezTo>
                        <a:pt x="3681" y="130112"/>
                        <a:pt x="6919" y="141827"/>
                        <a:pt x="16444" y="145542"/>
                      </a:cubicBezTo>
                      <a:cubicBezTo>
                        <a:pt x="23302" y="148209"/>
                        <a:pt x="31399" y="145542"/>
                        <a:pt x="36542" y="140303"/>
                      </a:cubicBezTo>
                      <a:cubicBezTo>
                        <a:pt x="41686" y="135160"/>
                        <a:pt x="43400" y="129635"/>
                        <a:pt x="44733" y="122396"/>
                      </a:cubicBezTo>
                      <a:cubicBezTo>
                        <a:pt x="46638" y="112681"/>
                        <a:pt x="46448" y="102775"/>
                        <a:pt x="46162" y="92964"/>
                      </a:cubicBezTo>
                      <a:cubicBezTo>
                        <a:pt x="45305" y="63151"/>
                        <a:pt x="44638" y="30480"/>
                        <a:pt x="30160" y="4382"/>
                      </a:cubicBezTo>
                      <a:cubicBezTo>
                        <a:pt x="29589" y="3334"/>
                        <a:pt x="28922" y="2286"/>
                        <a:pt x="27970" y="1714"/>
                      </a:cubicBezTo>
                      <a:cubicBezTo>
                        <a:pt x="27208" y="1333"/>
                        <a:pt x="26446" y="1238"/>
                        <a:pt x="25588" y="1143"/>
                      </a:cubicBezTo>
                      <a:cubicBezTo>
                        <a:pt x="22636" y="762"/>
                        <a:pt x="19587" y="381"/>
                        <a:pt x="16635" y="0"/>
                      </a:cubicBezTo>
                    </a:path>
                  </a:pathLst>
                </a:custGeom>
                <a:solidFill>
                  <a:srgbClr val="56707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4" name="Freeform: Shape 373">
                  <a:extLst>
                    <a:ext uri="{FF2B5EF4-FFF2-40B4-BE49-F238E27FC236}">
                      <a16:creationId xmlns:a16="http://schemas.microsoft.com/office/drawing/2014/main" xmlns="" id="{6358A316-97EC-449E-A690-CE4CDC28422A}"/>
                    </a:ext>
                  </a:extLst>
                </p:cNvPr>
                <p:cNvSpPr/>
                <p:nvPr/>
              </p:nvSpPr>
              <p:spPr>
                <a:xfrm>
                  <a:off x="6555029" y="3916869"/>
                  <a:ext cx="46717" cy="56768"/>
                </a:xfrm>
                <a:custGeom>
                  <a:avLst/>
                  <a:gdLst>
                    <a:gd name="connsiteX0" fmla="*/ 42175 w 46717"/>
                    <a:gd name="connsiteY0" fmla="*/ 5525 h 56768"/>
                    <a:gd name="connsiteX1" fmla="*/ 17125 w 46717"/>
                    <a:gd name="connsiteY1" fmla="*/ 0 h 56768"/>
                    <a:gd name="connsiteX2" fmla="*/ 266 w 46717"/>
                    <a:gd name="connsiteY2" fmla="*/ 42958 h 56768"/>
                    <a:gd name="connsiteX3" fmla="*/ 742 w 46717"/>
                    <a:gd name="connsiteY3" fmla="*/ 47530 h 56768"/>
                    <a:gd name="connsiteX4" fmla="*/ 4266 w 46717"/>
                    <a:gd name="connsiteY4" fmla="*/ 52197 h 56768"/>
                    <a:gd name="connsiteX5" fmla="*/ 29317 w 46717"/>
                    <a:gd name="connsiteY5" fmla="*/ 55626 h 56768"/>
                    <a:gd name="connsiteX6" fmla="*/ 43033 w 46717"/>
                    <a:gd name="connsiteY6" fmla="*/ 48387 h 56768"/>
                    <a:gd name="connsiteX7" fmla="*/ 46367 w 46717"/>
                    <a:gd name="connsiteY7" fmla="*/ 32766 h 56768"/>
                    <a:gd name="connsiteX8" fmla="*/ 42175 w 46717"/>
                    <a:gd name="connsiteY8" fmla="*/ 5525 h 56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717" h="56768">
                      <a:moveTo>
                        <a:pt x="42175" y="5525"/>
                      </a:moveTo>
                      <a:cubicBezTo>
                        <a:pt x="37127" y="857"/>
                        <a:pt x="23887" y="95"/>
                        <a:pt x="17125" y="0"/>
                      </a:cubicBezTo>
                      <a:cubicBezTo>
                        <a:pt x="-4211" y="-95"/>
                        <a:pt x="551" y="28004"/>
                        <a:pt x="266" y="42958"/>
                      </a:cubicBezTo>
                      <a:cubicBezTo>
                        <a:pt x="266" y="44482"/>
                        <a:pt x="266" y="46101"/>
                        <a:pt x="742" y="47530"/>
                      </a:cubicBezTo>
                      <a:cubicBezTo>
                        <a:pt x="1313" y="49435"/>
                        <a:pt x="2742" y="50959"/>
                        <a:pt x="4266" y="52197"/>
                      </a:cubicBezTo>
                      <a:cubicBezTo>
                        <a:pt x="11124" y="57627"/>
                        <a:pt x="20744" y="57436"/>
                        <a:pt x="29317" y="55626"/>
                      </a:cubicBezTo>
                      <a:cubicBezTo>
                        <a:pt x="34460" y="54483"/>
                        <a:pt x="39890" y="52673"/>
                        <a:pt x="43033" y="48387"/>
                      </a:cubicBezTo>
                      <a:cubicBezTo>
                        <a:pt x="46271" y="44006"/>
                        <a:pt x="46367" y="38195"/>
                        <a:pt x="46367" y="32766"/>
                      </a:cubicBezTo>
                      <a:cubicBezTo>
                        <a:pt x="46271" y="24956"/>
                        <a:pt x="48653" y="11525"/>
                        <a:pt x="42175" y="5525"/>
                      </a:cubicBezTo>
                      <a:close/>
                    </a:path>
                  </a:pathLst>
                </a:custGeom>
                <a:solidFill>
                  <a:srgbClr val="6C7E8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12" name="Graphic 90">
                <a:extLst>
                  <a:ext uri="{FF2B5EF4-FFF2-40B4-BE49-F238E27FC236}">
                    <a16:creationId xmlns:a16="http://schemas.microsoft.com/office/drawing/2014/main" xmlns="" id="{FA51848B-FBD1-41F7-95BD-404FEA74C1E6}"/>
                  </a:ext>
                </a:extLst>
              </p:cNvPr>
              <p:cNvGrpSpPr/>
              <p:nvPr/>
            </p:nvGrpSpPr>
            <p:grpSpPr>
              <a:xfrm>
                <a:off x="5496707" y="3267074"/>
                <a:ext cx="48832" cy="193167"/>
                <a:chOff x="5496707" y="3267074"/>
                <a:chExt cx="48832" cy="193167"/>
              </a:xfrm>
            </p:grpSpPr>
            <p:sp>
              <p:nvSpPr>
                <p:cNvPr id="371" name="Freeform: Shape 370">
                  <a:extLst>
                    <a:ext uri="{FF2B5EF4-FFF2-40B4-BE49-F238E27FC236}">
                      <a16:creationId xmlns:a16="http://schemas.microsoft.com/office/drawing/2014/main" xmlns="" id="{A8C4F9F0-BC5C-4C43-BB34-CFB9B42A01EB}"/>
                    </a:ext>
                  </a:extLst>
                </p:cNvPr>
                <p:cNvSpPr/>
                <p:nvPr/>
              </p:nvSpPr>
              <p:spPr>
                <a:xfrm>
                  <a:off x="5499197" y="3313651"/>
                  <a:ext cx="46342" cy="146590"/>
                </a:xfrm>
                <a:custGeom>
                  <a:avLst/>
                  <a:gdLst>
                    <a:gd name="connsiteX0" fmla="*/ 12825 w 46342"/>
                    <a:gd name="connsiteY0" fmla="*/ 1048 h 146590"/>
                    <a:gd name="connsiteX1" fmla="*/ 6253 w 46342"/>
                    <a:gd name="connsiteY1" fmla="*/ 13621 h 146590"/>
                    <a:gd name="connsiteX2" fmla="*/ 1014 w 46342"/>
                    <a:gd name="connsiteY2" fmla="*/ 41338 h 146590"/>
                    <a:gd name="connsiteX3" fmla="*/ 2347 w 46342"/>
                    <a:gd name="connsiteY3" fmla="*/ 120015 h 146590"/>
                    <a:gd name="connsiteX4" fmla="*/ 16444 w 46342"/>
                    <a:gd name="connsiteY4" fmla="*/ 145542 h 146590"/>
                    <a:gd name="connsiteX5" fmla="*/ 36542 w 46342"/>
                    <a:gd name="connsiteY5" fmla="*/ 140303 h 146590"/>
                    <a:gd name="connsiteX6" fmla="*/ 44734 w 46342"/>
                    <a:gd name="connsiteY6" fmla="*/ 122396 h 146590"/>
                    <a:gd name="connsiteX7" fmla="*/ 46162 w 46342"/>
                    <a:gd name="connsiteY7" fmla="*/ 92964 h 146590"/>
                    <a:gd name="connsiteX8" fmla="*/ 30160 w 46342"/>
                    <a:gd name="connsiteY8" fmla="*/ 4382 h 146590"/>
                    <a:gd name="connsiteX9" fmla="*/ 27969 w 46342"/>
                    <a:gd name="connsiteY9" fmla="*/ 1715 h 146590"/>
                    <a:gd name="connsiteX10" fmla="*/ 25588 w 46342"/>
                    <a:gd name="connsiteY10" fmla="*/ 1143 h 146590"/>
                    <a:gd name="connsiteX11" fmla="*/ 16635 w 46342"/>
                    <a:gd name="connsiteY11" fmla="*/ 0 h 14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6342" h="146590">
                      <a:moveTo>
                        <a:pt x="12825" y="1048"/>
                      </a:moveTo>
                      <a:cubicBezTo>
                        <a:pt x="11587" y="5620"/>
                        <a:pt x="8443" y="9430"/>
                        <a:pt x="6253" y="13621"/>
                      </a:cubicBezTo>
                      <a:cubicBezTo>
                        <a:pt x="1871" y="22003"/>
                        <a:pt x="1395" y="31813"/>
                        <a:pt x="1014" y="41338"/>
                      </a:cubicBezTo>
                      <a:cubicBezTo>
                        <a:pt x="-34" y="67532"/>
                        <a:pt x="-1082" y="94012"/>
                        <a:pt x="2347" y="120015"/>
                      </a:cubicBezTo>
                      <a:cubicBezTo>
                        <a:pt x="3681" y="130112"/>
                        <a:pt x="6919" y="141827"/>
                        <a:pt x="16444" y="145542"/>
                      </a:cubicBezTo>
                      <a:cubicBezTo>
                        <a:pt x="23302" y="148209"/>
                        <a:pt x="31399" y="145542"/>
                        <a:pt x="36542" y="140303"/>
                      </a:cubicBezTo>
                      <a:cubicBezTo>
                        <a:pt x="41686" y="135160"/>
                        <a:pt x="43400" y="129635"/>
                        <a:pt x="44734" y="122396"/>
                      </a:cubicBezTo>
                      <a:cubicBezTo>
                        <a:pt x="46639" y="112681"/>
                        <a:pt x="46448" y="102775"/>
                        <a:pt x="46162" y="92964"/>
                      </a:cubicBezTo>
                      <a:cubicBezTo>
                        <a:pt x="45305" y="63151"/>
                        <a:pt x="44638" y="30480"/>
                        <a:pt x="30160" y="4382"/>
                      </a:cubicBezTo>
                      <a:cubicBezTo>
                        <a:pt x="29589" y="3334"/>
                        <a:pt x="28922" y="2286"/>
                        <a:pt x="27969" y="1715"/>
                      </a:cubicBezTo>
                      <a:cubicBezTo>
                        <a:pt x="27208" y="1333"/>
                        <a:pt x="26446" y="1238"/>
                        <a:pt x="25588" y="1143"/>
                      </a:cubicBezTo>
                      <a:cubicBezTo>
                        <a:pt x="22636" y="762"/>
                        <a:pt x="19588" y="381"/>
                        <a:pt x="16635" y="0"/>
                      </a:cubicBezTo>
                    </a:path>
                  </a:pathLst>
                </a:custGeom>
                <a:solidFill>
                  <a:srgbClr val="56707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2" name="Freeform: Shape 371">
                  <a:extLst>
                    <a:ext uri="{FF2B5EF4-FFF2-40B4-BE49-F238E27FC236}">
                      <a16:creationId xmlns:a16="http://schemas.microsoft.com/office/drawing/2014/main" xmlns="" id="{D1043BB5-ED6D-4664-A842-D4B6ACA40D83}"/>
                    </a:ext>
                  </a:extLst>
                </p:cNvPr>
                <p:cNvSpPr/>
                <p:nvPr/>
              </p:nvSpPr>
              <p:spPr>
                <a:xfrm>
                  <a:off x="5496707" y="3267074"/>
                  <a:ext cx="46739" cy="56768"/>
                </a:xfrm>
                <a:custGeom>
                  <a:avLst/>
                  <a:gdLst>
                    <a:gd name="connsiteX0" fmla="*/ 42176 w 46739"/>
                    <a:gd name="connsiteY0" fmla="*/ 5525 h 56768"/>
                    <a:gd name="connsiteX1" fmla="*/ 17125 w 46739"/>
                    <a:gd name="connsiteY1" fmla="*/ 0 h 56768"/>
                    <a:gd name="connsiteX2" fmla="*/ 266 w 46739"/>
                    <a:gd name="connsiteY2" fmla="*/ 42958 h 56768"/>
                    <a:gd name="connsiteX3" fmla="*/ 647 w 46739"/>
                    <a:gd name="connsiteY3" fmla="*/ 47530 h 56768"/>
                    <a:gd name="connsiteX4" fmla="*/ 4171 w 46739"/>
                    <a:gd name="connsiteY4" fmla="*/ 52197 h 56768"/>
                    <a:gd name="connsiteX5" fmla="*/ 29222 w 46739"/>
                    <a:gd name="connsiteY5" fmla="*/ 55626 h 56768"/>
                    <a:gd name="connsiteX6" fmla="*/ 42938 w 46739"/>
                    <a:gd name="connsiteY6" fmla="*/ 48387 h 56768"/>
                    <a:gd name="connsiteX7" fmla="*/ 46271 w 46739"/>
                    <a:gd name="connsiteY7" fmla="*/ 32766 h 56768"/>
                    <a:gd name="connsiteX8" fmla="*/ 42176 w 46739"/>
                    <a:gd name="connsiteY8" fmla="*/ 5525 h 56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739" h="56768">
                      <a:moveTo>
                        <a:pt x="42176" y="5525"/>
                      </a:moveTo>
                      <a:cubicBezTo>
                        <a:pt x="37127" y="857"/>
                        <a:pt x="23888" y="96"/>
                        <a:pt x="17125" y="0"/>
                      </a:cubicBezTo>
                      <a:cubicBezTo>
                        <a:pt x="-4211" y="-95"/>
                        <a:pt x="551" y="28004"/>
                        <a:pt x="266" y="42958"/>
                      </a:cubicBezTo>
                      <a:cubicBezTo>
                        <a:pt x="266" y="44482"/>
                        <a:pt x="266" y="46101"/>
                        <a:pt x="647" y="47530"/>
                      </a:cubicBezTo>
                      <a:cubicBezTo>
                        <a:pt x="1218" y="49435"/>
                        <a:pt x="2647" y="50959"/>
                        <a:pt x="4171" y="52197"/>
                      </a:cubicBezTo>
                      <a:cubicBezTo>
                        <a:pt x="11029" y="57627"/>
                        <a:pt x="20649" y="57436"/>
                        <a:pt x="29222" y="55626"/>
                      </a:cubicBezTo>
                      <a:cubicBezTo>
                        <a:pt x="34365" y="54483"/>
                        <a:pt x="39794" y="52673"/>
                        <a:pt x="42938" y="48387"/>
                      </a:cubicBezTo>
                      <a:cubicBezTo>
                        <a:pt x="46176" y="44006"/>
                        <a:pt x="46271" y="38195"/>
                        <a:pt x="46271" y="32766"/>
                      </a:cubicBezTo>
                      <a:cubicBezTo>
                        <a:pt x="46367" y="24956"/>
                        <a:pt x="48653" y="11525"/>
                        <a:pt x="42176" y="5525"/>
                      </a:cubicBezTo>
                      <a:close/>
                    </a:path>
                  </a:pathLst>
                </a:custGeom>
                <a:solidFill>
                  <a:srgbClr val="6C7E8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xmlns="" id="{DC184C88-3A1B-4094-8DD5-F852920ADB9B}"/>
                  </a:ext>
                </a:extLst>
              </p:cNvPr>
              <p:cNvSpPr/>
              <p:nvPr/>
            </p:nvSpPr>
            <p:spPr>
              <a:xfrm>
                <a:off x="5528500" y="3211986"/>
                <a:ext cx="1128431" cy="536439"/>
              </a:xfrm>
              <a:custGeom>
                <a:avLst/>
                <a:gdLst>
                  <a:gd name="connsiteX0" fmla="*/ 71152 w 1128431"/>
                  <a:gd name="connsiteY0" fmla="*/ 274926 h 536439"/>
                  <a:gd name="connsiteX1" fmla="*/ 253556 w 1128431"/>
                  <a:gd name="connsiteY1" fmla="*/ 431993 h 536439"/>
                  <a:gd name="connsiteX2" fmla="*/ 732949 w 1128431"/>
                  <a:gd name="connsiteY2" fmla="*/ 519623 h 536439"/>
                  <a:gd name="connsiteX3" fmla="*/ 909542 w 1128431"/>
                  <a:gd name="connsiteY3" fmla="*/ 434088 h 536439"/>
                  <a:gd name="connsiteX4" fmla="*/ 1128332 w 1128431"/>
                  <a:gd name="connsiteY4" fmla="*/ 66138 h 536439"/>
                  <a:gd name="connsiteX5" fmla="*/ 1125665 w 1128431"/>
                  <a:gd name="connsiteY5" fmla="*/ 54993 h 536439"/>
                  <a:gd name="connsiteX6" fmla="*/ 1113092 w 1128431"/>
                  <a:gd name="connsiteY6" fmla="*/ 48992 h 536439"/>
                  <a:gd name="connsiteX7" fmla="*/ 117348 w 1128431"/>
                  <a:gd name="connsiteY7" fmla="*/ 30800 h 536439"/>
                  <a:gd name="connsiteX8" fmla="*/ 0 w 1128431"/>
                  <a:gd name="connsiteY8" fmla="*/ 98427 h 536439"/>
                  <a:gd name="connsiteX9" fmla="*/ 71152 w 1128431"/>
                  <a:gd name="connsiteY9" fmla="*/ 274926 h 536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8431" h="536439">
                    <a:moveTo>
                      <a:pt x="71152" y="274926"/>
                    </a:moveTo>
                    <a:cubicBezTo>
                      <a:pt x="118967" y="339981"/>
                      <a:pt x="184023" y="390845"/>
                      <a:pt x="253556" y="431993"/>
                    </a:cubicBezTo>
                    <a:cubicBezTo>
                      <a:pt x="397193" y="516956"/>
                      <a:pt x="571976" y="563533"/>
                      <a:pt x="732949" y="519623"/>
                    </a:cubicBezTo>
                    <a:cubicBezTo>
                      <a:pt x="796385" y="502383"/>
                      <a:pt x="855631" y="471712"/>
                      <a:pt x="909542" y="434088"/>
                    </a:cubicBezTo>
                    <a:cubicBezTo>
                      <a:pt x="1031653" y="349125"/>
                      <a:pt x="1132046" y="214823"/>
                      <a:pt x="1128332" y="66138"/>
                    </a:cubicBezTo>
                    <a:cubicBezTo>
                      <a:pt x="1128236" y="62232"/>
                      <a:pt x="1127951" y="58136"/>
                      <a:pt x="1125665" y="54993"/>
                    </a:cubicBezTo>
                    <a:cubicBezTo>
                      <a:pt x="1122807" y="51183"/>
                      <a:pt x="1117759" y="49945"/>
                      <a:pt x="1113092" y="48992"/>
                    </a:cubicBezTo>
                    <a:cubicBezTo>
                      <a:pt x="786479" y="-17873"/>
                      <a:pt x="448437" y="-8539"/>
                      <a:pt x="117348" y="30800"/>
                    </a:cubicBezTo>
                    <a:cubicBezTo>
                      <a:pt x="68866" y="36515"/>
                      <a:pt x="0" y="37753"/>
                      <a:pt x="0" y="98427"/>
                    </a:cubicBezTo>
                    <a:cubicBezTo>
                      <a:pt x="95" y="159483"/>
                      <a:pt x="36005" y="227110"/>
                      <a:pt x="71152" y="274926"/>
                    </a:cubicBezTo>
                    <a:close/>
                  </a:path>
                </a:pathLst>
              </a:custGeom>
              <a:solidFill>
                <a:srgbClr val="D9DC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214" name="Graphic 90">
                <a:extLst>
                  <a:ext uri="{FF2B5EF4-FFF2-40B4-BE49-F238E27FC236}">
                    <a16:creationId xmlns:a16="http://schemas.microsoft.com/office/drawing/2014/main" xmlns="" id="{A558420A-A346-4FA8-83ED-C07E6F718089}"/>
                  </a:ext>
                </a:extLst>
              </p:cNvPr>
              <p:cNvGrpSpPr/>
              <p:nvPr/>
            </p:nvGrpSpPr>
            <p:grpSpPr>
              <a:xfrm>
                <a:off x="6344161" y="2071631"/>
                <a:ext cx="261108" cy="803776"/>
                <a:chOff x="6344161" y="2071631"/>
                <a:chExt cx="261108" cy="803776"/>
              </a:xfrm>
            </p:grpSpPr>
            <p:grpSp>
              <p:nvGrpSpPr>
                <p:cNvPr id="361" name="Graphic 90">
                  <a:extLst>
                    <a:ext uri="{FF2B5EF4-FFF2-40B4-BE49-F238E27FC236}">
                      <a16:creationId xmlns:a16="http://schemas.microsoft.com/office/drawing/2014/main" xmlns="" id="{66E66795-0089-4249-BC3E-19C76B288BCF}"/>
                    </a:ext>
                  </a:extLst>
                </p:cNvPr>
                <p:cNvGrpSpPr/>
                <p:nvPr/>
              </p:nvGrpSpPr>
              <p:grpSpPr>
                <a:xfrm>
                  <a:off x="6464290" y="2071631"/>
                  <a:ext cx="140980" cy="249844"/>
                  <a:chOff x="6464290" y="2071631"/>
                  <a:chExt cx="140980" cy="249844"/>
                </a:xfrm>
              </p:grpSpPr>
              <p:sp>
                <p:nvSpPr>
                  <p:cNvPr id="365" name="Freeform: Shape 364">
                    <a:extLst>
                      <a:ext uri="{FF2B5EF4-FFF2-40B4-BE49-F238E27FC236}">
                        <a16:creationId xmlns:a16="http://schemas.microsoft.com/office/drawing/2014/main" xmlns="" id="{F1C5B60E-8059-4028-9AD9-FD98B41DB8AD}"/>
                      </a:ext>
                    </a:extLst>
                  </p:cNvPr>
                  <p:cNvSpPr/>
                  <p:nvPr/>
                </p:nvSpPr>
                <p:spPr>
                  <a:xfrm>
                    <a:off x="6464290" y="2071631"/>
                    <a:ext cx="140980" cy="249844"/>
                  </a:xfrm>
                  <a:custGeom>
                    <a:avLst/>
                    <a:gdLst>
                      <a:gd name="connsiteX0" fmla="*/ 132915 w 140980"/>
                      <a:gd name="connsiteY0" fmla="*/ 120451 h 249844"/>
                      <a:gd name="connsiteX1" fmla="*/ 83385 w 140980"/>
                      <a:gd name="connsiteY1" fmla="*/ 55 h 249844"/>
                      <a:gd name="connsiteX2" fmla="*/ 56905 w 140980"/>
                      <a:gd name="connsiteY2" fmla="*/ 104640 h 249844"/>
                      <a:gd name="connsiteX3" fmla="*/ 5851 w 140980"/>
                      <a:gd name="connsiteY3" fmla="*/ 170934 h 249844"/>
                      <a:gd name="connsiteX4" fmla="*/ 32617 w 140980"/>
                      <a:gd name="connsiteY4" fmla="*/ 240180 h 249844"/>
                      <a:gd name="connsiteX5" fmla="*/ 32902 w 140980"/>
                      <a:gd name="connsiteY5" fmla="*/ 240561 h 249844"/>
                      <a:gd name="connsiteX6" fmla="*/ 35379 w 140980"/>
                      <a:gd name="connsiteY6" fmla="*/ 241609 h 249844"/>
                      <a:gd name="connsiteX7" fmla="*/ 43189 w 140980"/>
                      <a:gd name="connsiteY7" fmla="*/ 245133 h 249844"/>
                      <a:gd name="connsiteX8" fmla="*/ 44047 w 140980"/>
                      <a:gd name="connsiteY8" fmla="*/ 245038 h 249844"/>
                      <a:gd name="connsiteX9" fmla="*/ 135963 w 140980"/>
                      <a:gd name="connsiteY9" fmla="*/ 200461 h 249844"/>
                      <a:gd name="connsiteX10" fmla="*/ 132915 w 140980"/>
                      <a:gd name="connsiteY10" fmla="*/ 120451 h 249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0980" h="249844">
                        <a:moveTo>
                          <a:pt x="132915" y="120451"/>
                        </a:moveTo>
                        <a:cubicBezTo>
                          <a:pt x="120628" y="79303"/>
                          <a:pt x="82718" y="-2421"/>
                          <a:pt x="83385" y="55"/>
                        </a:cubicBezTo>
                        <a:cubicBezTo>
                          <a:pt x="93672" y="38536"/>
                          <a:pt x="79861" y="73874"/>
                          <a:pt x="56905" y="104640"/>
                        </a:cubicBezTo>
                        <a:cubicBezTo>
                          <a:pt x="40332" y="126833"/>
                          <a:pt x="17567" y="145311"/>
                          <a:pt x="5851" y="170934"/>
                        </a:cubicBezTo>
                        <a:cubicBezTo>
                          <a:pt x="-8817" y="203128"/>
                          <a:pt x="5566" y="225988"/>
                          <a:pt x="32617" y="240180"/>
                        </a:cubicBezTo>
                        <a:cubicBezTo>
                          <a:pt x="32712" y="240276"/>
                          <a:pt x="32712" y="240466"/>
                          <a:pt x="32902" y="240561"/>
                        </a:cubicBezTo>
                        <a:cubicBezTo>
                          <a:pt x="33760" y="240942"/>
                          <a:pt x="34617" y="241228"/>
                          <a:pt x="35379" y="241609"/>
                        </a:cubicBezTo>
                        <a:cubicBezTo>
                          <a:pt x="37951" y="242847"/>
                          <a:pt x="40522" y="243990"/>
                          <a:pt x="43189" y="245133"/>
                        </a:cubicBezTo>
                        <a:cubicBezTo>
                          <a:pt x="43570" y="245229"/>
                          <a:pt x="43856" y="245229"/>
                          <a:pt x="44047" y="245038"/>
                        </a:cubicBezTo>
                        <a:cubicBezTo>
                          <a:pt x="83575" y="258468"/>
                          <a:pt x="121199" y="243800"/>
                          <a:pt x="135963" y="200461"/>
                        </a:cubicBezTo>
                        <a:cubicBezTo>
                          <a:pt x="144916" y="174458"/>
                          <a:pt x="140630" y="146264"/>
                          <a:pt x="132915" y="120451"/>
                        </a:cubicBezTo>
                        <a:close/>
                      </a:path>
                    </a:pathLst>
                  </a:custGeom>
                  <a:solidFill>
                    <a:srgbClr val="EF7B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grpSp>
                <p:nvGrpSpPr>
                  <p:cNvPr id="366" name="Graphic 90">
                    <a:extLst>
                      <a:ext uri="{FF2B5EF4-FFF2-40B4-BE49-F238E27FC236}">
                        <a16:creationId xmlns:a16="http://schemas.microsoft.com/office/drawing/2014/main" xmlns="" id="{FA8BE4CB-98E1-48AA-A56D-57CE2779340A}"/>
                      </a:ext>
                    </a:extLst>
                  </p:cNvPr>
                  <p:cNvGrpSpPr/>
                  <p:nvPr/>
                </p:nvGrpSpPr>
                <p:grpSpPr>
                  <a:xfrm>
                    <a:off x="6481995" y="2094165"/>
                    <a:ext cx="122925" cy="227266"/>
                    <a:chOff x="6481995" y="2094165"/>
                    <a:chExt cx="122925" cy="227266"/>
                  </a:xfrm>
                  <a:solidFill>
                    <a:srgbClr val="B7BDC3"/>
                  </a:solidFill>
                </p:grpSpPr>
                <p:sp>
                  <p:nvSpPr>
                    <p:cNvPr id="367" name="Freeform: Shape 366">
                      <a:extLst>
                        <a:ext uri="{FF2B5EF4-FFF2-40B4-BE49-F238E27FC236}">
                          <a16:creationId xmlns:a16="http://schemas.microsoft.com/office/drawing/2014/main" xmlns="" id="{4984BD20-E54D-4FAA-ADA8-ECDD3F8FB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1995" y="2147887"/>
                      <a:ext cx="56821" cy="163980"/>
                    </a:xfrm>
                    <a:custGeom>
                      <a:avLst/>
                      <a:gdLst>
                        <a:gd name="connsiteX0" fmla="*/ 23199 w 56821"/>
                        <a:gd name="connsiteY0" fmla="*/ 162116 h 163980"/>
                        <a:gd name="connsiteX1" fmla="*/ 50440 w 56821"/>
                        <a:gd name="connsiteY1" fmla="*/ 33909 h 163980"/>
                        <a:gd name="connsiteX2" fmla="*/ 56822 w 56821"/>
                        <a:gd name="connsiteY2" fmla="*/ 0 h 163980"/>
                        <a:gd name="connsiteX3" fmla="*/ 51202 w 56821"/>
                        <a:gd name="connsiteY3" fmla="*/ 10478 h 163980"/>
                        <a:gd name="connsiteX4" fmla="*/ 44058 w 56821"/>
                        <a:gd name="connsiteY4" fmla="*/ 41434 h 163980"/>
                        <a:gd name="connsiteX5" fmla="*/ 5768 w 56821"/>
                        <a:gd name="connsiteY5" fmla="*/ 105251 h 163980"/>
                        <a:gd name="connsiteX6" fmla="*/ 22341 w 56821"/>
                        <a:gd name="connsiteY6" fmla="*/ 163925 h 163980"/>
                        <a:gd name="connsiteX7" fmla="*/ 23199 w 56821"/>
                        <a:gd name="connsiteY7" fmla="*/ 162116 h 1639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6821" h="163980">
                          <a:moveTo>
                            <a:pt x="23199" y="162116"/>
                          </a:moveTo>
                          <a:cubicBezTo>
                            <a:pt x="-29760" y="134398"/>
                            <a:pt x="39296" y="69152"/>
                            <a:pt x="50440" y="33909"/>
                          </a:cubicBezTo>
                          <a:cubicBezTo>
                            <a:pt x="53869" y="23146"/>
                            <a:pt x="56060" y="11621"/>
                            <a:pt x="56822" y="0"/>
                          </a:cubicBezTo>
                          <a:cubicBezTo>
                            <a:pt x="55107" y="3524"/>
                            <a:pt x="53202" y="7048"/>
                            <a:pt x="51202" y="10478"/>
                          </a:cubicBezTo>
                          <a:cubicBezTo>
                            <a:pt x="50154" y="20669"/>
                            <a:pt x="48059" y="30956"/>
                            <a:pt x="44058" y="41434"/>
                          </a:cubicBezTo>
                          <a:cubicBezTo>
                            <a:pt x="35010" y="65246"/>
                            <a:pt x="16055" y="82391"/>
                            <a:pt x="5768" y="105251"/>
                          </a:cubicBezTo>
                          <a:cubicBezTo>
                            <a:pt x="-4138" y="127254"/>
                            <a:pt x="-2900" y="154210"/>
                            <a:pt x="22341" y="163925"/>
                          </a:cubicBezTo>
                          <a:cubicBezTo>
                            <a:pt x="23484" y="164306"/>
                            <a:pt x="24246" y="162592"/>
                            <a:pt x="23199" y="162116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368" name="Freeform: Shape 367">
                      <a:extLst>
                        <a:ext uri="{FF2B5EF4-FFF2-40B4-BE49-F238E27FC236}">
                          <a16:creationId xmlns:a16="http://schemas.microsoft.com/office/drawing/2014/main" xmlns="" id="{2258A480-FC88-46E8-AE70-10F65583EC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7003" y="2094165"/>
                      <a:ext cx="61402" cy="222694"/>
                    </a:xfrm>
                    <a:custGeom>
                      <a:avLst/>
                      <a:gdLst>
                        <a:gd name="connsiteX0" fmla="*/ 572 w 61402"/>
                        <a:gd name="connsiteY0" fmla="*/ 222599 h 222694"/>
                        <a:gd name="connsiteX1" fmla="*/ 1429 w 61402"/>
                        <a:gd name="connsiteY1" fmla="*/ 222504 h 222694"/>
                        <a:gd name="connsiteX2" fmla="*/ 2000 w 61402"/>
                        <a:gd name="connsiteY2" fmla="*/ 222695 h 222694"/>
                        <a:gd name="connsiteX3" fmla="*/ 60865 w 61402"/>
                        <a:gd name="connsiteY3" fmla="*/ 22003 h 222694"/>
                        <a:gd name="connsiteX4" fmla="*/ 51149 w 61402"/>
                        <a:gd name="connsiteY4" fmla="*/ 0 h 222694"/>
                        <a:gd name="connsiteX5" fmla="*/ 0 w 61402"/>
                        <a:gd name="connsiteY5" fmla="*/ 222409 h 222694"/>
                        <a:gd name="connsiteX6" fmla="*/ 572 w 61402"/>
                        <a:gd name="connsiteY6" fmla="*/ 222599 h 2226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1402" h="222694">
                          <a:moveTo>
                            <a:pt x="572" y="222599"/>
                          </a:moveTo>
                          <a:cubicBezTo>
                            <a:pt x="953" y="222695"/>
                            <a:pt x="1238" y="222695"/>
                            <a:pt x="1429" y="222504"/>
                          </a:cubicBezTo>
                          <a:cubicBezTo>
                            <a:pt x="1619" y="222599"/>
                            <a:pt x="1810" y="222599"/>
                            <a:pt x="2000" y="222695"/>
                          </a:cubicBezTo>
                          <a:cubicBezTo>
                            <a:pt x="26765" y="164878"/>
                            <a:pt x="66485" y="89630"/>
                            <a:pt x="60865" y="22003"/>
                          </a:cubicBezTo>
                          <a:cubicBezTo>
                            <a:pt x="57436" y="14002"/>
                            <a:pt x="54102" y="6477"/>
                            <a:pt x="51149" y="0"/>
                          </a:cubicBezTo>
                          <a:cubicBezTo>
                            <a:pt x="66961" y="76486"/>
                            <a:pt x="27337" y="150495"/>
                            <a:pt x="0" y="222409"/>
                          </a:cubicBezTo>
                          <a:cubicBezTo>
                            <a:pt x="191" y="222409"/>
                            <a:pt x="381" y="222504"/>
                            <a:pt x="572" y="222599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369" name="Freeform: Shape 368">
                      <a:extLst>
                        <a:ext uri="{FF2B5EF4-FFF2-40B4-BE49-F238E27FC236}">
                          <a16:creationId xmlns:a16="http://schemas.microsoft.com/office/drawing/2014/main" xmlns="" id="{73D338FB-A3E6-4AFE-AB30-7E45361820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1862" y="2175033"/>
                      <a:ext cx="74485" cy="145446"/>
                    </a:xfrm>
                    <a:custGeom>
                      <a:avLst/>
                      <a:gdLst>
                        <a:gd name="connsiteX0" fmla="*/ 2191 w 74485"/>
                        <a:gd name="connsiteY0" fmla="*/ 145447 h 145446"/>
                        <a:gd name="connsiteX1" fmla="*/ 74485 w 74485"/>
                        <a:gd name="connsiteY1" fmla="*/ 14192 h 145446"/>
                        <a:gd name="connsiteX2" fmla="*/ 69723 w 74485"/>
                        <a:gd name="connsiteY2" fmla="*/ 0 h 145446"/>
                        <a:gd name="connsiteX3" fmla="*/ 0 w 74485"/>
                        <a:gd name="connsiteY3" fmla="*/ 145066 h 145446"/>
                        <a:gd name="connsiteX4" fmla="*/ 2191 w 74485"/>
                        <a:gd name="connsiteY4" fmla="*/ 145447 h 1454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4485" h="145446">
                          <a:moveTo>
                            <a:pt x="2191" y="145447"/>
                          </a:moveTo>
                          <a:cubicBezTo>
                            <a:pt x="32861" y="108585"/>
                            <a:pt x="64294" y="62675"/>
                            <a:pt x="74485" y="14192"/>
                          </a:cubicBezTo>
                          <a:cubicBezTo>
                            <a:pt x="73152" y="9811"/>
                            <a:pt x="71533" y="5048"/>
                            <a:pt x="69723" y="0"/>
                          </a:cubicBezTo>
                          <a:cubicBezTo>
                            <a:pt x="62674" y="53721"/>
                            <a:pt x="36195" y="99727"/>
                            <a:pt x="0" y="145066"/>
                          </a:cubicBezTo>
                          <a:cubicBezTo>
                            <a:pt x="667" y="145161"/>
                            <a:pt x="1429" y="145352"/>
                            <a:pt x="2191" y="145447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370" name="Freeform: Shape 369">
                      <a:extLst>
                        <a:ext uri="{FF2B5EF4-FFF2-40B4-BE49-F238E27FC236}">
                          <a16:creationId xmlns:a16="http://schemas.microsoft.com/office/drawing/2014/main" xmlns="" id="{4870F1D1-E36A-448D-910F-0A9961D803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6150" y="2248185"/>
                      <a:ext cx="68770" cy="73247"/>
                    </a:xfrm>
                    <a:custGeom>
                      <a:avLst/>
                      <a:gdLst>
                        <a:gd name="connsiteX0" fmla="*/ 65532 w 68770"/>
                        <a:gd name="connsiteY0" fmla="*/ 19050 h 73247"/>
                        <a:gd name="connsiteX1" fmla="*/ 68770 w 68770"/>
                        <a:gd name="connsiteY1" fmla="*/ 0 h 73247"/>
                        <a:gd name="connsiteX2" fmla="*/ 54864 w 68770"/>
                        <a:gd name="connsiteY2" fmla="*/ 31814 h 73247"/>
                        <a:gd name="connsiteX3" fmla="*/ 0 w 68770"/>
                        <a:gd name="connsiteY3" fmla="*/ 73247 h 73247"/>
                        <a:gd name="connsiteX4" fmla="*/ 4286 w 68770"/>
                        <a:gd name="connsiteY4" fmla="*/ 73057 h 73247"/>
                        <a:gd name="connsiteX5" fmla="*/ 61627 w 68770"/>
                        <a:gd name="connsiteY5" fmla="*/ 26384 h 73247"/>
                        <a:gd name="connsiteX6" fmla="*/ 65532 w 68770"/>
                        <a:gd name="connsiteY6" fmla="*/ 19050 h 732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8770" h="73247">
                          <a:moveTo>
                            <a:pt x="65532" y="19050"/>
                          </a:moveTo>
                          <a:cubicBezTo>
                            <a:pt x="67246" y="12764"/>
                            <a:pt x="68294" y="6382"/>
                            <a:pt x="68770" y="0"/>
                          </a:cubicBezTo>
                          <a:cubicBezTo>
                            <a:pt x="66294" y="10858"/>
                            <a:pt x="61913" y="21431"/>
                            <a:pt x="54864" y="31814"/>
                          </a:cubicBezTo>
                          <a:cubicBezTo>
                            <a:pt x="40767" y="52578"/>
                            <a:pt x="20288" y="61722"/>
                            <a:pt x="0" y="73247"/>
                          </a:cubicBezTo>
                          <a:cubicBezTo>
                            <a:pt x="1429" y="73247"/>
                            <a:pt x="2857" y="73152"/>
                            <a:pt x="4286" y="73057"/>
                          </a:cubicBezTo>
                          <a:cubicBezTo>
                            <a:pt x="26479" y="60769"/>
                            <a:pt x="47625" y="50673"/>
                            <a:pt x="61627" y="26384"/>
                          </a:cubicBezTo>
                          <a:cubicBezTo>
                            <a:pt x="63151" y="24003"/>
                            <a:pt x="64389" y="21527"/>
                            <a:pt x="65532" y="19050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  <p:sp>
              <p:nvSpPr>
                <p:cNvPr id="362" name="Freeform: Shape 361">
                  <a:extLst>
                    <a:ext uri="{FF2B5EF4-FFF2-40B4-BE49-F238E27FC236}">
                      <a16:creationId xmlns:a16="http://schemas.microsoft.com/office/drawing/2014/main" xmlns="" id="{EC13C638-0E54-4067-8043-4B337AEA74F1}"/>
                    </a:ext>
                  </a:extLst>
                </p:cNvPr>
                <p:cNvSpPr/>
                <p:nvPr/>
              </p:nvSpPr>
              <p:spPr>
                <a:xfrm>
                  <a:off x="6344161" y="2387059"/>
                  <a:ext cx="157222" cy="488348"/>
                </a:xfrm>
                <a:custGeom>
                  <a:avLst/>
                  <a:gdLst>
                    <a:gd name="connsiteX0" fmla="*/ 125028 w 157222"/>
                    <a:gd name="connsiteY0" fmla="*/ 0 h 488348"/>
                    <a:gd name="connsiteX1" fmla="*/ 536 w 157222"/>
                    <a:gd name="connsiteY1" fmla="*/ 447484 h 488348"/>
                    <a:gd name="connsiteX2" fmla="*/ 2917 w 157222"/>
                    <a:gd name="connsiteY2" fmla="*/ 482441 h 488348"/>
                    <a:gd name="connsiteX3" fmla="*/ 7394 w 157222"/>
                    <a:gd name="connsiteY3" fmla="*/ 488156 h 488348"/>
                    <a:gd name="connsiteX4" fmla="*/ 15395 w 157222"/>
                    <a:gd name="connsiteY4" fmla="*/ 483775 h 488348"/>
                    <a:gd name="connsiteX5" fmla="*/ 59781 w 157222"/>
                    <a:gd name="connsiteY5" fmla="*/ 388715 h 488348"/>
                    <a:gd name="connsiteX6" fmla="*/ 157222 w 157222"/>
                    <a:gd name="connsiteY6" fmla="*/ 11811 h 488348"/>
                    <a:gd name="connsiteX7" fmla="*/ 125028 w 157222"/>
                    <a:gd name="connsiteY7" fmla="*/ 0 h 488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7222" h="488348">
                      <a:moveTo>
                        <a:pt x="125028" y="0"/>
                      </a:moveTo>
                      <a:cubicBezTo>
                        <a:pt x="68735" y="137827"/>
                        <a:pt x="10251" y="298894"/>
                        <a:pt x="536" y="447484"/>
                      </a:cubicBezTo>
                      <a:cubicBezTo>
                        <a:pt x="-226" y="459200"/>
                        <a:pt x="-702" y="471297"/>
                        <a:pt x="2917" y="482441"/>
                      </a:cubicBezTo>
                      <a:cubicBezTo>
                        <a:pt x="3679" y="484823"/>
                        <a:pt x="4917" y="487490"/>
                        <a:pt x="7394" y="488156"/>
                      </a:cubicBezTo>
                      <a:cubicBezTo>
                        <a:pt x="10537" y="489109"/>
                        <a:pt x="13395" y="486346"/>
                        <a:pt x="15395" y="483775"/>
                      </a:cubicBezTo>
                      <a:cubicBezTo>
                        <a:pt x="37112" y="456057"/>
                        <a:pt x="48637" y="422053"/>
                        <a:pt x="59781" y="388715"/>
                      </a:cubicBezTo>
                      <a:cubicBezTo>
                        <a:pt x="101025" y="265367"/>
                        <a:pt x="142268" y="140970"/>
                        <a:pt x="157222" y="11811"/>
                      </a:cubicBezTo>
                      <a:lnTo>
                        <a:pt x="125028" y="0"/>
                      </a:lnTo>
                      <a:close/>
                    </a:path>
                  </a:pathLst>
                </a:custGeom>
                <a:solidFill>
                  <a:srgbClr val="79628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63" name="Freeform: Shape 362">
                  <a:extLst>
                    <a:ext uri="{FF2B5EF4-FFF2-40B4-BE49-F238E27FC236}">
                      <a16:creationId xmlns:a16="http://schemas.microsoft.com/office/drawing/2014/main" xmlns="" id="{D22F94E5-854C-4BCF-98D3-F4CFA0E5F1EE}"/>
                    </a:ext>
                  </a:extLst>
                </p:cNvPr>
                <p:cNvSpPr/>
                <p:nvPr/>
              </p:nvSpPr>
              <p:spPr>
                <a:xfrm>
                  <a:off x="6453519" y="2307554"/>
                  <a:ext cx="86062" cy="109113"/>
                </a:xfrm>
                <a:custGeom>
                  <a:avLst/>
                  <a:gdLst>
                    <a:gd name="connsiteX0" fmla="*/ 81869 w 86062"/>
                    <a:gd name="connsiteY0" fmla="*/ 74171 h 109113"/>
                    <a:gd name="connsiteX1" fmla="*/ 86060 w 86062"/>
                    <a:gd name="connsiteY1" fmla="*/ 41024 h 109113"/>
                    <a:gd name="connsiteX2" fmla="*/ 76916 w 86062"/>
                    <a:gd name="connsiteY2" fmla="*/ 11401 h 109113"/>
                    <a:gd name="connsiteX3" fmla="*/ 55770 w 86062"/>
                    <a:gd name="connsiteY3" fmla="*/ 638 h 109113"/>
                    <a:gd name="connsiteX4" fmla="*/ 39482 w 86062"/>
                    <a:gd name="connsiteY4" fmla="*/ 1876 h 109113"/>
                    <a:gd name="connsiteX5" fmla="*/ 16241 w 86062"/>
                    <a:gd name="connsiteY5" fmla="*/ 25022 h 109113"/>
                    <a:gd name="connsiteX6" fmla="*/ 5288 w 86062"/>
                    <a:gd name="connsiteY6" fmla="*/ 48263 h 109113"/>
                    <a:gd name="connsiteX7" fmla="*/ 30053 w 86062"/>
                    <a:gd name="connsiteY7" fmla="*/ 106366 h 109113"/>
                    <a:gd name="connsiteX8" fmla="*/ 81869 w 86062"/>
                    <a:gd name="connsiteY8" fmla="*/ 74171 h 109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6062" h="109113">
                      <a:moveTo>
                        <a:pt x="81869" y="74171"/>
                      </a:moveTo>
                      <a:cubicBezTo>
                        <a:pt x="84155" y="63313"/>
                        <a:pt x="86155" y="52168"/>
                        <a:pt x="86060" y="41024"/>
                      </a:cubicBezTo>
                      <a:cubicBezTo>
                        <a:pt x="85964" y="30642"/>
                        <a:pt x="84155" y="19402"/>
                        <a:pt x="76916" y="11401"/>
                      </a:cubicBezTo>
                      <a:cubicBezTo>
                        <a:pt x="71486" y="5401"/>
                        <a:pt x="63485" y="2162"/>
                        <a:pt x="55770" y="638"/>
                      </a:cubicBezTo>
                      <a:cubicBezTo>
                        <a:pt x="50341" y="-505"/>
                        <a:pt x="44626" y="-124"/>
                        <a:pt x="39482" y="1876"/>
                      </a:cubicBezTo>
                      <a:cubicBezTo>
                        <a:pt x="29005" y="5877"/>
                        <a:pt x="21671" y="15592"/>
                        <a:pt x="16241" y="25022"/>
                      </a:cubicBezTo>
                      <a:cubicBezTo>
                        <a:pt x="11955" y="32452"/>
                        <a:pt x="8526" y="40357"/>
                        <a:pt x="5288" y="48263"/>
                      </a:cubicBezTo>
                      <a:cubicBezTo>
                        <a:pt x="-7095" y="78457"/>
                        <a:pt x="2716" y="98746"/>
                        <a:pt x="30053" y="106366"/>
                      </a:cubicBezTo>
                      <a:cubicBezTo>
                        <a:pt x="55770" y="114462"/>
                        <a:pt x="75392" y="104937"/>
                        <a:pt x="81869" y="74171"/>
                      </a:cubicBezTo>
                      <a:close/>
                    </a:path>
                  </a:pathLst>
                </a:custGeom>
                <a:solidFill>
                  <a:srgbClr val="D4D7D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64" name="Freeform: Shape 363">
                  <a:extLst>
                    <a:ext uri="{FF2B5EF4-FFF2-40B4-BE49-F238E27FC236}">
                      <a16:creationId xmlns:a16="http://schemas.microsoft.com/office/drawing/2014/main" xmlns="" id="{630FA42A-F1E2-4B81-B0E4-05534B148A0C}"/>
                    </a:ext>
                  </a:extLst>
                </p:cNvPr>
                <p:cNvSpPr/>
                <p:nvPr/>
              </p:nvSpPr>
              <p:spPr>
                <a:xfrm>
                  <a:off x="6465717" y="2314383"/>
                  <a:ext cx="49025" cy="68295"/>
                </a:xfrm>
                <a:custGeom>
                  <a:avLst/>
                  <a:gdLst>
                    <a:gd name="connsiteX0" fmla="*/ 18807 w 49025"/>
                    <a:gd name="connsiteY0" fmla="*/ 15050 h 68295"/>
                    <a:gd name="connsiteX1" fmla="*/ 43 w 49025"/>
                    <a:gd name="connsiteY1" fmla="*/ 61151 h 68295"/>
                    <a:gd name="connsiteX2" fmla="*/ 2424 w 49025"/>
                    <a:gd name="connsiteY2" fmla="*/ 67914 h 68295"/>
                    <a:gd name="connsiteX3" fmla="*/ 7853 w 49025"/>
                    <a:gd name="connsiteY3" fmla="*/ 66390 h 68295"/>
                    <a:gd name="connsiteX4" fmla="*/ 10330 w 49025"/>
                    <a:gd name="connsiteY4" fmla="*/ 60865 h 68295"/>
                    <a:gd name="connsiteX5" fmla="*/ 29666 w 49025"/>
                    <a:gd name="connsiteY5" fmla="*/ 22956 h 68295"/>
                    <a:gd name="connsiteX6" fmla="*/ 45477 w 49025"/>
                    <a:gd name="connsiteY6" fmla="*/ 11621 h 68295"/>
                    <a:gd name="connsiteX7" fmla="*/ 48335 w 49025"/>
                    <a:gd name="connsiteY7" fmla="*/ 9335 h 68295"/>
                    <a:gd name="connsiteX8" fmla="*/ 46144 w 49025"/>
                    <a:gd name="connsiteY8" fmla="*/ 2001 h 68295"/>
                    <a:gd name="connsiteX9" fmla="*/ 18807 w 49025"/>
                    <a:gd name="connsiteY9" fmla="*/ 15050 h 68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025" h="68295">
                      <a:moveTo>
                        <a:pt x="18807" y="15050"/>
                      </a:moveTo>
                      <a:cubicBezTo>
                        <a:pt x="8996" y="28671"/>
                        <a:pt x="1091" y="44387"/>
                        <a:pt x="43" y="61151"/>
                      </a:cubicBezTo>
                      <a:cubicBezTo>
                        <a:pt x="-147" y="63723"/>
                        <a:pt x="233" y="66771"/>
                        <a:pt x="2424" y="67914"/>
                      </a:cubicBezTo>
                      <a:cubicBezTo>
                        <a:pt x="4234" y="68866"/>
                        <a:pt x="6520" y="67914"/>
                        <a:pt x="7853" y="66390"/>
                      </a:cubicBezTo>
                      <a:cubicBezTo>
                        <a:pt x="9187" y="64866"/>
                        <a:pt x="9758" y="62866"/>
                        <a:pt x="10330" y="60865"/>
                      </a:cubicBezTo>
                      <a:cubicBezTo>
                        <a:pt x="14426" y="47149"/>
                        <a:pt x="19379" y="32957"/>
                        <a:pt x="29666" y="22956"/>
                      </a:cubicBezTo>
                      <a:cubicBezTo>
                        <a:pt x="34333" y="18384"/>
                        <a:pt x="39857" y="14860"/>
                        <a:pt x="45477" y="11621"/>
                      </a:cubicBezTo>
                      <a:cubicBezTo>
                        <a:pt x="46525" y="11050"/>
                        <a:pt x="47668" y="10383"/>
                        <a:pt x="48335" y="9335"/>
                      </a:cubicBezTo>
                      <a:cubicBezTo>
                        <a:pt x="49954" y="6954"/>
                        <a:pt x="48525" y="3525"/>
                        <a:pt x="46144" y="2001"/>
                      </a:cubicBezTo>
                      <a:cubicBezTo>
                        <a:pt x="35476" y="-4762"/>
                        <a:pt x="24427" y="7144"/>
                        <a:pt x="18807" y="150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15" name="Graphic 90">
                <a:extLst>
                  <a:ext uri="{FF2B5EF4-FFF2-40B4-BE49-F238E27FC236}">
                    <a16:creationId xmlns:a16="http://schemas.microsoft.com/office/drawing/2014/main" xmlns="" id="{3106CB4D-384F-4A1D-BAD9-00E769FAA865}"/>
                  </a:ext>
                </a:extLst>
              </p:cNvPr>
              <p:cNvGrpSpPr/>
              <p:nvPr/>
            </p:nvGrpSpPr>
            <p:grpSpPr>
              <a:xfrm>
                <a:off x="6344066" y="2219246"/>
                <a:ext cx="507076" cy="658734"/>
                <a:chOff x="6344066" y="2219246"/>
                <a:chExt cx="507076" cy="658734"/>
              </a:xfrm>
            </p:grpSpPr>
            <p:grpSp>
              <p:nvGrpSpPr>
                <p:cNvPr id="349" name="Graphic 90">
                  <a:extLst>
                    <a:ext uri="{FF2B5EF4-FFF2-40B4-BE49-F238E27FC236}">
                      <a16:creationId xmlns:a16="http://schemas.microsoft.com/office/drawing/2014/main" xmlns="" id="{003F5D3D-60E1-4022-B250-117ADAC18F23}"/>
                    </a:ext>
                  </a:extLst>
                </p:cNvPr>
                <p:cNvGrpSpPr/>
                <p:nvPr/>
              </p:nvGrpSpPr>
              <p:grpSpPr>
                <a:xfrm>
                  <a:off x="6692854" y="2219246"/>
                  <a:ext cx="158288" cy="171462"/>
                  <a:chOff x="6692854" y="2219246"/>
                  <a:chExt cx="158288" cy="171462"/>
                </a:xfrm>
              </p:grpSpPr>
              <p:sp>
                <p:nvSpPr>
                  <p:cNvPr id="355" name="Freeform: Shape 354">
                    <a:extLst>
                      <a:ext uri="{FF2B5EF4-FFF2-40B4-BE49-F238E27FC236}">
                        <a16:creationId xmlns:a16="http://schemas.microsoft.com/office/drawing/2014/main" xmlns="" id="{08264D92-D116-42DA-BCDF-0F263B13DEFD}"/>
                      </a:ext>
                    </a:extLst>
                  </p:cNvPr>
                  <p:cNvSpPr/>
                  <p:nvPr/>
                </p:nvSpPr>
                <p:spPr>
                  <a:xfrm>
                    <a:off x="6692854" y="2219246"/>
                    <a:ext cx="158288" cy="171462"/>
                  </a:xfrm>
                  <a:custGeom>
                    <a:avLst/>
                    <a:gdLst>
                      <a:gd name="connsiteX0" fmla="*/ 158287 w 158288"/>
                      <a:gd name="connsiteY0" fmla="*/ 87708 h 171462"/>
                      <a:gd name="connsiteX1" fmla="*/ 150001 w 158288"/>
                      <a:gd name="connsiteY1" fmla="*/ 73230 h 171462"/>
                      <a:gd name="connsiteX2" fmla="*/ 42273 w 158288"/>
                      <a:gd name="connsiteY2" fmla="*/ 3126 h 171462"/>
                      <a:gd name="connsiteX3" fmla="*/ 25033 w 158288"/>
                      <a:gd name="connsiteY3" fmla="*/ 745 h 171462"/>
                      <a:gd name="connsiteX4" fmla="*/ 11221 w 158288"/>
                      <a:gd name="connsiteY4" fmla="*/ 19414 h 171462"/>
                      <a:gd name="connsiteX5" fmla="*/ 7411 w 158288"/>
                      <a:gd name="connsiteY5" fmla="*/ 152764 h 171462"/>
                      <a:gd name="connsiteX6" fmla="*/ 4554 w 158288"/>
                      <a:gd name="connsiteY6" fmla="*/ 151240 h 171462"/>
                      <a:gd name="connsiteX7" fmla="*/ 43797 w 158288"/>
                      <a:gd name="connsiteY7" fmla="*/ 171433 h 171462"/>
                      <a:gd name="connsiteX8" fmla="*/ 68371 w 158288"/>
                      <a:gd name="connsiteY8" fmla="*/ 162194 h 171462"/>
                      <a:gd name="connsiteX9" fmla="*/ 149429 w 158288"/>
                      <a:gd name="connsiteY9" fmla="*/ 102091 h 171462"/>
                      <a:gd name="connsiteX10" fmla="*/ 158287 w 158288"/>
                      <a:gd name="connsiteY10" fmla="*/ 87708 h 17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8288" h="171462">
                        <a:moveTo>
                          <a:pt x="158287" y="87708"/>
                        </a:moveTo>
                        <a:cubicBezTo>
                          <a:pt x="158383" y="81993"/>
                          <a:pt x="154096" y="77231"/>
                          <a:pt x="150001" y="73230"/>
                        </a:cubicBezTo>
                        <a:cubicBezTo>
                          <a:pt x="119235" y="43036"/>
                          <a:pt x="82373" y="19033"/>
                          <a:pt x="42273" y="3126"/>
                        </a:cubicBezTo>
                        <a:cubicBezTo>
                          <a:pt x="36748" y="936"/>
                          <a:pt x="30652" y="-1160"/>
                          <a:pt x="25033" y="745"/>
                        </a:cubicBezTo>
                        <a:cubicBezTo>
                          <a:pt x="17413" y="3222"/>
                          <a:pt x="13603" y="11699"/>
                          <a:pt x="11221" y="19414"/>
                        </a:cubicBezTo>
                        <a:cubicBezTo>
                          <a:pt x="-2304" y="62372"/>
                          <a:pt x="-3638" y="109044"/>
                          <a:pt x="7411" y="152764"/>
                        </a:cubicBezTo>
                        <a:lnTo>
                          <a:pt x="4554" y="151240"/>
                        </a:lnTo>
                        <a:cubicBezTo>
                          <a:pt x="15793" y="161337"/>
                          <a:pt x="28747" y="172100"/>
                          <a:pt x="43797" y="171433"/>
                        </a:cubicBezTo>
                        <a:cubicBezTo>
                          <a:pt x="52655" y="171052"/>
                          <a:pt x="60751" y="166671"/>
                          <a:pt x="68371" y="162194"/>
                        </a:cubicBezTo>
                        <a:cubicBezTo>
                          <a:pt x="97423" y="145144"/>
                          <a:pt x="124664" y="125046"/>
                          <a:pt x="149429" y="102091"/>
                        </a:cubicBezTo>
                        <a:cubicBezTo>
                          <a:pt x="153715" y="98091"/>
                          <a:pt x="158192" y="93423"/>
                          <a:pt x="158287" y="87708"/>
                        </a:cubicBezTo>
                        <a:close/>
                      </a:path>
                    </a:pathLst>
                  </a:custGeom>
                  <a:solidFill>
                    <a:srgbClr val="EF7B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grpSp>
                <p:nvGrpSpPr>
                  <p:cNvPr id="356" name="Graphic 90">
                    <a:extLst>
                      <a:ext uri="{FF2B5EF4-FFF2-40B4-BE49-F238E27FC236}">
                        <a16:creationId xmlns:a16="http://schemas.microsoft.com/office/drawing/2014/main" xmlns="" id="{D30FCD63-5FD0-4D8F-8F74-D2039578E2A6}"/>
                      </a:ext>
                    </a:extLst>
                  </p:cNvPr>
                  <p:cNvGrpSpPr/>
                  <p:nvPr/>
                </p:nvGrpSpPr>
                <p:grpSpPr>
                  <a:xfrm>
                    <a:off x="6700932" y="2221705"/>
                    <a:ext cx="141351" cy="167925"/>
                    <a:chOff x="6700932" y="2221705"/>
                    <a:chExt cx="141351" cy="167925"/>
                  </a:xfrm>
                  <a:solidFill>
                    <a:srgbClr val="B7BDC3"/>
                  </a:solidFill>
                </p:grpSpPr>
                <p:sp>
                  <p:nvSpPr>
                    <p:cNvPr id="357" name="Freeform: Shape 356">
                      <a:extLst>
                        <a:ext uri="{FF2B5EF4-FFF2-40B4-BE49-F238E27FC236}">
                          <a16:creationId xmlns:a16="http://schemas.microsoft.com/office/drawing/2014/main" xmlns="" id="{8A3DE46C-B231-474A-9632-8B1C452990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0932" y="2221705"/>
                      <a:ext cx="35052" cy="153352"/>
                    </a:xfrm>
                    <a:custGeom>
                      <a:avLst/>
                      <a:gdLst>
                        <a:gd name="connsiteX0" fmla="*/ 35052 w 35052"/>
                        <a:gd name="connsiteY0" fmla="*/ 953 h 153352"/>
                        <a:gd name="connsiteX1" fmla="*/ 34290 w 35052"/>
                        <a:gd name="connsiteY1" fmla="*/ 667 h 153352"/>
                        <a:gd name="connsiteX2" fmla="*/ 32480 w 35052"/>
                        <a:gd name="connsiteY2" fmla="*/ 0 h 153352"/>
                        <a:gd name="connsiteX3" fmla="*/ 0 w 35052"/>
                        <a:gd name="connsiteY3" fmla="*/ 151733 h 153352"/>
                        <a:gd name="connsiteX4" fmla="*/ 1905 w 35052"/>
                        <a:gd name="connsiteY4" fmla="*/ 153353 h 153352"/>
                        <a:gd name="connsiteX5" fmla="*/ 35052 w 35052"/>
                        <a:gd name="connsiteY5" fmla="*/ 953 h 153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5052" h="153352">
                          <a:moveTo>
                            <a:pt x="35052" y="953"/>
                          </a:moveTo>
                          <a:cubicBezTo>
                            <a:pt x="34766" y="857"/>
                            <a:pt x="34576" y="762"/>
                            <a:pt x="34290" y="667"/>
                          </a:cubicBezTo>
                          <a:cubicBezTo>
                            <a:pt x="33719" y="476"/>
                            <a:pt x="33052" y="191"/>
                            <a:pt x="32480" y="0"/>
                          </a:cubicBezTo>
                          <a:cubicBezTo>
                            <a:pt x="13907" y="48101"/>
                            <a:pt x="4096" y="100394"/>
                            <a:pt x="0" y="151733"/>
                          </a:cubicBezTo>
                          <a:cubicBezTo>
                            <a:pt x="572" y="152305"/>
                            <a:pt x="1238" y="152781"/>
                            <a:pt x="1905" y="153353"/>
                          </a:cubicBezTo>
                          <a:cubicBezTo>
                            <a:pt x="11144" y="101537"/>
                            <a:pt x="17145" y="50482"/>
                            <a:pt x="35052" y="953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358" name="Freeform: Shape 357">
                      <a:extLst>
                        <a:ext uri="{FF2B5EF4-FFF2-40B4-BE49-F238E27FC236}">
                          <a16:creationId xmlns:a16="http://schemas.microsoft.com/office/drawing/2014/main" xmlns="" id="{AB25A234-49A1-400E-B96B-9E533756D2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1791" y="2240660"/>
                      <a:ext cx="64103" cy="142398"/>
                    </a:xfrm>
                    <a:custGeom>
                      <a:avLst/>
                      <a:gdLst>
                        <a:gd name="connsiteX0" fmla="*/ 64103 w 64103"/>
                        <a:gd name="connsiteY0" fmla="*/ 1238 h 142398"/>
                        <a:gd name="connsiteX1" fmla="*/ 61817 w 64103"/>
                        <a:gd name="connsiteY1" fmla="*/ 0 h 142398"/>
                        <a:gd name="connsiteX2" fmla="*/ 0 w 64103"/>
                        <a:gd name="connsiteY2" fmla="*/ 141351 h 142398"/>
                        <a:gd name="connsiteX3" fmla="*/ 1715 w 64103"/>
                        <a:gd name="connsiteY3" fmla="*/ 142399 h 142398"/>
                        <a:gd name="connsiteX4" fmla="*/ 64103 w 64103"/>
                        <a:gd name="connsiteY4" fmla="*/ 1238 h 1423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4103" h="142398">
                          <a:moveTo>
                            <a:pt x="64103" y="1238"/>
                          </a:moveTo>
                          <a:cubicBezTo>
                            <a:pt x="63341" y="857"/>
                            <a:pt x="62579" y="381"/>
                            <a:pt x="61817" y="0"/>
                          </a:cubicBezTo>
                          <a:cubicBezTo>
                            <a:pt x="39719" y="46292"/>
                            <a:pt x="12478" y="91440"/>
                            <a:pt x="0" y="141351"/>
                          </a:cubicBezTo>
                          <a:cubicBezTo>
                            <a:pt x="572" y="141732"/>
                            <a:pt x="1143" y="142113"/>
                            <a:pt x="1715" y="142399"/>
                          </a:cubicBezTo>
                          <a:cubicBezTo>
                            <a:pt x="14764" y="91916"/>
                            <a:pt x="45529" y="49435"/>
                            <a:pt x="64103" y="1238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359" name="Freeform: Shape 358">
                      <a:extLst>
                        <a:ext uri="{FF2B5EF4-FFF2-40B4-BE49-F238E27FC236}">
                          <a16:creationId xmlns:a16="http://schemas.microsoft.com/office/drawing/2014/main" xmlns="" id="{A024FDEB-C8D0-433E-9ABA-DA63846B24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2937" y="2258186"/>
                      <a:ext cx="62389" cy="96629"/>
                    </a:xfrm>
                    <a:custGeom>
                      <a:avLst/>
                      <a:gdLst>
                        <a:gd name="connsiteX0" fmla="*/ 953 w 62389"/>
                        <a:gd name="connsiteY0" fmla="*/ 96393 h 96629"/>
                        <a:gd name="connsiteX1" fmla="*/ 62389 w 62389"/>
                        <a:gd name="connsiteY1" fmla="*/ 2572 h 96629"/>
                        <a:gd name="connsiteX2" fmla="*/ 58674 w 62389"/>
                        <a:gd name="connsiteY2" fmla="*/ 0 h 96629"/>
                        <a:gd name="connsiteX3" fmla="*/ 95 w 62389"/>
                        <a:gd name="connsiteY3" fmla="*/ 95821 h 96629"/>
                        <a:gd name="connsiteX4" fmla="*/ 953 w 62389"/>
                        <a:gd name="connsiteY4" fmla="*/ 96393 h 966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2389" h="96629">
                          <a:moveTo>
                            <a:pt x="953" y="96393"/>
                          </a:moveTo>
                          <a:cubicBezTo>
                            <a:pt x="22098" y="66866"/>
                            <a:pt x="45815" y="35719"/>
                            <a:pt x="62389" y="2572"/>
                          </a:cubicBezTo>
                          <a:cubicBezTo>
                            <a:pt x="61151" y="1715"/>
                            <a:pt x="59913" y="857"/>
                            <a:pt x="58674" y="0"/>
                          </a:cubicBezTo>
                          <a:cubicBezTo>
                            <a:pt x="39053" y="31814"/>
                            <a:pt x="21336" y="64865"/>
                            <a:pt x="95" y="95821"/>
                          </a:cubicBezTo>
                          <a:cubicBezTo>
                            <a:pt x="-286" y="96393"/>
                            <a:pt x="572" y="96965"/>
                            <a:pt x="953" y="96393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360" name="Freeform: Shape 359">
                      <a:extLst>
                        <a:ext uri="{FF2B5EF4-FFF2-40B4-BE49-F238E27FC236}">
                          <a16:creationId xmlns:a16="http://schemas.microsoft.com/office/drawing/2014/main" xmlns="" id="{3B105E5D-F828-45D5-A7AB-90E1722418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5030" y="2289047"/>
                      <a:ext cx="117252" cy="100584"/>
                    </a:xfrm>
                    <a:custGeom>
                      <a:avLst/>
                      <a:gdLst>
                        <a:gd name="connsiteX0" fmla="*/ 82296 w 117252"/>
                        <a:gd name="connsiteY0" fmla="*/ 34481 h 100584"/>
                        <a:gd name="connsiteX1" fmla="*/ 117253 w 117252"/>
                        <a:gd name="connsiteY1" fmla="*/ 2858 h 100584"/>
                        <a:gd name="connsiteX2" fmla="*/ 114205 w 117252"/>
                        <a:gd name="connsiteY2" fmla="*/ 0 h 100584"/>
                        <a:gd name="connsiteX3" fmla="*/ 56293 w 117252"/>
                        <a:gd name="connsiteY3" fmla="*/ 53531 h 100584"/>
                        <a:gd name="connsiteX4" fmla="*/ 0 w 117252"/>
                        <a:gd name="connsiteY4" fmla="*/ 99822 h 100584"/>
                        <a:gd name="connsiteX5" fmla="*/ 2953 w 117252"/>
                        <a:gd name="connsiteY5" fmla="*/ 100584 h 100584"/>
                        <a:gd name="connsiteX6" fmla="*/ 82296 w 117252"/>
                        <a:gd name="connsiteY6" fmla="*/ 34481 h 100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17252" h="100584">
                          <a:moveTo>
                            <a:pt x="82296" y="34481"/>
                          </a:moveTo>
                          <a:cubicBezTo>
                            <a:pt x="93155" y="25051"/>
                            <a:pt x="107918" y="15240"/>
                            <a:pt x="117253" y="2858"/>
                          </a:cubicBezTo>
                          <a:cubicBezTo>
                            <a:pt x="116205" y="1905"/>
                            <a:pt x="115157" y="953"/>
                            <a:pt x="114205" y="0"/>
                          </a:cubicBezTo>
                          <a:cubicBezTo>
                            <a:pt x="99536" y="21241"/>
                            <a:pt x="72866" y="39433"/>
                            <a:pt x="56293" y="53531"/>
                          </a:cubicBezTo>
                          <a:cubicBezTo>
                            <a:pt x="37814" y="69342"/>
                            <a:pt x="18764" y="84392"/>
                            <a:pt x="0" y="99822"/>
                          </a:cubicBezTo>
                          <a:cubicBezTo>
                            <a:pt x="953" y="100108"/>
                            <a:pt x="1905" y="100394"/>
                            <a:pt x="2953" y="100584"/>
                          </a:cubicBezTo>
                          <a:cubicBezTo>
                            <a:pt x="30290" y="79534"/>
                            <a:pt x="56293" y="56959"/>
                            <a:pt x="82296" y="34481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  <p:sp>
              <p:nvSpPr>
                <p:cNvPr id="350" name="Freeform: Shape 349">
                  <a:extLst>
                    <a:ext uri="{FF2B5EF4-FFF2-40B4-BE49-F238E27FC236}">
                      <a16:creationId xmlns:a16="http://schemas.microsoft.com/office/drawing/2014/main" xmlns="" id="{BAD2BAD9-15AE-459C-A08F-845768AE436D}"/>
                    </a:ext>
                  </a:extLst>
                </p:cNvPr>
                <p:cNvSpPr/>
                <p:nvPr/>
              </p:nvSpPr>
              <p:spPr>
                <a:xfrm>
                  <a:off x="6404853" y="2438399"/>
                  <a:ext cx="274648" cy="439580"/>
                </a:xfrm>
                <a:custGeom>
                  <a:avLst/>
                  <a:gdLst>
                    <a:gd name="connsiteX0" fmla="*/ 246740 w 274648"/>
                    <a:gd name="connsiteY0" fmla="*/ 0 h 439580"/>
                    <a:gd name="connsiteX1" fmla="*/ 7091 w 274648"/>
                    <a:gd name="connsiteY1" fmla="*/ 397955 h 439580"/>
                    <a:gd name="connsiteX2" fmla="*/ 42 w 274648"/>
                    <a:gd name="connsiteY2" fmla="*/ 432244 h 439580"/>
                    <a:gd name="connsiteX3" fmla="*/ 2805 w 274648"/>
                    <a:gd name="connsiteY3" fmla="*/ 438912 h 439580"/>
                    <a:gd name="connsiteX4" fmla="*/ 11758 w 274648"/>
                    <a:gd name="connsiteY4" fmla="*/ 436817 h 439580"/>
                    <a:gd name="connsiteX5" fmla="*/ 79957 w 274648"/>
                    <a:gd name="connsiteY5" fmla="*/ 357092 h 439580"/>
                    <a:gd name="connsiteX6" fmla="*/ 274648 w 274648"/>
                    <a:gd name="connsiteY6" fmla="*/ 19907 h 439580"/>
                    <a:gd name="connsiteX7" fmla="*/ 246740 w 274648"/>
                    <a:gd name="connsiteY7" fmla="*/ 0 h 439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4648" h="439580">
                      <a:moveTo>
                        <a:pt x="246740" y="0"/>
                      </a:moveTo>
                      <a:cubicBezTo>
                        <a:pt x="155586" y="117729"/>
                        <a:pt x="56240" y="257365"/>
                        <a:pt x="7091" y="397955"/>
                      </a:cubicBezTo>
                      <a:cubicBezTo>
                        <a:pt x="3186" y="409004"/>
                        <a:pt x="-434" y="420529"/>
                        <a:pt x="42" y="432244"/>
                      </a:cubicBezTo>
                      <a:cubicBezTo>
                        <a:pt x="138" y="434721"/>
                        <a:pt x="614" y="437579"/>
                        <a:pt x="2805" y="438912"/>
                      </a:cubicBezTo>
                      <a:cubicBezTo>
                        <a:pt x="5567" y="440627"/>
                        <a:pt x="9091" y="438721"/>
                        <a:pt x="11758" y="436817"/>
                      </a:cubicBezTo>
                      <a:cubicBezTo>
                        <a:pt x="40047" y="415957"/>
                        <a:pt x="60336" y="386239"/>
                        <a:pt x="79957" y="357092"/>
                      </a:cubicBezTo>
                      <a:cubicBezTo>
                        <a:pt x="152728" y="249269"/>
                        <a:pt x="225690" y="140399"/>
                        <a:pt x="274648" y="19907"/>
                      </a:cubicBezTo>
                      <a:lnTo>
                        <a:pt x="246740" y="0"/>
                      </a:lnTo>
                      <a:close/>
                    </a:path>
                  </a:pathLst>
                </a:custGeom>
                <a:solidFill>
                  <a:srgbClr val="79628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51" name="Freeform: Shape 350">
                  <a:extLst>
                    <a:ext uri="{FF2B5EF4-FFF2-40B4-BE49-F238E27FC236}">
                      <a16:creationId xmlns:a16="http://schemas.microsoft.com/office/drawing/2014/main" xmlns="" id="{B9C30BAA-DC7E-4A50-A64D-6A78CF4FFD94}"/>
                    </a:ext>
                  </a:extLst>
                </p:cNvPr>
                <p:cNvSpPr/>
                <p:nvPr/>
              </p:nvSpPr>
              <p:spPr>
                <a:xfrm>
                  <a:off x="6637189" y="2369814"/>
                  <a:ext cx="94902" cy="106683"/>
                </a:xfrm>
                <a:custGeom>
                  <a:avLst/>
                  <a:gdLst>
                    <a:gd name="connsiteX0" fmla="*/ 79650 w 94902"/>
                    <a:gd name="connsiteY0" fmla="*/ 81158 h 106683"/>
                    <a:gd name="connsiteX1" fmla="*/ 92508 w 94902"/>
                    <a:gd name="connsiteY1" fmla="*/ 50297 h 106683"/>
                    <a:gd name="connsiteX2" fmla="*/ 91651 w 94902"/>
                    <a:gd name="connsiteY2" fmla="*/ 19341 h 106683"/>
                    <a:gd name="connsiteX3" fmla="*/ 74125 w 94902"/>
                    <a:gd name="connsiteY3" fmla="*/ 3339 h 106683"/>
                    <a:gd name="connsiteX4" fmla="*/ 58123 w 94902"/>
                    <a:gd name="connsiteY4" fmla="*/ 101 h 106683"/>
                    <a:gd name="connsiteX5" fmla="*/ 29548 w 94902"/>
                    <a:gd name="connsiteY5" fmla="*/ 16198 h 106683"/>
                    <a:gd name="connsiteX6" fmla="*/ 12784 w 94902"/>
                    <a:gd name="connsiteY6" fmla="*/ 35724 h 106683"/>
                    <a:gd name="connsiteX7" fmla="*/ 21071 w 94902"/>
                    <a:gd name="connsiteY7" fmla="*/ 98303 h 106683"/>
                    <a:gd name="connsiteX8" fmla="*/ 79650 w 94902"/>
                    <a:gd name="connsiteY8" fmla="*/ 81158 h 106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902" h="106683">
                      <a:moveTo>
                        <a:pt x="79650" y="81158"/>
                      </a:moveTo>
                      <a:cubicBezTo>
                        <a:pt x="84793" y="71252"/>
                        <a:pt x="89651" y="61156"/>
                        <a:pt x="92508" y="50297"/>
                      </a:cubicBezTo>
                      <a:cubicBezTo>
                        <a:pt x="95271" y="40296"/>
                        <a:pt x="96414" y="28961"/>
                        <a:pt x="91651" y="19341"/>
                      </a:cubicBezTo>
                      <a:cubicBezTo>
                        <a:pt x="88032" y="12197"/>
                        <a:pt x="81174" y="6863"/>
                        <a:pt x="74125" y="3339"/>
                      </a:cubicBezTo>
                      <a:cubicBezTo>
                        <a:pt x="69172" y="863"/>
                        <a:pt x="63648" y="-376"/>
                        <a:pt x="58123" y="101"/>
                      </a:cubicBezTo>
                      <a:cubicBezTo>
                        <a:pt x="46884" y="1148"/>
                        <a:pt x="37359" y="8483"/>
                        <a:pt x="29548" y="16198"/>
                      </a:cubicBezTo>
                      <a:cubicBezTo>
                        <a:pt x="23452" y="22199"/>
                        <a:pt x="18023" y="28866"/>
                        <a:pt x="12784" y="35724"/>
                      </a:cubicBezTo>
                      <a:cubicBezTo>
                        <a:pt x="-7218" y="61537"/>
                        <a:pt x="-3218" y="83635"/>
                        <a:pt x="21071" y="98303"/>
                      </a:cubicBezTo>
                      <a:cubicBezTo>
                        <a:pt x="43740" y="112972"/>
                        <a:pt x="65172" y="109067"/>
                        <a:pt x="79650" y="81158"/>
                      </a:cubicBezTo>
                      <a:close/>
                    </a:path>
                  </a:pathLst>
                </a:custGeom>
                <a:solidFill>
                  <a:srgbClr val="D4D7D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52" name="Freeform: Shape 351">
                  <a:extLst>
                    <a:ext uri="{FF2B5EF4-FFF2-40B4-BE49-F238E27FC236}">
                      <a16:creationId xmlns:a16="http://schemas.microsoft.com/office/drawing/2014/main" xmlns="" id="{37D7416B-43D2-4EE1-9560-9ECD56149908}"/>
                    </a:ext>
                  </a:extLst>
                </p:cNvPr>
                <p:cNvSpPr/>
                <p:nvPr/>
              </p:nvSpPr>
              <p:spPr>
                <a:xfrm>
                  <a:off x="6650652" y="2377624"/>
                  <a:ext cx="62684" cy="56847"/>
                </a:xfrm>
                <a:custGeom>
                  <a:avLst/>
                  <a:gdLst>
                    <a:gd name="connsiteX0" fmla="*/ 31135 w 62684"/>
                    <a:gd name="connsiteY0" fmla="*/ 9340 h 56847"/>
                    <a:gd name="connsiteX1" fmla="*/ 750 w 62684"/>
                    <a:gd name="connsiteY1" fmla="*/ 48773 h 56847"/>
                    <a:gd name="connsiteX2" fmla="*/ 1322 w 62684"/>
                    <a:gd name="connsiteY2" fmla="*/ 55917 h 56847"/>
                    <a:gd name="connsiteX3" fmla="*/ 6942 w 62684"/>
                    <a:gd name="connsiteY3" fmla="*/ 55917 h 56847"/>
                    <a:gd name="connsiteX4" fmla="*/ 10847 w 62684"/>
                    <a:gd name="connsiteY4" fmla="*/ 51250 h 56847"/>
                    <a:gd name="connsiteX5" fmla="*/ 39612 w 62684"/>
                    <a:gd name="connsiteY5" fmla="*/ 19913 h 56847"/>
                    <a:gd name="connsiteX6" fmla="*/ 57900 w 62684"/>
                    <a:gd name="connsiteY6" fmla="*/ 13245 h 56847"/>
                    <a:gd name="connsiteX7" fmla="*/ 61234 w 62684"/>
                    <a:gd name="connsiteY7" fmla="*/ 11816 h 56847"/>
                    <a:gd name="connsiteX8" fmla="*/ 61044 w 62684"/>
                    <a:gd name="connsiteY8" fmla="*/ 4196 h 56847"/>
                    <a:gd name="connsiteX9" fmla="*/ 31135 w 62684"/>
                    <a:gd name="connsiteY9" fmla="*/ 9340 h 56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2684" h="56847">
                      <a:moveTo>
                        <a:pt x="31135" y="9340"/>
                      </a:moveTo>
                      <a:cubicBezTo>
                        <a:pt x="17991" y="19913"/>
                        <a:pt x="6180" y="32867"/>
                        <a:pt x="750" y="48773"/>
                      </a:cubicBezTo>
                      <a:cubicBezTo>
                        <a:pt x="-107" y="51155"/>
                        <a:pt x="-583" y="54203"/>
                        <a:pt x="1322" y="55917"/>
                      </a:cubicBezTo>
                      <a:cubicBezTo>
                        <a:pt x="2846" y="57251"/>
                        <a:pt x="5322" y="57060"/>
                        <a:pt x="6942" y="55917"/>
                      </a:cubicBezTo>
                      <a:cubicBezTo>
                        <a:pt x="8656" y="54774"/>
                        <a:pt x="9799" y="53060"/>
                        <a:pt x="10847" y="51250"/>
                      </a:cubicBezTo>
                      <a:cubicBezTo>
                        <a:pt x="18467" y="39058"/>
                        <a:pt x="27039" y="26771"/>
                        <a:pt x="39612" y="19913"/>
                      </a:cubicBezTo>
                      <a:cubicBezTo>
                        <a:pt x="45327" y="16769"/>
                        <a:pt x="51614" y="14864"/>
                        <a:pt x="57900" y="13245"/>
                      </a:cubicBezTo>
                      <a:cubicBezTo>
                        <a:pt x="59043" y="12959"/>
                        <a:pt x="60282" y="12578"/>
                        <a:pt x="61234" y="11816"/>
                      </a:cubicBezTo>
                      <a:cubicBezTo>
                        <a:pt x="63425" y="10007"/>
                        <a:pt x="62949" y="6292"/>
                        <a:pt x="61044" y="4196"/>
                      </a:cubicBezTo>
                      <a:cubicBezTo>
                        <a:pt x="52471" y="-5233"/>
                        <a:pt x="38660" y="3339"/>
                        <a:pt x="31135" y="93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53" name="Freeform: Shape 352">
                  <a:extLst>
                    <a:ext uri="{FF2B5EF4-FFF2-40B4-BE49-F238E27FC236}">
                      <a16:creationId xmlns:a16="http://schemas.microsoft.com/office/drawing/2014/main" xmlns="" id="{8DF31CAA-EB58-4EA2-A16B-E93A25613634}"/>
                    </a:ext>
                  </a:extLst>
                </p:cNvPr>
                <p:cNvSpPr/>
                <p:nvPr/>
              </p:nvSpPr>
              <p:spPr>
                <a:xfrm>
                  <a:off x="6344066" y="2493490"/>
                  <a:ext cx="140743" cy="381822"/>
                </a:xfrm>
                <a:custGeom>
                  <a:avLst/>
                  <a:gdLst>
                    <a:gd name="connsiteX0" fmla="*/ 125123 w 140743"/>
                    <a:gd name="connsiteY0" fmla="*/ 2440 h 381822"/>
                    <a:gd name="connsiteX1" fmla="*/ 83213 w 140743"/>
                    <a:gd name="connsiteY1" fmla="*/ 821 h 381822"/>
                    <a:gd name="connsiteX2" fmla="*/ 536 w 140743"/>
                    <a:gd name="connsiteY2" fmla="*/ 340959 h 381822"/>
                    <a:gd name="connsiteX3" fmla="*/ 2917 w 140743"/>
                    <a:gd name="connsiteY3" fmla="*/ 375915 h 381822"/>
                    <a:gd name="connsiteX4" fmla="*/ 7394 w 140743"/>
                    <a:gd name="connsiteY4" fmla="*/ 381630 h 381822"/>
                    <a:gd name="connsiteX5" fmla="*/ 15395 w 140743"/>
                    <a:gd name="connsiteY5" fmla="*/ 377249 h 381822"/>
                    <a:gd name="connsiteX6" fmla="*/ 59781 w 140743"/>
                    <a:gd name="connsiteY6" fmla="*/ 282189 h 381822"/>
                    <a:gd name="connsiteX7" fmla="*/ 140744 w 140743"/>
                    <a:gd name="connsiteY7" fmla="*/ 4631 h 381822"/>
                    <a:gd name="connsiteX8" fmla="*/ 125123 w 140743"/>
                    <a:gd name="connsiteY8" fmla="*/ 2440 h 381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0743" h="381822">
                      <a:moveTo>
                        <a:pt x="125123" y="2440"/>
                      </a:moveTo>
                      <a:cubicBezTo>
                        <a:pt x="113121" y="916"/>
                        <a:pt x="97405" y="-1179"/>
                        <a:pt x="83213" y="821"/>
                      </a:cubicBezTo>
                      <a:cubicBezTo>
                        <a:pt x="42541" y="111216"/>
                        <a:pt x="7870" y="229611"/>
                        <a:pt x="536" y="340959"/>
                      </a:cubicBezTo>
                      <a:cubicBezTo>
                        <a:pt x="-226" y="352674"/>
                        <a:pt x="-702" y="364771"/>
                        <a:pt x="2917" y="375915"/>
                      </a:cubicBezTo>
                      <a:cubicBezTo>
                        <a:pt x="3679" y="378297"/>
                        <a:pt x="4917" y="380964"/>
                        <a:pt x="7394" y="381630"/>
                      </a:cubicBezTo>
                      <a:cubicBezTo>
                        <a:pt x="10537" y="382583"/>
                        <a:pt x="13395" y="379821"/>
                        <a:pt x="15395" y="377249"/>
                      </a:cubicBezTo>
                      <a:cubicBezTo>
                        <a:pt x="37112" y="349531"/>
                        <a:pt x="48637" y="315527"/>
                        <a:pt x="59781" y="282189"/>
                      </a:cubicBezTo>
                      <a:cubicBezTo>
                        <a:pt x="90357" y="190845"/>
                        <a:pt x="120932" y="98738"/>
                        <a:pt x="140744" y="4631"/>
                      </a:cubicBezTo>
                      <a:cubicBezTo>
                        <a:pt x="135600" y="3869"/>
                        <a:pt x="130362" y="3107"/>
                        <a:pt x="125123" y="2440"/>
                      </a:cubicBezTo>
                      <a:close/>
                    </a:path>
                  </a:pathLst>
                </a:custGeom>
                <a:solidFill>
                  <a:srgbClr val="BBC0C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54" name="Freeform: Shape 353">
                  <a:extLst>
                    <a:ext uri="{FF2B5EF4-FFF2-40B4-BE49-F238E27FC236}">
                      <a16:creationId xmlns:a16="http://schemas.microsoft.com/office/drawing/2014/main" xmlns="" id="{44069B9D-D6B0-46B8-9E53-28AB3FDE32F5}"/>
                    </a:ext>
                  </a:extLst>
                </p:cNvPr>
                <p:cNvSpPr/>
                <p:nvPr/>
              </p:nvSpPr>
              <p:spPr>
                <a:xfrm>
                  <a:off x="6404948" y="2527363"/>
                  <a:ext cx="231595" cy="350617"/>
                </a:xfrm>
                <a:custGeom>
                  <a:avLst/>
                  <a:gdLst>
                    <a:gd name="connsiteX0" fmla="*/ 179970 w 231595"/>
                    <a:gd name="connsiteY0" fmla="*/ 0 h 350617"/>
                    <a:gd name="connsiteX1" fmla="*/ 7091 w 231595"/>
                    <a:gd name="connsiteY1" fmla="*/ 308991 h 350617"/>
                    <a:gd name="connsiteX2" fmla="*/ 42 w 231595"/>
                    <a:gd name="connsiteY2" fmla="*/ 343281 h 350617"/>
                    <a:gd name="connsiteX3" fmla="*/ 2805 w 231595"/>
                    <a:gd name="connsiteY3" fmla="*/ 349949 h 350617"/>
                    <a:gd name="connsiteX4" fmla="*/ 11758 w 231595"/>
                    <a:gd name="connsiteY4" fmla="*/ 347853 h 350617"/>
                    <a:gd name="connsiteX5" fmla="*/ 79957 w 231595"/>
                    <a:gd name="connsiteY5" fmla="*/ 268129 h 350617"/>
                    <a:gd name="connsiteX6" fmla="*/ 231595 w 231595"/>
                    <a:gd name="connsiteY6" fmla="*/ 23527 h 350617"/>
                    <a:gd name="connsiteX7" fmla="*/ 179970 w 231595"/>
                    <a:gd name="connsiteY7" fmla="*/ 0 h 350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1595" h="350617">
                      <a:moveTo>
                        <a:pt x="179970" y="0"/>
                      </a:moveTo>
                      <a:cubicBezTo>
                        <a:pt x="110437" y="96393"/>
                        <a:pt x="44238" y="202406"/>
                        <a:pt x="7091" y="308991"/>
                      </a:cubicBezTo>
                      <a:cubicBezTo>
                        <a:pt x="3186" y="320040"/>
                        <a:pt x="-434" y="331565"/>
                        <a:pt x="42" y="343281"/>
                      </a:cubicBezTo>
                      <a:cubicBezTo>
                        <a:pt x="138" y="345758"/>
                        <a:pt x="614" y="348615"/>
                        <a:pt x="2805" y="349949"/>
                      </a:cubicBezTo>
                      <a:cubicBezTo>
                        <a:pt x="5567" y="351663"/>
                        <a:pt x="9091" y="349758"/>
                        <a:pt x="11758" y="347853"/>
                      </a:cubicBezTo>
                      <a:cubicBezTo>
                        <a:pt x="40047" y="326993"/>
                        <a:pt x="60336" y="297275"/>
                        <a:pt x="79957" y="268129"/>
                      </a:cubicBezTo>
                      <a:cubicBezTo>
                        <a:pt x="133583" y="188595"/>
                        <a:pt x="187399" y="108490"/>
                        <a:pt x="231595" y="23527"/>
                      </a:cubicBezTo>
                      <a:cubicBezTo>
                        <a:pt x="214355" y="15716"/>
                        <a:pt x="197305" y="7525"/>
                        <a:pt x="179970" y="0"/>
                      </a:cubicBezTo>
                      <a:close/>
                    </a:path>
                  </a:pathLst>
                </a:custGeom>
                <a:solidFill>
                  <a:srgbClr val="BBC0C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16" name="Graphic 90">
                <a:extLst>
                  <a:ext uri="{FF2B5EF4-FFF2-40B4-BE49-F238E27FC236}">
                    <a16:creationId xmlns:a16="http://schemas.microsoft.com/office/drawing/2014/main" xmlns="" id="{8CAD9047-37B8-4E5E-B620-ED3EC144335C}"/>
                  </a:ext>
                </a:extLst>
              </p:cNvPr>
              <p:cNvGrpSpPr/>
              <p:nvPr/>
            </p:nvGrpSpPr>
            <p:grpSpPr>
              <a:xfrm>
                <a:off x="5427440" y="2429350"/>
                <a:ext cx="307451" cy="516181"/>
                <a:chOff x="5427440" y="2429350"/>
                <a:chExt cx="307451" cy="516181"/>
              </a:xfrm>
            </p:grpSpPr>
            <p:sp>
              <p:nvSpPr>
                <p:cNvPr id="344" name="Freeform: Shape 343">
                  <a:extLst>
                    <a:ext uri="{FF2B5EF4-FFF2-40B4-BE49-F238E27FC236}">
                      <a16:creationId xmlns:a16="http://schemas.microsoft.com/office/drawing/2014/main" xmlns="" id="{254216D4-C8C0-4122-9922-3D9A3F2DCE8D}"/>
                    </a:ext>
                  </a:extLst>
                </p:cNvPr>
                <p:cNvSpPr/>
                <p:nvPr/>
              </p:nvSpPr>
              <p:spPr>
                <a:xfrm>
                  <a:off x="5427440" y="2429350"/>
                  <a:ext cx="46291" cy="46196"/>
                </a:xfrm>
                <a:custGeom>
                  <a:avLst/>
                  <a:gdLst>
                    <a:gd name="connsiteX0" fmla="*/ 20860 w 46291"/>
                    <a:gd name="connsiteY0" fmla="*/ 46196 h 46196"/>
                    <a:gd name="connsiteX1" fmla="*/ 0 w 46291"/>
                    <a:gd name="connsiteY1" fmla="*/ 4953 h 46196"/>
                    <a:gd name="connsiteX2" fmla="*/ 32671 w 46291"/>
                    <a:gd name="connsiteY2" fmla="*/ 0 h 46196"/>
                    <a:gd name="connsiteX3" fmla="*/ 46291 w 46291"/>
                    <a:gd name="connsiteY3" fmla="*/ 36767 h 46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91" h="46196">
                      <a:moveTo>
                        <a:pt x="20860" y="46196"/>
                      </a:moveTo>
                      <a:lnTo>
                        <a:pt x="0" y="4953"/>
                      </a:lnTo>
                      <a:lnTo>
                        <a:pt x="32671" y="0"/>
                      </a:lnTo>
                      <a:lnTo>
                        <a:pt x="46291" y="36767"/>
                      </a:lnTo>
                      <a:close/>
                    </a:path>
                  </a:pathLst>
                </a:custGeom>
                <a:solidFill>
                  <a:srgbClr val="F3E7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5" name="Freeform: Shape 344">
                  <a:extLst>
                    <a:ext uri="{FF2B5EF4-FFF2-40B4-BE49-F238E27FC236}">
                      <a16:creationId xmlns:a16="http://schemas.microsoft.com/office/drawing/2014/main" xmlns="" id="{231AA42B-4842-462E-99B4-F00409FD1938}"/>
                    </a:ext>
                  </a:extLst>
                </p:cNvPr>
                <p:cNvSpPr/>
                <p:nvPr/>
              </p:nvSpPr>
              <p:spPr>
                <a:xfrm>
                  <a:off x="5443728" y="2455353"/>
                  <a:ext cx="30003" cy="20193"/>
                </a:xfrm>
                <a:custGeom>
                  <a:avLst/>
                  <a:gdLst>
                    <a:gd name="connsiteX0" fmla="*/ 0 w 30003"/>
                    <a:gd name="connsiteY0" fmla="*/ 11049 h 20193"/>
                    <a:gd name="connsiteX1" fmla="*/ 4572 w 30003"/>
                    <a:gd name="connsiteY1" fmla="*/ 20193 h 20193"/>
                    <a:gd name="connsiteX2" fmla="*/ 30004 w 30003"/>
                    <a:gd name="connsiteY2" fmla="*/ 10858 h 20193"/>
                    <a:gd name="connsiteX3" fmla="*/ 26003 w 30003"/>
                    <a:gd name="connsiteY3" fmla="*/ 0 h 20193"/>
                    <a:gd name="connsiteX4" fmla="*/ 0 w 30003"/>
                    <a:gd name="connsiteY4" fmla="*/ 11049 h 20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003" h="20193">
                      <a:moveTo>
                        <a:pt x="0" y="11049"/>
                      </a:moveTo>
                      <a:lnTo>
                        <a:pt x="4572" y="20193"/>
                      </a:lnTo>
                      <a:lnTo>
                        <a:pt x="30004" y="10858"/>
                      </a:lnTo>
                      <a:lnTo>
                        <a:pt x="26003" y="0"/>
                      </a:lnTo>
                      <a:cubicBezTo>
                        <a:pt x="17240" y="3334"/>
                        <a:pt x="8572" y="7049"/>
                        <a:pt x="0" y="11049"/>
                      </a:cubicBezTo>
                      <a:close/>
                    </a:path>
                  </a:pathLst>
                </a:custGeom>
                <a:solidFill>
                  <a:srgbClr val="B7BDC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45">
                  <a:extLst>
                    <a:ext uri="{FF2B5EF4-FFF2-40B4-BE49-F238E27FC236}">
                      <a16:creationId xmlns:a16="http://schemas.microsoft.com/office/drawing/2014/main" xmlns="" id="{5DF318FB-2F41-4209-B254-FC6CC53593BC}"/>
                    </a:ext>
                  </a:extLst>
                </p:cNvPr>
                <p:cNvSpPr/>
                <p:nvPr/>
              </p:nvSpPr>
              <p:spPr>
                <a:xfrm>
                  <a:off x="5427721" y="2459354"/>
                  <a:ext cx="307170" cy="486178"/>
                </a:xfrm>
                <a:custGeom>
                  <a:avLst/>
                  <a:gdLst>
                    <a:gd name="connsiteX0" fmla="*/ 120687 w 307170"/>
                    <a:gd name="connsiteY0" fmla="*/ 40862 h 486178"/>
                    <a:gd name="connsiteX1" fmla="*/ 63727 w 307170"/>
                    <a:gd name="connsiteY1" fmla="*/ 29432 h 486178"/>
                    <a:gd name="connsiteX2" fmla="*/ 45344 w 307170"/>
                    <a:gd name="connsiteY2" fmla="*/ 0 h 486178"/>
                    <a:gd name="connsiteX3" fmla="*/ 30675 w 307170"/>
                    <a:gd name="connsiteY3" fmla="*/ 7334 h 486178"/>
                    <a:gd name="connsiteX4" fmla="*/ 15721 w 307170"/>
                    <a:gd name="connsiteY4" fmla="*/ 14192 h 486178"/>
                    <a:gd name="connsiteX5" fmla="*/ 27056 w 307170"/>
                    <a:gd name="connsiteY5" fmla="*/ 46958 h 486178"/>
                    <a:gd name="connsiteX6" fmla="*/ 5 w 307170"/>
                    <a:gd name="connsiteY6" fmla="*/ 98393 h 486178"/>
                    <a:gd name="connsiteX7" fmla="*/ 183075 w 307170"/>
                    <a:gd name="connsiteY7" fmla="*/ 486156 h 486178"/>
                    <a:gd name="connsiteX8" fmla="*/ 248703 w 307170"/>
                    <a:gd name="connsiteY8" fmla="*/ 464630 h 486178"/>
                    <a:gd name="connsiteX9" fmla="*/ 306710 w 307170"/>
                    <a:gd name="connsiteY9" fmla="*/ 427196 h 486178"/>
                    <a:gd name="connsiteX10" fmla="*/ 120687 w 307170"/>
                    <a:gd name="connsiteY10" fmla="*/ 40862 h 486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7170" h="486178">
                      <a:moveTo>
                        <a:pt x="120687" y="40862"/>
                      </a:moveTo>
                      <a:cubicBezTo>
                        <a:pt x="103256" y="28003"/>
                        <a:pt x="75157" y="36290"/>
                        <a:pt x="63727" y="29432"/>
                      </a:cubicBezTo>
                      <a:cubicBezTo>
                        <a:pt x="56202" y="24955"/>
                        <a:pt x="45344" y="0"/>
                        <a:pt x="45344" y="0"/>
                      </a:cubicBezTo>
                      <a:lnTo>
                        <a:pt x="30675" y="7334"/>
                      </a:lnTo>
                      <a:lnTo>
                        <a:pt x="15721" y="14192"/>
                      </a:lnTo>
                      <a:cubicBezTo>
                        <a:pt x="15721" y="14192"/>
                        <a:pt x="28294" y="38291"/>
                        <a:pt x="27056" y="46958"/>
                      </a:cubicBezTo>
                      <a:cubicBezTo>
                        <a:pt x="25151" y="60198"/>
                        <a:pt x="1053" y="76771"/>
                        <a:pt x="5" y="98393"/>
                      </a:cubicBezTo>
                      <a:cubicBezTo>
                        <a:pt x="-1043" y="121729"/>
                        <a:pt x="164978" y="485299"/>
                        <a:pt x="183075" y="486156"/>
                      </a:cubicBezTo>
                      <a:cubicBezTo>
                        <a:pt x="198696" y="486823"/>
                        <a:pt x="233558" y="472249"/>
                        <a:pt x="248703" y="464630"/>
                      </a:cubicBezTo>
                      <a:cubicBezTo>
                        <a:pt x="264133" y="457676"/>
                        <a:pt x="297375" y="439769"/>
                        <a:pt x="306710" y="427196"/>
                      </a:cubicBezTo>
                      <a:cubicBezTo>
                        <a:pt x="317378" y="412623"/>
                        <a:pt x="139451" y="54673"/>
                        <a:pt x="120687" y="40862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7" name="Freeform: Shape 346">
                  <a:extLst>
                    <a:ext uri="{FF2B5EF4-FFF2-40B4-BE49-F238E27FC236}">
                      <a16:creationId xmlns:a16="http://schemas.microsoft.com/office/drawing/2014/main" xmlns="" id="{8BDE9383-0513-49BA-B3D3-6B2FE56AC05F}"/>
                    </a:ext>
                  </a:extLst>
                </p:cNvPr>
                <p:cNvSpPr/>
                <p:nvPr/>
              </p:nvSpPr>
              <p:spPr>
                <a:xfrm>
                  <a:off x="5432202" y="2512599"/>
                  <a:ext cx="285368" cy="389477"/>
                </a:xfrm>
                <a:custGeom>
                  <a:avLst/>
                  <a:gdLst>
                    <a:gd name="connsiteX0" fmla="*/ 230600 w 285368"/>
                    <a:gd name="connsiteY0" fmla="*/ 357569 h 389477"/>
                    <a:gd name="connsiteX1" fmla="*/ 285369 w 285368"/>
                    <a:gd name="connsiteY1" fmla="*/ 321373 h 389477"/>
                    <a:gd name="connsiteX2" fmla="*/ 125444 w 285368"/>
                    <a:gd name="connsiteY2" fmla="*/ 0 h 389477"/>
                    <a:gd name="connsiteX3" fmla="*/ 83915 w 285368"/>
                    <a:gd name="connsiteY3" fmla="*/ 26575 h 389477"/>
                    <a:gd name="connsiteX4" fmla="*/ 0 w 285368"/>
                    <a:gd name="connsiteY4" fmla="*/ 62008 h 389477"/>
                    <a:gd name="connsiteX5" fmla="*/ 149733 w 285368"/>
                    <a:gd name="connsiteY5" fmla="*/ 389477 h 389477"/>
                    <a:gd name="connsiteX6" fmla="*/ 230600 w 285368"/>
                    <a:gd name="connsiteY6" fmla="*/ 357569 h 389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5368" h="389477">
                      <a:moveTo>
                        <a:pt x="230600" y="357569"/>
                      </a:moveTo>
                      <a:cubicBezTo>
                        <a:pt x="250508" y="346519"/>
                        <a:pt x="268795" y="335185"/>
                        <a:pt x="285369" y="321373"/>
                      </a:cubicBezTo>
                      <a:cubicBezTo>
                        <a:pt x="247269" y="230410"/>
                        <a:pt x="156686" y="49625"/>
                        <a:pt x="125444" y="0"/>
                      </a:cubicBezTo>
                      <a:cubicBezTo>
                        <a:pt x="112204" y="10096"/>
                        <a:pt x="97822" y="18764"/>
                        <a:pt x="83915" y="26575"/>
                      </a:cubicBezTo>
                      <a:cubicBezTo>
                        <a:pt x="57341" y="41529"/>
                        <a:pt x="29146" y="53340"/>
                        <a:pt x="0" y="62008"/>
                      </a:cubicBezTo>
                      <a:cubicBezTo>
                        <a:pt x="20288" y="120301"/>
                        <a:pt x="103918" y="304705"/>
                        <a:pt x="149733" y="389477"/>
                      </a:cubicBezTo>
                      <a:cubicBezTo>
                        <a:pt x="178498" y="385858"/>
                        <a:pt x="205549" y="371380"/>
                        <a:pt x="230600" y="357569"/>
                      </a:cubicBezTo>
                      <a:close/>
                    </a:path>
                  </a:pathLst>
                </a:custGeom>
                <a:solidFill>
                  <a:srgbClr val="56707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47">
                  <a:extLst>
                    <a:ext uri="{FF2B5EF4-FFF2-40B4-BE49-F238E27FC236}">
                      <a16:creationId xmlns:a16="http://schemas.microsoft.com/office/drawing/2014/main" xmlns="" id="{179ABBDE-03FA-4DA6-B62A-41C588AB971F}"/>
                    </a:ext>
                  </a:extLst>
                </p:cNvPr>
                <p:cNvSpPr/>
                <p:nvPr/>
              </p:nvSpPr>
              <p:spPr>
                <a:xfrm>
                  <a:off x="5457825" y="2638424"/>
                  <a:ext cx="219265" cy="176307"/>
                </a:xfrm>
                <a:custGeom>
                  <a:avLst/>
                  <a:gdLst>
                    <a:gd name="connsiteX0" fmla="*/ 217742 w 219265"/>
                    <a:gd name="connsiteY0" fmla="*/ 102679 h 176307"/>
                    <a:gd name="connsiteX1" fmla="*/ 217456 w 219265"/>
                    <a:gd name="connsiteY1" fmla="*/ 102108 h 176307"/>
                    <a:gd name="connsiteX2" fmla="*/ 206407 w 219265"/>
                    <a:gd name="connsiteY2" fmla="*/ 78867 h 176307"/>
                    <a:gd name="connsiteX3" fmla="*/ 206407 w 219265"/>
                    <a:gd name="connsiteY3" fmla="*/ 78867 h 176307"/>
                    <a:gd name="connsiteX4" fmla="*/ 200977 w 219265"/>
                    <a:gd name="connsiteY4" fmla="*/ 67627 h 176307"/>
                    <a:gd name="connsiteX5" fmla="*/ 200406 w 219265"/>
                    <a:gd name="connsiteY5" fmla="*/ 66485 h 176307"/>
                    <a:gd name="connsiteX6" fmla="*/ 189167 w 219265"/>
                    <a:gd name="connsiteY6" fmla="*/ 43529 h 176307"/>
                    <a:gd name="connsiteX7" fmla="*/ 188690 w 219265"/>
                    <a:gd name="connsiteY7" fmla="*/ 42481 h 176307"/>
                    <a:gd name="connsiteX8" fmla="*/ 183547 w 219265"/>
                    <a:gd name="connsiteY8" fmla="*/ 32004 h 176307"/>
                    <a:gd name="connsiteX9" fmla="*/ 182975 w 219265"/>
                    <a:gd name="connsiteY9" fmla="*/ 30766 h 176307"/>
                    <a:gd name="connsiteX10" fmla="*/ 182213 w 219265"/>
                    <a:gd name="connsiteY10" fmla="*/ 29242 h 176307"/>
                    <a:gd name="connsiteX11" fmla="*/ 178213 w 219265"/>
                    <a:gd name="connsiteY11" fmla="*/ 31528 h 176307"/>
                    <a:gd name="connsiteX12" fmla="*/ 119634 w 219265"/>
                    <a:gd name="connsiteY12" fmla="*/ 60960 h 176307"/>
                    <a:gd name="connsiteX13" fmla="*/ 86677 w 219265"/>
                    <a:gd name="connsiteY13" fmla="*/ 68675 h 176307"/>
                    <a:gd name="connsiteX14" fmla="*/ 35243 w 219265"/>
                    <a:gd name="connsiteY14" fmla="*/ 41624 h 176307"/>
                    <a:gd name="connsiteX15" fmla="*/ 0 w 219265"/>
                    <a:gd name="connsiteY15" fmla="*/ 0 h 176307"/>
                    <a:gd name="connsiteX16" fmla="*/ 39719 w 219265"/>
                    <a:gd name="connsiteY16" fmla="*/ 89916 h 176307"/>
                    <a:gd name="connsiteX17" fmla="*/ 39910 w 219265"/>
                    <a:gd name="connsiteY17" fmla="*/ 90392 h 176307"/>
                    <a:gd name="connsiteX18" fmla="*/ 56293 w 219265"/>
                    <a:gd name="connsiteY18" fmla="*/ 126016 h 176307"/>
                    <a:gd name="connsiteX19" fmla="*/ 56578 w 219265"/>
                    <a:gd name="connsiteY19" fmla="*/ 126587 h 176307"/>
                    <a:gd name="connsiteX20" fmla="*/ 73152 w 219265"/>
                    <a:gd name="connsiteY20" fmla="*/ 161735 h 176307"/>
                    <a:gd name="connsiteX21" fmla="*/ 73343 w 219265"/>
                    <a:gd name="connsiteY21" fmla="*/ 162211 h 176307"/>
                    <a:gd name="connsiteX22" fmla="*/ 80105 w 219265"/>
                    <a:gd name="connsiteY22" fmla="*/ 176308 h 176307"/>
                    <a:gd name="connsiteX23" fmla="*/ 219266 w 219265"/>
                    <a:gd name="connsiteY23" fmla="*/ 105918 h 176307"/>
                    <a:gd name="connsiteX24" fmla="*/ 217742 w 219265"/>
                    <a:gd name="connsiteY24" fmla="*/ 102679 h 176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9265" h="176307">
                      <a:moveTo>
                        <a:pt x="217742" y="102679"/>
                      </a:moveTo>
                      <a:cubicBezTo>
                        <a:pt x="217646" y="102489"/>
                        <a:pt x="217551" y="102298"/>
                        <a:pt x="217456" y="102108"/>
                      </a:cubicBezTo>
                      <a:cubicBezTo>
                        <a:pt x="213836" y="94488"/>
                        <a:pt x="210122" y="86677"/>
                        <a:pt x="206407" y="78867"/>
                      </a:cubicBezTo>
                      <a:cubicBezTo>
                        <a:pt x="206407" y="78867"/>
                        <a:pt x="206407" y="78867"/>
                        <a:pt x="206407" y="78867"/>
                      </a:cubicBezTo>
                      <a:cubicBezTo>
                        <a:pt x="204597" y="75152"/>
                        <a:pt x="202787" y="71342"/>
                        <a:pt x="200977" y="67627"/>
                      </a:cubicBezTo>
                      <a:cubicBezTo>
                        <a:pt x="200787" y="67246"/>
                        <a:pt x="200597" y="66865"/>
                        <a:pt x="200406" y="66485"/>
                      </a:cubicBezTo>
                      <a:cubicBezTo>
                        <a:pt x="196691" y="58865"/>
                        <a:pt x="192976" y="51149"/>
                        <a:pt x="189167" y="43529"/>
                      </a:cubicBezTo>
                      <a:cubicBezTo>
                        <a:pt x="188976" y="43148"/>
                        <a:pt x="188786" y="42863"/>
                        <a:pt x="188690" y="42481"/>
                      </a:cubicBezTo>
                      <a:cubicBezTo>
                        <a:pt x="186976" y="38957"/>
                        <a:pt x="185261" y="35528"/>
                        <a:pt x="183547" y="32004"/>
                      </a:cubicBezTo>
                      <a:cubicBezTo>
                        <a:pt x="183356" y="31623"/>
                        <a:pt x="183166" y="31147"/>
                        <a:pt x="182975" y="30766"/>
                      </a:cubicBezTo>
                      <a:cubicBezTo>
                        <a:pt x="182690" y="30194"/>
                        <a:pt x="182499" y="29718"/>
                        <a:pt x="182213" y="29242"/>
                      </a:cubicBezTo>
                      <a:cubicBezTo>
                        <a:pt x="180785" y="29908"/>
                        <a:pt x="179451" y="30766"/>
                        <a:pt x="178213" y="31528"/>
                      </a:cubicBezTo>
                      <a:cubicBezTo>
                        <a:pt x="159544" y="42958"/>
                        <a:pt x="139922" y="52864"/>
                        <a:pt x="119634" y="60960"/>
                      </a:cubicBezTo>
                      <a:cubicBezTo>
                        <a:pt x="109061" y="65151"/>
                        <a:pt x="98107" y="69056"/>
                        <a:pt x="86677" y="68675"/>
                      </a:cubicBezTo>
                      <a:cubicBezTo>
                        <a:pt x="66866" y="68104"/>
                        <a:pt x="49721" y="55245"/>
                        <a:pt x="35243" y="41624"/>
                      </a:cubicBezTo>
                      <a:cubicBezTo>
                        <a:pt x="21526" y="28670"/>
                        <a:pt x="10477" y="14573"/>
                        <a:pt x="0" y="0"/>
                      </a:cubicBezTo>
                      <a:cubicBezTo>
                        <a:pt x="11430" y="26765"/>
                        <a:pt x="25146" y="57912"/>
                        <a:pt x="39719" y="89916"/>
                      </a:cubicBezTo>
                      <a:cubicBezTo>
                        <a:pt x="39815" y="90106"/>
                        <a:pt x="39910" y="90202"/>
                        <a:pt x="39910" y="90392"/>
                      </a:cubicBezTo>
                      <a:cubicBezTo>
                        <a:pt x="45339" y="102203"/>
                        <a:pt x="50768" y="114110"/>
                        <a:pt x="56293" y="126016"/>
                      </a:cubicBezTo>
                      <a:cubicBezTo>
                        <a:pt x="56388" y="126206"/>
                        <a:pt x="56483" y="126397"/>
                        <a:pt x="56578" y="126587"/>
                      </a:cubicBezTo>
                      <a:cubicBezTo>
                        <a:pt x="62103" y="138398"/>
                        <a:pt x="67627" y="150209"/>
                        <a:pt x="73152" y="161735"/>
                      </a:cubicBezTo>
                      <a:cubicBezTo>
                        <a:pt x="73247" y="161925"/>
                        <a:pt x="73343" y="162020"/>
                        <a:pt x="73343" y="162211"/>
                      </a:cubicBezTo>
                      <a:cubicBezTo>
                        <a:pt x="75628" y="166973"/>
                        <a:pt x="77819" y="171640"/>
                        <a:pt x="80105" y="176308"/>
                      </a:cubicBezTo>
                      <a:cubicBezTo>
                        <a:pt x="126492" y="152876"/>
                        <a:pt x="172879" y="129350"/>
                        <a:pt x="219266" y="105918"/>
                      </a:cubicBezTo>
                      <a:cubicBezTo>
                        <a:pt x="218694" y="104775"/>
                        <a:pt x="218218" y="103727"/>
                        <a:pt x="217742" y="102679"/>
                      </a:cubicBezTo>
                      <a:close/>
                    </a:path>
                  </a:pathLst>
                </a:custGeom>
                <a:solidFill>
                  <a:srgbClr val="C9CDD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17" name="Graphic 90">
                <a:extLst>
                  <a:ext uri="{FF2B5EF4-FFF2-40B4-BE49-F238E27FC236}">
                    <a16:creationId xmlns:a16="http://schemas.microsoft.com/office/drawing/2014/main" xmlns="" id="{68A757E8-87BF-4829-B3DA-B10E7AAB792C}"/>
                  </a:ext>
                </a:extLst>
              </p:cNvPr>
              <p:cNvGrpSpPr/>
              <p:nvPr/>
            </p:nvGrpSpPr>
            <p:grpSpPr>
              <a:xfrm>
                <a:off x="5156168" y="2768715"/>
                <a:ext cx="574447" cy="491405"/>
                <a:chOff x="5156168" y="2768715"/>
                <a:chExt cx="574447" cy="491405"/>
              </a:xfrm>
            </p:grpSpPr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xmlns="" id="{98834780-E1D4-4115-8843-F99F713571D6}"/>
                    </a:ext>
                  </a:extLst>
                </p:cNvPr>
                <p:cNvSpPr/>
                <p:nvPr/>
              </p:nvSpPr>
              <p:spPr>
                <a:xfrm>
                  <a:off x="5156168" y="2768715"/>
                  <a:ext cx="574447" cy="491405"/>
                </a:xfrm>
                <a:custGeom>
                  <a:avLst/>
                  <a:gdLst>
                    <a:gd name="connsiteX0" fmla="*/ 425196 w 574447"/>
                    <a:gd name="connsiteY0" fmla="*/ 30967 h 491405"/>
                    <a:gd name="connsiteX1" fmla="*/ 0 w 574447"/>
                    <a:gd name="connsiteY1" fmla="*/ 172604 h 491405"/>
                    <a:gd name="connsiteX2" fmla="*/ 553784 w 574447"/>
                    <a:gd name="connsiteY2" fmla="*/ 491406 h 491405"/>
                    <a:gd name="connsiteX3" fmla="*/ 425196 w 574447"/>
                    <a:gd name="connsiteY3" fmla="*/ 30967 h 491405"/>
                    <a:gd name="connsiteX4" fmla="*/ 176498 w 574447"/>
                    <a:gd name="connsiteY4" fmla="*/ 152888 h 491405"/>
                    <a:gd name="connsiteX5" fmla="*/ 381762 w 574447"/>
                    <a:gd name="connsiteY5" fmla="*/ 119074 h 491405"/>
                    <a:gd name="connsiteX6" fmla="*/ 482251 w 574447"/>
                    <a:gd name="connsiteY6" fmla="*/ 328814 h 491405"/>
                    <a:gd name="connsiteX7" fmla="*/ 176498 w 574447"/>
                    <a:gd name="connsiteY7" fmla="*/ 152888 h 491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4447" h="491405">
                      <a:moveTo>
                        <a:pt x="425196" y="30967"/>
                      </a:moveTo>
                      <a:cubicBezTo>
                        <a:pt x="199930" y="-87619"/>
                        <a:pt x="0" y="172604"/>
                        <a:pt x="0" y="172604"/>
                      </a:cubicBezTo>
                      <a:lnTo>
                        <a:pt x="553784" y="491406"/>
                      </a:lnTo>
                      <a:cubicBezTo>
                        <a:pt x="553879" y="491406"/>
                        <a:pt x="650462" y="149649"/>
                        <a:pt x="425196" y="30967"/>
                      </a:cubicBezTo>
                      <a:close/>
                      <a:moveTo>
                        <a:pt x="176498" y="152888"/>
                      </a:moveTo>
                      <a:cubicBezTo>
                        <a:pt x="176498" y="152888"/>
                        <a:pt x="274606" y="67448"/>
                        <a:pt x="381762" y="119074"/>
                      </a:cubicBezTo>
                      <a:cubicBezTo>
                        <a:pt x="488918" y="170699"/>
                        <a:pt x="482251" y="328814"/>
                        <a:pt x="482251" y="328814"/>
                      </a:cubicBezTo>
                      <a:lnTo>
                        <a:pt x="176498" y="152888"/>
                      </a:lnTo>
                      <a:close/>
                    </a:path>
                  </a:pathLst>
                </a:custGeom>
                <a:solidFill>
                  <a:srgbClr val="5FBFB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326" name="Graphic 90">
                  <a:extLst>
                    <a:ext uri="{FF2B5EF4-FFF2-40B4-BE49-F238E27FC236}">
                      <a16:creationId xmlns:a16="http://schemas.microsoft.com/office/drawing/2014/main" xmlns="" id="{A567FC41-5952-43D7-AE4F-E90FC5789DC6}"/>
                    </a:ext>
                  </a:extLst>
                </p:cNvPr>
                <p:cNvGrpSpPr/>
                <p:nvPr/>
              </p:nvGrpSpPr>
              <p:grpSpPr>
                <a:xfrm>
                  <a:off x="5185600" y="2933536"/>
                  <a:ext cx="495571" cy="302391"/>
                  <a:chOff x="5185600" y="2933536"/>
                  <a:chExt cx="495571" cy="302391"/>
                </a:xfrm>
                <a:solidFill>
                  <a:srgbClr val="4D3365"/>
                </a:solidFill>
              </p:grpSpPr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xmlns="" id="{260CFB66-B142-4852-8DC8-DA7358056779}"/>
                      </a:ext>
                    </a:extLst>
                  </p:cNvPr>
                  <p:cNvSpPr/>
                  <p:nvPr/>
                </p:nvSpPr>
                <p:spPr>
                  <a:xfrm>
                    <a:off x="5185600" y="2933536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097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1" name="Freeform: Shape 330">
                    <a:extLst>
                      <a:ext uri="{FF2B5EF4-FFF2-40B4-BE49-F238E27FC236}">
                        <a16:creationId xmlns:a16="http://schemas.microsoft.com/office/drawing/2014/main" xmlns="" id="{70A0904E-F09C-4E12-A587-6C4FD3F74177}"/>
                      </a:ext>
                    </a:extLst>
                  </p:cNvPr>
                  <p:cNvSpPr/>
                  <p:nvPr/>
                </p:nvSpPr>
                <p:spPr>
                  <a:xfrm>
                    <a:off x="5222271" y="2954681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715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2" name="Freeform: Shape 331">
                    <a:extLst>
                      <a:ext uri="{FF2B5EF4-FFF2-40B4-BE49-F238E27FC236}">
                        <a16:creationId xmlns:a16="http://schemas.microsoft.com/office/drawing/2014/main" xmlns="" id="{0C1E784C-BDE9-4DA5-B40E-D2D1CA800130}"/>
                      </a:ext>
                    </a:extLst>
                  </p:cNvPr>
                  <p:cNvSpPr/>
                  <p:nvPr/>
                </p:nvSpPr>
                <p:spPr>
                  <a:xfrm>
                    <a:off x="5259038" y="2975827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763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763" y="27500"/>
                        </a:lnTo>
                        <a:cubicBezTo>
                          <a:pt x="9620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3" name="Freeform: Shape 332">
                    <a:extLst>
                      <a:ext uri="{FF2B5EF4-FFF2-40B4-BE49-F238E27FC236}">
                        <a16:creationId xmlns:a16="http://schemas.microsoft.com/office/drawing/2014/main" xmlns="" id="{EB988839-D64B-4BF2-8730-3AAC477BB082}"/>
                      </a:ext>
                    </a:extLst>
                  </p:cNvPr>
                  <p:cNvSpPr/>
                  <p:nvPr/>
                </p:nvSpPr>
                <p:spPr>
                  <a:xfrm>
                    <a:off x="5295804" y="2996972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097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4" name="Freeform: Shape 333">
                    <a:extLst>
                      <a:ext uri="{FF2B5EF4-FFF2-40B4-BE49-F238E27FC236}">
                        <a16:creationId xmlns:a16="http://schemas.microsoft.com/office/drawing/2014/main" xmlns="" id="{46966CCE-E62F-4F5B-A7BD-0C794D455B48}"/>
                      </a:ext>
                    </a:extLst>
                  </p:cNvPr>
                  <p:cNvSpPr/>
                  <p:nvPr/>
                </p:nvSpPr>
                <p:spPr>
                  <a:xfrm>
                    <a:off x="5332476" y="3018118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716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5" name="Freeform: Shape 334">
                    <a:extLst>
                      <a:ext uri="{FF2B5EF4-FFF2-40B4-BE49-F238E27FC236}">
                        <a16:creationId xmlns:a16="http://schemas.microsoft.com/office/drawing/2014/main" xmlns="" id="{14576E41-4E80-48EF-862F-F200CD841058}"/>
                      </a:ext>
                    </a:extLst>
                  </p:cNvPr>
                  <p:cNvSpPr/>
                  <p:nvPr/>
                </p:nvSpPr>
                <p:spPr>
                  <a:xfrm>
                    <a:off x="5369242" y="3039263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525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335">
                    <a:extLst>
                      <a:ext uri="{FF2B5EF4-FFF2-40B4-BE49-F238E27FC236}">
                        <a16:creationId xmlns:a16="http://schemas.microsoft.com/office/drawing/2014/main" xmlns="" id="{85E07B70-3E68-4645-B4EC-BF6605782927}"/>
                      </a:ext>
                    </a:extLst>
                  </p:cNvPr>
                  <p:cNvSpPr/>
                  <p:nvPr/>
                </p:nvSpPr>
                <p:spPr>
                  <a:xfrm>
                    <a:off x="5406009" y="3060409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097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7" name="Freeform: Shape 336">
                    <a:extLst>
                      <a:ext uri="{FF2B5EF4-FFF2-40B4-BE49-F238E27FC236}">
                        <a16:creationId xmlns:a16="http://schemas.microsoft.com/office/drawing/2014/main" xmlns="" id="{B461F5AE-9891-43E2-B755-D280E6C59359}"/>
                      </a:ext>
                    </a:extLst>
                  </p:cNvPr>
                  <p:cNvSpPr/>
                  <p:nvPr/>
                </p:nvSpPr>
                <p:spPr>
                  <a:xfrm>
                    <a:off x="5442680" y="3081554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50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50" y="830"/>
                        </a:cubicBezTo>
                        <a:cubicBezTo>
                          <a:pt x="9525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716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337">
                    <a:extLst>
                      <a:ext uri="{FF2B5EF4-FFF2-40B4-BE49-F238E27FC236}">
                        <a16:creationId xmlns:a16="http://schemas.microsoft.com/office/drawing/2014/main" xmlns="" id="{16F9AFFC-EC2D-4F9F-A0B0-7174B9B5E81C}"/>
                      </a:ext>
                    </a:extLst>
                  </p:cNvPr>
                  <p:cNvSpPr/>
                  <p:nvPr/>
                </p:nvSpPr>
                <p:spPr>
                  <a:xfrm>
                    <a:off x="5479446" y="3102700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525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338">
                    <a:extLst>
                      <a:ext uri="{FF2B5EF4-FFF2-40B4-BE49-F238E27FC236}">
                        <a16:creationId xmlns:a16="http://schemas.microsoft.com/office/drawing/2014/main" xmlns="" id="{D7331653-DB05-4D9A-AFA8-470D10855526}"/>
                      </a:ext>
                    </a:extLst>
                  </p:cNvPr>
                  <p:cNvSpPr/>
                  <p:nvPr/>
                </p:nvSpPr>
                <p:spPr>
                  <a:xfrm>
                    <a:off x="5516213" y="3123845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097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40" name="Freeform: Shape 339">
                    <a:extLst>
                      <a:ext uri="{FF2B5EF4-FFF2-40B4-BE49-F238E27FC236}">
                        <a16:creationId xmlns:a16="http://schemas.microsoft.com/office/drawing/2014/main" xmlns="" id="{F605CCE7-0C7E-4E46-9646-B69F8B4D07AC}"/>
                      </a:ext>
                    </a:extLst>
                  </p:cNvPr>
                  <p:cNvSpPr/>
                  <p:nvPr/>
                </p:nvSpPr>
                <p:spPr>
                  <a:xfrm>
                    <a:off x="5552884" y="3144991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50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50" y="830"/>
                        </a:cubicBezTo>
                        <a:cubicBezTo>
                          <a:pt x="9525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716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41" name="Freeform: Shape 340">
                    <a:extLst>
                      <a:ext uri="{FF2B5EF4-FFF2-40B4-BE49-F238E27FC236}">
                        <a16:creationId xmlns:a16="http://schemas.microsoft.com/office/drawing/2014/main" xmlns="" id="{64B85F39-BE45-4DA1-8C61-3D2E4438A7AE}"/>
                      </a:ext>
                    </a:extLst>
                  </p:cNvPr>
                  <p:cNvSpPr/>
                  <p:nvPr/>
                </p:nvSpPr>
                <p:spPr>
                  <a:xfrm>
                    <a:off x="5589651" y="3166136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42" name="Freeform: Shape 341">
                    <a:extLst>
                      <a:ext uri="{FF2B5EF4-FFF2-40B4-BE49-F238E27FC236}">
                        <a16:creationId xmlns:a16="http://schemas.microsoft.com/office/drawing/2014/main" xmlns="" id="{9C59B32F-D08A-410A-90D6-8BDDD837C5EF}"/>
                      </a:ext>
                    </a:extLst>
                  </p:cNvPr>
                  <p:cNvSpPr/>
                  <p:nvPr/>
                </p:nvSpPr>
                <p:spPr>
                  <a:xfrm>
                    <a:off x="5626417" y="3187282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097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43" name="Freeform: Shape 342">
                    <a:extLst>
                      <a:ext uri="{FF2B5EF4-FFF2-40B4-BE49-F238E27FC236}">
                        <a16:creationId xmlns:a16="http://schemas.microsoft.com/office/drawing/2014/main" xmlns="" id="{0918F7BD-7B36-4183-8A78-5B5C28FBB9EB}"/>
                      </a:ext>
                    </a:extLst>
                  </p:cNvPr>
                  <p:cNvSpPr/>
                  <p:nvPr/>
                </p:nvSpPr>
                <p:spPr>
                  <a:xfrm>
                    <a:off x="5663088" y="3208427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50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50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716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7" name="Graphic 90">
                  <a:extLst>
                    <a:ext uri="{FF2B5EF4-FFF2-40B4-BE49-F238E27FC236}">
                      <a16:creationId xmlns:a16="http://schemas.microsoft.com/office/drawing/2014/main" xmlns="" id="{E7E54022-037B-4C4D-89CE-5C54355B6B32}"/>
                    </a:ext>
                  </a:extLst>
                </p:cNvPr>
                <p:cNvGrpSpPr/>
                <p:nvPr/>
              </p:nvGrpSpPr>
              <p:grpSpPr>
                <a:xfrm>
                  <a:off x="5492591" y="2865329"/>
                  <a:ext cx="142589" cy="351833"/>
                  <a:chOff x="5492591" y="2865329"/>
                  <a:chExt cx="142589" cy="351833"/>
                </a:xfrm>
                <a:solidFill>
                  <a:srgbClr val="C9CDD2"/>
                </a:solidFill>
              </p:grpSpPr>
              <p:sp>
                <p:nvSpPr>
                  <p:cNvPr id="328" name="Freeform: Shape 327">
                    <a:extLst>
                      <a:ext uri="{FF2B5EF4-FFF2-40B4-BE49-F238E27FC236}">
                        <a16:creationId xmlns:a16="http://schemas.microsoft.com/office/drawing/2014/main" xmlns="" id="{8CF6296C-1B7F-4AF5-91ED-31282721AACE}"/>
                      </a:ext>
                    </a:extLst>
                  </p:cNvPr>
                  <p:cNvSpPr/>
                  <p:nvPr/>
                </p:nvSpPr>
                <p:spPr>
                  <a:xfrm>
                    <a:off x="5497067" y="3016186"/>
                    <a:ext cx="138112" cy="200977"/>
                  </a:xfrm>
                  <a:custGeom>
                    <a:avLst/>
                    <a:gdLst>
                      <a:gd name="connsiteX0" fmla="*/ 97250 w 138112"/>
                      <a:gd name="connsiteY0" fmla="*/ 56007 h 200977"/>
                      <a:gd name="connsiteX1" fmla="*/ 0 w 138112"/>
                      <a:gd name="connsiteY1" fmla="*/ 0 h 200977"/>
                      <a:gd name="connsiteX2" fmla="*/ 10954 w 138112"/>
                      <a:gd name="connsiteY2" fmla="*/ 127730 h 200977"/>
                      <a:gd name="connsiteX3" fmla="*/ 19145 w 138112"/>
                      <a:gd name="connsiteY3" fmla="*/ 132397 h 200977"/>
                      <a:gd name="connsiteX4" fmla="*/ 19145 w 138112"/>
                      <a:gd name="connsiteY4" fmla="*/ 132397 h 200977"/>
                      <a:gd name="connsiteX5" fmla="*/ 23813 w 138112"/>
                      <a:gd name="connsiteY5" fmla="*/ 135064 h 200977"/>
                      <a:gd name="connsiteX6" fmla="*/ 58198 w 138112"/>
                      <a:gd name="connsiteY6" fmla="*/ 154876 h 200977"/>
                      <a:gd name="connsiteX7" fmla="*/ 60484 w 138112"/>
                      <a:gd name="connsiteY7" fmla="*/ 156210 h 200977"/>
                      <a:gd name="connsiteX8" fmla="*/ 92488 w 138112"/>
                      <a:gd name="connsiteY8" fmla="*/ 174688 h 200977"/>
                      <a:gd name="connsiteX9" fmla="*/ 97155 w 138112"/>
                      <a:gd name="connsiteY9" fmla="*/ 177355 h 200977"/>
                      <a:gd name="connsiteX10" fmla="*/ 97155 w 138112"/>
                      <a:gd name="connsiteY10" fmla="*/ 177355 h 200977"/>
                      <a:gd name="connsiteX11" fmla="*/ 129159 w 138112"/>
                      <a:gd name="connsiteY11" fmla="*/ 195834 h 200977"/>
                      <a:gd name="connsiteX12" fmla="*/ 133826 w 138112"/>
                      <a:gd name="connsiteY12" fmla="*/ 198501 h 200977"/>
                      <a:gd name="connsiteX13" fmla="*/ 138113 w 138112"/>
                      <a:gd name="connsiteY13" fmla="*/ 200977 h 200977"/>
                      <a:gd name="connsiteX14" fmla="*/ 97250 w 138112"/>
                      <a:gd name="connsiteY14" fmla="*/ 56007 h 2009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38112" h="200977">
                        <a:moveTo>
                          <a:pt x="97250" y="56007"/>
                        </a:moveTo>
                        <a:lnTo>
                          <a:pt x="0" y="0"/>
                        </a:lnTo>
                        <a:cubicBezTo>
                          <a:pt x="3048" y="42577"/>
                          <a:pt x="6763" y="85153"/>
                          <a:pt x="10954" y="127730"/>
                        </a:cubicBezTo>
                        <a:lnTo>
                          <a:pt x="19145" y="132397"/>
                        </a:lnTo>
                        <a:lnTo>
                          <a:pt x="19145" y="132397"/>
                        </a:lnTo>
                        <a:lnTo>
                          <a:pt x="23813" y="135064"/>
                        </a:lnTo>
                        <a:lnTo>
                          <a:pt x="58198" y="154876"/>
                        </a:lnTo>
                        <a:lnTo>
                          <a:pt x="60484" y="156210"/>
                        </a:lnTo>
                        <a:lnTo>
                          <a:pt x="92488" y="174688"/>
                        </a:lnTo>
                        <a:lnTo>
                          <a:pt x="97155" y="177355"/>
                        </a:lnTo>
                        <a:lnTo>
                          <a:pt x="97155" y="177355"/>
                        </a:lnTo>
                        <a:lnTo>
                          <a:pt x="129159" y="195834"/>
                        </a:lnTo>
                        <a:lnTo>
                          <a:pt x="133826" y="198501"/>
                        </a:lnTo>
                        <a:lnTo>
                          <a:pt x="138113" y="200977"/>
                        </a:lnTo>
                        <a:cubicBezTo>
                          <a:pt x="123158" y="153067"/>
                          <a:pt x="109442" y="104680"/>
                          <a:pt x="97250" y="56007"/>
                        </a:cubicBezTo>
                        <a:close/>
                      </a:path>
                    </a:pathLst>
                  </a:custGeom>
                  <a:solidFill>
                    <a:srgbClr val="C9CDD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xmlns="" id="{0419BD7B-1F62-4C6D-B1D0-376FCB656DA6}"/>
                      </a:ext>
                    </a:extLst>
                  </p:cNvPr>
                  <p:cNvSpPr/>
                  <p:nvPr/>
                </p:nvSpPr>
                <p:spPr>
                  <a:xfrm>
                    <a:off x="5492591" y="2865329"/>
                    <a:ext cx="50958" cy="25411"/>
                  </a:xfrm>
                  <a:custGeom>
                    <a:avLst/>
                    <a:gdLst>
                      <a:gd name="connsiteX0" fmla="*/ 50959 w 50958"/>
                      <a:gd name="connsiteY0" fmla="*/ 25412 h 25411"/>
                      <a:gd name="connsiteX1" fmla="*/ 5905 w 50958"/>
                      <a:gd name="connsiteY1" fmla="*/ 1790 h 25411"/>
                      <a:gd name="connsiteX2" fmla="*/ 0 w 50958"/>
                      <a:gd name="connsiteY2" fmla="*/ 8076 h 25411"/>
                      <a:gd name="connsiteX3" fmla="*/ 45339 w 50958"/>
                      <a:gd name="connsiteY3" fmla="*/ 22459 h 25411"/>
                      <a:gd name="connsiteX4" fmla="*/ 50959 w 50958"/>
                      <a:gd name="connsiteY4" fmla="*/ 25412 h 25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958" h="25411">
                        <a:moveTo>
                          <a:pt x="50959" y="25412"/>
                        </a:moveTo>
                        <a:cubicBezTo>
                          <a:pt x="38290" y="10648"/>
                          <a:pt x="18859" y="-5449"/>
                          <a:pt x="5905" y="1790"/>
                        </a:cubicBezTo>
                        <a:cubicBezTo>
                          <a:pt x="3429" y="3219"/>
                          <a:pt x="1524" y="5314"/>
                          <a:pt x="0" y="8076"/>
                        </a:cubicBezTo>
                        <a:cubicBezTo>
                          <a:pt x="14764" y="10458"/>
                          <a:pt x="30004" y="15030"/>
                          <a:pt x="45339" y="22459"/>
                        </a:cubicBezTo>
                        <a:cubicBezTo>
                          <a:pt x="47339" y="23412"/>
                          <a:pt x="49149" y="24459"/>
                          <a:pt x="50959" y="25412"/>
                        </a:cubicBezTo>
                        <a:close/>
                      </a:path>
                    </a:pathLst>
                  </a:custGeom>
                  <a:solidFill>
                    <a:srgbClr val="C9CDD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218" name="Graphic 90">
                <a:extLst>
                  <a:ext uri="{FF2B5EF4-FFF2-40B4-BE49-F238E27FC236}">
                    <a16:creationId xmlns:a16="http://schemas.microsoft.com/office/drawing/2014/main" xmlns="" id="{2530B878-9400-4EAA-BF77-227FF55D18ED}"/>
                  </a:ext>
                </a:extLst>
              </p:cNvPr>
              <p:cNvGrpSpPr/>
              <p:nvPr/>
            </p:nvGrpSpPr>
            <p:grpSpPr>
              <a:xfrm>
                <a:off x="5658561" y="2240487"/>
                <a:ext cx="791202" cy="916858"/>
                <a:chOff x="5658561" y="2240487"/>
                <a:chExt cx="791202" cy="916858"/>
              </a:xfrm>
            </p:grpSpPr>
            <p:sp>
              <p:nvSpPr>
                <p:cNvPr id="290" name="Freeform: Shape 289">
                  <a:extLst>
                    <a:ext uri="{FF2B5EF4-FFF2-40B4-BE49-F238E27FC236}">
                      <a16:creationId xmlns:a16="http://schemas.microsoft.com/office/drawing/2014/main" xmlns="" id="{5FCBD61A-0434-42DF-8683-B19797B2B791}"/>
                    </a:ext>
                  </a:extLst>
                </p:cNvPr>
                <p:cNvSpPr/>
                <p:nvPr/>
              </p:nvSpPr>
              <p:spPr>
                <a:xfrm>
                  <a:off x="5703950" y="2240487"/>
                  <a:ext cx="745814" cy="911429"/>
                </a:xfrm>
                <a:custGeom>
                  <a:avLst/>
                  <a:gdLst>
                    <a:gd name="connsiteX0" fmla="*/ 687230 w 745814"/>
                    <a:gd name="connsiteY0" fmla="*/ 441276 h 911429"/>
                    <a:gd name="connsiteX1" fmla="*/ 677609 w 745814"/>
                    <a:gd name="connsiteY1" fmla="*/ 392222 h 911429"/>
                    <a:gd name="connsiteX2" fmla="*/ 672371 w 745814"/>
                    <a:gd name="connsiteY2" fmla="*/ 364218 h 911429"/>
                    <a:gd name="connsiteX3" fmla="*/ 669132 w 745814"/>
                    <a:gd name="connsiteY3" fmla="*/ 348883 h 911429"/>
                    <a:gd name="connsiteX4" fmla="*/ 661131 w 745814"/>
                    <a:gd name="connsiteY4" fmla="*/ 308307 h 911429"/>
                    <a:gd name="connsiteX5" fmla="*/ 608744 w 745814"/>
                    <a:gd name="connsiteY5" fmla="*/ 45512 h 911429"/>
                    <a:gd name="connsiteX6" fmla="*/ 553213 w 745814"/>
                    <a:gd name="connsiteY6" fmla="*/ 1411 h 911429"/>
                    <a:gd name="connsiteX7" fmla="*/ 552260 w 745814"/>
                    <a:gd name="connsiteY7" fmla="*/ 1792 h 911429"/>
                    <a:gd name="connsiteX8" fmla="*/ 550832 w 745814"/>
                    <a:gd name="connsiteY8" fmla="*/ 1316 h 911429"/>
                    <a:gd name="connsiteX9" fmla="*/ 419482 w 745814"/>
                    <a:gd name="connsiteY9" fmla="*/ 24843 h 911429"/>
                    <a:gd name="connsiteX10" fmla="*/ 280988 w 745814"/>
                    <a:gd name="connsiteY10" fmla="*/ 51512 h 911429"/>
                    <a:gd name="connsiteX11" fmla="*/ 1 w 745814"/>
                    <a:gd name="connsiteY11" fmla="*/ 108567 h 911429"/>
                    <a:gd name="connsiteX12" fmla="*/ 154211 w 745814"/>
                    <a:gd name="connsiteY12" fmla="*/ 908858 h 911429"/>
                    <a:gd name="connsiteX13" fmla="*/ 155258 w 745814"/>
                    <a:gd name="connsiteY13" fmla="*/ 911430 h 911429"/>
                    <a:gd name="connsiteX14" fmla="*/ 436151 w 745814"/>
                    <a:gd name="connsiteY14" fmla="*/ 860376 h 911429"/>
                    <a:gd name="connsiteX15" fmla="*/ 574644 w 745814"/>
                    <a:gd name="connsiteY15" fmla="*/ 833896 h 911429"/>
                    <a:gd name="connsiteX16" fmla="*/ 705327 w 745814"/>
                    <a:gd name="connsiteY16" fmla="*/ 807131 h 911429"/>
                    <a:gd name="connsiteX17" fmla="*/ 706470 w 745814"/>
                    <a:gd name="connsiteY17" fmla="*/ 806178 h 911429"/>
                    <a:gd name="connsiteX18" fmla="*/ 707518 w 745814"/>
                    <a:gd name="connsiteY18" fmla="*/ 806178 h 911429"/>
                    <a:gd name="connsiteX19" fmla="*/ 744570 w 745814"/>
                    <a:gd name="connsiteY19" fmla="*/ 755601 h 911429"/>
                    <a:gd name="connsiteX20" fmla="*/ 725234 w 745814"/>
                    <a:gd name="connsiteY20" fmla="*/ 648540 h 911429"/>
                    <a:gd name="connsiteX21" fmla="*/ 689897 w 745814"/>
                    <a:gd name="connsiteY21" fmla="*/ 458992 h 911429"/>
                    <a:gd name="connsiteX22" fmla="*/ 687230 w 745814"/>
                    <a:gd name="connsiteY22" fmla="*/ 441276 h 911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45814" h="911429">
                      <a:moveTo>
                        <a:pt x="687230" y="441276"/>
                      </a:moveTo>
                      <a:cubicBezTo>
                        <a:pt x="683991" y="424893"/>
                        <a:pt x="680848" y="408605"/>
                        <a:pt x="677609" y="392222"/>
                      </a:cubicBezTo>
                      <a:cubicBezTo>
                        <a:pt x="675895" y="382887"/>
                        <a:pt x="674085" y="373553"/>
                        <a:pt x="672371" y="364218"/>
                      </a:cubicBezTo>
                      <a:cubicBezTo>
                        <a:pt x="671418" y="359170"/>
                        <a:pt x="670275" y="354027"/>
                        <a:pt x="669132" y="348883"/>
                      </a:cubicBezTo>
                      <a:cubicBezTo>
                        <a:pt x="666465" y="335358"/>
                        <a:pt x="663798" y="321832"/>
                        <a:pt x="661131" y="308307"/>
                      </a:cubicBezTo>
                      <a:cubicBezTo>
                        <a:pt x="643796" y="220677"/>
                        <a:pt x="627127" y="132951"/>
                        <a:pt x="608744" y="45512"/>
                      </a:cubicBezTo>
                      <a:cubicBezTo>
                        <a:pt x="601695" y="12079"/>
                        <a:pt x="594932" y="-5256"/>
                        <a:pt x="553213" y="1411"/>
                      </a:cubicBezTo>
                      <a:cubicBezTo>
                        <a:pt x="552832" y="1506"/>
                        <a:pt x="552546" y="1601"/>
                        <a:pt x="552260" y="1792"/>
                      </a:cubicBezTo>
                      <a:cubicBezTo>
                        <a:pt x="551879" y="1506"/>
                        <a:pt x="551403" y="1316"/>
                        <a:pt x="550832" y="1316"/>
                      </a:cubicBezTo>
                      <a:cubicBezTo>
                        <a:pt x="507683" y="2459"/>
                        <a:pt x="461868" y="16746"/>
                        <a:pt x="419482" y="24843"/>
                      </a:cubicBezTo>
                      <a:cubicBezTo>
                        <a:pt x="373286" y="33701"/>
                        <a:pt x="327185" y="42654"/>
                        <a:pt x="280988" y="51512"/>
                      </a:cubicBezTo>
                      <a:cubicBezTo>
                        <a:pt x="189929" y="69038"/>
                        <a:pt x="-475" y="105329"/>
                        <a:pt x="1" y="108567"/>
                      </a:cubicBezTo>
                      <a:cubicBezTo>
                        <a:pt x="18860" y="242965"/>
                        <a:pt x="134018" y="844755"/>
                        <a:pt x="154211" y="908858"/>
                      </a:cubicBezTo>
                      <a:cubicBezTo>
                        <a:pt x="154020" y="909810"/>
                        <a:pt x="154401" y="910858"/>
                        <a:pt x="155258" y="911430"/>
                      </a:cubicBezTo>
                      <a:cubicBezTo>
                        <a:pt x="212789" y="905715"/>
                        <a:pt x="344520" y="877902"/>
                        <a:pt x="436151" y="860376"/>
                      </a:cubicBezTo>
                      <a:cubicBezTo>
                        <a:pt x="482347" y="851517"/>
                        <a:pt x="528543" y="842659"/>
                        <a:pt x="574644" y="833896"/>
                      </a:cubicBezTo>
                      <a:cubicBezTo>
                        <a:pt x="617030" y="825800"/>
                        <a:pt x="664846" y="822085"/>
                        <a:pt x="705327" y="807131"/>
                      </a:cubicBezTo>
                      <a:cubicBezTo>
                        <a:pt x="705899" y="806940"/>
                        <a:pt x="706184" y="806559"/>
                        <a:pt x="706470" y="806178"/>
                      </a:cubicBezTo>
                      <a:cubicBezTo>
                        <a:pt x="706756" y="806274"/>
                        <a:pt x="707137" y="806274"/>
                        <a:pt x="707518" y="806178"/>
                      </a:cubicBezTo>
                      <a:cubicBezTo>
                        <a:pt x="740189" y="798844"/>
                        <a:pt x="749523" y="785223"/>
                        <a:pt x="744570" y="755601"/>
                      </a:cubicBezTo>
                      <a:cubicBezTo>
                        <a:pt x="738665" y="719882"/>
                        <a:pt x="731807" y="684258"/>
                        <a:pt x="725234" y="648540"/>
                      </a:cubicBezTo>
                      <a:cubicBezTo>
                        <a:pt x="713519" y="585294"/>
                        <a:pt x="701708" y="522143"/>
                        <a:pt x="689897" y="458992"/>
                      </a:cubicBezTo>
                      <a:cubicBezTo>
                        <a:pt x="689230" y="452896"/>
                        <a:pt x="688277" y="446991"/>
                        <a:pt x="687230" y="4412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5650E1-34A1-4189-AB5A-7EAD2E9D9654}"/>
                    </a:ext>
                  </a:extLst>
                </p:cNvPr>
                <p:cNvSpPr/>
                <p:nvPr/>
              </p:nvSpPr>
              <p:spPr>
                <a:xfrm>
                  <a:off x="5675565" y="2245916"/>
                  <a:ext cx="745814" cy="911429"/>
                </a:xfrm>
                <a:custGeom>
                  <a:avLst/>
                  <a:gdLst>
                    <a:gd name="connsiteX0" fmla="*/ 687230 w 745814"/>
                    <a:gd name="connsiteY0" fmla="*/ 441276 h 911429"/>
                    <a:gd name="connsiteX1" fmla="*/ 677609 w 745814"/>
                    <a:gd name="connsiteY1" fmla="*/ 392222 h 911429"/>
                    <a:gd name="connsiteX2" fmla="*/ 672371 w 745814"/>
                    <a:gd name="connsiteY2" fmla="*/ 364218 h 911429"/>
                    <a:gd name="connsiteX3" fmla="*/ 669132 w 745814"/>
                    <a:gd name="connsiteY3" fmla="*/ 348883 h 911429"/>
                    <a:gd name="connsiteX4" fmla="*/ 661131 w 745814"/>
                    <a:gd name="connsiteY4" fmla="*/ 308307 h 911429"/>
                    <a:gd name="connsiteX5" fmla="*/ 608744 w 745814"/>
                    <a:gd name="connsiteY5" fmla="*/ 45512 h 911429"/>
                    <a:gd name="connsiteX6" fmla="*/ 553213 w 745814"/>
                    <a:gd name="connsiteY6" fmla="*/ 1411 h 911429"/>
                    <a:gd name="connsiteX7" fmla="*/ 552260 w 745814"/>
                    <a:gd name="connsiteY7" fmla="*/ 1792 h 911429"/>
                    <a:gd name="connsiteX8" fmla="*/ 550832 w 745814"/>
                    <a:gd name="connsiteY8" fmla="*/ 1316 h 911429"/>
                    <a:gd name="connsiteX9" fmla="*/ 419482 w 745814"/>
                    <a:gd name="connsiteY9" fmla="*/ 24843 h 911429"/>
                    <a:gd name="connsiteX10" fmla="*/ 280988 w 745814"/>
                    <a:gd name="connsiteY10" fmla="*/ 51513 h 911429"/>
                    <a:gd name="connsiteX11" fmla="*/ 1 w 745814"/>
                    <a:gd name="connsiteY11" fmla="*/ 108567 h 911429"/>
                    <a:gd name="connsiteX12" fmla="*/ 154211 w 745814"/>
                    <a:gd name="connsiteY12" fmla="*/ 908858 h 911429"/>
                    <a:gd name="connsiteX13" fmla="*/ 155258 w 745814"/>
                    <a:gd name="connsiteY13" fmla="*/ 911430 h 911429"/>
                    <a:gd name="connsiteX14" fmla="*/ 436151 w 745814"/>
                    <a:gd name="connsiteY14" fmla="*/ 860376 h 911429"/>
                    <a:gd name="connsiteX15" fmla="*/ 574644 w 745814"/>
                    <a:gd name="connsiteY15" fmla="*/ 833896 h 911429"/>
                    <a:gd name="connsiteX16" fmla="*/ 705327 w 745814"/>
                    <a:gd name="connsiteY16" fmla="*/ 807131 h 911429"/>
                    <a:gd name="connsiteX17" fmla="*/ 706470 w 745814"/>
                    <a:gd name="connsiteY17" fmla="*/ 806178 h 911429"/>
                    <a:gd name="connsiteX18" fmla="*/ 707518 w 745814"/>
                    <a:gd name="connsiteY18" fmla="*/ 806178 h 911429"/>
                    <a:gd name="connsiteX19" fmla="*/ 744570 w 745814"/>
                    <a:gd name="connsiteY19" fmla="*/ 755601 h 911429"/>
                    <a:gd name="connsiteX20" fmla="*/ 725234 w 745814"/>
                    <a:gd name="connsiteY20" fmla="*/ 648540 h 911429"/>
                    <a:gd name="connsiteX21" fmla="*/ 689897 w 745814"/>
                    <a:gd name="connsiteY21" fmla="*/ 458992 h 911429"/>
                    <a:gd name="connsiteX22" fmla="*/ 687230 w 745814"/>
                    <a:gd name="connsiteY22" fmla="*/ 441276 h 911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45814" h="911429">
                      <a:moveTo>
                        <a:pt x="687230" y="441276"/>
                      </a:moveTo>
                      <a:cubicBezTo>
                        <a:pt x="683991" y="424893"/>
                        <a:pt x="680848" y="408605"/>
                        <a:pt x="677609" y="392222"/>
                      </a:cubicBezTo>
                      <a:cubicBezTo>
                        <a:pt x="675895" y="382887"/>
                        <a:pt x="674085" y="373553"/>
                        <a:pt x="672371" y="364218"/>
                      </a:cubicBezTo>
                      <a:cubicBezTo>
                        <a:pt x="671418" y="359170"/>
                        <a:pt x="670275" y="354027"/>
                        <a:pt x="669132" y="348883"/>
                      </a:cubicBezTo>
                      <a:cubicBezTo>
                        <a:pt x="666465" y="335358"/>
                        <a:pt x="663798" y="321832"/>
                        <a:pt x="661131" y="308307"/>
                      </a:cubicBezTo>
                      <a:cubicBezTo>
                        <a:pt x="643796" y="220677"/>
                        <a:pt x="627127" y="132951"/>
                        <a:pt x="608744" y="45512"/>
                      </a:cubicBezTo>
                      <a:cubicBezTo>
                        <a:pt x="601695" y="12079"/>
                        <a:pt x="594932" y="-5256"/>
                        <a:pt x="553213" y="1411"/>
                      </a:cubicBezTo>
                      <a:cubicBezTo>
                        <a:pt x="552832" y="1506"/>
                        <a:pt x="552546" y="1601"/>
                        <a:pt x="552260" y="1792"/>
                      </a:cubicBezTo>
                      <a:cubicBezTo>
                        <a:pt x="551879" y="1506"/>
                        <a:pt x="551403" y="1316"/>
                        <a:pt x="550832" y="1316"/>
                      </a:cubicBezTo>
                      <a:cubicBezTo>
                        <a:pt x="507683" y="2459"/>
                        <a:pt x="461868" y="16746"/>
                        <a:pt x="419482" y="24843"/>
                      </a:cubicBezTo>
                      <a:cubicBezTo>
                        <a:pt x="373286" y="33701"/>
                        <a:pt x="327185" y="42654"/>
                        <a:pt x="280988" y="51513"/>
                      </a:cubicBezTo>
                      <a:cubicBezTo>
                        <a:pt x="189929" y="69039"/>
                        <a:pt x="-475" y="105329"/>
                        <a:pt x="1" y="108567"/>
                      </a:cubicBezTo>
                      <a:cubicBezTo>
                        <a:pt x="18860" y="242965"/>
                        <a:pt x="134018" y="844755"/>
                        <a:pt x="154211" y="908858"/>
                      </a:cubicBezTo>
                      <a:cubicBezTo>
                        <a:pt x="154020" y="909810"/>
                        <a:pt x="154401" y="910858"/>
                        <a:pt x="155258" y="911430"/>
                      </a:cubicBezTo>
                      <a:cubicBezTo>
                        <a:pt x="212789" y="905715"/>
                        <a:pt x="344520" y="877902"/>
                        <a:pt x="436151" y="860376"/>
                      </a:cubicBezTo>
                      <a:cubicBezTo>
                        <a:pt x="482347" y="851517"/>
                        <a:pt x="528543" y="842659"/>
                        <a:pt x="574644" y="833896"/>
                      </a:cubicBezTo>
                      <a:cubicBezTo>
                        <a:pt x="617030" y="825800"/>
                        <a:pt x="664846" y="822085"/>
                        <a:pt x="705327" y="807131"/>
                      </a:cubicBezTo>
                      <a:cubicBezTo>
                        <a:pt x="705899" y="806940"/>
                        <a:pt x="706184" y="806559"/>
                        <a:pt x="706470" y="806178"/>
                      </a:cubicBezTo>
                      <a:cubicBezTo>
                        <a:pt x="706756" y="806274"/>
                        <a:pt x="707137" y="806274"/>
                        <a:pt x="707518" y="806178"/>
                      </a:cubicBezTo>
                      <a:cubicBezTo>
                        <a:pt x="740189" y="798844"/>
                        <a:pt x="749523" y="785223"/>
                        <a:pt x="744570" y="755601"/>
                      </a:cubicBezTo>
                      <a:cubicBezTo>
                        <a:pt x="738665" y="719882"/>
                        <a:pt x="731807" y="684258"/>
                        <a:pt x="725234" y="648540"/>
                      </a:cubicBezTo>
                      <a:cubicBezTo>
                        <a:pt x="713519" y="585294"/>
                        <a:pt x="701708" y="522143"/>
                        <a:pt x="689897" y="458992"/>
                      </a:cubicBezTo>
                      <a:cubicBezTo>
                        <a:pt x="689230" y="452896"/>
                        <a:pt x="688373" y="446991"/>
                        <a:pt x="687230" y="441276"/>
                      </a:cubicBezTo>
                      <a:close/>
                    </a:path>
                  </a:pathLst>
                </a:custGeom>
                <a:solidFill>
                  <a:srgbClr val="0F5B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 dirty="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292" name="Graphic 90">
                  <a:extLst>
                    <a:ext uri="{FF2B5EF4-FFF2-40B4-BE49-F238E27FC236}">
                      <a16:creationId xmlns:a16="http://schemas.microsoft.com/office/drawing/2014/main" xmlns="" id="{F6E53214-8C93-4C72-9A01-F8A42CDC1446}"/>
                    </a:ext>
                  </a:extLst>
                </p:cNvPr>
                <p:cNvGrpSpPr/>
                <p:nvPr/>
              </p:nvGrpSpPr>
              <p:grpSpPr>
                <a:xfrm>
                  <a:off x="5658561" y="2386792"/>
                  <a:ext cx="84579" cy="81324"/>
                  <a:chOff x="5658561" y="2386792"/>
                  <a:chExt cx="84579" cy="81324"/>
                </a:xfrm>
              </p:grpSpPr>
              <p:sp>
                <p:nvSpPr>
                  <p:cNvPr id="323" name="Freeform: Shape 322">
                    <a:extLst>
                      <a:ext uri="{FF2B5EF4-FFF2-40B4-BE49-F238E27FC236}">
                        <a16:creationId xmlns:a16="http://schemas.microsoft.com/office/drawing/2014/main" xmlns="" id="{86E5DD16-B672-4C2C-9A43-94237585939D}"/>
                      </a:ext>
                    </a:extLst>
                  </p:cNvPr>
                  <p:cNvSpPr/>
                  <p:nvPr/>
                </p:nvSpPr>
                <p:spPr>
                  <a:xfrm>
                    <a:off x="5722028" y="2399775"/>
                    <a:ext cx="21112" cy="20596"/>
                  </a:xfrm>
                  <a:custGeom>
                    <a:avLst/>
                    <a:gdLst>
                      <a:gd name="connsiteX0" fmla="*/ 972 w 21112"/>
                      <a:gd name="connsiteY0" fmla="*/ 5668 h 20596"/>
                      <a:gd name="connsiteX1" fmla="*/ 2877 w 21112"/>
                      <a:gd name="connsiteY1" fmla="*/ 17383 h 20596"/>
                      <a:gd name="connsiteX2" fmla="*/ 6402 w 21112"/>
                      <a:gd name="connsiteY2" fmla="*/ 19765 h 20596"/>
                      <a:gd name="connsiteX3" fmla="*/ 20403 w 21112"/>
                      <a:gd name="connsiteY3" fmla="*/ 6049 h 20596"/>
                      <a:gd name="connsiteX4" fmla="*/ 972 w 21112"/>
                      <a:gd name="connsiteY4" fmla="*/ 5668 h 20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96">
                        <a:moveTo>
                          <a:pt x="972" y="5668"/>
                        </a:moveTo>
                        <a:cubicBezTo>
                          <a:pt x="-837" y="9478"/>
                          <a:pt x="-75" y="14335"/>
                          <a:pt x="2877" y="17383"/>
                        </a:cubicBezTo>
                        <a:cubicBezTo>
                          <a:pt x="3925" y="18431"/>
                          <a:pt x="5068" y="19193"/>
                          <a:pt x="6402" y="19765"/>
                        </a:cubicBezTo>
                        <a:cubicBezTo>
                          <a:pt x="14688" y="23384"/>
                          <a:pt x="23737" y="14526"/>
                          <a:pt x="20403" y="6049"/>
                        </a:cubicBezTo>
                        <a:cubicBezTo>
                          <a:pt x="17260" y="-2048"/>
                          <a:pt x="4592" y="-1857"/>
                          <a:pt x="972" y="5668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4" name="Freeform: Shape 323">
                    <a:extLst>
                      <a:ext uri="{FF2B5EF4-FFF2-40B4-BE49-F238E27FC236}">
                        <a16:creationId xmlns:a16="http://schemas.microsoft.com/office/drawing/2014/main" xmlns="" id="{2418D6E4-D4DF-40C4-AAF2-B2F5C3210948}"/>
                      </a:ext>
                    </a:extLst>
                  </p:cNvPr>
                  <p:cNvSpPr/>
                  <p:nvPr/>
                </p:nvSpPr>
                <p:spPr>
                  <a:xfrm>
                    <a:off x="5658561" y="2386792"/>
                    <a:ext cx="77362" cy="81324"/>
                  </a:xfrm>
                  <a:custGeom>
                    <a:avLst/>
                    <a:gdLst>
                      <a:gd name="connsiteX0" fmla="*/ 22339 w 77362"/>
                      <a:gd name="connsiteY0" fmla="*/ 4744 h 81324"/>
                      <a:gd name="connsiteX1" fmla="*/ 1670 w 77362"/>
                      <a:gd name="connsiteY1" fmla="*/ 30366 h 81324"/>
                      <a:gd name="connsiteX2" fmla="*/ 15862 w 77362"/>
                      <a:gd name="connsiteY2" fmla="*/ 73133 h 81324"/>
                      <a:gd name="connsiteX3" fmla="*/ 35769 w 77362"/>
                      <a:gd name="connsiteY3" fmla="*/ 81325 h 81324"/>
                      <a:gd name="connsiteX4" fmla="*/ 32912 w 77362"/>
                      <a:gd name="connsiteY4" fmla="*/ 64942 h 81324"/>
                      <a:gd name="connsiteX5" fmla="*/ 27482 w 77362"/>
                      <a:gd name="connsiteY5" fmla="*/ 62465 h 81324"/>
                      <a:gd name="connsiteX6" fmla="*/ 17862 w 77362"/>
                      <a:gd name="connsiteY6" fmla="*/ 33890 h 81324"/>
                      <a:gd name="connsiteX7" fmla="*/ 25292 w 77362"/>
                      <a:gd name="connsiteY7" fmla="*/ 22270 h 81324"/>
                      <a:gd name="connsiteX8" fmla="*/ 73203 w 77362"/>
                      <a:gd name="connsiteY8" fmla="*/ 24651 h 81324"/>
                      <a:gd name="connsiteX9" fmla="*/ 77108 w 77362"/>
                      <a:gd name="connsiteY9" fmla="*/ 21317 h 81324"/>
                      <a:gd name="connsiteX10" fmla="*/ 22339 w 77362"/>
                      <a:gd name="connsiteY10" fmla="*/ 4744 h 81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324">
                        <a:moveTo>
                          <a:pt x="22339" y="4744"/>
                        </a:moveTo>
                        <a:cubicBezTo>
                          <a:pt x="13004" y="9602"/>
                          <a:pt x="5289" y="18269"/>
                          <a:pt x="1670" y="30366"/>
                        </a:cubicBezTo>
                        <a:cubicBezTo>
                          <a:pt x="-2998" y="46273"/>
                          <a:pt x="2241" y="63418"/>
                          <a:pt x="15862" y="73133"/>
                        </a:cubicBezTo>
                        <a:cubicBezTo>
                          <a:pt x="20720" y="76658"/>
                          <a:pt x="28530" y="80182"/>
                          <a:pt x="35769" y="81325"/>
                        </a:cubicBezTo>
                        <a:cubicBezTo>
                          <a:pt x="34817" y="75705"/>
                          <a:pt x="33864" y="70276"/>
                          <a:pt x="32912" y="64942"/>
                        </a:cubicBezTo>
                        <a:cubicBezTo>
                          <a:pt x="31197" y="64370"/>
                          <a:pt x="29102" y="63608"/>
                          <a:pt x="27482" y="62465"/>
                        </a:cubicBezTo>
                        <a:cubicBezTo>
                          <a:pt x="18053" y="56084"/>
                          <a:pt x="14243" y="44749"/>
                          <a:pt x="17862" y="33890"/>
                        </a:cubicBezTo>
                        <a:cubicBezTo>
                          <a:pt x="19481" y="29033"/>
                          <a:pt x="22053" y="25223"/>
                          <a:pt x="25292" y="22270"/>
                        </a:cubicBezTo>
                        <a:cubicBezTo>
                          <a:pt x="37769" y="10840"/>
                          <a:pt x="59772" y="13602"/>
                          <a:pt x="73203" y="24651"/>
                        </a:cubicBezTo>
                        <a:cubicBezTo>
                          <a:pt x="75298" y="26366"/>
                          <a:pt x="78251" y="23508"/>
                          <a:pt x="77108" y="21317"/>
                        </a:cubicBezTo>
                        <a:cubicBezTo>
                          <a:pt x="65201" y="-114"/>
                          <a:pt x="40627" y="-4876"/>
                          <a:pt x="22339" y="4744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93" name="Graphic 90">
                  <a:extLst>
                    <a:ext uri="{FF2B5EF4-FFF2-40B4-BE49-F238E27FC236}">
                      <a16:creationId xmlns:a16="http://schemas.microsoft.com/office/drawing/2014/main" xmlns="" id="{42CCC0AA-7BCE-4F8D-8C60-4C252FC283C1}"/>
                    </a:ext>
                  </a:extLst>
                </p:cNvPr>
                <p:cNvGrpSpPr/>
                <p:nvPr/>
              </p:nvGrpSpPr>
              <p:grpSpPr>
                <a:xfrm>
                  <a:off x="5670467" y="2452634"/>
                  <a:ext cx="84579" cy="81301"/>
                  <a:chOff x="5670467" y="2452634"/>
                  <a:chExt cx="84579" cy="81301"/>
                </a:xfrm>
              </p:grpSpPr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xmlns="" id="{569EC151-B789-471A-8D84-6611224AC6D3}"/>
                      </a:ext>
                    </a:extLst>
                  </p:cNvPr>
                  <p:cNvSpPr/>
                  <p:nvPr/>
                </p:nvSpPr>
                <p:spPr>
                  <a:xfrm>
                    <a:off x="5733934" y="2465629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6FC12AFA-5257-4163-98DE-9475F09387C6}"/>
                      </a:ext>
                    </a:extLst>
                  </p:cNvPr>
                  <p:cNvSpPr/>
                  <p:nvPr/>
                </p:nvSpPr>
                <p:spPr>
                  <a:xfrm>
                    <a:off x="5670467" y="2452634"/>
                    <a:ext cx="77362" cy="81301"/>
                  </a:xfrm>
                  <a:custGeom>
                    <a:avLst/>
                    <a:gdLst>
                      <a:gd name="connsiteX0" fmla="*/ 22339 w 77362"/>
                      <a:gd name="connsiteY0" fmla="*/ 4720 h 81301"/>
                      <a:gd name="connsiteX1" fmla="*/ 1670 w 77362"/>
                      <a:gd name="connsiteY1" fmla="*/ 30342 h 81301"/>
                      <a:gd name="connsiteX2" fmla="*/ 15862 w 77362"/>
                      <a:gd name="connsiteY2" fmla="*/ 73110 h 81301"/>
                      <a:gd name="connsiteX3" fmla="*/ 35579 w 77362"/>
                      <a:gd name="connsiteY3" fmla="*/ 81301 h 81301"/>
                      <a:gd name="connsiteX4" fmla="*/ 32626 w 77362"/>
                      <a:gd name="connsiteY4" fmla="*/ 64918 h 81301"/>
                      <a:gd name="connsiteX5" fmla="*/ 27482 w 77362"/>
                      <a:gd name="connsiteY5" fmla="*/ 62537 h 81301"/>
                      <a:gd name="connsiteX6" fmla="*/ 17862 w 77362"/>
                      <a:gd name="connsiteY6" fmla="*/ 33962 h 81301"/>
                      <a:gd name="connsiteX7" fmla="*/ 25292 w 77362"/>
                      <a:gd name="connsiteY7" fmla="*/ 22341 h 81301"/>
                      <a:gd name="connsiteX8" fmla="*/ 73203 w 77362"/>
                      <a:gd name="connsiteY8" fmla="*/ 24723 h 81301"/>
                      <a:gd name="connsiteX9" fmla="*/ 77108 w 77362"/>
                      <a:gd name="connsiteY9" fmla="*/ 21389 h 81301"/>
                      <a:gd name="connsiteX10" fmla="*/ 22339 w 77362"/>
                      <a:gd name="connsiteY10" fmla="*/ 4720 h 813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301">
                        <a:moveTo>
                          <a:pt x="22339" y="4720"/>
                        </a:moveTo>
                        <a:cubicBezTo>
                          <a:pt x="13004" y="9578"/>
                          <a:pt x="5289" y="18246"/>
                          <a:pt x="1670" y="30342"/>
                        </a:cubicBezTo>
                        <a:cubicBezTo>
                          <a:pt x="-2998" y="46249"/>
                          <a:pt x="2241" y="63394"/>
                          <a:pt x="15862" y="73110"/>
                        </a:cubicBezTo>
                        <a:cubicBezTo>
                          <a:pt x="20720" y="76634"/>
                          <a:pt x="28340" y="80158"/>
                          <a:pt x="35579" y="81301"/>
                        </a:cubicBezTo>
                        <a:cubicBezTo>
                          <a:pt x="34626" y="75681"/>
                          <a:pt x="33578" y="70252"/>
                          <a:pt x="32626" y="64918"/>
                        </a:cubicBezTo>
                        <a:cubicBezTo>
                          <a:pt x="30911" y="64347"/>
                          <a:pt x="29102" y="63585"/>
                          <a:pt x="27482" y="62537"/>
                        </a:cubicBezTo>
                        <a:cubicBezTo>
                          <a:pt x="18053" y="56155"/>
                          <a:pt x="14243" y="44820"/>
                          <a:pt x="17862" y="33962"/>
                        </a:cubicBezTo>
                        <a:cubicBezTo>
                          <a:pt x="19481" y="29104"/>
                          <a:pt x="22053" y="25294"/>
                          <a:pt x="25292" y="22341"/>
                        </a:cubicBezTo>
                        <a:cubicBezTo>
                          <a:pt x="37769" y="10911"/>
                          <a:pt x="59772" y="13674"/>
                          <a:pt x="73203" y="24723"/>
                        </a:cubicBezTo>
                        <a:cubicBezTo>
                          <a:pt x="75298" y="26437"/>
                          <a:pt x="78251" y="23580"/>
                          <a:pt x="77108" y="21389"/>
                        </a:cubicBezTo>
                        <a:cubicBezTo>
                          <a:pt x="65106" y="-42"/>
                          <a:pt x="40627" y="-4900"/>
                          <a:pt x="22339" y="4720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94" name="Graphic 90">
                  <a:extLst>
                    <a:ext uri="{FF2B5EF4-FFF2-40B4-BE49-F238E27FC236}">
                      <a16:creationId xmlns:a16="http://schemas.microsoft.com/office/drawing/2014/main" xmlns="" id="{9D39FF00-6B2B-4091-98C6-79145226C774}"/>
                    </a:ext>
                  </a:extLst>
                </p:cNvPr>
                <p:cNvGrpSpPr/>
                <p:nvPr/>
              </p:nvGrpSpPr>
              <p:grpSpPr>
                <a:xfrm>
                  <a:off x="5682755" y="2518428"/>
                  <a:ext cx="84579" cy="81324"/>
                  <a:chOff x="5682755" y="2518428"/>
                  <a:chExt cx="84579" cy="81324"/>
                </a:xfrm>
              </p:grpSpPr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xmlns="" id="{B7D42F29-9BF9-45EF-9AAE-0F6F59069047}"/>
                      </a:ext>
                    </a:extLst>
                  </p:cNvPr>
                  <p:cNvSpPr/>
                  <p:nvPr/>
                </p:nvSpPr>
                <p:spPr>
                  <a:xfrm>
                    <a:off x="5746222" y="2531351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xmlns="" id="{73EAE491-B76F-45C9-8AD5-46057EB5F9AE}"/>
                      </a:ext>
                    </a:extLst>
                  </p:cNvPr>
                  <p:cNvSpPr/>
                  <p:nvPr/>
                </p:nvSpPr>
                <p:spPr>
                  <a:xfrm>
                    <a:off x="5682755" y="2518428"/>
                    <a:ext cx="77362" cy="81324"/>
                  </a:xfrm>
                  <a:custGeom>
                    <a:avLst/>
                    <a:gdLst>
                      <a:gd name="connsiteX0" fmla="*/ 22339 w 77362"/>
                      <a:gd name="connsiteY0" fmla="*/ 4744 h 81324"/>
                      <a:gd name="connsiteX1" fmla="*/ 1670 w 77362"/>
                      <a:gd name="connsiteY1" fmla="*/ 30366 h 81324"/>
                      <a:gd name="connsiteX2" fmla="*/ 15862 w 77362"/>
                      <a:gd name="connsiteY2" fmla="*/ 73133 h 81324"/>
                      <a:gd name="connsiteX3" fmla="*/ 35579 w 77362"/>
                      <a:gd name="connsiteY3" fmla="*/ 81325 h 81324"/>
                      <a:gd name="connsiteX4" fmla="*/ 32435 w 77362"/>
                      <a:gd name="connsiteY4" fmla="*/ 64847 h 81324"/>
                      <a:gd name="connsiteX5" fmla="*/ 27482 w 77362"/>
                      <a:gd name="connsiteY5" fmla="*/ 62465 h 81324"/>
                      <a:gd name="connsiteX6" fmla="*/ 17862 w 77362"/>
                      <a:gd name="connsiteY6" fmla="*/ 33890 h 81324"/>
                      <a:gd name="connsiteX7" fmla="*/ 25292 w 77362"/>
                      <a:gd name="connsiteY7" fmla="*/ 22270 h 81324"/>
                      <a:gd name="connsiteX8" fmla="*/ 73203 w 77362"/>
                      <a:gd name="connsiteY8" fmla="*/ 24651 h 81324"/>
                      <a:gd name="connsiteX9" fmla="*/ 77108 w 77362"/>
                      <a:gd name="connsiteY9" fmla="*/ 21317 h 81324"/>
                      <a:gd name="connsiteX10" fmla="*/ 22339 w 77362"/>
                      <a:gd name="connsiteY10" fmla="*/ 4744 h 81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324">
                        <a:moveTo>
                          <a:pt x="22339" y="4744"/>
                        </a:moveTo>
                        <a:cubicBezTo>
                          <a:pt x="13004" y="9602"/>
                          <a:pt x="5289" y="18269"/>
                          <a:pt x="1670" y="30366"/>
                        </a:cubicBezTo>
                        <a:cubicBezTo>
                          <a:pt x="-2998" y="46273"/>
                          <a:pt x="2241" y="63418"/>
                          <a:pt x="15862" y="73133"/>
                        </a:cubicBezTo>
                        <a:cubicBezTo>
                          <a:pt x="20720" y="76658"/>
                          <a:pt x="28340" y="80182"/>
                          <a:pt x="35579" y="81325"/>
                        </a:cubicBezTo>
                        <a:cubicBezTo>
                          <a:pt x="34626" y="75705"/>
                          <a:pt x="33293" y="70181"/>
                          <a:pt x="32435" y="64847"/>
                        </a:cubicBezTo>
                        <a:cubicBezTo>
                          <a:pt x="30721" y="64275"/>
                          <a:pt x="29197" y="63608"/>
                          <a:pt x="27482" y="62465"/>
                        </a:cubicBezTo>
                        <a:cubicBezTo>
                          <a:pt x="18053" y="56084"/>
                          <a:pt x="14243" y="44749"/>
                          <a:pt x="17862" y="33890"/>
                        </a:cubicBezTo>
                        <a:cubicBezTo>
                          <a:pt x="19481" y="29033"/>
                          <a:pt x="22053" y="25223"/>
                          <a:pt x="25292" y="22270"/>
                        </a:cubicBezTo>
                        <a:cubicBezTo>
                          <a:pt x="37770" y="10840"/>
                          <a:pt x="59772" y="13602"/>
                          <a:pt x="73203" y="24651"/>
                        </a:cubicBezTo>
                        <a:cubicBezTo>
                          <a:pt x="75298" y="26366"/>
                          <a:pt x="78251" y="23508"/>
                          <a:pt x="77108" y="21317"/>
                        </a:cubicBezTo>
                        <a:cubicBezTo>
                          <a:pt x="65106" y="-114"/>
                          <a:pt x="40627" y="-4876"/>
                          <a:pt x="22339" y="4744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95" name="Graphic 90">
                  <a:extLst>
                    <a:ext uri="{FF2B5EF4-FFF2-40B4-BE49-F238E27FC236}">
                      <a16:creationId xmlns:a16="http://schemas.microsoft.com/office/drawing/2014/main" xmlns="" id="{B45152B2-42ED-4363-804D-38F289160A89}"/>
                    </a:ext>
                  </a:extLst>
                </p:cNvPr>
                <p:cNvGrpSpPr/>
                <p:nvPr/>
              </p:nvGrpSpPr>
              <p:grpSpPr>
                <a:xfrm>
                  <a:off x="5695042" y="2584213"/>
                  <a:ext cx="84484" cy="81262"/>
                  <a:chOff x="5695042" y="2584213"/>
                  <a:chExt cx="84484" cy="81262"/>
                </a:xfrm>
              </p:grpSpPr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xmlns="" id="{CB07277B-47F2-45A2-BB00-F03F2B7709DA}"/>
                      </a:ext>
                    </a:extLst>
                  </p:cNvPr>
                  <p:cNvSpPr/>
                  <p:nvPr/>
                </p:nvSpPr>
                <p:spPr>
                  <a:xfrm>
                    <a:off x="5758414" y="2597169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xmlns="" id="{A37A6F74-47FF-4C6C-852F-E92690EED9B8}"/>
                      </a:ext>
                    </a:extLst>
                  </p:cNvPr>
                  <p:cNvSpPr/>
                  <p:nvPr/>
                </p:nvSpPr>
                <p:spPr>
                  <a:xfrm>
                    <a:off x="5695042" y="2584213"/>
                    <a:ext cx="77362" cy="81262"/>
                  </a:xfrm>
                  <a:custGeom>
                    <a:avLst/>
                    <a:gdLst>
                      <a:gd name="connsiteX0" fmla="*/ 22339 w 77362"/>
                      <a:gd name="connsiteY0" fmla="*/ 4681 h 81262"/>
                      <a:gd name="connsiteX1" fmla="*/ 1670 w 77362"/>
                      <a:gd name="connsiteY1" fmla="*/ 30303 h 81262"/>
                      <a:gd name="connsiteX2" fmla="*/ 15862 w 77362"/>
                      <a:gd name="connsiteY2" fmla="*/ 73071 h 81262"/>
                      <a:gd name="connsiteX3" fmla="*/ 35579 w 77362"/>
                      <a:gd name="connsiteY3" fmla="*/ 81262 h 81262"/>
                      <a:gd name="connsiteX4" fmla="*/ 32245 w 77362"/>
                      <a:gd name="connsiteY4" fmla="*/ 64879 h 81262"/>
                      <a:gd name="connsiteX5" fmla="*/ 27482 w 77362"/>
                      <a:gd name="connsiteY5" fmla="*/ 62403 h 81262"/>
                      <a:gd name="connsiteX6" fmla="*/ 17862 w 77362"/>
                      <a:gd name="connsiteY6" fmla="*/ 33828 h 81262"/>
                      <a:gd name="connsiteX7" fmla="*/ 25292 w 77362"/>
                      <a:gd name="connsiteY7" fmla="*/ 22207 h 81262"/>
                      <a:gd name="connsiteX8" fmla="*/ 73202 w 77362"/>
                      <a:gd name="connsiteY8" fmla="*/ 24588 h 81262"/>
                      <a:gd name="connsiteX9" fmla="*/ 77108 w 77362"/>
                      <a:gd name="connsiteY9" fmla="*/ 21255 h 81262"/>
                      <a:gd name="connsiteX10" fmla="*/ 22339 w 77362"/>
                      <a:gd name="connsiteY10" fmla="*/ 4681 h 81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262">
                        <a:moveTo>
                          <a:pt x="22339" y="4681"/>
                        </a:moveTo>
                        <a:cubicBezTo>
                          <a:pt x="13004" y="9539"/>
                          <a:pt x="5289" y="18207"/>
                          <a:pt x="1670" y="30303"/>
                        </a:cubicBezTo>
                        <a:cubicBezTo>
                          <a:pt x="-2998" y="46210"/>
                          <a:pt x="2241" y="63355"/>
                          <a:pt x="15862" y="73071"/>
                        </a:cubicBezTo>
                        <a:cubicBezTo>
                          <a:pt x="20720" y="76595"/>
                          <a:pt x="28340" y="80119"/>
                          <a:pt x="35579" y="81262"/>
                        </a:cubicBezTo>
                        <a:cubicBezTo>
                          <a:pt x="34626" y="75642"/>
                          <a:pt x="33197" y="70308"/>
                          <a:pt x="32245" y="64879"/>
                        </a:cubicBezTo>
                        <a:cubicBezTo>
                          <a:pt x="30530" y="64308"/>
                          <a:pt x="29102" y="63546"/>
                          <a:pt x="27482" y="62403"/>
                        </a:cubicBezTo>
                        <a:cubicBezTo>
                          <a:pt x="18053" y="56021"/>
                          <a:pt x="14243" y="44686"/>
                          <a:pt x="17862" y="33828"/>
                        </a:cubicBezTo>
                        <a:cubicBezTo>
                          <a:pt x="19481" y="28970"/>
                          <a:pt x="22053" y="25160"/>
                          <a:pt x="25292" y="22207"/>
                        </a:cubicBezTo>
                        <a:cubicBezTo>
                          <a:pt x="37770" y="10777"/>
                          <a:pt x="59772" y="13539"/>
                          <a:pt x="73202" y="24588"/>
                        </a:cubicBezTo>
                        <a:cubicBezTo>
                          <a:pt x="75298" y="26303"/>
                          <a:pt x="78251" y="23445"/>
                          <a:pt x="77108" y="21255"/>
                        </a:cubicBezTo>
                        <a:cubicBezTo>
                          <a:pt x="65106" y="-81"/>
                          <a:pt x="40627" y="-4844"/>
                          <a:pt x="22339" y="4681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96" name="Graphic 90">
                  <a:extLst>
                    <a:ext uri="{FF2B5EF4-FFF2-40B4-BE49-F238E27FC236}">
                      <a16:creationId xmlns:a16="http://schemas.microsoft.com/office/drawing/2014/main" xmlns="" id="{D9E6476C-5B10-4C95-AFD2-3E3E30D1D300}"/>
                    </a:ext>
                  </a:extLst>
                </p:cNvPr>
                <p:cNvGrpSpPr/>
                <p:nvPr/>
              </p:nvGrpSpPr>
              <p:grpSpPr>
                <a:xfrm>
                  <a:off x="5706853" y="2649968"/>
                  <a:ext cx="84579" cy="81324"/>
                  <a:chOff x="5706853" y="2649968"/>
                  <a:chExt cx="84579" cy="81324"/>
                </a:xfrm>
              </p:grpSpPr>
              <p:sp>
                <p:nvSpPr>
                  <p:cNvPr id="315" name="Freeform: Shape 314">
                    <a:extLst>
                      <a:ext uri="{FF2B5EF4-FFF2-40B4-BE49-F238E27FC236}">
                        <a16:creationId xmlns:a16="http://schemas.microsoft.com/office/drawing/2014/main" xmlns="" id="{CDB97CF3-41D2-480A-B429-DF091AB21E3D}"/>
                      </a:ext>
                    </a:extLst>
                  </p:cNvPr>
                  <p:cNvSpPr/>
                  <p:nvPr/>
                </p:nvSpPr>
                <p:spPr>
                  <a:xfrm>
                    <a:off x="5770320" y="2662891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xmlns="" id="{EDBCAA39-52E4-49DE-A49B-D2AEA9239CC7}"/>
                      </a:ext>
                    </a:extLst>
                  </p:cNvPr>
                  <p:cNvSpPr/>
                  <p:nvPr/>
                </p:nvSpPr>
                <p:spPr>
                  <a:xfrm>
                    <a:off x="5706853" y="2649968"/>
                    <a:ext cx="77362" cy="81324"/>
                  </a:xfrm>
                  <a:custGeom>
                    <a:avLst/>
                    <a:gdLst>
                      <a:gd name="connsiteX0" fmla="*/ 22339 w 77362"/>
                      <a:gd name="connsiteY0" fmla="*/ 4744 h 81324"/>
                      <a:gd name="connsiteX1" fmla="*/ 1670 w 77362"/>
                      <a:gd name="connsiteY1" fmla="*/ 30366 h 81324"/>
                      <a:gd name="connsiteX2" fmla="*/ 15862 w 77362"/>
                      <a:gd name="connsiteY2" fmla="*/ 73133 h 81324"/>
                      <a:gd name="connsiteX3" fmla="*/ 35865 w 77362"/>
                      <a:gd name="connsiteY3" fmla="*/ 81325 h 81324"/>
                      <a:gd name="connsiteX4" fmla="*/ 32721 w 77362"/>
                      <a:gd name="connsiteY4" fmla="*/ 64942 h 81324"/>
                      <a:gd name="connsiteX5" fmla="*/ 27482 w 77362"/>
                      <a:gd name="connsiteY5" fmla="*/ 62465 h 81324"/>
                      <a:gd name="connsiteX6" fmla="*/ 17862 w 77362"/>
                      <a:gd name="connsiteY6" fmla="*/ 33890 h 81324"/>
                      <a:gd name="connsiteX7" fmla="*/ 25292 w 77362"/>
                      <a:gd name="connsiteY7" fmla="*/ 22270 h 81324"/>
                      <a:gd name="connsiteX8" fmla="*/ 73203 w 77362"/>
                      <a:gd name="connsiteY8" fmla="*/ 24651 h 81324"/>
                      <a:gd name="connsiteX9" fmla="*/ 77108 w 77362"/>
                      <a:gd name="connsiteY9" fmla="*/ 21317 h 81324"/>
                      <a:gd name="connsiteX10" fmla="*/ 22339 w 77362"/>
                      <a:gd name="connsiteY10" fmla="*/ 4744 h 81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324">
                        <a:moveTo>
                          <a:pt x="22339" y="4744"/>
                        </a:moveTo>
                        <a:cubicBezTo>
                          <a:pt x="13004" y="9602"/>
                          <a:pt x="5289" y="18269"/>
                          <a:pt x="1670" y="30366"/>
                        </a:cubicBezTo>
                        <a:cubicBezTo>
                          <a:pt x="-2998" y="46273"/>
                          <a:pt x="2241" y="63418"/>
                          <a:pt x="15862" y="73133"/>
                        </a:cubicBezTo>
                        <a:cubicBezTo>
                          <a:pt x="20720" y="76658"/>
                          <a:pt x="28625" y="80182"/>
                          <a:pt x="35865" y="81325"/>
                        </a:cubicBezTo>
                        <a:cubicBezTo>
                          <a:pt x="34912" y="75705"/>
                          <a:pt x="33674" y="70276"/>
                          <a:pt x="32721" y="64942"/>
                        </a:cubicBezTo>
                        <a:cubicBezTo>
                          <a:pt x="31007" y="64370"/>
                          <a:pt x="29102" y="63608"/>
                          <a:pt x="27482" y="62465"/>
                        </a:cubicBezTo>
                        <a:cubicBezTo>
                          <a:pt x="18053" y="56084"/>
                          <a:pt x="14243" y="44749"/>
                          <a:pt x="17862" y="33890"/>
                        </a:cubicBezTo>
                        <a:cubicBezTo>
                          <a:pt x="19482" y="29033"/>
                          <a:pt x="22053" y="25223"/>
                          <a:pt x="25292" y="22270"/>
                        </a:cubicBezTo>
                        <a:cubicBezTo>
                          <a:pt x="37769" y="10840"/>
                          <a:pt x="59772" y="13602"/>
                          <a:pt x="73203" y="24651"/>
                        </a:cubicBezTo>
                        <a:cubicBezTo>
                          <a:pt x="75298" y="26366"/>
                          <a:pt x="78251" y="23508"/>
                          <a:pt x="77108" y="21317"/>
                        </a:cubicBezTo>
                        <a:cubicBezTo>
                          <a:pt x="65106" y="-114"/>
                          <a:pt x="40627" y="-4876"/>
                          <a:pt x="22339" y="4744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97" name="Graphic 90">
                  <a:extLst>
                    <a:ext uri="{FF2B5EF4-FFF2-40B4-BE49-F238E27FC236}">
                      <a16:creationId xmlns:a16="http://schemas.microsoft.com/office/drawing/2014/main" xmlns="" id="{12BBED84-BED3-4922-8A30-ED9303BF3385}"/>
                    </a:ext>
                  </a:extLst>
                </p:cNvPr>
                <p:cNvGrpSpPr/>
                <p:nvPr/>
              </p:nvGrpSpPr>
              <p:grpSpPr>
                <a:xfrm>
                  <a:off x="5718854" y="2715881"/>
                  <a:ext cx="84484" cy="81324"/>
                  <a:chOff x="5718854" y="2715881"/>
                  <a:chExt cx="84484" cy="81324"/>
                </a:xfrm>
              </p:grpSpPr>
              <p:sp>
                <p:nvSpPr>
                  <p:cNvPr id="313" name="Freeform: Shape 312">
                    <a:extLst>
                      <a:ext uri="{FF2B5EF4-FFF2-40B4-BE49-F238E27FC236}">
                        <a16:creationId xmlns:a16="http://schemas.microsoft.com/office/drawing/2014/main" xmlns="" id="{9A2AA665-D7E0-46EA-A2A7-49C3AD3E7510}"/>
                      </a:ext>
                    </a:extLst>
                  </p:cNvPr>
                  <p:cNvSpPr/>
                  <p:nvPr/>
                </p:nvSpPr>
                <p:spPr>
                  <a:xfrm>
                    <a:off x="5782226" y="2728840"/>
                    <a:ext cx="21112" cy="20525"/>
                  </a:xfrm>
                  <a:custGeom>
                    <a:avLst/>
                    <a:gdLst>
                      <a:gd name="connsiteX0" fmla="*/ 972 w 21112"/>
                      <a:gd name="connsiteY0" fmla="*/ 5596 h 20525"/>
                      <a:gd name="connsiteX1" fmla="*/ 2877 w 21112"/>
                      <a:gd name="connsiteY1" fmla="*/ 17312 h 20525"/>
                      <a:gd name="connsiteX2" fmla="*/ 6402 w 21112"/>
                      <a:gd name="connsiteY2" fmla="*/ 19693 h 20525"/>
                      <a:gd name="connsiteX3" fmla="*/ 20403 w 21112"/>
                      <a:gd name="connsiteY3" fmla="*/ 5977 h 20525"/>
                      <a:gd name="connsiteX4" fmla="*/ 972 w 21112"/>
                      <a:gd name="connsiteY4" fmla="*/ 5596 h 20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25">
                        <a:moveTo>
                          <a:pt x="972" y="5596"/>
                        </a:moveTo>
                        <a:cubicBezTo>
                          <a:pt x="-837" y="9406"/>
                          <a:pt x="-75" y="14264"/>
                          <a:pt x="2877" y="17312"/>
                        </a:cubicBezTo>
                        <a:cubicBezTo>
                          <a:pt x="3925" y="18360"/>
                          <a:pt x="5068" y="19122"/>
                          <a:pt x="6402" y="19693"/>
                        </a:cubicBezTo>
                        <a:cubicBezTo>
                          <a:pt x="14688" y="23313"/>
                          <a:pt x="23737" y="14454"/>
                          <a:pt x="20403" y="5977"/>
                        </a:cubicBezTo>
                        <a:cubicBezTo>
                          <a:pt x="17260" y="-2024"/>
                          <a:pt x="4592" y="-1833"/>
                          <a:pt x="972" y="5596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14" name="Freeform: Shape 313">
                    <a:extLst>
                      <a:ext uri="{FF2B5EF4-FFF2-40B4-BE49-F238E27FC236}">
                        <a16:creationId xmlns:a16="http://schemas.microsoft.com/office/drawing/2014/main" xmlns="" id="{3C7BC7AA-7EA8-452D-BD2F-2D876EBF5EAF}"/>
                      </a:ext>
                    </a:extLst>
                  </p:cNvPr>
                  <p:cNvSpPr/>
                  <p:nvPr/>
                </p:nvSpPr>
                <p:spPr>
                  <a:xfrm>
                    <a:off x="5718854" y="2715881"/>
                    <a:ext cx="77362" cy="81324"/>
                  </a:xfrm>
                  <a:custGeom>
                    <a:avLst/>
                    <a:gdLst>
                      <a:gd name="connsiteX0" fmla="*/ 22339 w 77362"/>
                      <a:gd name="connsiteY0" fmla="*/ 4744 h 81324"/>
                      <a:gd name="connsiteX1" fmla="*/ 1670 w 77362"/>
                      <a:gd name="connsiteY1" fmla="*/ 30366 h 81324"/>
                      <a:gd name="connsiteX2" fmla="*/ 15862 w 77362"/>
                      <a:gd name="connsiteY2" fmla="*/ 73133 h 81324"/>
                      <a:gd name="connsiteX3" fmla="*/ 35579 w 77362"/>
                      <a:gd name="connsiteY3" fmla="*/ 81325 h 81324"/>
                      <a:gd name="connsiteX4" fmla="*/ 32721 w 77362"/>
                      <a:gd name="connsiteY4" fmla="*/ 64942 h 81324"/>
                      <a:gd name="connsiteX5" fmla="*/ 27482 w 77362"/>
                      <a:gd name="connsiteY5" fmla="*/ 62465 h 81324"/>
                      <a:gd name="connsiteX6" fmla="*/ 17862 w 77362"/>
                      <a:gd name="connsiteY6" fmla="*/ 33890 h 81324"/>
                      <a:gd name="connsiteX7" fmla="*/ 25292 w 77362"/>
                      <a:gd name="connsiteY7" fmla="*/ 22270 h 81324"/>
                      <a:gd name="connsiteX8" fmla="*/ 73202 w 77362"/>
                      <a:gd name="connsiteY8" fmla="*/ 24651 h 81324"/>
                      <a:gd name="connsiteX9" fmla="*/ 77108 w 77362"/>
                      <a:gd name="connsiteY9" fmla="*/ 21317 h 81324"/>
                      <a:gd name="connsiteX10" fmla="*/ 22339 w 77362"/>
                      <a:gd name="connsiteY10" fmla="*/ 4744 h 81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324">
                        <a:moveTo>
                          <a:pt x="22339" y="4744"/>
                        </a:moveTo>
                        <a:cubicBezTo>
                          <a:pt x="13004" y="9602"/>
                          <a:pt x="5289" y="18269"/>
                          <a:pt x="1670" y="30366"/>
                        </a:cubicBezTo>
                        <a:cubicBezTo>
                          <a:pt x="-2998" y="46368"/>
                          <a:pt x="2241" y="63418"/>
                          <a:pt x="15862" y="73133"/>
                        </a:cubicBezTo>
                        <a:cubicBezTo>
                          <a:pt x="20720" y="76658"/>
                          <a:pt x="28340" y="80182"/>
                          <a:pt x="35579" y="81325"/>
                        </a:cubicBezTo>
                        <a:cubicBezTo>
                          <a:pt x="34626" y="75705"/>
                          <a:pt x="33674" y="70276"/>
                          <a:pt x="32721" y="64942"/>
                        </a:cubicBezTo>
                        <a:cubicBezTo>
                          <a:pt x="31007" y="64370"/>
                          <a:pt x="29102" y="63608"/>
                          <a:pt x="27482" y="62465"/>
                        </a:cubicBezTo>
                        <a:cubicBezTo>
                          <a:pt x="18053" y="56083"/>
                          <a:pt x="14243" y="44749"/>
                          <a:pt x="17862" y="33890"/>
                        </a:cubicBezTo>
                        <a:cubicBezTo>
                          <a:pt x="19481" y="29033"/>
                          <a:pt x="22053" y="25223"/>
                          <a:pt x="25292" y="22270"/>
                        </a:cubicBezTo>
                        <a:cubicBezTo>
                          <a:pt x="37770" y="10840"/>
                          <a:pt x="59772" y="13602"/>
                          <a:pt x="73202" y="24651"/>
                        </a:cubicBezTo>
                        <a:cubicBezTo>
                          <a:pt x="75298" y="26366"/>
                          <a:pt x="78251" y="23508"/>
                          <a:pt x="77108" y="21317"/>
                        </a:cubicBezTo>
                        <a:cubicBezTo>
                          <a:pt x="65106" y="-114"/>
                          <a:pt x="40627" y="-4876"/>
                          <a:pt x="22339" y="4744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98" name="Graphic 90">
                  <a:extLst>
                    <a:ext uri="{FF2B5EF4-FFF2-40B4-BE49-F238E27FC236}">
                      <a16:creationId xmlns:a16="http://schemas.microsoft.com/office/drawing/2014/main" xmlns="" id="{97C7C15A-1C26-489A-90BF-0D44D403D06F}"/>
                    </a:ext>
                  </a:extLst>
                </p:cNvPr>
                <p:cNvGrpSpPr/>
                <p:nvPr/>
              </p:nvGrpSpPr>
              <p:grpSpPr>
                <a:xfrm>
                  <a:off x="5732094" y="2781433"/>
                  <a:ext cx="84579" cy="81304"/>
                  <a:chOff x="5732094" y="2781433"/>
                  <a:chExt cx="84579" cy="81304"/>
                </a:xfrm>
              </p:grpSpPr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xmlns="" id="{0018DE44-C419-4CB3-BC57-83BE8D377486}"/>
                      </a:ext>
                    </a:extLst>
                  </p:cNvPr>
                  <p:cNvSpPr/>
                  <p:nvPr/>
                </p:nvSpPr>
                <p:spPr>
                  <a:xfrm>
                    <a:off x="5795561" y="2794432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12" name="Freeform: Shape 311">
                    <a:extLst>
                      <a:ext uri="{FF2B5EF4-FFF2-40B4-BE49-F238E27FC236}">
                        <a16:creationId xmlns:a16="http://schemas.microsoft.com/office/drawing/2014/main" xmlns="" id="{35558CF3-9B70-4FFD-927E-DBB927FAD27B}"/>
                      </a:ext>
                    </a:extLst>
                  </p:cNvPr>
                  <p:cNvSpPr/>
                  <p:nvPr/>
                </p:nvSpPr>
                <p:spPr>
                  <a:xfrm>
                    <a:off x="5732094" y="2781433"/>
                    <a:ext cx="77362" cy="81304"/>
                  </a:xfrm>
                  <a:custGeom>
                    <a:avLst/>
                    <a:gdLst>
                      <a:gd name="connsiteX0" fmla="*/ 22339 w 77362"/>
                      <a:gd name="connsiteY0" fmla="*/ 4723 h 81304"/>
                      <a:gd name="connsiteX1" fmla="*/ 1670 w 77362"/>
                      <a:gd name="connsiteY1" fmla="*/ 30346 h 81304"/>
                      <a:gd name="connsiteX2" fmla="*/ 15862 w 77362"/>
                      <a:gd name="connsiteY2" fmla="*/ 73113 h 81304"/>
                      <a:gd name="connsiteX3" fmla="*/ 35579 w 77362"/>
                      <a:gd name="connsiteY3" fmla="*/ 81304 h 81304"/>
                      <a:gd name="connsiteX4" fmla="*/ 32721 w 77362"/>
                      <a:gd name="connsiteY4" fmla="*/ 64921 h 81304"/>
                      <a:gd name="connsiteX5" fmla="*/ 27482 w 77362"/>
                      <a:gd name="connsiteY5" fmla="*/ 62445 h 81304"/>
                      <a:gd name="connsiteX6" fmla="*/ 17862 w 77362"/>
                      <a:gd name="connsiteY6" fmla="*/ 33870 h 81304"/>
                      <a:gd name="connsiteX7" fmla="*/ 25292 w 77362"/>
                      <a:gd name="connsiteY7" fmla="*/ 22249 h 81304"/>
                      <a:gd name="connsiteX8" fmla="*/ 73203 w 77362"/>
                      <a:gd name="connsiteY8" fmla="*/ 24631 h 81304"/>
                      <a:gd name="connsiteX9" fmla="*/ 77108 w 77362"/>
                      <a:gd name="connsiteY9" fmla="*/ 21297 h 81304"/>
                      <a:gd name="connsiteX10" fmla="*/ 22339 w 77362"/>
                      <a:gd name="connsiteY10" fmla="*/ 4723 h 81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304">
                        <a:moveTo>
                          <a:pt x="22339" y="4723"/>
                        </a:moveTo>
                        <a:cubicBezTo>
                          <a:pt x="13004" y="9676"/>
                          <a:pt x="5289" y="18249"/>
                          <a:pt x="1670" y="30346"/>
                        </a:cubicBezTo>
                        <a:cubicBezTo>
                          <a:pt x="-2998" y="46252"/>
                          <a:pt x="2241" y="63397"/>
                          <a:pt x="15862" y="73113"/>
                        </a:cubicBezTo>
                        <a:cubicBezTo>
                          <a:pt x="20720" y="76637"/>
                          <a:pt x="28340" y="80161"/>
                          <a:pt x="35579" y="81304"/>
                        </a:cubicBezTo>
                        <a:cubicBezTo>
                          <a:pt x="34626" y="75685"/>
                          <a:pt x="33674" y="70255"/>
                          <a:pt x="32721" y="64921"/>
                        </a:cubicBezTo>
                        <a:cubicBezTo>
                          <a:pt x="31007" y="64350"/>
                          <a:pt x="29102" y="63588"/>
                          <a:pt x="27482" y="62445"/>
                        </a:cubicBezTo>
                        <a:cubicBezTo>
                          <a:pt x="18053" y="56063"/>
                          <a:pt x="14243" y="44728"/>
                          <a:pt x="17862" y="33870"/>
                        </a:cubicBezTo>
                        <a:cubicBezTo>
                          <a:pt x="19481" y="29012"/>
                          <a:pt x="22053" y="25202"/>
                          <a:pt x="25292" y="22249"/>
                        </a:cubicBezTo>
                        <a:cubicBezTo>
                          <a:pt x="37769" y="10819"/>
                          <a:pt x="59772" y="13582"/>
                          <a:pt x="73203" y="24631"/>
                        </a:cubicBezTo>
                        <a:cubicBezTo>
                          <a:pt x="75298" y="26345"/>
                          <a:pt x="78251" y="23488"/>
                          <a:pt x="77108" y="21297"/>
                        </a:cubicBezTo>
                        <a:cubicBezTo>
                          <a:pt x="65201" y="-39"/>
                          <a:pt x="40627" y="-4897"/>
                          <a:pt x="22339" y="47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99" name="Graphic 90">
                  <a:extLst>
                    <a:ext uri="{FF2B5EF4-FFF2-40B4-BE49-F238E27FC236}">
                      <a16:creationId xmlns:a16="http://schemas.microsoft.com/office/drawing/2014/main" xmlns="" id="{46CC10A3-EEC9-415C-A3F9-94874FF73F88}"/>
                    </a:ext>
                  </a:extLst>
                </p:cNvPr>
                <p:cNvGrpSpPr/>
                <p:nvPr/>
              </p:nvGrpSpPr>
              <p:grpSpPr>
                <a:xfrm>
                  <a:off x="5744381" y="2847234"/>
                  <a:ext cx="84579" cy="81226"/>
                  <a:chOff x="5744381" y="2847234"/>
                  <a:chExt cx="84579" cy="81226"/>
                </a:xfrm>
              </p:grpSpPr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xmlns="" id="{CD119B9A-EF6F-41E3-B22E-6829EE6ADE5B}"/>
                      </a:ext>
                    </a:extLst>
                  </p:cNvPr>
                  <p:cNvSpPr/>
                  <p:nvPr/>
                </p:nvSpPr>
                <p:spPr>
                  <a:xfrm>
                    <a:off x="5807848" y="2860154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xmlns="" id="{DB3A9CB4-B395-45C8-A854-9BA78D164329}"/>
                      </a:ext>
                    </a:extLst>
                  </p:cNvPr>
                  <p:cNvSpPr/>
                  <p:nvPr/>
                </p:nvSpPr>
                <p:spPr>
                  <a:xfrm>
                    <a:off x="5744381" y="2847234"/>
                    <a:ext cx="77362" cy="81226"/>
                  </a:xfrm>
                  <a:custGeom>
                    <a:avLst/>
                    <a:gdLst>
                      <a:gd name="connsiteX0" fmla="*/ 22339 w 77362"/>
                      <a:gd name="connsiteY0" fmla="*/ 4740 h 81226"/>
                      <a:gd name="connsiteX1" fmla="*/ 1670 w 77362"/>
                      <a:gd name="connsiteY1" fmla="*/ 30363 h 81226"/>
                      <a:gd name="connsiteX2" fmla="*/ 15862 w 77362"/>
                      <a:gd name="connsiteY2" fmla="*/ 73130 h 81226"/>
                      <a:gd name="connsiteX3" fmla="*/ 36531 w 77362"/>
                      <a:gd name="connsiteY3" fmla="*/ 81226 h 81226"/>
                      <a:gd name="connsiteX4" fmla="*/ 33483 w 77362"/>
                      <a:gd name="connsiteY4" fmla="*/ 64843 h 81226"/>
                      <a:gd name="connsiteX5" fmla="*/ 27482 w 77362"/>
                      <a:gd name="connsiteY5" fmla="*/ 62557 h 81226"/>
                      <a:gd name="connsiteX6" fmla="*/ 17862 w 77362"/>
                      <a:gd name="connsiteY6" fmla="*/ 33982 h 81226"/>
                      <a:gd name="connsiteX7" fmla="*/ 25292 w 77362"/>
                      <a:gd name="connsiteY7" fmla="*/ 22362 h 81226"/>
                      <a:gd name="connsiteX8" fmla="*/ 73202 w 77362"/>
                      <a:gd name="connsiteY8" fmla="*/ 24743 h 81226"/>
                      <a:gd name="connsiteX9" fmla="*/ 77108 w 77362"/>
                      <a:gd name="connsiteY9" fmla="*/ 21409 h 81226"/>
                      <a:gd name="connsiteX10" fmla="*/ 22339 w 77362"/>
                      <a:gd name="connsiteY10" fmla="*/ 4740 h 81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226">
                        <a:moveTo>
                          <a:pt x="22339" y="4740"/>
                        </a:moveTo>
                        <a:cubicBezTo>
                          <a:pt x="13004" y="9598"/>
                          <a:pt x="5289" y="18266"/>
                          <a:pt x="1670" y="30363"/>
                        </a:cubicBezTo>
                        <a:cubicBezTo>
                          <a:pt x="-2998" y="46365"/>
                          <a:pt x="2241" y="63414"/>
                          <a:pt x="15862" y="73130"/>
                        </a:cubicBezTo>
                        <a:cubicBezTo>
                          <a:pt x="20720" y="76654"/>
                          <a:pt x="29292" y="80083"/>
                          <a:pt x="36531" y="81226"/>
                        </a:cubicBezTo>
                        <a:cubicBezTo>
                          <a:pt x="35579" y="75606"/>
                          <a:pt x="34436" y="70177"/>
                          <a:pt x="33483" y="64843"/>
                        </a:cubicBezTo>
                        <a:cubicBezTo>
                          <a:pt x="31959" y="64653"/>
                          <a:pt x="30530" y="64367"/>
                          <a:pt x="27482" y="62557"/>
                        </a:cubicBezTo>
                        <a:cubicBezTo>
                          <a:pt x="17767" y="56747"/>
                          <a:pt x="14243" y="44841"/>
                          <a:pt x="17862" y="33982"/>
                        </a:cubicBezTo>
                        <a:cubicBezTo>
                          <a:pt x="19481" y="29125"/>
                          <a:pt x="22053" y="25314"/>
                          <a:pt x="25292" y="22362"/>
                        </a:cubicBezTo>
                        <a:cubicBezTo>
                          <a:pt x="37770" y="10932"/>
                          <a:pt x="59772" y="13694"/>
                          <a:pt x="73202" y="24743"/>
                        </a:cubicBezTo>
                        <a:cubicBezTo>
                          <a:pt x="75298" y="26457"/>
                          <a:pt x="78251" y="23600"/>
                          <a:pt x="77108" y="21409"/>
                        </a:cubicBezTo>
                        <a:cubicBezTo>
                          <a:pt x="65106" y="-117"/>
                          <a:pt x="40627" y="-4880"/>
                          <a:pt x="22339" y="4740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00" name="Graphic 90">
                  <a:extLst>
                    <a:ext uri="{FF2B5EF4-FFF2-40B4-BE49-F238E27FC236}">
                      <a16:creationId xmlns:a16="http://schemas.microsoft.com/office/drawing/2014/main" xmlns="" id="{50608B1F-7517-4D8A-9A27-984CCA691D2F}"/>
                    </a:ext>
                  </a:extLst>
                </p:cNvPr>
                <p:cNvGrpSpPr/>
                <p:nvPr/>
              </p:nvGrpSpPr>
              <p:grpSpPr>
                <a:xfrm>
                  <a:off x="5759145" y="2912543"/>
                  <a:ext cx="84579" cy="81449"/>
                  <a:chOff x="5759145" y="2912543"/>
                  <a:chExt cx="84579" cy="81449"/>
                </a:xfrm>
              </p:grpSpPr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xmlns="" id="{A0D73BDE-582E-4A93-AB93-F8CE64205BE0}"/>
                      </a:ext>
                    </a:extLst>
                  </p:cNvPr>
                  <p:cNvSpPr/>
                  <p:nvPr/>
                </p:nvSpPr>
                <p:spPr>
                  <a:xfrm>
                    <a:off x="5822612" y="2925496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xmlns="" id="{2DB85689-9878-4928-B305-EF1CFE78DCE6}"/>
                      </a:ext>
                    </a:extLst>
                  </p:cNvPr>
                  <p:cNvSpPr/>
                  <p:nvPr/>
                </p:nvSpPr>
                <p:spPr>
                  <a:xfrm>
                    <a:off x="5759145" y="2912543"/>
                    <a:ext cx="77267" cy="81449"/>
                  </a:xfrm>
                  <a:custGeom>
                    <a:avLst/>
                    <a:gdLst>
                      <a:gd name="connsiteX0" fmla="*/ 22339 w 77267"/>
                      <a:gd name="connsiteY0" fmla="*/ 4678 h 81449"/>
                      <a:gd name="connsiteX1" fmla="*/ 1670 w 77267"/>
                      <a:gd name="connsiteY1" fmla="*/ 30300 h 81449"/>
                      <a:gd name="connsiteX2" fmla="*/ 15862 w 77267"/>
                      <a:gd name="connsiteY2" fmla="*/ 73067 h 81449"/>
                      <a:gd name="connsiteX3" fmla="*/ 35388 w 77267"/>
                      <a:gd name="connsiteY3" fmla="*/ 81449 h 81449"/>
                      <a:gd name="connsiteX4" fmla="*/ 31578 w 77267"/>
                      <a:gd name="connsiteY4" fmla="*/ 64495 h 81449"/>
                      <a:gd name="connsiteX5" fmla="*/ 27387 w 77267"/>
                      <a:gd name="connsiteY5" fmla="*/ 62495 h 81449"/>
                      <a:gd name="connsiteX6" fmla="*/ 17767 w 77267"/>
                      <a:gd name="connsiteY6" fmla="*/ 33920 h 81449"/>
                      <a:gd name="connsiteX7" fmla="*/ 25196 w 77267"/>
                      <a:gd name="connsiteY7" fmla="*/ 22299 h 81449"/>
                      <a:gd name="connsiteX8" fmla="*/ 73107 w 77267"/>
                      <a:gd name="connsiteY8" fmla="*/ 24680 h 81449"/>
                      <a:gd name="connsiteX9" fmla="*/ 77013 w 77267"/>
                      <a:gd name="connsiteY9" fmla="*/ 21347 h 81449"/>
                      <a:gd name="connsiteX10" fmla="*/ 22339 w 77267"/>
                      <a:gd name="connsiteY10" fmla="*/ 4678 h 8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267" h="81449">
                        <a:moveTo>
                          <a:pt x="22339" y="4678"/>
                        </a:moveTo>
                        <a:cubicBezTo>
                          <a:pt x="13004" y="9536"/>
                          <a:pt x="5289" y="18203"/>
                          <a:pt x="1670" y="30300"/>
                        </a:cubicBezTo>
                        <a:cubicBezTo>
                          <a:pt x="-2998" y="46302"/>
                          <a:pt x="2241" y="63352"/>
                          <a:pt x="15862" y="73067"/>
                        </a:cubicBezTo>
                        <a:cubicBezTo>
                          <a:pt x="20720" y="76592"/>
                          <a:pt x="28244" y="80306"/>
                          <a:pt x="35388" y="81449"/>
                        </a:cubicBezTo>
                        <a:cubicBezTo>
                          <a:pt x="34150" y="76306"/>
                          <a:pt x="32721" y="69829"/>
                          <a:pt x="31578" y="64495"/>
                        </a:cubicBezTo>
                        <a:cubicBezTo>
                          <a:pt x="29959" y="63923"/>
                          <a:pt x="29102" y="63542"/>
                          <a:pt x="27387" y="62495"/>
                        </a:cubicBezTo>
                        <a:cubicBezTo>
                          <a:pt x="17957" y="56113"/>
                          <a:pt x="14148" y="44778"/>
                          <a:pt x="17767" y="33920"/>
                        </a:cubicBezTo>
                        <a:cubicBezTo>
                          <a:pt x="19386" y="29062"/>
                          <a:pt x="21958" y="25252"/>
                          <a:pt x="25196" y="22299"/>
                        </a:cubicBezTo>
                        <a:cubicBezTo>
                          <a:pt x="37674" y="10869"/>
                          <a:pt x="59677" y="13631"/>
                          <a:pt x="73107" y="24680"/>
                        </a:cubicBezTo>
                        <a:cubicBezTo>
                          <a:pt x="75203" y="26395"/>
                          <a:pt x="78155" y="23537"/>
                          <a:pt x="77013" y="21347"/>
                        </a:cubicBezTo>
                        <a:cubicBezTo>
                          <a:pt x="65106" y="-85"/>
                          <a:pt x="40627" y="-4847"/>
                          <a:pt x="22339" y="4678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01" name="Graphic 90">
                  <a:extLst>
                    <a:ext uri="{FF2B5EF4-FFF2-40B4-BE49-F238E27FC236}">
                      <a16:creationId xmlns:a16="http://schemas.microsoft.com/office/drawing/2014/main" xmlns="" id="{6792DA5F-DAA8-4772-BD1E-9A03D50D0903}"/>
                    </a:ext>
                  </a:extLst>
                </p:cNvPr>
                <p:cNvGrpSpPr/>
                <p:nvPr/>
              </p:nvGrpSpPr>
              <p:grpSpPr>
                <a:xfrm>
                  <a:off x="5772480" y="2978108"/>
                  <a:ext cx="84579" cy="81321"/>
                  <a:chOff x="5772480" y="2978108"/>
                  <a:chExt cx="84579" cy="81321"/>
                </a:xfrm>
              </p:grpSpPr>
              <p:sp>
                <p:nvSpPr>
                  <p:cNvPr id="305" name="Freeform: Shape 304">
                    <a:extLst>
                      <a:ext uri="{FF2B5EF4-FFF2-40B4-BE49-F238E27FC236}">
                        <a16:creationId xmlns:a16="http://schemas.microsoft.com/office/drawing/2014/main" xmlns="" id="{D7C6EF56-D2A9-496C-A791-74EF7507E897}"/>
                      </a:ext>
                    </a:extLst>
                  </p:cNvPr>
                  <p:cNvSpPr/>
                  <p:nvPr/>
                </p:nvSpPr>
                <p:spPr>
                  <a:xfrm>
                    <a:off x="5835947" y="2991028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xmlns="" id="{A0A10723-00AC-4698-B0CE-861DB6E37867}"/>
                      </a:ext>
                    </a:extLst>
                  </p:cNvPr>
                  <p:cNvSpPr/>
                  <p:nvPr/>
                </p:nvSpPr>
                <p:spPr>
                  <a:xfrm>
                    <a:off x="5772480" y="2978108"/>
                    <a:ext cx="77362" cy="81321"/>
                  </a:xfrm>
                  <a:custGeom>
                    <a:avLst/>
                    <a:gdLst>
                      <a:gd name="connsiteX0" fmla="*/ 22339 w 77362"/>
                      <a:gd name="connsiteY0" fmla="*/ 4740 h 81321"/>
                      <a:gd name="connsiteX1" fmla="*/ 1670 w 77362"/>
                      <a:gd name="connsiteY1" fmla="*/ 30363 h 81321"/>
                      <a:gd name="connsiteX2" fmla="*/ 15862 w 77362"/>
                      <a:gd name="connsiteY2" fmla="*/ 73130 h 81321"/>
                      <a:gd name="connsiteX3" fmla="*/ 35579 w 77362"/>
                      <a:gd name="connsiteY3" fmla="*/ 81321 h 81321"/>
                      <a:gd name="connsiteX4" fmla="*/ 31959 w 77362"/>
                      <a:gd name="connsiteY4" fmla="*/ 64748 h 81321"/>
                      <a:gd name="connsiteX5" fmla="*/ 27482 w 77362"/>
                      <a:gd name="connsiteY5" fmla="*/ 62557 h 81321"/>
                      <a:gd name="connsiteX6" fmla="*/ 17862 w 77362"/>
                      <a:gd name="connsiteY6" fmla="*/ 33982 h 81321"/>
                      <a:gd name="connsiteX7" fmla="*/ 25292 w 77362"/>
                      <a:gd name="connsiteY7" fmla="*/ 22362 h 81321"/>
                      <a:gd name="connsiteX8" fmla="*/ 73203 w 77362"/>
                      <a:gd name="connsiteY8" fmla="*/ 24743 h 81321"/>
                      <a:gd name="connsiteX9" fmla="*/ 77108 w 77362"/>
                      <a:gd name="connsiteY9" fmla="*/ 21409 h 81321"/>
                      <a:gd name="connsiteX10" fmla="*/ 22339 w 77362"/>
                      <a:gd name="connsiteY10" fmla="*/ 4740 h 81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321">
                        <a:moveTo>
                          <a:pt x="22339" y="4740"/>
                        </a:moveTo>
                        <a:cubicBezTo>
                          <a:pt x="13004" y="9598"/>
                          <a:pt x="5289" y="18266"/>
                          <a:pt x="1670" y="30363"/>
                        </a:cubicBezTo>
                        <a:cubicBezTo>
                          <a:pt x="-2998" y="46269"/>
                          <a:pt x="2241" y="63414"/>
                          <a:pt x="15862" y="73130"/>
                        </a:cubicBezTo>
                        <a:cubicBezTo>
                          <a:pt x="20720" y="76654"/>
                          <a:pt x="28340" y="80178"/>
                          <a:pt x="35579" y="81321"/>
                        </a:cubicBezTo>
                        <a:cubicBezTo>
                          <a:pt x="34531" y="75987"/>
                          <a:pt x="32912" y="70082"/>
                          <a:pt x="31959" y="64748"/>
                        </a:cubicBezTo>
                        <a:cubicBezTo>
                          <a:pt x="30245" y="64176"/>
                          <a:pt x="29197" y="63605"/>
                          <a:pt x="27482" y="62557"/>
                        </a:cubicBezTo>
                        <a:cubicBezTo>
                          <a:pt x="18053" y="56175"/>
                          <a:pt x="14243" y="44841"/>
                          <a:pt x="17862" y="33982"/>
                        </a:cubicBezTo>
                        <a:cubicBezTo>
                          <a:pt x="19482" y="29124"/>
                          <a:pt x="22053" y="25314"/>
                          <a:pt x="25292" y="22362"/>
                        </a:cubicBezTo>
                        <a:cubicBezTo>
                          <a:pt x="37769" y="10932"/>
                          <a:pt x="59772" y="13694"/>
                          <a:pt x="73203" y="24743"/>
                        </a:cubicBezTo>
                        <a:cubicBezTo>
                          <a:pt x="75298" y="26457"/>
                          <a:pt x="78251" y="23600"/>
                          <a:pt x="77108" y="21409"/>
                        </a:cubicBezTo>
                        <a:cubicBezTo>
                          <a:pt x="65106" y="-117"/>
                          <a:pt x="40627" y="-4880"/>
                          <a:pt x="22339" y="4740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02" name="Graphic 90">
                  <a:extLst>
                    <a:ext uri="{FF2B5EF4-FFF2-40B4-BE49-F238E27FC236}">
                      <a16:creationId xmlns:a16="http://schemas.microsoft.com/office/drawing/2014/main" xmlns="" id="{1E35F20B-1049-4D07-828A-A0E3C8FD3618}"/>
                    </a:ext>
                  </a:extLst>
                </p:cNvPr>
                <p:cNvGrpSpPr/>
                <p:nvPr/>
              </p:nvGrpSpPr>
              <p:grpSpPr>
                <a:xfrm>
                  <a:off x="5785434" y="3043731"/>
                  <a:ext cx="84579" cy="81420"/>
                  <a:chOff x="5785434" y="3043731"/>
                  <a:chExt cx="84579" cy="81420"/>
                </a:xfrm>
              </p:grpSpPr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7ED71440-25E1-48AF-B891-E261AEE19105}"/>
                      </a:ext>
                    </a:extLst>
                  </p:cNvPr>
                  <p:cNvSpPr/>
                  <p:nvPr/>
                </p:nvSpPr>
                <p:spPr>
                  <a:xfrm>
                    <a:off x="5848901" y="3056655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04" name="Freeform: Shape 303">
                    <a:extLst>
                      <a:ext uri="{FF2B5EF4-FFF2-40B4-BE49-F238E27FC236}">
                        <a16:creationId xmlns:a16="http://schemas.microsoft.com/office/drawing/2014/main" xmlns="" id="{A050D66D-15D8-4B9D-B395-678C8FBB1A49}"/>
                      </a:ext>
                    </a:extLst>
                  </p:cNvPr>
                  <p:cNvSpPr/>
                  <p:nvPr/>
                </p:nvSpPr>
                <p:spPr>
                  <a:xfrm>
                    <a:off x="5785434" y="3043731"/>
                    <a:ext cx="77267" cy="81420"/>
                  </a:xfrm>
                  <a:custGeom>
                    <a:avLst/>
                    <a:gdLst>
                      <a:gd name="connsiteX0" fmla="*/ 22339 w 77267"/>
                      <a:gd name="connsiteY0" fmla="*/ 4744 h 81420"/>
                      <a:gd name="connsiteX1" fmla="*/ 1670 w 77267"/>
                      <a:gd name="connsiteY1" fmla="*/ 30366 h 81420"/>
                      <a:gd name="connsiteX2" fmla="*/ 15862 w 77267"/>
                      <a:gd name="connsiteY2" fmla="*/ 73133 h 81420"/>
                      <a:gd name="connsiteX3" fmla="*/ 36722 w 77267"/>
                      <a:gd name="connsiteY3" fmla="*/ 81420 h 81420"/>
                      <a:gd name="connsiteX4" fmla="*/ 33007 w 77267"/>
                      <a:gd name="connsiteY4" fmla="*/ 65037 h 81420"/>
                      <a:gd name="connsiteX5" fmla="*/ 27387 w 77267"/>
                      <a:gd name="connsiteY5" fmla="*/ 62465 h 81420"/>
                      <a:gd name="connsiteX6" fmla="*/ 17767 w 77267"/>
                      <a:gd name="connsiteY6" fmla="*/ 33890 h 81420"/>
                      <a:gd name="connsiteX7" fmla="*/ 25196 w 77267"/>
                      <a:gd name="connsiteY7" fmla="*/ 22270 h 81420"/>
                      <a:gd name="connsiteX8" fmla="*/ 73107 w 77267"/>
                      <a:gd name="connsiteY8" fmla="*/ 24651 h 81420"/>
                      <a:gd name="connsiteX9" fmla="*/ 77013 w 77267"/>
                      <a:gd name="connsiteY9" fmla="*/ 21317 h 81420"/>
                      <a:gd name="connsiteX10" fmla="*/ 22339 w 77267"/>
                      <a:gd name="connsiteY10" fmla="*/ 4744 h 81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267" h="81420">
                        <a:moveTo>
                          <a:pt x="22339" y="4744"/>
                        </a:moveTo>
                        <a:cubicBezTo>
                          <a:pt x="13004" y="9697"/>
                          <a:pt x="5289" y="18269"/>
                          <a:pt x="1670" y="30366"/>
                        </a:cubicBezTo>
                        <a:cubicBezTo>
                          <a:pt x="-2998" y="46368"/>
                          <a:pt x="2241" y="63418"/>
                          <a:pt x="15862" y="73133"/>
                        </a:cubicBezTo>
                        <a:cubicBezTo>
                          <a:pt x="20720" y="76658"/>
                          <a:pt x="29578" y="80372"/>
                          <a:pt x="36722" y="81420"/>
                        </a:cubicBezTo>
                        <a:cubicBezTo>
                          <a:pt x="35769" y="75800"/>
                          <a:pt x="34150" y="70466"/>
                          <a:pt x="33007" y="65037"/>
                        </a:cubicBezTo>
                        <a:cubicBezTo>
                          <a:pt x="31292" y="64466"/>
                          <a:pt x="29102" y="63608"/>
                          <a:pt x="27387" y="62465"/>
                        </a:cubicBezTo>
                        <a:cubicBezTo>
                          <a:pt x="17957" y="56084"/>
                          <a:pt x="14147" y="44749"/>
                          <a:pt x="17767" y="33890"/>
                        </a:cubicBezTo>
                        <a:cubicBezTo>
                          <a:pt x="19386" y="29033"/>
                          <a:pt x="21958" y="25222"/>
                          <a:pt x="25196" y="22270"/>
                        </a:cubicBezTo>
                        <a:cubicBezTo>
                          <a:pt x="37674" y="10840"/>
                          <a:pt x="59677" y="13602"/>
                          <a:pt x="73107" y="24651"/>
                        </a:cubicBezTo>
                        <a:cubicBezTo>
                          <a:pt x="75203" y="26366"/>
                          <a:pt x="78155" y="23508"/>
                          <a:pt x="77013" y="21317"/>
                        </a:cubicBezTo>
                        <a:cubicBezTo>
                          <a:pt x="65106" y="-114"/>
                          <a:pt x="40627" y="-4876"/>
                          <a:pt x="22339" y="4744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219" name="Graphic 90">
                <a:extLst>
                  <a:ext uri="{FF2B5EF4-FFF2-40B4-BE49-F238E27FC236}">
                    <a16:creationId xmlns:a16="http://schemas.microsoft.com/office/drawing/2014/main" xmlns="" id="{697BEE5B-91A7-47B8-B7E1-A3326C3F1300}"/>
                  </a:ext>
                </a:extLst>
              </p:cNvPr>
              <p:cNvGrpSpPr/>
              <p:nvPr/>
            </p:nvGrpSpPr>
            <p:grpSpPr>
              <a:xfrm>
                <a:off x="6045980" y="2510523"/>
                <a:ext cx="728076" cy="1034268"/>
                <a:chOff x="6045980" y="2510523"/>
                <a:chExt cx="728076" cy="1034268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xmlns="" id="{DF84206A-A2DC-473B-A88C-794E5136F8AE}"/>
                    </a:ext>
                  </a:extLst>
                </p:cNvPr>
                <p:cNvSpPr/>
                <p:nvPr/>
              </p:nvSpPr>
              <p:spPr>
                <a:xfrm>
                  <a:off x="6078486" y="2544260"/>
                  <a:ext cx="666533" cy="968844"/>
                </a:xfrm>
                <a:custGeom>
                  <a:avLst/>
                  <a:gdLst>
                    <a:gd name="connsiteX0" fmla="*/ 656450 w 666533"/>
                    <a:gd name="connsiteY0" fmla="*/ 176651 h 968844"/>
                    <a:gd name="connsiteX1" fmla="*/ 559676 w 666533"/>
                    <a:gd name="connsiteY1" fmla="*/ 433635 h 968844"/>
                    <a:gd name="connsiteX2" fmla="*/ 461379 w 666533"/>
                    <a:gd name="connsiteY2" fmla="*/ 679571 h 968844"/>
                    <a:gd name="connsiteX3" fmla="*/ 357556 w 666533"/>
                    <a:gd name="connsiteY3" fmla="*/ 932555 h 968844"/>
                    <a:gd name="connsiteX4" fmla="*/ 297644 w 666533"/>
                    <a:gd name="connsiteY4" fmla="*/ 964368 h 968844"/>
                    <a:gd name="connsiteX5" fmla="*/ 239637 w 666533"/>
                    <a:gd name="connsiteY5" fmla="*/ 939222 h 968844"/>
                    <a:gd name="connsiteX6" fmla="*/ 140767 w 666533"/>
                    <a:gd name="connsiteY6" fmla="*/ 894074 h 968844"/>
                    <a:gd name="connsiteX7" fmla="*/ 76378 w 666533"/>
                    <a:gd name="connsiteY7" fmla="*/ 864451 h 968844"/>
                    <a:gd name="connsiteX8" fmla="*/ 12275 w 666533"/>
                    <a:gd name="connsiteY8" fmla="*/ 834447 h 968844"/>
                    <a:gd name="connsiteX9" fmla="*/ 21228 w 666533"/>
                    <a:gd name="connsiteY9" fmla="*/ 741674 h 968844"/>
                    <a:gd name="connsiteX10" fmla="*/ 152387 w 666533"/>
                    <a:gd name="connsiteY10" fmla="*/ 425825 h 968844"/>
                    <a:gd name="connsiteX11" fmla="*/ 286880 w 666533"/>
                    <a:gd name="connsiteY11" fmla="*/ 97022 h 968844"/>
                    <a:gd name="connsiteX12" fmla="*/ 324504 w 666533"/>
                    <a:gd name="connsiteY12" fmla="*/ 18821 h 968844"/>
                    <a:gd name="connsiteX13" fmla="*/ 406705 w 666533"/>
                    <a:gd name="connsiteY13" fmla="*/ 15488 h 968844"/>
                    <a:gd name="connsiteX14" fmla="*/ 581870 w 666533"/>
                    <a:gd name="connsiteY14" fmla="*/ 87306 h 968844"/>
                    <a:gd name="connsiteX15" fmla="*/ 638258 w 666533"/>
                    <a:gd name="connsiteY15" fmla="*/ 112547 h 968844"/>
                    <a:gd name="connsiteX16" fmla="*/ 665690 w 666533"/>
                    <a:gd name="connsiteY16" fmla="*/ 134550 h 968844"/>
                    <a:gd name="connsiteX17" fmla="*/ 656450 w 666533"/>
                    <a:gd name="connsiteY17" fmla="*/ 176651 h 968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66533" h="968844">
                      <a:moveTo>
                        <a:pt x="656450" y="176651"/>
                      </a:moveTo>
                      <a:cubicBezTo>
                        <a:pt x="625780" y="264281"/>
                        <a:pt x="590633" y="346100"/>
                        <a:pt x="559676" y="433635"/>
                      </a:cubicBezTo>
                      <a:cubicBezTo>
                        <a:pt x="529577" y="518693"/>
                        <a:pt x="496430" y="596513"/>
                        <a:pt x="461379" y="679571"/>
                      </a:cubicBezTo>
                      <a:cubicBezTo>
                        <a:pt x="427088" y="760819"/>
                        <a:pt x="397847" y="853974"/>
                        <a:pt x="357556" y="932555"/>
                      </a:cubicBezTo>
                      <a:cubicBezTo>
                        <a:pt x="343268" y="960463"/>
                        <a:pt x="329743" y="977417"/>
                        <a:pt x="297644" y="964368"/>
                      </a:cubicBezTo>
                      <a:cubicBezTo>
                        <a:pt x="278117" y="956462"/>
                        <a:pt x="258782" y="948176"/>
                        <a:pt x="239637" y="939222"/>
                      </a:cubicBezTo>
                      <a:cubicBezTo>
                        <a:pt x="208109" y="924363"/>
                        <a:pt x="175057" y="905028"/>
                        <a:pt x="140767" y="894074"/>
                      </a:cubicBezTo>
                      <a:cubicBezTo>
                        <a:pt x="119336" y="884168"/>
                        <a:pt x="97904" y="874262"/>
                        <a:pt x="76378" y="864451"/>
                      </a:cubicBezTo>
                      <a:cubicBezTo>
                        <a:pt x="56566" y="855402"/>
                        <a:pt x="29324" y="848068"/>
                        <a:pt x="12275" y="834447"/>
                      </a:cubicBezTo>
                      <a:cubicBezTo>
                        <a:pt x="-15634" y="812159"/>
                        <a:pt x="11417" y="767391"/>
                        <a:pt x="21228" y="741674"/>
                      </a:cubicBezTo>
                      <a:cubicBezTo>
                        <a:pt x="61805" y="635089"/>
                        <a:pt x="110192" y="531743"/>
                        <a:pt x="152387" y="425825"/>
                      </a:cubicBezTo>
                      <a:cubicBezTo>
                        <a:pt x="196393" y="315525"/>
                        <a:pt x="236874" y="204940"/>
                        <a:pt x="286880" y="97022"/>
                      </a:cubicBezTo>
                      <a:cubicBezTo>
                        <a:pt x="298787" y="71304"/>
                        <a:pt x="309264" y="42729"/>
                        <a:pt x="324504" y="18821"/>
                      </a:cubicBezTo>
                      <a:cubicBezTo>
                        <a:pt x="345650" y="-14516"/>
                        <a:pt x="378130" y="4343"/>
                        <a:pt x="406705" y="15488"/>
                      </a:cubicBezTo>
                      <a:cubicBezTo>
                        <a:pt x="441090" y="28823"/>
                        <a:pt x="558914" y="77114"/>
                        <a:pt x="581870" y="87306"/>
                      </a:cubicBezTo>
                      <a:cubicBezTo>
                        <a:pt x="600634" y="95688"/>
                        <a:pt x="619684" y="103689"/>
                        <a:pt x="638258" y="112547"/>
                      </a:cubicBezTo>
                      <a:cubicBezTo>
                        <a:pt x="647783" y="117024"/>
                        <a:pt x="662165" y="123692"/>
                        <a:pt x="665690" y="134550"/>
                      </a:cubicBezTo>
                      <a:cubicBezTo>
                        <a:pt x="669309" y="146171"/>
                        <a:pt x="660356" y="165411"/>
                        <a:pt x="656450" y="1766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xmlns="" id="{89F465E5-01D5-4F7C-9A91-0E8259F56521}"/>
                    </a:ext>
                  </a:extLst>
                </p:cNvPr>
                <p:cNvSpPr/>
                <p:nvPr/>
              </p:nvSpPr>
              <p:spPr>
                <a:xfrm>
                  <a:off x="6045980" y="2510523"/>
                  <a:ext cx="728076" cy="1034268"/>
                </a:xfrm>
                <a:custGeom>
                  <a:avLst/>
                  <a:gdLst>
                    <a:gd name="connsiteX0" fmla="*/ 719056 w 728076"/>
                    <a:gd name="connsiteY0" fmla="*/ 145617 h 1034268"/>
                    <a:gd name="connsiteX1" fmla="*/ 666859 w 728076"/>
                    <a:gd name="connsiteY1" fmla="*/ 112851 h 1034268"/>
                    <a:gd name="connsiteX2" fmla="*/ 461690 w 728076"/>
                    <a:gd name="connsiteY2" fmla="*/ 20744 h 1034268"/>
                    <a:gd name="connsiteX3" fmla="*/ 358630 w 728076"/>
                    <a:gd name="connsiteY3" fmla="*/ 11315 h 1034268"/>
                    <a:gd name="connsiteX4" fmla="*/ 288716 w 728076"/>
                    <a:gd name="connsiteY4" fmla="*/ 132092 h 1034268"/>
                    <a:gd name="connsiteX5" fmla="*/ 225089 w 728076"/>
                    <a:gd name="connsiteY5" fmla="*/ 271823 h 1034268"/>
                    <a:gd name="connsiteX6" fmla="*/ 103931 w 728076"/>
                    <a:gd name="connsiteY6" fmla="*/ 572623 h 1034268"/>
                    <a:gd name="connsiteX7" fmla="*/ 45352 w 728076"/>
                    <a:gd name="connsiteY7" fmla="*/ 711307 h 1034268"/>
                    <a:gd name="connsiteX8" fmla="*/ 17635 w 728076"/>
                    <a:gd name="connsiteY8" fmla="*/ 782363 h 1034268"/>
                    <a:gd name="connsiteX9" fmla="*/ 109 w 728076"/>
                    <a:gd name="connsiteY9" fmla="*/ 848372 h 1034268"/>
                    <a:gd name="connsiteX10" fmla="*/ 85262 w 728076"/>
                    <a:gd name="connsiteY10" fmla="*/ 919238 h 1034268"/>
                    <a:gd name="connsiteX11" fmla="*/ 170606 w 728076"/>
                    <a:gd name="connsiteY11" fmla="*/ 959624 h 1034268"/>
                    <a:gd name="connsiteX12" fmla="*/ 254331 w 728076"/>
                    <a:gd name="connsiteY12" fmla="*/ 1002962 h 1034268"/>
                    <a:gd name="connsiteX13" fmla="*/ 365392 w 728076"/>
                    <a:gd name="connsiteY13" fmla="*/ 1030299 h 1034268"/>
                    <a:gd name="connsiteX14" fmla="*/ 435496 w 728076"/>
                    <a:gd name="connsiteY14" fmla="*/ 933430 h 1034268"/>
                    <a:gd name="connsiteX15" fmla="*/ 496266 w 728076"/>
                    <a:gd name="connsiteY15" fmla="*/ 781697 h 1034268"/>
                    <a:gd name="connsiteX16" fmla="*/ 610947 w 728076"/>
                    <a:gd name="connsiteY16" fmla="*/ 506138 h 1034268"/>
                    <a:gd name="connsiteX17" fmla="*/ 670954 w 728076"/>
                    <a:gd name="connsiteY17" fmla="*/ 359168 h 1034268"/>
                    <a:gd name="connsiteX18" fmla="*/ 723723 w 728076"/>
                    <a:gd name="connsiteY18" fmla="*/ 204386 h 1034268"/>
                    <a:gd name="connsiteX19" fmla="*/ 719056 w 728076"/>
                    <a:gd name="connsiteY19" fmla="*/ 145617 h 1034268"/>
                    <a:gd name="connsiteX20" fmla="*/ 688957 w 728076"/>
                    <a:gd name="connsiteY20" fmla="*/ 210387 h 1034268"/>
                    <a:gd name="connsiteX21" fmla="*/ 592183 w 728076"/>
                    <a:gd name="connsiteY21" fmla="*/ 467372 h 1034268"/>
                    <a:gd name="connsiteX22" fmla="*/ 493885 w 728076"/>
                    <a:gd name="connsiteY22" fmla="*/ 713307 h 1034268"/>
                    <a:gd name="connsiteX23" fmla="*/ 390062 w 728076"/>
                    <a:gd name="connsiteY23" fmla="*/ 966291 h 1034268"/>
                    <a:gd name="connsiteX24" fmla="*/ 330150 w 728076"/>
                    <a:gd name="connsiteY24" fmla="*/ 998105 h 1034268"/>
                    <a:gd name="connsiteX25" fmla="*/ 272143 w 728076"/>
                    <a:gd name="connsiteY25" fmla="*/ 972959 h 1034268"/>
                    <a:gd name="connsiteX26" fmla="*/ 173273 w 728076"/>
                    <a:gd name="connsiteY26" fmla="*/ 927810 h 1034268"/>
                    <a:gd name="connsiteX27" fmla="*/ 108884 w 728076"/>
                    <a:gd name="connsiteY27" fmla="*/ 898187 h 1034268"/>
                    <a:gd name="connsiteX28" fmla="*/ 44781 w 728076"/>
                    <a:gd name="connsiteY28" fmla="*/ 868184 h 1034268"/>
                    <a:gd name="connsiteX29" fmla="*/ 53734 w 728076"/>
                    <a:gd name="connsiteY29" fmla="*/ 775410 h 1034268"/>
                    <a:gd name="connsiteX30" fmla="*/ 184894 w 728076"/>
                    <a:gd name="connsiteY30" fmla="*/ 459561 h 1034268"/>
                    <a:gd name="connsiteX31" fmla="*/ 319387 w 728076"/>
                    <a:gd name="connsiteY31" fmla="*/ 130758 h 1034268"/>
                    <a:gd name="connsiteX32" fmla="*/ 357010 w 728076"/>
                    <a:gd name="connsiteY32" fmla="*/ 52558 h 1034268"/>
                    <a:gd name="connsiteX33" fmla="*/ 439211 w 728076"/>
                    <a:gd name="connsiteY33" fmla="*/ 49224 h 1034268"/>
                    <a:gd name="connsiteX34" fmla="*/ 614376 w 728076"/>
                    <a:gd name="connsiteY34" fmla="*/ 121043 h 1034268"/>
                    <a:gd name="connsiteX35" fmla="*/ 670764 w 728076"/>
                    <a:gd name="connsiteY35" fmla="*/ 146284 h 1034268"/>
                    <a:gd name="connsiteX36" fmla="*/ 698196 w 728076"/>
                    <a:gd name="connsiteY36" fmla="*/ 168287 h 1034268"/>
                    <a:gd name="connsiteX37" fmla="*/ 688957 w 728076"/>
                    <a:gd name="connsiteY37" fmla="*/ 210387 h 1034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728076" h="1034268">
                      <a:moveTo>
                        <a:pt x="719056" y="145617"/>
                      </a:moveTo>
                      <a:cubicBezTo>
                        <a:pt x="707149" y="128186"/>
                        <a:pt x="685242" y="121233"/>
                        <a:pt x="666859" y="112851"/>
                      </a:cubicBezTo>
                      <a:cubicBezTo>
                        <a:pt x="632664" y="97325"/>
                        <a:pt x="495218" y="34079"/>
                        <a:pt x="461690" y="20744"/>
                      </a:cubicBezTo>
                      <a:cubicBezTo>
                        <a:pt x="428734" y="7600"/>
                        <a:pt x="391205" y="-13069"/>
                        <a:pt x="358630" y="11315"/>
                      </a:cubicBezTo>
                      <a:cubicBezTo>
                        <a:pt x="322435" y="38366"/>
                        <a:pt x="307576" y="92944"/>
                        <a:pt x="288716" y="132092"/>
                      </a:cubicBezTo>
                      <a:cubicBezTo>
                        <a:pt x="266523" y="178193"/>
                        <a:pt x="244996" y="224579"/>
                        <a:pt x="225089" y="271823"/>
                      </a:cubicBezTo>
                      <a:cubicBezTo>
                        <a:pt x="182989" y="371455"/>
                        <a:pt x="146794" y="473277"/>
                        <a:pt x="103931" y="572623"/>
                      </a:cubicBezTo>
                      <a:cubicBezTo>
                        <a:pt x="84024" y="618724"/>
                        <a:pt x="64212" y="664825"/>
                        <a:pt x="45352" y="711307"/>
                      </a:cubicBezTo>
                      <a:cubicBezTo>
                        <a:pt x="35827" y="734834"/>
                        <a:pt x="26493" y="758551"/>
                        <a:pt x="17635" y="782363"/>
                      </a:cubicBezTo>
                      <a:cubicBezTo>
                        <a:pt x="10015" y="802842"/>
                        <a:pt x="-1225" y="825893"/>
                        <a:pt x="109" y="848372"/>
                      </a:cubicBezTo>
                      <a:cubicBezTo>
                        <a:pt x="2776" y="891615"/>
                        <a:pt x="52972" y="904093"/>
                        <a:pt x="85262" y="919238"/>
                      </a:cubicBezTo>
                      <a:cubicBezTo>
                        <a:pt x="113742" y="932668"/>
                        <a:pt x="142126" y="946193"/>
                        <a:pt x="170606" y="959624"/>
                      </a:cubicBezTo>
                      <a:cubicBezTo>
                        <a:pt x="197562" y="975911"/>
                        <a:pt x="226708" y="989627"/>
                        <a:pt x="254331" y="1002962"/>
                      </a:cubicBezTo>
                      <a:cubicBezTo>
                        <a:pt x="286621" y="1018679"/>
                        <a:pt x="328912" y="1044110"/>
                        <a:pt x="365392" y="1030299"/>
                      </a:cubicBezTo>
                      <a:cubicBezTo>
                        <a:pt x="404350" y="1015535"/>
                        <a:pt x="419113" y="967720"/>
                        <a:pt x="435496" y="933430"/>
                      </a:cubicBezTo>
                      <a:cubicBezTo>
                        <a:pt x="457880" y="886853"/>
                        <a:pt x="475787" y="829131"/>
                        <a:pt x="496266" y="781697"/>
                      </a:cubicBezTo>
                      <a:cubicBezTo>
                        <a:pt x="536271" y="688828"/>
                        <a:pt x="575704" y="601007"/>
                        <a:pt x="610947" y="506138"/>
                      </a:cubicBezTo>
                      <a:cubicBezTo>
                        <a:pt x="629806" y="455370"/>
                        <a:pt x="653809" y="410603"/>
                        <a:pt x="670954" y="359168"/>
                      </a:cubicBezTo>
                      <a:cubicBezTo>
                        <a:pt x="688099" y="307828"/>
                        <a:pt x="709340" y="256583"/>
                        <a:pt x="723723" y="204386"/>
                      </a:cubicBezTo>
                      <a:cubicBezTo>
                        <a:pt x="729343" y="184765"/>
                        <a:pt x="731152" y="163429"/>
                        <a:pt x="719056" y="145617"/>
                      </a:cubicBezTo>
                      <a:close/>
                      <a:moveTo>
                        <a:pt x="688957" y="210387"/>
                      </a:moveTo>
                      <a:cubicBezTo>
                        <a:pt x="658286" y="298017"/>
                        <a:pt x="623139" y="379837"/>
                        <a:pt x="592183" y="467372"/>
                      </a:cubicBezTo>
                      <a:cubicBezTo>
                        <a:pt x="562084" y="552430"/>
                        <a:pt x="528937" y="630249"/>
                        <a:pt x="493885" y="713307"/>
                      </a:cubicBezTo>
                      <a:cubicBezTo>
                        <a:pt x="459595" y="794555"/>
                        <a:pt x="430353" y="887710"/>
                        <a:pt x="390062" y="966291"/>
                      </a:cubicBezTo>
                      <a:cubicBezTo>
                        <a:pt x="375775" y="994199"/>
                        <a:pt x="362249" y="1011154"/>
                        <a:pt x="330150" y="998105"/>
                      </a:cubicBezTo>
                      <a:cubicBezTo>
                        <a:pt x="310624" y="990199"/>
                        <a:pt x="291288" y="981912"/>
                        <a:pt x="272143" y="972959"/>
                      </a:cubicBezTo>
                      <a:cubicBezTo>
                        <a:pt x="240615" y="958100"/>
                        <a:pt x="207563" y="938764"/>
                        <a:pt x="173273" y="927810"/>
                      </a:cubicBezTo>
                      <a:cubicBezTo>
                        <a:pt x="151842" y="917904"/>
                        <a:pt x="130411" y="907998"/>
                        <a:pt x="108884" y="898187"/>
                      </a:cubicBezTo>
                      <a:cubicBezTo>
                        <a:pt x="89072" y="889139"/>
                        <a:pt x="61831" y="881804"/>
                        <a:pt x="44781" y="868184"/>
                      </a:cubicBezTo>
                      <a:cubicBezTo>
                        <a:pt x="16873" y="845895"/>
                        <a:pt x="43924" y="801128"/>
                        <a:pt x="53734" y="775410"/>
                      </a:cubicBezTo>
                      <a:cubicBezTo>
                        <a:pt x="94311" y="668825"/>
                        <a:pt x="142698" y="565479"/>
                        <a:pt x="184894" y="459561"/>
                      </a:cubicBezTo>
                      <a:cubicBezTo>
                        <a:pt x="228899" y="349262"/>
                        <a:pt x="269380" y="238676"/>
                        <a:pt x="319387" y="130758"/>
                      </a:cubicBezTo>
                      <a:cubicBezTo>
                        <a:pt x="331293" y="105041"/>
                        <a:pt x="341770" y="76466"/>
                        <a:pt x="357010" y="52558"/>
                      </a:cubicBezTo>
                      <a:cubicBezTo>
                        <a:pt x="378156" y="19220"/>
                        <a:pt x="410636" y="38080"/>
                        <a:pt x="439211" y="49224"/>
                      </a:cubicBezTo>
                      <a:cubicBezTo>
                        <a:pt x="473596" y="62559"/>
                        <a:pt x="591421" y="110851"/>
                        <a:pt x="614376" y="121043"/>
                      </a:cubicBezTo>
                      <a:cubicBezTo>
                        <a:pt x="633140" y="129425"/>
                        <a:pt x="652190" y="137426"/>
                        <a:pt x="670764" y="146284"/>
                      </a:cubicBezTo>
                      <a:cubicBezTo>
                        <a:pt x="680289" y="150761"/>
                        <a:pt x="694672" y="157428"/>
                        <a:pt x="698196" y="168287"/>
                      </a:cubicBezTo>
                      <a:cubicBezTo>
                        <a:pt x="701815" y="179907"/>
                        <a:pt x="692862" y="199148"/>
                        <a:pt x="688957" y="210387"/>
                      </a:cubicBezTo>
                      <a:close/>
                    </a:path>
                  </a:pathLst>
                </a:custGeom>
                <a:solidFill>
                  <a:srgbClr val="56707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9" name="Freeform: Shape 278">
                  <a:extLst>
                    <a:ext uri="{FF2B5EF4-FFF2-40B4-BE49-F238E27FC236}">
                      <a16:creationId xmlns:a16="http://schemas.microsoft.com/office/drawing/2014/main" xmlns="" id="{DD8CE096-FE0A-4233-A0DF-D5E56000D33B}"/>
                    </a:ext>
                  </a:extLst>
                </p:cNvPr>
                <p:cNvSpPr/>
                <p:nvPr/>
              </p:nvSpPr>
              <p:spPr>
                <a:xfrm>
                  <a:off x="6249838" y="2647365"/>
                  <a:ext cx="327508" cy="765411"/>
                </a:xfrm>
                <a:custGeom>
                  <a:avLst/>
                  <a:gdLst>
                    <a:gd name="connsiteX0" fmla="*/ 318982 w 327508"/>
                    <a:gd name="connsiteY0" fmla="*/ 2203 h 765411"/>
                    <a:gd name="connsiteX1" fmla="*/ 251831 w 327508"/>
                    <a:gd name="connsiteY1" fmla="*/ 144983 h 765411"/>
                    <a:gd name="connsiteX2" fmla="*/ 189442 w 327508"/>
                    <a:gd name="connsiteY2" fmla="*/ 290430 h 765411"/>
                    <a:gd name="connsiteX3" fmla="*/ 67808 w 327508"/>
                    <a:gd name="connsiteY3" fmla="*/ 581895 h 765411"/>
                    <a:gd name="connsiteX4" fmla="*/ 657 w 327508"/>
                    <a:gd name="connsiteY4" fmla="*/ 748583 h 765411"/>
                    <a:gd name="connsiteX5" fmla="*/ 25041 w 327508"/>
                    <a:gd name="connsiteY5" fmla="*/ 758870 h 765411"/>
                    <a:gd name="connsiteX6" fmla="*/ 85239 w 327508"/>
                    <a:gd name="connsiteY6" fmla="*/ 613518 h 765411"/>
                    <a:gd name="connsiteX7" fmla="*/ 145341 w 327508"/>
                    <a:gd name="connsiteY7" fmla="*/ 466833 h 765411"/>
                    <a:gd name="connsiteX8" fmla="*/ 264594 w 327508"/>
                    <a:gd name="connsiteY8" fmla="*/ 173368 h 765411"/>
                    <a:gd name="connsiteX9" fmla="*/ 297551 w 327508"/>
                    <a:gd name="connsiteY9" fmla="*/ 89929 h 765411"/>
                    <a:gd name="connsiteX10" fmla="*/ 327364 w 327508"/>
                    <a:gd name="connsiteY10" fmla="*/ 5632 h 765411"/>
                    <a:gd name="connsiteX11" fmla="*/ 318982 w 327508"/>
                    <a:gd name="connsiteY11" fmla="*/ 2203 h 765411"/>
                    <a:gd name="connsiteX12" fmla="*/ 318982 w 327508"/>
                    <a:gd name="connsiteY12" fmla="*/ 2203 h 765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27508" h="765411">
                      <a:moveTo>
                        <a:pt x="318982" y="2203"/>
                      </a:moveTo>
                      <a:cubicBezTo>
                        <a:pt x="292122" y="47257"/>
                        <a:pt x="273167" y="97072"/>
                        <a:pt x="251831" y="144983"/>
                      </a:cubicBezTo>
                      <a:cubicBezTo>
                        <a:pt x="230304" y="193180"/>
                        <a:pt x="210016" y="241853"/>
                        <a:pt x="189442" y="290430"/>
                      </a:cubicBezTo>
                      <a:cubicBezTo>
                        <a:pt x="148389" y="387395"/>
                        <a:pt x="107718" y="484454"/>
                        <a:pt x="67808" y="581895"/>
                      </a:cubicBezTo>
                      <a:cubicBezTo>
                        <a:pt x="45234" y="637045"/>
                        <a:pt x="19516" y="692004"/>
                        <a:pt x="657" y="748583"/>
                      </a:cubicBezTo>
                      <a:cubicBezTo>
                        <a:pt x="-4106" y="762775"/>
                        <a:pt x="18373" y="772490"/>
                        <a:pt x="25041" y="758870"/>
                      </a:cubicBezTo>
                      <a:cubicBezTo>
                        <a:pt x="47805" y="711816"/>
                        <a:pt x="65427" y="661810"/>
                        <a:pt x="85239" y="613518"/>
                      </a:cubicBezTo>
                      <a:cubicBezTo>
                        <a:pt x="105241" y="564655"/>
                        <a:pt x="125529" y="515887"/>
                        <a:pt x="145341" y="466833"/>
                      </a:cubicBezTo>
                      <a:cubicBezTo>
                        <a:pt x="184965" y="368916"/>
                        <a:pt x="225066" y="271285"/>
                        <a:pt x="264594" y="173368"/>
                      </a:cubicBezTo>
                      <a:cubicBezTo>
                        <a:pt x="275739" y="145650"/>
                        <a:pt x="286502" y="117742"/>
                        <a:pt x="297551" y="89929"/>
                      </a:cubicBezTo>
                      <a:cubicBezTo>
                        <a:pt x="308600" y="61925"/>
                        <a:pt x="319649" y="34684"/>
                        <a:pt x="327364" y="5632"/>
                      </a:cubicBezTo>
                      <a:cubicBezTo>
                        <a:pt x="328602" y="679"/>
                        <a:pt x="321554" y="-2273"/>
                        <a:pt x="318982" y="2203"/>
                      </a:cubicBezTo>
                      <a:lnTo>
                        <a:pt x="318982" y="2203"/>
                      </a:lnTo>
                      <a:close/>
                    </a:path>
                  </a:pathLst>
                </a:custGeom>
                <a:solidFill>
                  <a:srgbClr val="56707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xmlns="" id="{86C61698-36A3-4D51-B3AD-2E5A9DDE3D4C}"/>
                    </a:ext>
                  </a:extLst>
                </p:cNvPr>
                <p:cNvSpPr/>
                <p:nvPr/>
              </p:nvSpPr>
              <p:spPr>
                <a:xfrm>
                  <a:off x="6402105" y="2598087"/>
                  <a:ext cx="125683" cy="135311"/>
                </a:xfrm>
                <a:custGeom>
                  <a:avLst/>
                  <a:gdLst>
                    <a:gd name="connsiteX0" fmla="*/ 4029 w 125683"/>
                    <a:gd name="connsiteY0" fmla="*/ 88247 h 135311"/>
                    <a:gd name="connsiteX1" fmla="*/ 77371 w 125683"/>
                    <a:gd name="connsiteY1" fmla="*/ 133682 h 135311"/>
                    <a:gd name="connsiteX2" fmla="*/ 125663 w 125683"/>
                    <a:gd name="connsiteY2" fmla="*/ 68912 h 135311"/>
                    <a:gd name="connsiteX3" fmla="*/ 76038 w 125683"/>
                    <a:gd name="connsiteY3" fmla="*/ 3570 h 135311"/>
                    <a:gd name="connsiteX4" fmla="*/ 38509 w 125683"/>
                    <a:gd name="connsiteY4" fmla="*/ 2332 h 135311"/>
                    <a:gd name="connsiteX5" fmla="*/ 4029 w 125683"/>
                    <a:gd name="connsiteY5" fmla="*/ 88247 h 135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83" h="135311">
                      <a:moveTo>
                        <a:pt x="4029" y="88247"/>
                      </a:moveTo>
                      <a:cubicBezTo>
                        <a:pt x="14411" y="118632"/>
                        <a:pt x="44129" y="141778"/>
                        <a:pt x="77371" y="133682"/>
                      </a:cubicBezTo>
                      <a:cubicBezTo>
                        <a:pt x="105661" y="126824"/>
                        <a:pt x="126425" y="98058"/>
                        <a:pt x="125663" y="68912"/>
                      </a:cubicBezTo>
                      <a:cubicBezTo>
                        <a:pt x="124901" y="39765"/>
                        <a:pt x="103660" y="12809"/>
                        <a:pt x="76038" y="3570"/>
                      </a:cubicBezTo>
                      <a:cubicBezTo>
                        <a:pt x="63941" y="-430"/>
                        <a:pt x="50606" y="-1383"/>
                        <a:pt x="38509" y="2332"/>
                      </a:cubicBezTo>
                      <a:cubicBezTo>
                        <a:pt x="3552" y="12905"/>
                        <a:pt x="-6639" y="57101"/>
                        <a:pt x="4029" y="88247"/>
                      </a:cubicBezTo>
                      <a:close/>
                    </a:path>
                  </a:pathLst>
                </a:custGeom>
                <a:solidFill>
                  <a:srgbClr val="EA542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1" name="Freeform: Shape 280">
                  <a:extLst>
                    <a:ext uri="{FF2B5EF4-FFF2-40B4-BE49-F238E27FC236}">
                      <a16:creationId xmlns:a16="http://schemas.microsoft.com/office/drawing/2014/main" xmlns="" id="{FB9ABE03-4903-4FC1-8AB6-6F5F27CAC1B1}"/>
                    </a:ext>
                  </a:extLst>
                </p:cNvPr>
                <p:cNvSpPr/>
                <p:nvPr/>
              </p:nvSpPr>
              <p:spPr>
                <a:xfrm>
                  <a:off x="6566148" y="2675264"/>
                  <a:ext cx="125648" cy="135403"/>
                </a:xfrm>
                <a:custGeom>
                  <a:avLst/>
                  <a:gdLst>
                    <a:gd name="connsiteX0" fmla="*/ 121925 w 125648"/>
                    <a:gd name="connsiteY0" fmla="*/ 47837 h 135403"/>
                    <a:gd name="connsiteX1" fmla="*/ 49154 w 125648"/>
                    <a:gd name="connsiteY1" fmla="*/ 1450 h 135403"/>
                    <a:gd name="connsiteX2" fmla="*/ 5 w 125648"/>
                    <a:gd name="connsiteY2" fmla="*/ 65553 h 135403"/>
                    <a:gd name="connsiteX3" fmla="*/ 48773 w 125648"/>
                    <a:gd name="connsiteY3" fmla="*/ 131562 h 135403"/>
                    <a:gd name="connsiteX4" fmla="*/ 86302 w 125648"/>
                    <a:gd name="connsiteY4" fmla="*/ 133276 h 135403"/>
                    <a:gd name="connsiteX5" fmla="*/ 121925 w 125648"/>
                    <a:gd name="connsiteY5" fmla="*/ 47837 h 135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48" h="135403">
                      <a:moveTo>
                        <a:pt x="121925" y="47837"/>
                      </a:moveTo>
                      <a:cubicBezTo>
                        <a:pt x="111924" y="17262"/>
                        <a:pt x="82492" y="-6170"/>
                        <a:pt x="49154" y="1450"/>
                      </a:cubicBezTo>
                      <a:cubicBezTo>
                        <a:pt x="20769" y="7927"/>
                        <a:pt x="-376" y="36502"/>
                        <a:pt x="5" y="65553"/>
                      </a:cubicBezTo>
                      <a:cubicBezTo>
                        <a:pt x="386" y="94700"/>
                        <a:pt x="21341" y="121941"/>
                        <a:pt x="48773" y="131562"/>
                      </a:cubicBezTo>
                      <a:cubicBezTo>
                        <a:pt x="60775" y="135753"/>
                        <a:pt x="74110" y="136800"/>
                        <a:pt x="86302" y="133276"/>
                      </a:cubicBezTo>
                      <a:cubicBezTo>
                        <a:pt x="121449" y="123084"/>
                        <a:pt x="132212" y="79079"/>
                        <a:pt x="121925" y="47837"/>
                      </a:cubicBezTo>
                      <a:close/>
                    </a:path>
                  </a:pathLst>
                </a:custGeom>
                <a:solidFill>
                  <a:srgbClr val="5FBFB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2" name="Freeform: Shape 281">
                  <a:extLst>
                    <a:ext uri="{FF2B5EF4-FFF2-40B4-BE49-F238E27FC236}">
                      <a16:creationId xmlns:a16="http://schemas.microsoft.com/office/drawing/2014/main" xmlns="" id="{7BDDEE51-EDB0-41D5-AB84-522D9C87FE50}"/>
                    </a:ext>
                  </a:extLst>
                </p:cNvPr>
                <p:cNvSpPr/>
                <p:nvPr/>
              </p:nvSpPr>
              <p:spPr>
                <a:xfrm>
                  <a:off x="6329882" y="2757594"/>
                  <a:ext cx="132422" cy="128126"/>
                </a:xfrm>
                <a:custGeom>
                  <a:avLst/>
                  <a:gdLst>
                    <a:gd name="connsiteX0" fmla="*/ 32246 w 132422"/>
                    <a:gd name="connsiteY0" fmla="*/ 12847 h 128126"/>
                    <a:gd name="connsiteX1" fmla="*/ 6719 w 132422"/>
                    <a:gd name="connsiteY1" fmla="*/ 95238 h 128126"/>
                    <a:gd name="connsiteX2" fmla="*/ 81490 w 132422"/>
                    <a:gd name="connsiteY2" fmla="*/ 125718 h 128126"/>
                    <a:gd name="connsiteX3" fmla="*/ 132259 w 132422"/>
                    <a:gd name="connsiteY3" fmla="*/ 61329 h 128126"/>
                    <a:gd name="connsiteX4" fmla="*/ 124067 w 132422"/>
                    <a:gd name="connsiteY4" fmla="*/ 24658 h 128126"/>
                    <a:gd name="connsiteX5" fmla="*/ 32246 w 132422"/>
                    <a:gd name="connsiteY5" fmla="*/ 12847 h 128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2422" h="128126">
                      <a:moveTo>
                        <a:pt x="32246" y="12847"/>
                      </a:moveTo>
                      <a:cubicBezTo>
                        <a:pt x="5386" y="30563"/>
                        <a:pt x="-9473" y="65044"/>
                        <a:pt x="6719" y="95238"/>
                      </a:cubicBezTo>
                      <a:cubicBezTo>
                        <a:pt x="20435" y="120956"/>
                        <a:pt x="53582" y="133814"/>
                        <a:pt x="81490" y="125718"/>
                      </a:cubicBezTo>
                      <a:cubicBezTo>
                        <a:pt x="109494" y="117622"/>
                        <a:pt x="130258" y="90380"/>
                        <a:pt x="132259" y="61329"/>
                      </a:cubicBezTo>
                      <a:cubicBezTo>
                        <a:pt x="133116" y="48661"/>
                        <a:pt x="130639" y="35516"/>
                        <a:pt x="124067" y="24658"/>
                      </a:cubicBezTo>
                      <a:cubicBezTo>
                        <a:pt x="105017" y="-6584"/>
                        <a:pt x="59773" y="-5346"/>
                        <a:pt x="32246" y="12847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3" name="Freeform: Shape 282">
                  <a:extLst>
                    <a:ext uri="{FF2B5EF4-FFF2-40B4-BE49-F238E27FC236}">
                      <a16:creationId xmlns:a16="http://schemas.microsoft.com/office/drawing/2014/main" xmlns="" id="{DEA8C39F-F948-4488-B2C3-A300654C9ADE}"/>
                    </a:ext>
                  </a:extLst>
                </p:cNvPr>
                <p:cNvSpPr/>
                <p:nvPr/>
              </p:nvSpPr>
              <p:spPr>
                <a:xfrm>
                  <a:off x="6505885" y="2834257"/>
                  <a:ext cx="124523" cy="136946"/>
                </a:xfrm>
                <a:custGeom>
                  <a:avLst/>
                  <a:gdLst>
                    <a:gd name="connsiteX0" fmla="*/ 124277 w 124523"/>
                    <a:gd name="connsiteY0" fmla="*/ 61818 h 136946"/>
                    <a:gd name="connsiteX1" fmla="*/ 64078 w 124523"/>
                    <a:gd name="connsiteY1" fmla="*/ 1 h 136946"/>
                    <a:gd name="connsiteX2" fmla="*/ 1499 w 124523"/>
                    <a:gd name="connsiteY2" fmla="*/ 51150 h 136946"/>
                    <a:gd name="connsiteX3" fmla="*/ 33789 w 124523"/>
                    <a:gd name="connsiteY3" fmla="*/ 126588 h 136946"/>
                    <a:gd name="connsiteX4" fmla="*/ 69889 w 124523"/>
                    <a:gd name="connsiteY4" fmla="*/ 136875 h 136946"/>
                    <a:gd name="connsiteX5" fmla="*/ 124277 w 124523"/>
                    <a:gd name="connsiteY5" fmla="*/ 61818 h 136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523" h="136946">
                      <a:moveTo>
                        <a:pt x="124277" y="61818"/>
                      </a:moveTo>
                      <a:cubicBezTo>
                        <a:pt x="121514" y="29814"/>
                        <a:pt x="98369" y="192"/>
                        <a:pt x="64078" y="1"/>
                      </a:cubicBezTo>
                      <a:cubicBezTo>
                        <a:pt x="34932" y="-189"/>
                        <a:pt x="7786" y="22671"/>
                        <a:pt x="1499" y="51150"/>
                      </a:cubicBezTo>
                      <a:cubicBezTo>
                        <a:pt x="-4787" y="79630"/>
                        <a:pt x="9214" y="110872"/>
                        <a:pt x="33789" y="126588"/>
                      </a:cubicBezTo>
                      <a:cubicBezTo>
                        <a:pt x="44552" y="133446"/>
                        <a:pt x="57220" y="137542"/>
                        <a:pt x="69889" y="136875"/>
                      </a:cubicBezTo>
                      <a:cubicBezTo>
                        <a:pt x="106465" y="134970"/>
                        <a:pt x="127039" y="94680"/>
                        <a:pt x="124277" y="61818"/>
                      </a:cubicBezTo>
                      <a:close/>
                    </a:path>
                  </a:pathLst>
                </a:custGeom>
                <a:solidFill>
                  <a:srgbClr val="EB619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4" name="Freeform: Shape 283">
                  <a:extLst>
                    <a:ext uri="{FF2B5EF4-FFF2-40B4-BE49-F238E27FC236}">
                      <a16:creationId xmlns:a16="http://schemas.microsoft.com/office/drawing/2014/main" xmlns="" id="{EF13626A-C4E4-46D6-A809-3633B7C6B7D2}"/>
                    </a:ext>
                  </a:extLst>
                </p:cNvPr>
                <p:cNvSpPr/>
                <p:nvPr/>
              </p:nvSpPr>
              <p:spPr>
                <a:xfrm>
                  <a:off x="6263580" y="2918111"/>
                  <a:ext cx="136383" cy="124663"/>
                </a:xfrm>
                <a:custGeom>
                  <a:avLst/>
                  <a:gdLst>
                    <a:gd name="connsiteX0" fmla="*/ 53400 w 136383"/>
                    <a:gd name="connsiteY0" fmla="*/ 121791 h 124663"/>
                    <a:gd name="connsiteX1" fmla="*/ 132552 w 136383"/>
                    <a:gd name="connsiteY1" fmla="*/ 87406 h 124663"/>
                    <a:gd name="connsiteX2" fmla="*/ 106835 w 136383"/>
                    <a:gd name="connsiteY2" fmla="*/ 10825 h 124663"/>
                    <a:gd name="connsiteX3" fmla="*/ 24825 w 136383"/>
                    <a:gd name="connsiteY3" fmla="*/ 14349 h 124663"/>
                    <a:gd name="connsiteX4" fmla="*/ 2346 w 136383"/>
                    <a:gd name="connsiteY4" fmla="*/ 44544 h 124663"/>
                    <a:gd name="connsiteX5" fmla="*/ 53400 w 136383"/>
                    <a:gd name="connsiteY5" fmla="*/ 121791 h 124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6383" h="124663">
                      <a:moveTo>
                        <a:pt x="53400" y="121791"/>
                      </a:moveTo>
                      <a:cubicBezTo>
                        <a:pt x="84356" y="130554"/>
                        <a:pt x="120170" y="119315"/>
                        <a:pt x="132552" y="87406"/>
                      </a:cubicBezTo>
                      <a:cubicBezTo>
                        <a:pt x="143030" y="60260"/>
                        <a:pt x="131219" y="26732"/>
                        <a:pt x="106835" y="10825"/>
                      </a:cubicBezTo>
                      <a:cubicBezTo>
                        <a:pt x="82451" y="-5082"/>
                        <a:pt x="48161" y="-3081"/>
                        <a:pt x="24825" y="14349"/>
                      </a:cubicBezTo>
                      <a:cubicBezTo>
                        <a:pt x="14633" y="21969"/>
                        <a:pt x="6251" y="32352"/>
                        <a:pt x="2346" y="44544"/>
                      </a:cubicBezTo>
                      <a:cubicBezTo>
                        <a:pt x="-8799" y="79310"/>
                        <a:pt x="21681" y="112838"/>
                        <a:pt x="53400" y="121791"/>
                      </a:cubicBezTo>
                      <a:close/>
                    </a:path>
                  </a:pathLst>
                </a:custGeom>
                <a:solidFill>
                  <a:srgbClr val="34AC6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5" name="Freeform: Shape 284">
                  <a:extLst>
                    <a:ext uri="{FF2B5EF4-FFF2-40B4-BE49-F238E27FC236}">
                      <a16:creationId xmlns:a16="http://schemas.microsoft.com/office/drawing/2014/main" xmlns="" id="{3A9C3165-F6E9-48E3-AB75-F012014BDE06}"/>
                    </a:ext>
                  </a:extLst>
                </p:cNvPr>
                <p:cNvSpPr/>
                <p:nvPr/>
              </p:nvSpPr>
              <p:spPr>
                <a:xfrm>
                  <a:off x="6439000" y="2993493"/>
                  <a:ext cx="127261" cy="133311"/>
                </a:xfrm>
                <a:custGeom>
                  <a:avLst/>
                  <a:gdLst>
                    <a:gd name="connsiteX0" fmla="*/ 11996 w 127261"/>
                    <a:gd name="connsiteY0" fmla="*/ 34885 h 133311"/>
                    <a:gd name="connsiteX1" fmla="*/ 21711 w 127261"/>
                    <a:gd name="connsiteY1" fmla="*/ 120610 h 133311"/>
                    <a:gd name="connsiteX2" fmla="*/ 102484 w 127261"/>
                    <a:gd name="connsiteY2" fmla="*/ 118514 h 133311"/>
                    <a:gd name="connsiteX3" fmla="*/ 123153 w 127261"/>
                    <a:gd name="connsiteY3" fmla="*/ 39076 h 133311"/>
                    <a:gd name="connsiteX4" fmla="*/ 100864 w 127261"/>
                    <a:gd name="connsiteY4" fmla="*/ 8786 h 133311"/>
                    <a:gd name="connsiteX5" fmla="*/ 11996 w 127261"/>
                    <a:gd name="connsiteY5" fmla="*/ 34885 h 133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7261" h="133311">
                      <a:moveTo>
                        <a:pt x="11996" y="34885"/>
                      </a:moveTo>
                      <a:cubicBezTo>
                        <a:pt x="-5435" y="61840"/>
                        <a:pt x="-5244" y="99464"/>
                        <a:pt x="21711" y="120610"/>
                      </a:cubicBezTo>
                      <a:cubicBezTo>
                        <a:pt x="44572" y="138612"/>
                        <a:pt x="80100" y="137088"/>
                        <a:pt x="102484" y="118514"/>
                      </a:cubicBezTo>
                      <a:cubicBezTo>
                        <a:pt x="124867" y="99845"/>
                        <a:pt x="132964" y="66508"/>
                        <a:pt x="123153" y="39076"/>
                      </a:cubicBezTo>
                      <a:cubicBezTo>
                        <a:pt x="118867" y="27074"/>
                        <a:pt x="111342" y="16025"/>
                        <a:pt x="100864" y="8786"/>
                      </a:cubicBezTo>
                      <a:cubicBezTo>
                        <a:pt x="70861" y="-12074"/>
                        <a:pt x="29903" y="7262"/>
                        <a:pt x="11996" y="34885"/>
                      </a:cubicBezTo>
                      <a:close/>
                    </a:path>
                  </a:pathLst>
                </a:custGeom>
                <a:solidFill>
                  <a:srgbClr val="1995B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6" name="Freeform: Shape 285">
                  <a:extLst>
                    <a:ext uri="{FF2B5EF4-FFF2-40B4-BE49-F238E27FC236}">
                      <a16:creationId xmlns:a16="http://schemas.microsoft.com/office/drawing/2014/main" xmlns="" id="{8333DFE9-5BE2-4C03-A4E3-E1B34C2E7671}"/>
                    </a:ext>
                  </a:extLst>
                </p:cNvPr>
                <p:cNvSpPr/>
                <p:nvPr/>
              </p:nvSpPr>
              <p:spPr>
                <a:xfrm>
                  <a:off x="6200913" y="3070560"/>
                  <a:ext cx="132422" cy="128055"/>
                </a:xfrm>
                <a:custGeom>
                  <a:avLst/>
                  <a:gdLst>
                    <a:gd name="connsiteX0" fmla="*/ 32246 w 132422"/>
                    <a:gd name="connsiteY0" fmla="*/ 12776 h 128055"/>
                    <a:gd name="connsiteX1" fmla="*/ 6719 w 132422"/>
                    <a:gd name="connsiteY1" fmla="*/ 95168 h 128055"/>
                    <a:gd name="connsiteX2" fmla="*/ 81490 w 132422"/>
                    <a:gd name="connsiteY2" fmla="*/ 125648 h 128055"/>
                    <a:gd name="connsiteX3" fmla="*/ 132259 w 132422"/>
                    <a:gd name="connsiteY3" fmla="*/ 61259 h 128055"/>
                    <a:gd name="connsiteX4" fmla="*/ 124067 w 132422"/>
                    <a:gd name="connsiteY4" fmla="*/ 24587 h 128055"/>
                    <a:gd name="connsiteX5" fmla="*/ 32246 w 132422"/>
                    <a:gd name="connsiteY5" fmla="*/ 12776 h 128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2422" h="128055">
                      <a:moveTo>
                        <a:pt x="32246" y="12776"/>
                      </a:moveTo>
                      <a:cubicBezTo>
                        <a:pt x="5386" y="30493"/>
                        <a:pt x="-9473" y="64973"/>
                        <a:pt x="6719" y="95168"/>
                      </a:cubicBezTo>
                      <a:cubicBezTo>
                        <a:pt x="20435" y="120885"/>
                        <a:pt x="53582" y="133744"/>
                        <a:pt x="81490" y="125648"/>
                      </a:cubicBezTo>
                      <a:cubicBezTo>
                        <a:pt x="109494" y="117551"/>
                        <a:pt x="130258" y="90310"/>
                        <a:pt x="132259" y="61259"/>
                      </a:cubicBezTo>
                      <a:cubicBezTo>
                        <a:pt x="133116" y="48590"/>
                        <a:pt x="130639" y="35446"/>
                        <a:pt x="124067" y="24587"/>
                      </a:cubicBezTo>
                      <a:cubicBezTo>
                        <a:pt x="105017" y="-6559"/>
                        <a:pt x="59773" y="-5321"/>
                        <a:pt x="32246" y="12776"/>
                      </a:cubicBezTo>
                      <a:close/>
                    </a:path>
                  </a:pathLst>
                </a:custGeom>
                <a:solidFill>
                  <a:srgbClr val="5FBFB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7" name="Freeform: Shape 286">
                  <a:extLst>
                    <a:ext uri="{FF2B5EF4-FFF2-40B4-BE49-F238E27FC236}">
                      <a16:creationId xmlns:a16="http://schemas.microsoft.com/office/drawing/2014/main" xmlns="" id="{495B6F65-D7FB-4729-A4F4-4DF580FD0736}"/>
                    </a:ext>
                  </a:extLst>
                </p:cNvPr>
                <p:cNvSpPr/>
                <p:nvPr/>
              </p:nvSpPr>
              <p:spPr>
                <a:xfrm>
                  <a:off x="6376916" y="3147248"/>
                  <a:ext cx="124523" cy="136946"/>
                </a:xfrm>
                <a:custGeom>
                  <a:avLst/>
                  <a:gdLst>
                    <a:gd name="connsiteX0" fmla="*/ 124276 w 124523"/>
                    <a:gd name="connsiteY0" fmla="*/ 61818 h 136946"/>
                    <a:gd name="connsiteX1" fmla="*/ 64079 w 124523"/>
                    <a:gd name="connsiteY1" fmla="*/ 1 h 136946"/>
                    <a:gd name="connsiteX2" fmla="*/ 1499 w 124523"/>
                    <a:gd name="connsiteY2" fmla="*/ 51150 h 136946"/>
                    <a:gd name="connsiteX3" fmla="*/ 33789 w 124523"/>
                    <a:gd name="connsiteY3" fmla="*/ 126588 h 136946"/>
                    <a:gd name="connsiteX4" fmla="*/ 69889 w 124523"/>
                    <a:gd name="connsiteY4" fmla="*/ 136875 h 136946"/>
                    <a:gd name="connsiteX5" fmla="*/ 124276 w 124523"/>
                    <a:gd name="connsiteY5" fmla="*/ 61818 h 136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523" h="136946">
                      <a:moveTo>
                        <a:pt x="124276" y="61818"/>
                      </a:moveTo>
                      <a:cubicBezTo>
                        <a:pt x="121514" y="29814"/>
                        <a:pt x="98369" y="192"/>
                        <a:pt x="64079" y="1"/>
                      </a:cubicBezTo>
                      <a:cubicBezTo>
                        <a:pt x="34932" y="-189"/>
                        <a:pt x="7786" y="22671"/>
                        <a:pt x="1499" y="51150"/>
                      </a:cubicBezTo>
                      <a:cubicBezTo>
                        <a:pt x="-4787" y="79630"/>
                        <a:pt x="9215" y="110872"/>
                        <a:pt x="33789" y="126588"/>
                      </a:cubicBezTo>
                      <a:cubicBezTo>
                        <a:pt x="44552" y="133446"/>
                        <a:pt x="57221" y="137542"/>
                        <a:pt x="69889" y="136875"/>
                      </a:cubicBezTo>
                      <a:cubicBezTo>
                        <a:pt x="106465" y="134970"/>
                        <a:pt x="127039" y="94584"/>
                        <a:pt x="124276" y="61818"/>
                      </a:cubicBezTo>
                      <a:close/>
                    </a:path>
                  </a:pathLst>
                </a:custGeom>
                <a:solidFill>
                  <a:srgbClr val="EA542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8" name="Freeform: Shape 287">
                  <a:extLst>
                    <a:ext uri="{FF2B5EF4-FFF2-40B4-BE49-F238E27FC236}">
                      <a16:creationId xmlns:a16="http://schemas.microsoft.com/office/drawing/2014/main" xmlns="" id="{11EAD289-E5D4-415B-9421-A6C0F00DE4A1}"/>
                    </a:ext>
                  </a:extLst>
                </p:cNvPr>
                <p:cNvSpPr/>
                <p:nvPr/>
              </p:nvSpPr>
              <p:spPr>
                <a:xfrm>
                  <a:off x="6132170" y="3237104"/>
                  <a:ext cx="136348" cy="124663"/>
                </a:xfrm>
                <a:custGeom>
                  <a:avLst/>
                  <a:gdLst>
                    <a:gd name="connsiteX0" fmla="*/ 53364 w 136348"/>
                    <a:gd name="connsiteY0" fmla="*/ 121791 h 124663"/>
                    <a:gd name="connsiteX1" fmla="*/ 132517 w 136348"/>
                    <a:gd name="connsiteY1" fmla="*/ 87406 h 124663"/>
                    <a:gd name="connsiteX2" fmla="*/ 106800 w 136348"/>
                    <a:gd name="connsiteY2" fmla="*/ 10825 h 124663"/>
                    <a:gd name="connsiteX3" fmla="*/ 24789 w 136348"/>
                    <a:gd name="connsiteY3" fmla="*/ 14349 h 124663"/>
                    <a:gd name="connsiteX4" fmla="*/ 2310 w 136348"/>
                    <a:gd name="connsiteY4" fmla="*/ 44544 h 124663"/>
                    <a:gd name="connsiteX5" fmla="*/ 53364 w 136348"/>
                    <a:gd name="connsiteY5" fmla="*/ 121791 h 124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6348" h="124663">
                      <a:moveTo>
                        <a:pt x="53364" y="121791"/>
                      </a:moveTo>
                      <a:cubicBezTo>
                        <a:pt x="84321" y="130554"/>
                        <a:pt x="120135" y="119315"/>
                        <a:pt x="132517" y="87406"/>
                      </a:cubicBezTo>
                      <a:cubicBezTo>
                        <a:pt x="142995" y="60260"/>
                        <a:pt x="131184" y="26732"/>
                        <a:pt x="106800" y="10825"/>
                      </a:cubicBezTo>
                      <a:cubicBezTo>
                        <a:pt x="82416" y="-5082"/>
                        <a:pt x="48126" y="-3081"/>
                        <a:pt x="24789" y="14349"/>
                      </a:cubicBezTo>
                      <a:cubicBezTo>
                        <a:pt x="14598" y="21969"/>
                        <a:pt x="6216" y="32352"/>
                        <a:pt x="2310" y="44544"/>
                      </a:cubicBezTo>
                      <a:cubicBezTo>
                        <a:pt x="-8739" y="79215"/>
                        <a:pt x="21741" y="112743"/>
                        <a:pt x="53364" y="121791"/>
                      </a:cubicBezTo>
                      <a:close/>
                    </a:path>
                  </a:pathLst>
                </a:custGeom>
                <a:solidFill>
                  <a:srgbClr val="EB619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9" name="Freeform: Shape 288">
                  <a:extLst>
                    <a:ext uri="{FF2B5EF4-FFF2-40B4-BE49-F238E27FC236}">
                      <a16:creationId xmlns:a16="http://schemas.microsoft.com/office/drawing/2014/main" xmlns="" id="{AC16E083-801B-40CD-A567-8C5C0F9EEDF2}"/>
                    </a:ext>
                  </a:extLst>
                </p:cNvPr>
                <p:cNvSpPr/>
                <p:nvPr/>
              </p:nvSpPr>
              <p:spPr>
                <a:xfrm>
                  <a:off x="6307555" y="3312390"/>
                  <a:ext cx="127261" cy="133311"/>
                </a:xfrm>
                <a:custGeom>
                  <a:avLst/>
                  <a:gdLst>
                    <a:gd name="connsiteX0" fmla="*/ 11996 w 127261"/>
                    <a:gd name="connsiteY0" fmla="*/ 34885 h 133311"/>
                    <a:gd name="connsiteX1" fmla="*/ 21712 w 127261"/>
                    <a:gd name="connsiteY1" fmla="*/ 120610 h 133311"/>
                    <a:gd name="connsiteX2" fmla="*/ 102484 w 127261"/>
                    <a:gd name="connsiteY2" fmla="*/ 118514 h 133311"/>
                    <a:gd name="connsiteX3" fmla="*/ 123153 w 127261"/>
                    <a:gd name="connsiteY3" fmla="*/ 39076 h 133311"/>
                    <a:gd name="connsiteX4" fmla="*/ 100864 w 127261"/>
                    <a:gd name="connsiteY4" fmla="*/ 8786 h 133311"/>
                    <a:gd name="connsiteX5" fmla="*/ 11996 w 127261"/>
                    <a:gd name="connsiteY5" fmla="*/ 34885 h 133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7261" h="133311">
                      <a:moveTo>
                        <a:pt x="11996" y="34885"/>
                      </a:moveTo>
                      <a:cubicBezTo>
                        <a:pt x="-5435" y="61840"/>
                        <a:pt x="-5244" y="99464"/>
                        <a:pt x="21712" y="120610"/>
                      </a:cubicBezTo>
                      <a:cubicBezTo>
                        <a:pt x="44572" y="138612"/>
                        <a:pt x="80100" y="137088"/>
                        <a:pt x="102484" y="118514"/>
                      </a:cubicBezTo>
                      <a:cubicBezTo>
                        <a:pt x="124867" y="99845"/>
                        <a:pt x="132964" y="66508"/>
                        <a:pt x="123153" y="39076"/>
                      </a:cubicBezTo>
                      <a:cubicBezTo>
                        <a:pt x="118867" y="27074"/>
                        <a:pt x="111342" y="16025"/>
                        <a:pt x="100864" y="8786"/>
                      </a:cubicBezTo>
                      <a:cubicBezTo>
                        <a:pt x="70860" y="-12074"/>
                        <a:pt x="29903" y="7262"/>
                        <a:pt x="11996" y="34885"/>
                      </a:cubicBezTo>
                      <a:close/>
                    </a:path>
                  </a:pathLst>
                </a:custGeom>
                <a:solidFill>
                  <a:srgbClr val="F3E7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xmlns="" id="{A7B72C91-EFD2-4868-B84E-A452CEE42093}"/>
                  </a:ext>
                </a:extLst>
              </p:cNvPr>
              <p:cNvSpPr/>
              <p:nvPr/>
            </p:nvSpPr>
            <p:spPr>
              <a:xfrm>
                <a:off x="5713997" y="2551910"/>
                <a:ext cx="646988" cy="804032"/>
              </a:xfrm>
              <a:custGeom>
                <a:avLst/>
                <a:gdLst>
                  <a:gd name="connsiteX0" fmla="*/ 442963 w 646988"/>
                  <a:gd name="connsiteY0" fmla="*/ 160428 h 804032"/>
                  <a:gd name="connsiteX1" fmla="*/ 406768 w 646988"/>
                  <a:gd name="connsiteY1" fmla="*/ 62416 h 804032"/>
                  <a:gd name="connsiteX2" fmla="*/ 341712 w 646988"/>
                  <a:gd name="connsiteY2" fmla="*/ 27 h 804032"/>
                  <a:gd name="connsiteX3" fmla="*/ 263226 w 646988"/>
                  <a:gd name="connsiteY3" fmla="*/ 27935 h 804032"/>
                  <a:gd name="connsiteX4" fmla="*/ 182549 w 646988"/>
                  <a:gd name="connsiteY4" fmla="*/ 65750 h 804032"/>
                  <a:gd name="connsiteX5" fmla="*/ 3479 w 646988"/>
                  <a:gd name="connsiteY5" fmla="*/ 146903 h 804032"/>
                  <a:gd name="connsiteX6" fmla="*/ 1670 w 646988"/>
                  <a:gd name="connsiteY6" fmla="*/ 151856 h 804032"/>
                  <a:gd name="connsiteX7" fmla="*/ 15862 w 646988"/>
                  <a:gd name="connsiteY7" fmla="*/ 194623 h 804032"/>
                  <a:gd name="connsiteX8" fmla="*/ 24244 w 646988"/>
                  <a:gd name="connsiteY8" fmla="*/ 199290 h 804032"/>
                  <a:gd name="connsiteX9" fmla="*/ 13576 w 646988"/>
                  <a:gd name="connsiteY9" fmla="*/ 217578 h 804032"/>
                  <a:gd name="connsiteX10" fmla="*/ 11957 w 646988"/>
                  <a:gd name="connsiteY10" fmla="*/ 229866 h 804032"/>
                  <a:gd name="connsiteX11" fmla="*/ 19577 w 646988"/>
                  <a:gd name="connsiteY11" fmla="*/ 252345 h 804032"/>
                  <a:gd name="connsiteX12" fmla="*/ 27768 w 646988"/>
                  <a:gd name="connsiteY12" fmla="*/ 260441 h 804032"/>
                  <a:gd name="connsiteX13" fmla="*/ 36341 w 646988"/>
                  <a:gd name="connsiteY13" fmla="*/ 265108 h 804032"/>
                  <a:gd name="connsiteX14" fmla="*/ 28054 w 646988"/>
                  <a:gd name="connsiteY14" fmla="*/ 277110 h 804032"/>
                  <a:gd name="connsiteX15" fmla="*/ 46056 w 646988"/>
                  <a:gd name="connsiteY15" fmla="*/ 329973 h 804032"/>
                  <a:gd name="connsiteX16" fmla="*/ 49009 w 646988"/>
                  <a:gd name="connsiteY16" fmla="*/ 331402 h 804032"/>
                  <a:gd name="connsiteX17" fmla="*/ 47294 w 646988"/>
                  <a:gd name="connsiteY17" fmla="*/ 333498 h 804032"/>
                  <a:gd name="connsiteX18" fmla="*/ 54629 w 646988"/>
                  <a:gd name="connsiteY18" fmla="*/ 354643 h 804032"/>
                  <a:gd name="connsiteX19" fmla="*/ 55105 w 646988"/>
                  <a:gd name="connsiteY19" fmla="*/ 352738 h 804032"/>
                  <a:gd name="connsiteX20" fmla="*/ 61868 w 646988"/>
                  <a:gd name="connsiteY20" fmla="*/ 341784 h 804032"/>
                  <a:gd name="connsiteX21" fmla="*/ 71107 w 646988"/>
                  <a:gd name="connsiteY21" fmla="*/ 389600 h 804032"/>
                  <a:gd name="connsiteX22" fmla="*/ 70916 w 646988"/>
                  <a:gd name="connsiteY22" fmla="*/ 389695 h 804032"/>
                  <a:gd name="connsiteX23" fmla="*/ 69869 w 646988"/>
                  <a:gd name="connsiteY23" fmla="*/ 383694 h 804032"/>
                  <a:gd name="connsiteX24" fmla="*/ 64630 w 646988"/>
                  <a:gd name="connsiteY24" fmla="*/ 381218 h 804032"/>
                  <a:gd name="connsiteX25" fmla="*/ 63582 w 646988"/>
                  <a:gd name="connsiteY25" fmla="*/ 380361 h 804032"/>
                  <a:gd name="connsiteX26" fmla="*/ 73488 w 646988"/>
                  <a:gd name="connsiteY26" fmla="*/ 408173 h 804032"/>
                  <a:gd name="connsiteX27" fmla="*/ 74536 w 646988"/>
                  <a:gd name="connsiteY27" fmla="*/ 407031 h 804032"/>
                  <a:gd name="connsiteX28" fmla="*/ 76250 w 646988"/>
                  <a:gd name="connsiteY28" fmla="*/ 415794 h 804032"/>
                  <a:gd name="connsiteX29" fmla="*/ 194361 w 646988"/>
                  <a:gd name="connsiteY29" fmla="*/ 685923 h 804032"/>
                  <a:gd name="connsiteX30" fmla="*/ 284657 w 646988"/>
                  <a:gd name="connsiteY30" fmla="*/ 669254 h 804032"/>
                  <a:gd name="connsiteX31" fmla="*/ 387337 w 646988"/>
                  <a:gd name="connsiteY31" fmla="*/ 649251 h 804032"/>
                  <a:gd name="connsiteX32" fmla="*/ 370954 w 646988"/>
                  <a:gd name="connsiteY32" fmla="*/ 688875 h 804032"/>
                  <a:gd name="connsiteX33" fmla="*/ 343236 w 646988"/>
                  <a:gd name="connsiteY33" fmla="*/ 759932 h 804032"/>
                  <a:gd name="connsiteX34" fmla="*/ 327901 w 646988"/>
                  <a:gd name="connsiteY34" fmla="*/ 804033 h 804032"/>
                  <a:gd name="connsiteX35" fmla="*/ 355714 w 646988"/>
                  <a:gd name="connsiteY35" fmla="*/ 794793 h 804032"/>
                  <a:gd name="connsiteX36" fmla="*/ 646989 w 646988"/>
                  <a:gd name="connsiteY36" fmla="*/ 725737 h 804032"/>
                  <a:gd name="connsiteX37" fmla="*/ 442963 w 646988"/>
                  <a:gd name="connsiteY37" fmla="*/ 160428 h 804032"/>
                  <a:gd name="connsiteX38" fmla="*/ 27578 w 646988"/>
                  <a:gd name="connsiteY38" fmla="*/ 184050 h 804032"/>
                  <a:gd name="connsiteX39" fmla="*/ 17957 w 646988"/>
                  <a:gd name="connsiteY39" fmla="*/ 155475 h 804032"/>
                  <a:gd name="connsiteX40" fmla="*/ 24625 w 646988"/>
                  <a:gd name="connsiteY40" fmla="*/ 144712 h 804032"/>
                  <a:gd name="connsiteX41" fmla="*/ 32531 w 646988"/>
                  <a:gd name="connsiteY41" fmla="*/ 187384 h 804032"/>
                  <a:gd name="connsiteX42" fmla="*/ 32340 w 646988"/>
                  <a:gd name="connsiteY42" fmla="*/ 186527 h 804032"/>
                  <a:gd name="connsiteX43" fmla="*/ 27578 w 646988"/>
                  <a:gd name="connsiteY43" fmla="*/ 184050 h 804032"/>
                  <a:gd name="connsiteX44" fmla="*/ 29864 w 646988"/>
                  <a:gd name="connsiteY44" fmla="*/ 221198 h 804032"/>
                  <a:gd name="connsiteX45" fmla="*/ 36817 w 646988"/>
                  <a:gd name="connsiteY45" fmla="*/ 210149 h 804032"/>
                  <a:gd name="connsiteX46" fmla="*/ 45866 w 646988"/>
                  <a:gd name="connsiteY46" fmla="*/ 258155 h 804032"/>
                  <a:gd name="connsiteX47" fmla="*/ 45866 w 646988"/>
                  <a:gd name="connsiteY47" fmla="*/ 258155 h 804032"/>
                  <a:gd name="connsiteX48" fmla="*/ 44723 w 646988"/>
                  <a:gd name="connsiteY48" fmla="*/ 252249 h 804032"/>
                  <a:gd name="connsiteX49" fmla="*/ 39484 w 646988"/>
                  <a:gd name="connsiteY49" fmla="*/ 249773 h 804032"/>
                  <a:gd name="connsiteX50" fmla="*/ 29864 w 646988"/>
                  <a:gd name="connsiteY50" fmla="*/ 221198 h 804032"/>
                  <a:gd name="connsiteX51" fmla="*/ 57772 w 646988"/>
                  <a:gd name="connsiteY51" fmla="*/ 324544 h 804032"/>
                  <a:gd name="connsiteX52" fmla="*/ 56629 w 646988"/>
                  <a:gd name="connsiteY52" fmla="*/ 318162 h 804032"/>
                  <a:gd name="connsiteX53" fmla="*/ 51390 w 646988"/>
                  <a:gd name="connsiteY53" fmla="*/ 315686 h 804032"/>
                  <a:gd name="connsiteX54" fmla="*/ 41770 w 646988"/>
                  <a:gd name="connsiteY54" fmla="*/ 287111 h 804032"/>
                  <a:gd name="connsiteX55" fmla="*/ 49199 w 646988"/>
                  <a:gd name="connsiteY55" fmla="*/ 275586 h 804032"/>
                  <a:gd name="connsiteX56" fmla="*/ 58534 w 646988"/>
                  <a:gd name="connsiteY56" fmla="*/ 324068 h 804032"/>
                  <a:gd name="connsiteX57" fmla="*/ 57772 w 646988"/>
                  <a:gd name="connsiteY57" fmla="*/ 324544 h 80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646988" h="804032">
                    <a:moveTo>
                      <a:pt x="442963" y="160428"/>
                    </a:moveTo>
                    <a:cubicBezTo>
                      <a:pt x="431533" y="127567"/>
                      <a:pt x="421341" y="94134"/>
                      <a:pt x="406768" y="62416"/>
                    </a:cubicBezTo>
                    <a:cubicBezTo>
                      <a:pt x="393719" y="33936"/>
                      <a:pt x="378003" y="-1116"/>
                      <a:pt x="341712" y="27"/>
                    </a:cubicBezTo>
                    <a:cubicBezTo>
                      <a:pt x="313899" y="884"/>
                      <a:pt x="287324" y="15362"/>
                      <a:pt x="263226" y="27935"/>
                    </a:cubicBezTo>
                    <a:cubicBezTo>
                      <a:pt x="236842" y="41652"/>
                      <a:pt x="209982" y="54225"/>
                      <a:pt x="182549" y="65750"/>
                    </a:cubicBezTo>
                    <a:cubicBezTo>
                      <a:pt x="122066" y="91182"/>
                      <a:pt x="60344" y="114042"/>
                      <a:pt x="3479" y="146903"/>
                    </a:cubicBezTo>
                    <a:cubicBezTo>
                      <a:pt x="2813" y="148522"/>
                      <a:pt x="2241" y="150141"/>
                      <a:pt x="1670" y="151856"/>
                    </a:cubicBezTo>
                    <a:cubicBezTo>
                      <a:pt x="-2998" y="167763"/>
                      <a:pt x="2241" y="184908"/>
                      <a:pt x="15862" y="194623"/>
                    </a:cubicBezTo>
                    <a:cubicBezTo>
                      <a:pt x="18148" y="196242"/>
                      <a:pt x="21101" y="197862"/>
                      <a:pt x="24244" y="199290"/>
                    </a:cubicBezTo>
                    <a:cubicBezTo>
                      <a:pt x="19577" y="204053"/>
                      <a:pt x="15767" y="210149"/>
                      <a:pt x="13576" y="217578"/>
                    </a:cubicBezTo>
                    <a:cubicBezTo>
                      <a:pt x="12433" y="221674"/>
                      <a:pt x="11861" y="225770"/>
                      <a:pt x="11957" y="229866"/>
                    </a:cubicBezTo>
                    <a:cubicBezTo>
                      <a:pt x="14528" y="237390"/>
                      <a:pt x="17005" y="244820"/>
                      <a:pt x="19577" y="252345"/>
                    </a:cubicBezTo>
                    <a:cubicBezTo>
                      <a:pt x="21863" y="255393"/>
                      <a:pt x="24530" y="258060"/>
                      <a:pt x="27768" y="260441"/>
                    </a:cubicBezTo>
                    <a:cubicBezTo>
                      <a:pt x="30054" y="262060"/>
                      <a:pt x="33102" y="263775"/>
                      <a:pt x="36341" y="265108"/>
                    </a:cubicBezTo>
                    <a:cubicBezTo>
                      <a:pt x="33007" y="268442"/>
                      <a:pt x="30149" y="272442"/>
                      <a:pt x="28054" y="277110"/>
                    </a:cubicBezTo>
                    <a:cubicBezTo>
                      <a:pt x="34055" y="294731"/>
                      <a:pt x="40055" y="312352"/>
                      <a:pt x="46056" y="329973"/>
                    </a:cubicBezTo>
                    <a:cubicBezTo>
                      <a:pt x="47009" y="330450"/>
                      <a:pt x="47961" y="330926"/>
                      <a:pt x="49009" y="331402"/>
                    </a:cubicBezTo>
                    <a:cubicBezTo>
                      <a:pt x="48438" y="332069"/>
                      <a:pt x="47866" y="332736"/>
                      <a:pt x="47294" y="333498"/>
                    </a:cubicBezTo>
                    <a:cubicBezTo>
                      <a:pt x="49676" y="340546"/>
                      <a:pt x="52152" y="347595"/>
                      <a:pt x="54629" y="354643"/>
                    </a:cubicBezTo>
                    <a:cubicBezTo>
                      <a:pt x="54819" y="353976"/>
                      <a:pt x="54915" y="353310"/>
                      <a:pt x="55105" y="352738"/>
                    </a:cubicBezTo>
                    <a:cubicBezTo>
                      <a:pt x="56629" y="348261"/>
                      <a:pt x="59010" y="344642"/>
                      <a:pt x="61868" y="341784"/>
                    </a:cubicBezTo>
                    <a:cubicBezTo>
                      <a:pt x="65011" y="357882"/>
                      <a:pt x="68059" y="373884"/>
                      <a:pt x="71107" y="389600"/>
                    </a:cubicBezTo>
                    <a:cubicBezTo>
                      <a:pt x="71012" y="389600"/>
                      <a:pt x="71012" y="389695"/>
                      <a:pt x="70916" y="389695"/>
                    </a:cubicBezTo>
                    <a:cubicBezTo>
                      <a:pt x="70536" y="387695"/>
                      <a:pt x="70250" y="385599"/>
                      <a:pt x="69869" y="383694"/>
                    </a:cubicBezTo>
                    <a:cubicBezTo>
                      <a:pt x="68154" y="383123"/>
                      <a:pt x="66249" y="382361"/>
                      <a:pt x="64630" y="381218"/>
                    </a:cubicBezTo>
                    <a:cubicBezTo>
                      <a:pt x="64249" y="380932"/>
                      <a:pt x="63963" y="380646"/>
                      <a:pt x="63582" y="380361"/>
                    </a:cubicBezTo>
                    <a:cubicBezTo>
                      <a:pt x="66821" y="389600"/>
                      <a:pt x="70155" y="398934"/>
                      <a:pt x="73488" y="408173"/>
                    </a:cubicBezTo>
                    <a:cubicBezTo>
                      <a:pt x="73869" y="407793"/>
                      <a:pt x="74155" y="407412"/>
                      <a:pt x="74536" y="407031"/>
                    </a:cubicBezTo>
                    <a:cubicBezTo>
                      <a:pt x="75107" y="409983"/>
                      <a:pt x="75679" y="412936"/>
                      <a:pt x="76250" y="415794"/>
                    </a:cubicBezTo>
                    <a:cubicBezTo>
                      <a:pt x="109874" y="508567"/>
                      <a:pt x="147116" y="599912"/>
                      <a:pt x="194361" y="685923"/>
                    </a:cubicBezTo>
                    <a:cubicBezTo>
                      <a:pt x="221411" y="681351"/>
                      <a:pt x="252558" y="675445"/>
                      <a:pt x="284657" y="669254"/>
                    </a:cubicBezTo>
                    <a:cubicBezTo>
                      <a:pt x="318090" y="662872"/>
                      <a:pt x="353618" y="655824"/>
                      <a:pt x="387337" y="649251"/>
                    </a:cubicBezTo>
                    <a:cubicBezTo>
                      <a:pt x="381813" y="662491"/>
                      <a:pt x="376383" y="675636"/>
                      <a:pt x="370954" y="688875"/>
                    </a:cubicBezTo>
                    <a:cubicBezTo>
                      <a:pt x="361429" y="712402"/>
                      <a:pt x="352095" y="736119"/>
                      <a:pt x="343236" y="759932"/>
                    </a:cubicBezTo>
                    <a:cubicBezTo>
                      <a:pt x="338093" y="773743"/>
                      <a:pt x="331330" y="788792"/>
                      <a:pt x="327901" y="804033"/>
                    </a:cubicBezTo>
                    <a:cubicBezTo>
                      <a:pt x="337331" y="801651"/>
                      <a:pt x="346665" y="798222"/>
                      <a:pt x="355714" y="794793"/>
                    </a:cubicBezTo>
                    <a:cubicBezTo>
                      <a:pt x="449535" y="760027"/>
                      <a:pt x="547547" y="736786"/>
                      <a:pt x="646989" y="725737"/>
                    </a:cubicBezTo>
                    <a:cubicBezTo>
                      <a:pt x="610412" y="616485"/>
                      <a:pt x="468395" y="233771"/>
                      <a:pt x="442963" y="160428"/>
                    </a:cubicBezTo>
                    <a:close/>
                    <a:moveTo>
                      <a:pt x="27578" y="184050"/>
                    </a:moveTo>
                    <a:cubicBezTo>
                      <a:pt x="18148" y="177669"/>
                      <a:pt x="14338" y="166334"/>
                      <a:pt x="17957" y="155475"/>
                    </a:cubicBezTo>
                    <a:cubicBezTo>
                      <a:pt x="19482" y="150998"/>
                      <a:pt x="21767" y="147570"/>
                      <a:pt x="24625" y="144712"/>
                    </a:cubicBezTo>
                    <a:cubicBezTo>
                      <a:pt x="27197" y="158714"/>
                      <a:pt x="29864" y="173001"/>
                      <a:pt x="32531" y="187384"/>
                    </a:cubicBezTo>
                    <a:cubicBezTo>
                      <a:pt x="32436" y="187098"/>
                      <a:pt x="32436" y="186813"/>
                      <a:pt x="32340" y="186527"/>
                    </a:cubicBezTo>
                    <a:cubicBezTo>
                      <a:pt x="30626" y="185955"/>
                      <a:pt x="29197" y="185193"/>
                      <a:pt x="27578" y="184050"/>
                    </a:cubicBezTo>
                    <a:close/>
                    <a:moveTo>
                      <a:pt x="29864" y="221198"/>
                    </a:moveTo>
                    <a:cubicBezTo>
                      <a:pt x="31388" y="216626"/>
                      <a:pt x="33864" y="213006"/>
                      <a:pt x="36817" y="210149"/>
                    </a:cubicBezTo>
                    <a:cubicBezTo>
                      <a:pt x="39770" y="226056"/>
                      <a:pt x="42818" y="242058"/>
                      <a:pt x="45866" y="258155"/>
                    </a:cubicBezTo>
                    <a:cubicBezTo>
                      <a:pt x="45866" y="258155"/>
                      <a:pt x="45866" y="258155"/>
                      <a:pt x="45866" y="258155"/>
                    </a:cubicBezTo>
                    <a:cubicBezTo>
                      <a:pt x="45485" y="256154"/>
                      <a:pt x="45104" y="254154"/>
                      <a:pt x="44723" y="252249"/>
                    </a:cubicBezTo>
                    <a:cubicBezTo>
                      <a:pt x="43008" y="251678"/>
                      <a:pt x="41103" y="250916"/>
                      <a:pt x="39484" y="249773"/>
                    </a:cubicBezTo>
                    <a:cubicBezTo>
                      <a:pt x="30054" y="243391"/>
                      <a:pt x="26244" y="232056"/>
                      <a:pt x="29864" y="221198"/>
                    </a:cubicBezTo>
                    <a:close/>
                    <a:moveTo>
                      <a:pt x="57772" y="324544"/>
                    </a:moveTo>
                    <a:cubicBezTo>
                      <a:pt x="57391" y="322448"/>
                      <a:pt x="57010" y="320258"/>
                      <a:pt x="56629" y="318162"/>
                    </a:cubicBezTo>
                    <a:cubicBezTo>
                      <a:pt x="54915" y="317591"/>
                      <a:pt x="53009" y="316829"/>
                      <a:pt x="51390" y="315686"/>
                    </a:cubicBezTo>
                    <a:cubicBezTo>
                      <a:pt x="41961" y="309304"/>
                      <a:pt x="38150" y="297969"/>
                      <a:pt x="41770" y="287111"/>
                    </a:cubicBezTo>
                    <a:cubicBezTo>
                      <a:pt x="43389" y="282253"/>
                      <a:pt x="45961" y="278443"/>
                      <a:pt x="49199" y="275586"/>
                    </a:cubicBezTo>
                    <a:cubicBezTo>
                      <a:pt x="52247" y="291778"/>
                      <a:pt x="55391" y="307971"/>
                      <a:pt x="58534" y="324068"/>
                    </a:cubicBezTo>
                    <a:cubicBezTo>
                      <a:pt x="58248" y="324258"/>
                      <a:pt x="57963" y="324449"/>
                      <a:pt x="57772" y="324544"/>
                    </a:cubicBezTo>
                    <a:close/>
                  </a:path>
                </a:pathLst>
              </a:custGeom>
              <a:solidFill>
                <a:srgbClr val="C9CD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221" name="Graphic 90">
                <a:extLst>
                  <a:ext uri="{FF2B5EF4-FFF2-40B4-BE49-F238E27FC236}">
                    <a16:creationId xmlns:a16="http://schemas.microsoft.com/office/drawing/2014/main" xmlns="" id="{07840635-D6DA-4FF9-99EE-C9751CC371C3}"/>
                  </a:ext>
                </a:extLst>
              </p:cNvPr>
              <p:cNvGrpSpPr/>
              <p:nvPr/>
            </p:nvGrpSpPr>
            <p:grpSpPr>
              <a:xfrm>
                <a:off x="5447410" y="2588892"/>
                <a:ext cx="885437" cy="983076"/>
                <a:chOff x="5447410" y="2588892"/>
                <a:chExt cx="885437" cy="983076"/>
              </a:xfrm>
            </p:grpSpPr>
            <p:sp>
              <p:nvSpPr>
                <p:cNvPr id="242" name="Freeform: Shape 241">
                  <a:extLst>
                    <a:ext uri="{FF2B5EF4-FFF2-40B4-BE49-F238E27FC236}">
                      <a16:creationId xmlns:a16="http://schemas.microsoft.com/office/drawing/2014/main" xmlns="" id="{D344680F-7F0C-4F3D-B07F-57D7297060B4}"/>
                    </a:ext>
                  </a:extLst>
                </p:cNvPr>
                <p:cNvSpPr/>
                <p:nvPr/>
              </p:nvSpPr>
              <p:spPr>
                <a:xfrm>
                  <a:off x="5478203" y="2588892"/>
                  <a:ext cx="854644" cy="972504"/>
                </a:xfrm>
                <a:custGeom>
                  <a:avLst/>
                  <a:gdLst>
                    <a:gd name="connsiteX0" fmla="*/ 736287 w 854644"/>
                    <a:gd name="connsiteY0" fmla="*/ 413387 h 972504"/>
                    <a:gd name="connsiteX1" fmla="*/ 717904 w 854644"/>
                    <a:gd name="connsiteY1" fmla="*/ 366905 h 972504"/>
                    <a:gd name="connsiteX2" fmla="*/ 707617 w 854644"/>
                    <a:gd name="connsiteY2" fmla="*/ 340330 h 972504"/>
                    <a:gd name="connsiteX3" fmla="*/ 701616 w 854644"/>
                    <a:gd name="connsiteY3" fmla="*/ 325852 h 972504"/>
                    <a:gd name="connsiteX4" fmla="*/ 686376 w 854644"/>
                    <a:gd name="connsiteY4" fmla="*/ 287371 h 972504"/>
                    <a:gd name="connsiteX5" fmla="*/ 586935 w 854644"/>
                    <a:gd name="connsiteY5" fmla="*/ 38483 h 972504"/>
                    <a:gd name="connsiteX6" fmla="*/ 524356 w 854644"/>
                    <a:gd name="connsiteY6" fmla="*/ 5240 h 972504"/>
                    <a:gd name="connsiteX7" fmla="*/ 523499 w 854644"/>
                    <a:gd name="connsiteY7" fmla="*/ 5812 h 972504"/>
                    <a:gd name="connsiteX8" fmla="*/ 521975 w 854644"/>
                    <a:gd name="connsiteY8" fmla="*/ 5621 h 972504"/>
                    <a:gd name="connsiteX9" fmla="*/ 397197 w 854644"/>
                    <a:gd name="connsiteY9" fmla="*/ 52675 h 972504"/>
                    <a:gd name="connsiteX10" fmla="*/ 265847 w 854644"/>
                    <a:gd name="connsiteY10" fmla="*/ 104110 h 972504"/>
                    <a:gd name="connsiteX11" fmla="*/ 5 w 854644"/>
                    <a:gd name="connsiteY11" fmla="*/ 211361 h 972504"/>
                    <a:gd name="connsiteX12" fmla="*/ 297566 w 854644"/>
                    <a:gd name="connsiteY12" fmla="*/ 970123 h 972504"/>
                    <a:gd name="connsiteX13" fmla="*/ 299090 w 854644"/>
                    <a:gd name="connsiteY13" fmla="*/ 972504 h 972504"/>
                    <a:gd name="connsiteX14" fmla="*/ 565980 w 854644"/>
                    <a:gd name="connsiteY14" fmla="*/ 871063 h 972504"/>
                    <a:gd name="connsiteX15" fmla="*/ 697330 w 854644"/>
                    <a:gd name="connsiteY15" fmla="*/ 819723 h 972504"/>
                    <a:gd name="connsiteX16" fmla="*/ 820964 w 854644"/>
                    <a:gd name="connsiteY16" fmla="*/ 769622 h 972504"/>
                    <a:gd name="connsiteX17" fmla="*/ 821917 w 854644"/>
                    <a:gd name="connsiteY17" fmla="*/ 768479 h 972504"/>
                    <a:gd name="connsiteX18" fmla="*/ 822965 w 854644"/>
                    <a:gd name="connsiteY18" fmla="*/ 768288 h 972504"/>
                    <a:gd name="connsiteX19" fmla="*/ 850206 w 854644"/>
                    <a:gd name="connsiteY19" fmla="*/ 711805 h 972504"/>
                    <a:gd name="connsiteX20" fmla="*/ 811630 w 854644"/>
                    <a:gd name="connsiteY20" fmla="*/ 610078 h 972504"/>
                    <a:gd name="connsiteX21" fmla="*/ 742288 w 854644"/>
                    <a:gd name="connsiteY21" fmla="*/ 430151 h 972504"/>
                    <a:gd name="connsiteX22" fmla="*/ 736287 w 854644"/>
                    <a:gd name="connsiteY22" fmla="*/ 413387 h 97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854644" h="972504">
                      <a:moveTo>
                        <a:pt x="736287" y="413387"/>
                      </a:moveTo>
                      <a:cubicBezTo>
                        <a:pt x="730096" y="397861"/>
                        <a:pt x="724000" y="382430"/>
                        <a:pt x="717904" y="366905"/>
                      </a:cubicBezTo>
                      <a:cubicBezTo>
                        <a:pt x="714475" y="358046"/>
                        <a:pt x="711046" y="349188"/>
                        <a:pt x="707617" y="340330"/>
                      </a:cubicBezTo>
                      <a:cubicBezTo>
                        <a:pt x="705807" y="335567"/>
                        <a:pt x="703712" y="330710"/>
                        <a:pt x="701616" y="325852"/>
                      </a:cubicBezTo>
                      <a:cubicBezTo>
                        <a:pt x="696568" y="312993"/>
                        <a:pt x="691520" y="300230"/>
                        <a:pt x="686376" y="287371"/>
                      </a:cubicBezTo>
                      <a:cubicBezTo>
                        <a:pt x="653420" y="204408"/>
                        <a:pt x="620939" y="121160"/>
                        <a:pt x="586935" y="38483"/>
                      </a:cubicBezTo>
                      <a:cubicBezTo>
                        <a:pt x="573886" y="6860"/>
                        <a:pt x="564075" y="-8952"/>
                        <a:pt x="524356" y="5240"/>
                      </a:cubicBezTo>
                      <a:cubicBezTo>
                        <a:pt x="523975" y="5336"/>
                        <a:pt x="523689" y="5526"/>
                        <a:pt x="523499" y="5812"/>
                      </a:cubicBezTo>
                      <a:cubicBezTo>
                        <a:pt x="523022" y="5621"/>
                        <a:pt x="522546" y="5526"/>
                        <a:pt x="521975" y="5621"/>
                      </a:cubicBezTo>
                      <a:cubicBezTo>
                        <a:pt x="479779" y="14575"/>
                        <a:pt x="437297" y="36959"/>
                        <a:pt x="397197" y="52675"/>
                      </a:cubicBezTo>
                      <a:cubicBezTo>
                        <a:pt x="353382" y="69820"/>
                        <a:pt x="309662" y="86965"/>
                        <a:pt x="265847" y="104110"/>
                      </a:cubicBezTo>
                      <a:cubicBezTo>
                        <a:pt x="179456" y="137924"/>
                        <a:pt x="-1043" y="208313"/>
                        <a:pt x="5" y="211361"/>
                      </a:cubicBezTo>
                      <a:cubicBezTo>
                        <a:pt x="43058" y="340139"/>
                        <a:pt x="266038" y="910782"/>
                        <a:pt x="297566" y="970123"/>
                      </a:cubicBezTo>
                      <a:cubicBezTo>
                        <a:pt x="297566" y="971075"/>
                        <a:pt x="298137" y="972028"/>
                        <a:pt x="299090" y="972504"/>
                      </a:cubicBezTo>
                      <a:cubicBezTo>
                        <a:pt x="354620" y="956312"/>
                        <a:pt x="479112" y="905067"/>
                        <a:pt x="565980" y="871063"/>
                      </a:cubicBezTo>
                      <a:cubicBezTo>
                        <a:pt x="609795" y="853918"/>
                        <a:pt x="653610" y="836868"/>
                        <a:pt x="697330" y="819723"/>
                      </a:cubicBezTo>
                      <a:cubicBezTo>
                        <a:pt x="737525" y="804007"/>
                        <a:pt x="783817" y="791624"/>
                        <a:pt x="820964" y="769622"/>
                      </a:cubicBezTo>
                      <a:cubicBezTo>
                        <a:pt x="821441" y="769336"/>
                        <a:pt x="821726" y="768860"/>
                        <a:pt x="821917" y="768479"/>
                      </a:cubicBezTo>
                      <a:cubicBezTo>
                        <a:pt x="822203" y="768479"/>
                        <a:pt x="822584" y="768479"/>
                        <a:pt x="822965" y="768288"/>
                      </a:cubicBezTo>
                      <a:cubicBezTo>
                        <a:pt x="853730" y="755144"/>
                        <a:pt x="860398" y="739999"/>
                        <a:pt x="850206" y="711805"/>
                      </a:cubicBezTo>
                      <a:cubicBezTo>
                        <a:pt x="837824" y="677705"/>
                        <a:pt x="824584" y="643987"/>
                        <a:pt x="811630" y="610078"/>
                      </a:cubicBezTo>
                      <a:cubicBezTo>
                        <a:pt x="788675" y="550070"/>
                        <a:pt x="765529" y="490063"/>
                        <a:pt x="742288" y="430151"/>
                      </a:cubicBezTo>
                      <a:cubicBezTo>
                        <a:pt x="740383" y="424436"/>
                        <a:pt x="738383" y="418721"/>
                        <a:pt x="736287" y="41338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3" name="Freeform: Shape 242">
                  <a:extLst>
                    <a:ext uri="{FF2B5EF4-FFF2-40B4-BE49-F238E27FC236}">
                      <a16:creationId xmlns:a16="http://schemas.microsoft.com/office/drawing/2014/main" xmlns="" id="{24216C69-B5B1-4F94-BCDC-BA0945981117}"/>
                    </a:ext>
                  </a:extLst>
                </p:cNvPr>
                <p:cNvSpPr/>
                <p:nvPr/>
              </p:nvSpPr>
              <p:spPr>
                <a:xfrm>
                  <a:off x="5451248" y="2599370"/>
                  <a:ext cx="854644" cy="972599"/>
                </a:xfrm>
                <a:custGeom>
                  <a:avLst/>
                  <a:gdLst>
                    <a:gd name="connsiteX0" fmla="*/ 736382 w 854644"/>
                    <a:gd name="connsiteY0" fmla="*/ 413387 h 972599"/>
                    <a:gd name="connsiteX1" fmla="*/ 717999 w 854644"/>
                    <a:gd name="connsiteY1" fmla="*/ 366905 h 972599"/>
                    <a:gd name="connsiteX2" fmla="*/ 707712 w 854644"/>
                    <a:gd name="connsiteY2" fmla="*/ 340330 h 972599"/>
                    <a:gd name="connsiteX3" fmla="*/ 701711 w 854644"/>
                    <a:gd name="connsiteY3" fmla="*/ 325852 h 972599"/>
                    <a:gd name="connsiteX4" fmla="*/ 686471 w 854644"/>
                    <a:gd name="connsiteY4" fmla="*/ 287371 h 972599"/>
                    <a:gd name="connsiteX5" fmla="*/ 587030 w 854644"/>
                    <a:gd name="connsiteY5" fmla="*/ 38483 h 972599"/>
                    <a:gd name="connsiteX6" fmla="*/ 524451 w 854644"/>
                    <a:gd name="connsiteY6" fmla="*/ 5240 h 972599"/>
                    <a:gd name="connsiteX7" fmla="*/ 523594 w 854644"/>
                    <a:gd name="connsiteY7" fmla="*/ 5812 h 972599"/>
                    <a:gd name="connsiteX8" fmla="*/ 522070 w 854644"/>
                    <a:gd name="connsiteY8" fmla="*/ 5621 h 972599"/>
                    <a:gd name="connsiteX9" fmla="*/ 397292 w 854644"/>
                    <a:gd name="connsiteY9" fmla="*/ 52675 h 972599"/>
                    <a:gd name="connsiteX10" fmla="*/ 265943 w 854644"/>
                    <a:gd name="connsiteY10" fmla="*/ 104110 h 972599"/>
                    <a:gd name="connsiteX11" fmla="*/ 5 w 854644"/>
                    <a:gd name="connsiteY11" fmla="*/ 211457 h 972599"/>
                    <a:gd name="connsiteX12" fmla="*/ 297566 w 854644"/>
                    <a:gd name="connsiteY12" fmla="*/ 970218 h 972599"/>
                    <a:gd name="connsiteX13" fmla="*/ 299090 w 854644"/>
                    <a:gd name="connsiteY13" fmla="*/ 972599 h 972599"/>
                    <a:gd name="connsiteX14" fmla="*/ 565980 w 854644"/>
                    <a:gd name="connsiteY14" fmla="*/ 871158 h 972599"/>
                    <a:gd name="connsiteX15" fmla="*/ 697330 w 854644"/>
                    <a:gd name="connsiteY15" fmla="*/ 819818 h 972599"/>
                    <a:gd name="connsiteX16" fmla="*/ 820964 w 854644"/>
                    <a:gd name="connsiteY16" fmla="*/ 769717 h 972599"/>
                    <a:gd name="connsiteX17" fmla="*/ 821917 w 854644"/>
                    <a:gd name="connsiteY17" fmla="*/ 768574 h 972599"/>
                    <a:gd name="connsiteX18" fmla="*/ 822965 w 854644"/>
                    <a:gd name="connsiteY18" fmla="*/ 768384 h 972599"/>
                    <a:gd name="connsiteX19" fmla="*/ 850206 w 854644"/>
                    <a:gd name="connsiteY19" fmla="*/ 711900 h 972599"/>
                    <a:gd name="connsiteX20" fmla="*/ 811630 w 854644"/>
                    <a:gd name="connsiteY20" fmla="*/ 610173 h 972599"/>
                    <a:gd name="connsiteX21" fmla="*/ 742288 w 854644"/>
                    <a:gd name="connsiteY21" fmla="*/ 430246 h 972599"/>
                    <a:gd name="connsiteX22" fmla="*/ 736382 w 854644"/>
                    <a:gd name="connsiteY22" fmla="*/ 413387 h 97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854644" h="972599">
                      <a:moveTo>
                        <a:pt x="736382" y="413387"/>
                      </a:moveTo>
                      <a:cubicBezTo>
                        <a:pt x="730191" y="397861"/>
                        <a:pt x="724095" y="382430"/>
                        <a:pt x="717999" y="366905"/>
                      </a:cubicBezTo>
                      <a:cubicBezTo>
                        <a:pt x="714570" y="358046"/>
                        <a:pt x="711141" y="349188"/>
                        <a:pt x="707712" y="340330"/>
                      </a:cubicBezTo>
                      <a:cubicBezTo>
                        <a:pt x="705902" y="335567"/>
                        <a:pt x="703807" y="330710"/>
                        <a:pt x="701711" y="325852"/>
                      </a:cubicBezTo>
                      <a:cubicBezTo>
                        <a:pt x="696663" y="312993"/>
                        <a:pt x="691615" y="300230"/>
                        <a:pt x="686471" y="287371"/>
                      </a:cubicBezTo>
                      <a:cubicBezTo>
                        <a:pt x="653515" y="204408"/>
                        <a:pt x="621035" y="121160"/>
                        <a:pt x="587030" y="38483"/>
                      </a:cubicBezTo>
                      <a:cubicBezTo>
                        <a:pt x="573981" y="6860"/>
                        <a:pt x="564170" y="-8952"/>
                        <a:pt x="524451" y="5240"/>
                      </a:cubicBezTo>
                      <a:cubicBezTo>
                        <a:pt x="524070" y="5336"/>
                        <a:pt x="523784" y="5526"/>
                        <a:pt x="523594" y="5812"/>
                      </a:cubicBezTo>
                      <a:cubicBezTo>
                        <a:pt x="523118" y="5621"/>
                        <a:pt x="522641" y="5526"/>
                        <a:pt x="522070" y="5621"/>
                      </a:cubicBezTo>
                      <a:cubicBezTo>
                        <a:pt x="479874" y="14575"/>
                        <a:pt x="437393" y="36959"/>
                        <a:pt x="397292" y="52675"/>
                      </a:cubicBezTo>
                      <a:cubicBezTo>
                        <a:pt x="353477" y="69820"/>
                        <a:pt x="309758" y="86965"/>
                        <a:pt x="265943" y="104110"/>
                      </a:cubicBezTo>
                      <a:cubicBezTo>
                        <a:pt x="179456" y="138019"/>
                        <a:pt x="-1043" y="208409"/>
                        <a:pt x="5" y="211457"/>
                      </a:cubicBezTo>
                      <a:cubicBezTo>
                        <a:pt x="43058" y="340235"/>
                        <a:pt x="266038" y="910877"/>
                        <a:pt x="297566" y="970218"/>
                      </a:cubicBezTo>
                      <a:cubicBezTo>
                        <a:pt x="297566" y="971171"/>
                        <a:pt x="298137" y="972123"/>
                        <a:pt x="299090" y="972599"/>
                      </a:cubicBezTo>
                      <a:cubicBezTo>
                        <a:pt x="354620" y="956407"/>
                        <a:pt x="479112" y="905162"/>
                        <a:pt x="565980" y="871158"/>
                      </a:cubicBezTo>
                      <a:cubicBezTo>
                        <a:pt x="609795" y="854013"/>
                        <a:pt x="653610" y="836963"/>
                        <a:pt x="697330" y="819818"/>
                      </a:cubicBezTo>
                      <a:cubicBezTo>
                        <a:pt x="737525" y="804102"/>
                        <a:pt x="783817" y="791720"/>
                        <a:pt x="820964" y="769717"/>
                      </a:cubicBezTo>
                      <a:cubicBezTo>
                        <a:pt x="821441" y="769431"/>
                        <a:pt x="821726" y="769050"/>
                        <a:pt x="821917" y="768574"/>
                      </a:cubicBezTo>
                      <a:cubicBezTo>
                        <a:pt x="822203" y="768574"/>
                        <a:pt x="822584" y="768574"/>
                        <a:pt x="822965" y="768384"/>
                      </a:cubicBezTo>
                      <a:cubicBezTo>
                        <a:pt x="853730" y="755239"/>
                        <a:pt x="860398" y="740094"/>
                        <a:pt x="850206" y="711900"/>
                      </a:cubicBezTo>
                      <a:cubicBezTo>
                        <a:pt x="837824" y="677801"/>
                        <a:pt x="824679" y="644082"/>
                        <a:pt x="811630" y="610173"/>
                      </a:cubicBezTo>
                      <a:cubicBezTo>
                        <a:pt x="788675" y="550166"/>
                        <a:pt x="765529" y="490158"/>
                        <a:pt x="742288" y="430246"/>
                      </a:cubicBezTo>
                      <a:cubicBezTo>
                        <a:pt x="740478" y="424436"/>
                        <a:pt x="738478" y="418816"/>
                        <a:pt x="736382" y="413387"/>
                      </a:cubicBezTo>
                      <a:close/>
                    </a:path>
                  </a:pathLst>
                </a:custGeom>
                <a:solidFill>
                  <a:srgbClr val="FF7D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244" name="Graphic 90">
                  <a:extLst>
                    <a:ext uri="{FF2B5EF4-FFF2-40B4-BE49-F238E27FC236}">
                      <a16:creationId xmlns:a16="http://schemas.microsoft.com/office/drawing/2014/main" xmlns="" id="{D65B5BF7-A6E9-4D01-8682-B7E55B80A4D9}"/>
                    </a:ext>
                  </a:extLst>
                </p:cNvPr>
                <p:cNvGrpSpPr/>
                <p:nvPr/>
              </p:nvGrpSpPr>
              <p:grpSpPr>
                <a:xfrm>
                  <a:off x="5447410" y="2837531"/>
                  <a:ext cx="80460" cy="81796"/>
                  <a:chOff x="5447410" y="2837531"/>
                  <a:chExt cx="80460" cy="81796"/>
                </a:xfrm>
              </p:grpSpPr>
              <p:sp>
                <p:nvSpPr>
                  <p:cNvPr id="275" name="Freeform: Shape 274">
                    <a:extLst>
                      <a:ext uri="{FF2B5EF4-FFF2-40B4-BE49-F238E27FC236}">
                        <a16:creationId xmlns:a16="http://schemas.microsoft.com/office/drawing/2014/main" xmlns="" id="{99164933-D09C-4D10-A8F1-1757E6876484}"/>
                      </a:ext>
                    </a:extLst>
                  </p:cNvPr>
                  <p:cNvSpPr/>
                  <p:nvPr/>
                </p:nvSpPr>
                <p:spPr>
                  <a:xfrm>
                    <a:off x="5506811" y="2844728"/>
                    <a:ext cx="21059" cy="20643"/>
                  </a:xfrm>
                  <a:custGeom>
                    <a:avLst/>
                    <a:gdLst>
                      <a:gd name="connsiteX0" fmla="*/ 353 w 21059"/>
                      <a:gd name="connsiteY0" fmla="*/ 7532 h 20643"/>
                      <a:gd name="connsiteX1" fmla="*/ 4353 w 21059"/>
                      <a:gd name="connsiteY1" fmla="*/ 18676 h 20643"/>
                      <a:gd name="connsiteX2" fmla="*/ 8258 w 21059"/>
                      <a:gd name="connsiteY2" fmla="*/ 20391 h 20643"/>
                      <a:gd name="connsiteX3" fmla="*/ 19498 w 21059"/>
                      <a:gd name="connsiteY3" fmla="*/ 4293 h 20643"/>
                      <a:gd name="connsiteX4" fmla="*/ 353 w 21059"/>
                      <a:gd name="connsiteY4" fmla="*/ 7532 h 20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43">
                        <a:moveTo>
                          <a:pt x="353" y="7532"/>
                        </a:moveTo>
                        <a:cubicBezTo>
                          <a:pt x="-790" y="11628"/>
                          <a:pt x="924" y="16295"/>
                          <a:pt x="4353" y="18676"/>
                        </a:cubicBezTo>
                        <a:cubicBezTo>
                          <a:pt x="5496" y="19533"/>
                          <a:pt x="6830" y="20105"/>
                          <a:pt x="8258" y="20391"/>
                        </a:cubicBezTo>
                        <a:cubicBezTo>
                          <a:pt x="17117" y="22391"/>
                          <a:pt x="24356" y="12104"/>
                          <a:pt x="19498" y="4293"/>
                        </a:cubicBezTo>
                        <a:cubicBezTo>
                          <a:pt x="14926" y="-2946"/>
                          <a:pt x="2543" y="-469"/>
                          <a:pt x="353" y="75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76" name="Freeform: Shape 275">
                    <a:extLst>
                      <a:ext uri="{FF2B5EF4-FFF2-40B4-BE49-F238E27FC236}">
                        <a16:creationId xmlns:a16="http://schemas.microsoft.com/office/drawing/2014/main" xmlns="" id="{05EBB9A7-FB84-4B1B-8C09-9F0E8E833178}"/>
                      </a:ext>
                    </a:extLst>
                  </p:cNvPr>
                  <p:cNvSpPr/>
                  <p:nvPr/>
                </p:nvSpPr>
                <p:spPr>
                  <a:xfrm>
                    <a:off x="5447410" y="2837531"/>
                    <a:ext cx="73036" cy="81796"/>
                  </a:xfrm>
                  <a:custGeom>
                    <a:avLst/>
                    <a:gdLst>
                      <a:gd name="connsiteX0" fmla="*/ 15843 w 73036"/>
                      <a:gd name="connsiteY0" fmla="*/ 8823 h 81796"/>
                      <a:gd name="connsiteX1" fmla="*/ 222 w 73036"/>
                      <a:gd name="connsiteY1" fmla="*/ 37779 h 81796"/>
                      <a:gd name="connsiteX2" fmla="*/ 21939 w 73036"/>
                      <a:gd name="connsiteY2" fmla="*/ 77308 h 81796"/>
                      <a:gd name="connsiteX3" fmla="*/ 42990 w 73036"/>
                      <a:gd name="connsiteY3" fmla="*/ 81785 h 81796"/>
                      <a:gd name="connsiteX4" fmla="*/ 37179 w 73036"/>
                      <a:gd name="connsiteY4" fmla="*/ 66164 h 81796"/>
                      <a:gd name="connsiteX5" fmla="*/ 31369 w 73036"/>
                      <a:gd name="connsiteY5" fmla="*/ 64735 h 81796"/>
                      <a:gd name="connsiteX6" fmla="*/ 16701 w 73036"/>
                      <a:gd name="connsiteY6" fmla="*/ 38446 h 81796"/>
                      <a:gd name="connsiteX7" fmla="*/ 21844 w 73036"/>
                      <a:gd name="connsiteY7" fmla="*/ 25683 h 81796"/>
                      <a:gd name="connsiteX8" fmla="*/ 69374 w 73036"/>
                      <a:gd name="connsiteY8" fmla="*/ 19301 h 81796"/>
                      <a:gd name="connsiteX9" fmla="*/ 72517 w 73036"/>
                      <a:gd name="connsiteY9" fmla="*/ 15300 h 81796"/>
                      <a:gd name="connsiteX10" fmla="*/ 15843 w 73036"/>
                      <a:gd name="connsiteY10" fmla="*/ 8823 h 81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6" h="81796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655" y="81975"/>
                          <a:pt x="42990" y="81785"/>
                        </a:cubicBezTo>
                        <a:cubicBezTo>
                          <a:pt x="40989" y="76451"/>
                          <a:pt x="39084" y="71307"/>
                          <a:pt x="37179" y="66164"/>
                        </a:cubicBezTo>
                        <a:cubicBezTo>
                          <a:pt x="35465" y="65973"/>
                          <a:pt x="33179" y="65497"/>
                          <a:pt x="31369" y="64735"/>
                        </a:cubicBezTo>
                        <a:cubicBezTo>
                          <a:pt x="20987" y="60163"/>
                          <a:pt x="15081" y="49686"/>
                          <a:pt x="16701" y="38446"/>
                        </a:cubicBezTo>
                        <a:cubicBezTo>
                          <a:pt x="17463" y="33398"/>
                          <a:pt x="19272" y="29112"/>
                          <a:pt x="21844" y="25683"/>
                        </a:cubicBezTo>
                        <a:cubicBezTo>
                          <a:pt x="32036" y="12157"/>
                          <a:pt x="54134" y="10824"/>
                          <a:pt x="69374" y="19301"/>
                        </a:cubicBezTo>
                        <a:cubicBezTo>
                          <a:pt x="71660" y="20634"/>
                          <a:pt x="74136" y="17301"/>
                          <a:pt x="72517" y="15300"/>
                        </a:cubicBezTo>
                        <a:cubicBezTo>
                          <a:pt x="56991" y="-3750"/>
                          <a:pt x="32131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45" name="Graphic 90">
                  <a:extLst>
                    <a:ext uri="{FF2B5EF4-FFF2-40B4-BE49-F238E27FC236}">
                      <a16:creationId xmlns:a16="http://schemas.microsoft.com/office/drawing/2014/main" xmlns="" id="{1E995932-E22D-4581-8509-4F1B041CC2A9}"/>
                    </a:ext>
                  </a:extLst>
                </p:cNvPr>
                <p:cNvGrpSpPr/>
                <p:nvPr/>
              </p:nvGrpSpPr>
              <p:grpSpPr>
                <a:xfrm>
                  <a:off x="5471128" y="2900111"/>
                  <a:ext cx="80460" cy="81796"/>
                  <a:chOff x="5471128" y="2900111"/>
                  <a:chExt cx="80460" cy="81796"/>
                </a:xfrm>
              </p:grpSpPr>
              <p:sp>
                <p:nvSpPr>
                  <p:cNvPr id="273" name="Freeform: Shape 272">
                    <a:extLst>
                      <a:ext uri="{FF2B5EF4-FFF2-40B4-BE49-F238E27FC236}">
                        <a16:creationId xmlns:a16="http://schemas.microsoft.com/office/drawing/2014/main" xmlns="" id="{FB5AF469-9A02-45DE-A91A-0E4C4F494D32}"/>
                      </a:ext>
                    </a:extLst>
                  </p:cNvPr>
                  <p:cNvSpPr/>
                  <p:nvPr/>
                </p:nvSpPr>
                <p:spPr>
                  <a:xfrm>
                    <a:off x="5530529" y="2907308"/>
                    <a:ext cx="21059" cy="20643"/>
                  </a:xfrm>
                  <a:custGeom>
                    <a:avLst/>
                    <a:gdLst>
                      <a:gd name="connsiteX0" fmla="*/ 353 w 21059"/>
                      <a:gd name="connsiteY0" fmla="*/ 7532 h 20643"/>
                      <a:gd name="connsiteX1" fmla="*/ 4353 w 21059"/>
                      <a:gd name="connsiteY1" fmla="*/ 18676 h 20643"/>
                      <a:gd name="connsiteX2" fmla="*/ 8258 w 21059"/>
                      <a:gd name="connsiteY2" fmla="*/ 20391 h 20643"/>
                      <a:gd name="connsiteX3" fmla="*/ 19498 w 21059"/>
                      <a:gd name="connsiteY3" fmla="*/ 4293 h 20643"/>
                      <a:gd name="connsiteX4" fmla="*/ 353 w 21059"/>
                      <a:gd name="connsiteY4" fmla="*/ 7532 h 20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43">
                        <a:moveTo>
                          <a:pt x="353" y="7532"/>
                        </a:moveTo>
                        <a:cubicBezTo>
                          <a:pt x="-790" y="11628"/>
                          <a:pt x="924" y="16295"/>
                          <a:pt x="4353" y="18676"/>
                        </a:cubicBezTo>
                        <a:cubicBezTo>
                          <a:pt x="5496" y="19533"/>
                          <a:pt x="6830" y="20105"/>
                          <a:pt x="8258" y="20391"/>
                        </a:cubicBezTo>
                        <a:cubicBezTo>
                          <a:pt x="17117" y="22391"/>
                          <a:pt x="24356" y="12104"/>
                          <a:pt x="19498" y="4293"/>
                        </a:cubicBezTo>
                        <a:cubicBezTo>
                          <a:pt x="14926" y="-2946"/>
                          <a:pt x="2543" y="-469"/>
                          <a:pt x="353" y="75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74" name="Freeform: Shape 273">
                    <a:extLst>
                      <a:ext uri="{FF2B5EF4-FFF2-40B4-BE49-F238E27FC236}">
                        <a16:creationId xmlns:a16="http://schemas.microsoft.com/office/drawing/2014/main" xmlns="" id="{664C7F45-FAD5-4172-BC98-CF3FB2800D00}"/>
                      </a:ext>
                    </a:extLst>
                  </p:cNvPr>
                  <p:cNvSpPr/>
                  <p:nvPr/>
                </p:nvSpPr>
                <p:spPr>
                  <a:xfrm>
                    <a:off x="5471128" y="2900111"/>
                    <a:ext cx="73036" cy="81796"/>
                  </a:xfrm>
                  <a:custGeom>
                    <a:avLst/>
                    <a:gdLst>
                      <a:gd name="connsiteX0" fmla="*/ 15843 w 73036"/>
                      <a:gd name="connsiteY0" fmla="*/ 8823 h 81796"/>
                      <a:gd name="connsiteX1" fmla="*/ 222 w 73036"/>
                      <a:gd name="connsiteY1" fmla="*/ 37779 h 81796"/>
                      <a:gd name="connsiteX2" fmla="*/ 21939 w 73036"/>
                      <a:gd name="connsiteY2" fmla="*/ 77308 h 81796"/>
                      <a:gd name="connsiteX3" fmla="*/ 42799 w 73036"/>
                      <a:gd name="connsiteY3" fmla="*/ 81785 h 81796"/>
                      <a:gd name="connsiteX4" fmla="*/ 36894 w 73036"/>
                      <a:gd name="connsiteY4" fmla="*/ 66164 h 81796"/>
                      <a:gd name="connsiteX5" fmla="*/ 31369 w 73036"/>
                      <a:gd name="connsiteY5" fmla="*/ 64735 h 81796"/>
                      <a:gd name="connsiteX6" fmla="*/ 16701 w 73036"/>
                      <a:gd name="connsiteY6" fmla="*/ 38446 h 81796"/>
                      <a:gd name="connsiteX7" fmla="*/ 21844 w 73036"/>
                      <a:gd name="connsiteY7" fmla="*/ 25683 h 81796"/>
                      <a:gd name="connsiteX8" fmla="*/ 69374 w 73036"/>
                      <a:gd name="connsiteY8" fmla="*/ 19301 h 81796"/>
                      <a:gd name="connsiteX9" fmla="*/ 72517 w 73036"/>
                      <a:gd name="connsiteY9" fmla="*/ 15300 h 81796"/>
                      <a:gd name="connsiteX10" fmla="*/ 15843 w 73036"/>
                      <a:gd name="connsiteY10" fmla="*/ 8823 h 81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6" h="81796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465" y="81975"/>
                          <a:pt x="42799" y="81785"/>
                        </a:cubicBezTo>
                        <a:cubicBezTo>
                          <a:pt x="40799" y="76451"/>
                          <a:pt x="38799" y="71307"/>
                          <a:pt x="36894" y="66164"/>
                        </a:cubicBezTo>
                        <a:cubicBezTo>
                          <a:pt x="35179" y="65973"/>
                          <a:pt x="33179" y="65497"/>
                          <a:pt x="31369" y="64735"/>
                        </a:cubicBezTo>
                        <a:cubicBezTo>
                          <a:pt x="20987" y="60163"/>
                          <a:pt x="15081" y="49686"/>
                          <a:pt x="16701" y="38446"/>
                        </a:cubicBezTo>
                        <a:cubicBezTo>
                          <a:pt x="17463" y="33398"/>
                          <a:pt x="19272" y="29112"/>
                          <a:pt x="21844" y="25683"/>
                        </a:cubicBezTo>
                        <a:cubicBezTo>
                          <a:pt x="32036" y="12157"/>
                          <a:pt x="54134" y="10824"/>
                          <a:pt x="69374" y="19301"/>
                        </a:cubicBezTo>
                        <a:cubicBezTo>
                          <a:pt x="71660" y="20634"/>
                          <a:pt x="74136" y="17301"/>
                          <a:pt x="72517" y="15300"/>
                        </a:cubicBezTo>
                        <a:cubicBezTo>
                          <a:pt x="56991" y="-3750"/>
                          <a:pt x="32036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46" name="Graphic 90">
                  <a:extLst>
                    <a:ext uri="{FF2B5EF4-FFF2-40B4-BE49-F238E27FC236}">
                      <a16:creationId xmlns:a16="http://schemas.microsoft.com/office/drawing/2014/main" xmlns="" id="{E8782B4B-0895-49D2-B665-D42A46185431}"/>
                    </a:ext>
                  </a:extLst>
                </p:cNvPr>
                <p:cNvGrpSpPr/>
                <p:nvPr/>
              </p:nvGrpSpPr>
              <p:grpSpPr>
                <a:xfrm>
                  <a:off x="5495131" y="2962499"/>
                  <a:ext cx="80460" cy="81796"/>
                  <a:chOff x="5495131" y="2962499"/>
                  <a:chExt cx="80460" cy="81796"/>
                </a:xfrm>
              </p:grpSpPr>
              <p:sp>
                <p:nvSpPr>
                  <p:cNvPr id="271" name="Freeform: Shape 270">
                    <a:extLst>
                      <a:ext uri="{FF2B5EF4-FFF2-40B4-BE49-F238E27FC236}">
                        <a16:creationId xmlns:a16="http://schemas.microsoft.com/office/drawing/2014/main" xmlns="" id="{3145FF72-5ED6-4A7F-9E31-2B24B6DB90FF}"/>
                      </a:ext>
                    </a:extLst>
                  </p:cNvPr>
                  <p:cNvSpPr/>
                  <p:nvPr/>
                </p:nvSpPr>
                <p:spPr>
                  <a:xfrm>
                    <a:off x="5554532" y="2969751"/>
                    <a:ext cx="21059" cy="20684"/>
                  </a:xfrm>
                  <a:custGeom>
                    <a:avLst/>
                    <a:gdLst>
                      <a:gd name="connsiteX0" fmla="*/ 353 w 21059"/>
                      <a:gd name="connsiteY0" fmla="*/ 7573 h 20684"/>
                      <a:gd name="connsiteX1" fmla="*/ 4353 w 21059"/>
                      <a:gd name="connsiteY1" fmla="*/ 18717 h 20684"/>
                      <a:gd name="connsiteX2" fmla="*/ 8258 w 21059"/>
                      <a:gd name="connsiteY2" fmla="*/ 20431 h 20684"/>
                      <a:gd name="connsiteX3" fmla="*/ 19498 w 21059"/>
                      <a:gd name="connsiteY3" fmla="*/ 4334 h 20684"/>
                      <a:gd name="connsiteX4" fmla="*/ 353 w 21059"/>
                      <a:gd name="connsiteY4" fmla="*/ 7573 h 20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84">
                        <a:moveTo>
                          <a:pt x="353" y="7573"/>
                        </a:moveTo>
                        <a:cubicBezTo>
                          <a:pt x="-790" y="11668"/>
                          <a:pt x="924" y="16336"/>
                          <a:pt x="4353" y="18717"/>
                        </a:cubicBezTo>
                        <a:cubicBezTo>
                          <a:pt x="5496" y="19574"/>
                          <a:pt x="6830" y="20146"/>
                          <a:pt x="8258" y="20431"/>
                        </a:cubicBezTo>
                        <a:cubicBezTo>
                          <a:pt x="17117" y="22432"/>
                          <a:pt x="24356" y="12145"/>
                          <a:pt x="19498" y="4334"/>
                        </a:cubicBezTo>
                        <a:cubicBezTo>
                          <a:pt x="15021" y="-3000"/>
                          <a:pt x="2543" y="-428"/>
                          <a:pt x="353" y="7573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72" name="Freeform: Shape 271">
                    <a:extLst>
                      <a:ext uri="{FF2B5EF4-FFF2-40B4-BE49-F238E27FC236}">
                        <a16:creationId xmlns:a16="http://schemas.microsoft.com/office/drawing/2014/main" xmlns="" id="{075BFACF-136D-4B68-B83A-BF99758689AF}"/>
                      </a:ext>
                    </a:extLst>
                  </p:cNvPr>
                  <p:cNvSpPr/>
                  <p:nvPr/>
                </p:nvSpPr>
                <p:spPr>
                  <a:xfrm>
                    <a:off x="5495131" y="2962499"/>
                    <a:ext cx="73132" cy="81796"/>
                  </a:xfrm>
                  <a:custGeom>
                    <a:avLst/>
                    <a:gdLst>
                      <a:gd name="connsiteX0" fmla="*/ 15843 w 73132"/>
                      <a:gd name="connsiteY0" fmla="*/ 8823 h 81796"/>
                      <a:gd name="connsiteX1" fmla="*/ 222 w 73132"/>
                      <a:gd name="connsiteY1" fmla="*/ 37779 h 81796"/>
                      <a:gd name="connsiteX2" fmla="*/ 21939 w 73132"/>
                      <a:gd name="connsiteY2" fmla="*/ 77308 h 81796"/>
                      <a:gd name="connsiteX3" fmla="*/ 42799 w 73132"/>
                      <a:gd name="connsiteY3" fmla="*/ 81785 h 81796"/>
                      <a:gd name="connsiteX4" fmla="*/ 36703 w 73132"/>
                      <a:gd name="connsiteY4" fmla="*/ 66164 h 81796"/>
                      <a:gd name="connsiteX5" fmla="*/ 31464 w 73132"/>
                      <a:gd name="connsiteY5" fmla="*/ 64735 h 81796"/>
                      <a:gd name="connsiteX6" fmla="*/ 16796 w 73132"/>
                      <a:gd name="connsiteY6" fmla="*/ 38446 h 81796"/>
                      <a:gd name="connsiteX7" fmla="*/ 21939 w 73132"/>
                      <a:gd name="connsiteY7" fmla="*/ 25683 h 81796"/>
                      <a:gd name="connsiteX8" fmla="*/ 69469 w 73132"/>
                      <a:gd name="connsiteY8" fmla="*/ 19301 h 81796"/>
                      <a:gd name="connsiteX9" fmla="*/ 72612 w 73132"/>
                      <a:gd name="connsiteY9" fmla="*/ 15300 h 81796"/>
                      <a:gd name="connsiteX10" fmla="*/ 15843 w 73132"/>
                      <a:gd name="connsiteY10" fmla="*/ 8823 h 81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132" h="81796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465" y="81975"/>
                          <a:pt x="42799" y="81785"/>
                        </a:cubicBezTo>
                        <a:cubicBezTo>
                          <a:pt x="40799" y="76451"/>
                          <a:pt x="38608" y="71307"/>
                          <a:pt x="36703" y="66164"/>
                        </a:cubicBezTo>
                        <a:cubicBezTo>
                          <a:pt x="34989" y="65973"/>
                          <a:pt x="33274" y="65497"/>
                          <a:pt x="31464" y="64735"/>
                        </a:cubicBezTo>
                        <a:cubicBezTo>
                          <a:pt x="21082" y="60163"/>
                          <a:pt x="15177" y="49686"/>
                          <a:pt x="16796" y="38446"/>
                        </a:cubicBezTo>
                        <a:cubicBezTo>
                          <a:pt x="17558" y="33398"/>
                          <a:pt x="19368" y="29112"/>
                          <a:pt x="21939" y="25683"/>
                        </a:cubicBezTo>
                        <a:cubicBezTo>
                          <a:pt x="32131" y="12157"/>
                          <a:pt x="54229" y="10824"/>
                          <a:pt x="69469" y="19301"/>
                        </a:cubicBezTo>
                        <a:cubicBezTo>
                          <a:pt x="71755" y="20634"/>
                          <a:pt x="74232" y="17301"/>
                          <a:pt x="72612" y="15300"/>
                        </a:cubicBezTo>
                        <a:cubicBezTo>
                          <a:pt x="57087" y="-3750"/>
                          <a:pt x="32131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47" name="Graphic 90">
                  <a:extLst>
                    <a:ext uri="{FF2B5EF4-FFF2-40B4-BE49-F238E27FC236}">
                      <a16:creationId xmlns:a16="http://schemas.microsoft.com/office/drawing/2014/main" xmlns="" id="{5ADAA913-8DAF-42F0-A6C9-1FC1F3303C50}"/>
                    </a:ext>
                  </a:extLst>
                </p:cNvPr>
                <p:cNvGrpSpPr/>
                <p:nvPr/>
              </p:nvGrpSpPr>
              <p:grpSpPr>
                <a:xfrm>
                  <a:off x="5519229" y="3024983"/>
                  <a:ext cx="80460" cy="81796"/>
                  <a:chOff x="5519229" y="3024983"/>
                  <a:chExt cx="80460" cy="81796"/>
                </a:xfrm>
              </p:grpSpPr>
              <p:sp>
                <p:nvSpPr>
                  <p:cNvPr id="269" name="Freeform: Shape 268">
                    <a:extLst>
                      <a:ext uri="{FF2B5EF4-FFF2-40B4-BE49-F238E27FC236}">
                        <a16:creationId xmlns:a16="http://schemas.microsoft.com/office/drawing/2014/main" xmlns="" id="{810AEBA8-F449-488E-9CF0-8F277571D476}"/>
                      </a:ext>
                    </a:extLst>
                  </p:cNvPr>
                  <p:cNvSpPr/>
                  <p:nvPr/>
                </p:nvSpPr>
                <p:spPr>
                  <a:xfrm>
                    <a:off x="5578630" y="3032180"/>
                    <a:ext cx="21059" cy="20643"/>
                  </a:xfrm>
                  <a:custGeom>
                    <a:avLst/>
                    <a:gdLst>
                      <a:gd name="connsiteX0" fmla="*/ 353 w 21059"/>
                      <a:gd name="connsiteY0" fmla="*/ 7532 h 20643"/>
                      <a:gd name="connsiteX1" fmla="*/ 4353 w 21059"/>
                      <a:gd name="connsiteY1" fmla="*/ 18676 h 20643"/>
                      <a:gd name="connsiteX2" fmla="*/ 8258 w 21059"/>
                      <a:gd name="connsiteY2" fmla="*/ 20391 h 20643"/>
                      <a:gd name="connsiteX3" fmla="*/ 19498 w 21059"/>
                      <a:gd name="connsiteY3" fmla="*/ 4293 h 20643"/>
                      <a:gd name="connsiteX4" fmla="*/ 353 w 21059"/>
                      <a:gd name="connsiteY4" fmla="*/ 7532 h 20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43">
                        <a:moveTo>
                          <a:pt x="353" y="7532"/>
                        </a:moveTo>
                        <a:cubicBezTo>
                          <a:pt x="-790" y="11628"/>
                          <a:pt x="924" y="16295"/>
                          <a:pt x="4353" y="18676"/>
                        </a:cubicBezTo>
                        <a:cubicBezTo>
                          <a:pt x="5496" y="19533"/>
                          <a:pt x="6830" y="20105"/>
                          <a:pt x="8258" y="20391"/>
                        </a:cubicBezTo>
                        <a:cubicBezTo>
                          <a:pt x="17117" y="22391"/>
                          <a:pt x="24356" y="12104"/>
                          <a:pt x="19498" y="4293"/>
                        </a:cubicBezTo>
                        <a:cubicBezTo>
                          <a:pt x="14926" y="-2946"/>
                          <a:pt x="2543" y="-469"/>
                          <a:pt x="353" y="75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70" name="Freeform: Shape 269">
                    <a:extLst>
                      <a:ext uri="{FF2B5EF4-FFF2-40B4-BE49-F238E27FC236}">
                        <a16:creationId xmlns:a16="http://schemas.microsoft.com/office/drawing/2014/main" xmlns="" id="{5C5178F3-0430-46A0-9CAE-EE2AADD92BB0}"/>
                      </a:ext>
                    </a:extLst>
                  </p:cNvPr>
                  <p:cNvSpPr/>
                  <p:nvPr/>
                </p:nvSpPr>
                <p:spPr>
                  <a:xfrm>
                    <a:off x="5519229" y="3024983"/>
                    <a:ext cx="73036" cy="81796"/>
                  </a:xfrm>
                  <a:custGeom>
                    <a:avLst/>
                    <a:gdLst>
                      <a:gd name="connsiteX0" fmla="*/ 15843 w 73036"/>
                      <a:gd name="connsiteY0" fmla="*/ 8823 h 81796"/>
                      <a:gd name="connsiteX1" fmla="*/ 222 w 73036"/>
                      <a:gd name="connsiteY1" fmla="*/ 37779 h 81796"/>
                      <a:gd name="connsiteX2" fmla="*/ 21939 w 73036"/>
                      <a:gd name="connsiteY2" fmla="*/ 77308 h 81796"/>
                      <a:gd name="connsiteX3" fmla="*/ 42799 w 73036"/>
                      <a:gd name="connsiteY3" fmla="*/ 81785 h 81796"/>
                      <a:gd name="connsiteX4" fmla="*/ 36513 w 73036"/>
                      <a:gd name="connsiteY4" fmla="*/ 66354 h 81796"/>
                      <a:gd name="connsiteX5" fmla="*/ 31369 w 73036"/>
                      <a:gd name="connsiteY5" fmla="*/ 64735 h 81796"/>
                      <a:gd name="connsiteX6" fmla="*/ 16701 w 73036"/>
                      <a:gd name="connsiteY6" fmla="*/ 38446 h 81796"/>
                      <a:gd name="connsiteX7" fmla="*/ 21844 w 73036"/>
                      <a:gd name="connsiteY7" fmla="*/ 25683 h 81796"/>
                      <a:gd name="connsiteX8" fmla="*/ 69374 w 73036"/>
                      <a:gd name="connsiteY8" fmla="*/ 19301 h 81796"/>
                      <a:gd name="connsiteX9" fmla="*/ 72517 w 73036"/>
                      <a:gd name="connsiteY9" fmla="*/ 15300 h 81796"/>
                      <a:gd name="connsiteX10" fmla="*/ 15843 w 73036"/>
                      <a:gd name="connsiteY10" fmla="*/ 8823 h 81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6" h="81796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465" y="81975"/>
                          <a:pt x="42799" y="81785"/>
                        </a:cubicBezTo>
                        <a:cubicBezTo>
                          <a:pt x="40799" y="76451"/>
                          <a:pt x="38418" y="71403"/>
                          <a:pt x="36513" y="66354"/>
                        </a:cubicBezTo>
                        <a:cubicBezTo>
                          <a:pt x="34798" y="66164"/>
                          <a:pt x="33179" y="65592"/>
                          <a:pt x="31369" y="64735"/>
                        </a:cubicBezTo>
                        <a:cubicBezTo>
                          <a:pt x="20987" y="60163"/>
                          <a:pt x="15081" y="49686"/>
                          <a:pt x="16701" y="38446"/>
                        </a:cubicBezTo>
                        <a:cubicBezTo>
                          <a:pt x="17463" y="33398"/>
                          <a:pt x="19272" y="29112"/>
                          <a:pt x="21844" y="25683"/>
                        </a:cubicBezTo>
                        <a:cubicBezTo>
                          <a:pt x="32036" y="12157"/>
                          <a:pt x="54134" y="10824"/>
                          <a:pt x="69374" y="19301"/>
                        </a:cubicBezTo>
                        <a:cubicBezTo>
                          <a:pt x="71660" y="20634"/>
                          <a:pt x="74136" y="17301"/>
                          <a:pt x="72517" y="15300"/>
                        </a:cubicBezTo>
                        <a:cubicBezTo>
                          <a:pt x="56991" y="-3750"/>
                          <a:pt x="32036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48" name="Graphic 90">
                  <a:extLst>
                    <a:ext uri="{FF2B5EF4-FFF2-40B4-BE49-F238E27FC236}">
                      <a16:creationId xmlns:a16="http://schemas.microsoft.com/office/drawing/2014/main" xmlns="" id="{1CD03E4E-DDBB-4092-A8DC-7BCE9276F305}"/>
                    </a:ext>
                  </a:extLst>
                </p:cNvPr>
                <p:cNvGrpSpPr/>
                <p:nvPr/>
              </p:nvGrpSpPr>
              <p:grpSpPr>
                <a:xfrm>
                  <a:off x="5542851" y="3087467"/>
                  <a:ext cx="80460" cy="81702"/>
                  <a:chOff x="5542851" y="3087467"/>
                  <a:chExt cx="80460" cy="81702"/>
                </a:xfrm>
              </p:grpSpPr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BB4A4E97-6327-4FFB-BC50-BE276A5ADB5C}"/>
                      </a:ext>
                    </a:extLst>
                  </p:cNvPr>
                  <p:cNvSpPr/>
                  <p:nvPr/>
                </p:nvSpPr>
                <p:spPr>
                  <a:xfrm>
                    <a:off x="5602252" y="3094664"/>
                    <a:ext cx="21059" cy="20643"/>
                  </a:xfrm>
                  <a:custGeom>
                    <a:avLst/>
                    <a:gdLst>
                      <a:gd name="connsiteX0" fmla="*/ 353 w 21059"/>
                      <a:gd name="connsiteY0" fmla="*/ 7532 h 20643"/>
                      <a:gd name="connsiteX1" fmla="*/ 4353 w 21059"/>
                      <a:gd name="connsiteY1" fmla="*/ 18676 h 20643"/>
                      <a:gd name="connsiteX2" fmla="*/ 8258 w 21059"/>
                      <a:gd name="connsiteY2" fmla="*/ 20391 h 20643"/>
                      <a:gd name="connsiteX3" fmla="*/ 19498 w 21059"/>
                      <a:gd name="connsiteY3" fmla="*/ 4293 h 20643"/>
                      <a:gd name="connsiteX4" fmla="*/ 353 w 21059"/>
                      <a:gd name="connsiteY4" fmla="*/ 7532 h 20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43">
                        <a:moveTo>
                          <a:pt x="353" y="7532"/>
                        </a:moveTo>
                        <a:cubicBezTo>
                          <a:pt x="-790" y="11628"/>
                          <a:pt x="924" y="16295"/>
                          <a:pt x="4353" y="18676"/>
                        </a:cubicBezTo>
                        <a:cubicBezTo>
                          <a:pt x="5496" y="19533"/>
                          <a:pt x="6830" y="20105"/>
                          <a:pt x="8258" y="20391"/>
                        </a:cubicBezTo>
                        <a:cubicBezTo>
                          <a:pt x="17117" y="22391"/>
                          <a:pt x="24356" y="12104"/>
                          <a:pt x="19498" y="4293"/>
                        </a:cubicBezTo>
                        <a:cubicBezTo>
                          <a:pt x="14926" y="-2946"/>
                          <a:pt x="2543" y="-469"/>
                          <a:pt x="353" y="75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68" name="Freeform: Shape 267">
                    <a:extLst>
                      <a:ext uri="{FF2B5EF4-FFF2-40B4-BE49-F238E27FC236}">
                        <a16:creationId xmlns:a16="http://schemas.microsoft.com/office/drawing/2014/main" xmlns="" id="{F3A02245-2088-4449-9524-B1753747BA55}"/>
                      </a:ext>
                    </a:extLst>
                  </p:cNvPr>
                  <p:cNvSpPr/>
                  <p:nvPr/>
                </p:nvSpPr>
                <p:spPr>
                  <a:xfrm>
                    <a:off x="5542851" y="3087467"/>
                    <a:ext cx="73036" cy="81702"/>
                  </a:xfrm>
                  <a:custGeom>
                    <a:avLst/>
                    <a:gdLst>
                      <a:gd name="connsiteX0" fmla="*/ 15843 w 73036"/>
                      <a:gd name="connsiteY0" fmla="*/ 8823 h 81702"/>
                      <a:gd name="connsiteX1" fmla="*/ 222 w 73036"/>
                      <a:gd name="connsiteY1" fmla="*/ 37779 h 81702"/>
                      <a:gd name="connsiteX2" fmla="*/ 21939 w 73036"/>
                      <a:gd name="connsiteY2" fmla="*/ 77308 h 81702"/>
                      <a:gd name="connsiteX3" fmla="*/ 43085 w 73036"/>
                      <a:gd name="connsiteY3" fmla="*/ 81690 h 81702"/>
                      <a:gd name="connsiteX4" fmla="*/ 36989 w 73036"/>
                      <a:gd name="connsiteY4" fmla="*/ 66164 h 81702"/>
                      <a:gd name="connsiteX5" fmla="*/ 31369 w 73036"/>
                      <a:gd name="connsiteY5" fmla="*/ 64735 h 81702"/>
                      <a:gd name="connsiteX6" fmla="*/ 16701 w 73036"/>
                      <a:gd name="connsiteY6" fmla="*/ 38446 h 81702"/>
                      <a:gd name="connsiteX7" fmla="*/ 21844 w 73036"/>
                      <a:gd name="connsiteY7" fmla="*/ 25683 h 81702"/>
                      <a:gd name="connsiteX8" fmla="*/ 69374 w 73036"/>
                      <a:gd name="connsiteY8" fmla="*/ 19301 h 81702"/>
                      <a:gd name="connsiteX9" fmla="*/ 72517 w 73036"/>
                      <a:gd name="connsiteY9" fmla="*/ 15300 h 81702"/>
                      <a:gd name="connsiteX10" fmla="*/ 15843 w 73036"/>
                      <a:gd name="connsiteY10" fmla="*/ 8823 h 81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6" h="81702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846" y="81880"/>
                          <a:pt x="43085" y="81690"/>
                        </a:cubicBezTo>
                        <a:cubicBezTo>
                          <a:pt x="41085" y="76356"/>
                          <a:pt x="38894" y="71212"/>
                          <a:pt x="36989" y="66164"/>
                        </a:cubicBezTo>
                        <a:cubicBezTo>
                          <a:pt x="35274" y="65973"/>
                          <a:pt x="33274" y="65497"/>
                          <a:pt x="31369" y="64735"/>
                        </a:cubicBezTo>
                        <a:cubicBezTo>
                          <a:pt x="20987" y="60163"/>
                          <a:pt x="15081" y="49686"/>
                          <a:pt x="16701" y="38446"/>
                        </a:cubicBezTo>
                        <a:cubicBezTo>
                          <a:pt x="17463" y="33398"/>
                          <a:pt x="19272" y="29112"/>
                          <a:pt x="21844" y="25683"/>
                        </a:cubicBezTo>
                        <a:cubicBezTo>
                          <a:pt x="32036" y="12157"/>
                          <a:pt x="54134" y="10824"/>
                          <a:pt x="69374" y="19301"/>
                        </a:cubicBezTo>
                        <a:cubicBezTo>
                          <a:pt x="71660" y="20634"/>
                          <a:pt x="74136" y="17301"/>
                          <a:pt x="72517" y="15300"/>
                        </a:cubicBezTo>
                        <a:cubicBezTo>
                          <a:pt x="57087" y="-3750"/>
                          <a:pt x="32131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49" name="Graphic 90">
                  <a:extLst>
                    <a:ext uri="{FF2B5EF4-FFF2-40B4-BE49-F238E27FC236}">
                      <a16:creationId xmlns:a16="http://schemas.microsoft.com/office/drawing/2014/main" xmlns="" id="{1D0D237E-ED4C-48FB-AC76-B9E6B9545038}"/>
                    </a:ext>
                  </a:extLst>
                </p:cNvPr>
                <p:cNvGrpSpPr/>
                <p:nvPr/>
              </p:nvGrpSpPr>
              <p:grpSpPr>
                <a:xfrm>
                  <a:off x="5566568" y="3150103"/>
                  <a:ext cx="80460" cy="81836"/>
                  <a:chOff x="5566568" y="3150103"/>
                  <a:chExt cx="80460" cy="81836"/>
                </a:xfrm>
              </p:grpSpPr>
              <p:sp>
                <p:nvSpPr>
                  <p:cNvPr id="265" name="Freeform: Shape 264">
                    <a:extLst>
                      <a:ext uri="{FF2B5EF4-FFF2-40B4-BE49-F238E27FC236}">
                        <a16:creationId xmlns:a16="http://schemas.microsoft.com/office/drawing/2014/main" xmlns="" id="{BB937407-191F-4BF5-A5B3-5FD96677A6FE}"/>
                      </a:ext>
                    </a:extLst>
                  </p:cNvPr>
                  <p:cNvSpPr/>
                  <p:nvPr/>
                </p:nvSpPr>
                <p:spPr>
                  <a:xfrm>
                    <a:off x="5625969" y="3157298"/>
                    <a:ext cx="21059" cy="20684"/>
                  </a:xfrm>
                  <a:custGeom>
                    <a:avLst/>
                    <a:gdLst>
                      <a:gd name="connsiteX0" fmla="*/ 353 w 21059"/>
                      <a:gd name="connsiteY0" fmla="*/ 7573 h 20684"/>
                      <a:gd name="connsiteX1" fmla="*/ 4353 w 21059"/>
                      <a:gd name="connsiteY1" fmla="*/ 18717 h 20684"/>
                      <a:gd name="connsiteX2" fmla="*/ 8258 w 21059"/>
                      <a:gd name="connsiteY2" fmla="*/ 20431 h 20684"/>
                      <a:gd name="connsiteX3" fmla="*/ 19498 w 21059"/>
                      <a:gd name="connsiteY3" fmla="*/ 4334 h 20684"/>
                      <a:gd name="connsiteX4" fmla="*/ 353 w 21059"/>
                      <a:gd name="connsiteY4" fmla="*/ 7573 h 20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84">
                        <a:moveTo>
                          <a:pt x="353" y="7573"/>
                        </a:moveTo>
                        <a:cubicBezTo>
                          <a:pt x="-790" y="11668"/>
                          <a:pt x="924" y="16336"/>
                          <a:pt x="4353" y="18717"/>
                        </a:cubicBezTo>
                        <a:cubicBezTo>
                          <a:pt x="5496" y="19574"/>
                          <a:pt x="6830" y="20146"/>
                          <a:pt x="8258" y="20431"/>
                        </a:cubicBezTo>
                        <a:cubicBezTo>
                          <a:pt x="17117" y="22432"/>
                          <a:pt x="24356" y="12145"/>
                          <a:pt x="19498" y="4334"/>
                        </a:cubicBezTo>
                        <a:cubicBezTo>
                          <a:pt x="15021" y="-3000"/>
                          <a:pt x="2543" y="-428"/>
                          <a:pt x="353" y="7573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66" name="Freeform: Shape 265">
                    <a:extLst>
                      <a:ext uri="{FF2B5EF4-FFF2-40B4-BE49-F238E27FC236}">
                        <a16:creationId xmlns:a16="http://schemas.microsoft.com/office/drawing/2014/main" xmlns="" id="{12F3B868-ECB9-415E-844E-67010CF8E6A4}"/>
                      </a:ext>
                    </a:extLst>
                  </p:cNvPr>
                  <p:cNvSpPr/>
                  <p:nvPr/>
                </p:nvSpPr>
                <p:spPr>
                  <a:xfrm>
                    <a:off x="5566568" y="3150103"/>
                    <a:ext cx="73037" cy="81836"/>
                  </a:xfrm>
                  <a:custGeom>
                    <a:avLst/>
                    <a:gdLst>
                      <a:gd name="connsiteX0" fmla="*/ 15843 w 73037"/>
                      <a:gd name="connsiteY0" fmla="*/ 8862 h 81836"/>
                      <a:gd name="connsiteX1" fmla="*/ 222 w 73037"/>
                      <a:gd name="connsiteY1" fmla="*/ 37819 h 81836"/>
                      <a:gd name="connsiteX2" fmla="*/ 21939 w 73037"/>
                      <a:gd name="connsiteY2" fmla="*/ 77347 h 81836"/>
                      <a:gd name="connsiteX3" fmla="*/ 42799 w 73037"/>
                      <a:gd name="connsiteY3" fmla="*/ 81824 h 81836"/>
                      <a:gd name="connsiteX4" fmla="*/ 36989 w 73037"/>
                      <a:gd name="connsiteY4" fmla="*/ 66203 h 81836"/>
                      <a:gd name="connsiteX5" fmla="*/ 31369 w 73037"/>
                      <a:gd name="connsiteY5" fmla="*/ 64774 h 81836"/>
                      <a:gd name="connsiteX6" fmla="*/ 16701 w 73037"/>
                      <a:gd name="connsiteY6" fmla="*/ 38485 h 81836"/>
                      <a:gd name="connsiteX7" fmla="*/ 21844 w 73037"/>
                      <a:gd name="connsiteY7" fmla="*/ 25722 h 81836"/>
                      <a:gd name="connsiteX8" fmla="*/ 69374 w 73037"/>
                      <a:gd name="connsiteY8" fmla="*/ 19340 h 81836"/>
                      <a:gd name="connsiteX9" fmla="*/ 72517 w 73037"/>
                      <a:gd name="connsiteY9" fmla="*/ 15339 h 81836"/>
                      <a:gd name="connsiteX10" fmla="*/ 15843 w 73037"/>
                      <a:gd name="connsiteY10" fmla="*/ 8862 h 818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7" h="81836">
                        <a:moveTo>
                          <a:pt x="15843" y="8862"/>
                        </a:moveTo>
                        <a:cubicBezTo>
                          <a:pt x="7557" y="15435"/>
                          <a:pt x="1461" y="25246"/>
                          <a:pt x="222" y="37819"/>
                        </a:cubicBezTo>
                        <a:cubicBezTo>
                          <a:pt x="-1492" y="54392"/>
                          <a:pt x="6795" y="70203"/>
                          <a:pt x="21939" y="77347"/>
                        </a:cubicBezTo>
                        <a:cubicBezTo>
                          <a:pt x="27369" y="79919"/>
                          <a:pt x="35465" y="82015"/>
                          <a:pt x="42799" y="81824"/>
                        </a:cubicBezTo>
                        <a:cubicBezTo>
                          <a:pt x="40799" y="76490"/>
                          <a:pt x="38894" y="71346"/>
                          <a:pt x="36989" y="66203"/>
                        </a:cubicBezTo>
                        <a:cubicBezTo>
                          <a:pt x="35274" y="66012"/>
                          <a:pt x="33274" y="65536"/>
                          <a:pt x="31369" y="64774"/>
                        </a:cubicBezTo>
                        <a:cubicBezTo>
                          <a:pt x="20987" y="60202"/>
                          <a:pt x="15081" y="49725"/>
                          <a:pt x="16701" y="38485"/>
                        </a:cubicBezTo>
                        <a:cubicBezTo>
                          <a:pt x="17463" y="33437"/>
                          <a:pt x="19272" y="29151"/>
                          <a:pt x="21844" y="25722"/>
                        </a:cubicBezTo>
                        <a:cubicBezTo>
                          <a:pt x="32036" y="12196"/>
                          <a:pt x="54134" y="10863"/>
                          <a:pt x="69374" y="19340"/>
                        </a:cubicBezTo>
                        <a:cubicBezTo>
                          <a:pt x="71660" y="20673"/>
                          <a:pt x="74136" y="17340"/>
                          <a:pt x="72517" y="15339"/>
                        </a:cubicBezTo>
                        <a:cubicBezTo>
                          <a:pt x="57087" y="-3711"/>
                          <a:pt x="32131" y="-3996"/>
                          <a:pt x="15843" y="8862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50" name="Graphic 90">
                  <a:extLst>
                    <a:ext uri="{FF2B5EF4-FFF2-40B4-BE49-F238E27FC236}">
                      <a16:creationId xmlns:a16="http://schemas.microsoft.com/office/drawing/2014/main" xmlns="" id="{496C99DE-5C2E-41FD-BE91-FD3CD54473D6}"/>
                    </a:ext>
                  </a:extLst>
                </p:cNvPr>
                <p:cNvGrpSpPr/>
                <p:nvPr/>
              </p:nvGrpSpPr>
              <p:grpSpPr>
                <a:xfrm>
                  <a:off x="5591714" y="3212150"/>
                  <a:ext cx="80365" cy="81797"/>
                  <a:chOff x="5591714" y="3212150"/>
                  <a:chExt cx="80365" cy="81797"/>
                </a:xfrm>
              </p:grpSpPr>
              <p:sp>
                <p:nvSpPr>
                  <p:cNvPr id="263" name="Freeform: Shape 262">
                    <a:extLst>
                      <a:ext uri="{FF2B5EF4-FFF2-40B4-BE49-F238E27FC236}">
                        <a16:creationId xmlns:a16="http://schemas.microsoft.com/office/drawing/2014/main" xmlns="" id="{E7A21003-61B0-45A4-B194-A326497FDD66}"/>
                      </a:ext>
                    </a:extLst>
                  </p:cNvPr>
                  <p:cNvSpPr/>
                  <p:nvPr/>
                </p:nvSpPr>
                <p:spPr>
                  <a:xfrm>
                    <a:off x="5651020" y="3219375"/>
                    <a:ext cx="21059" cy="20615"/>
                  </a:xfrm>
                  <a:custGeom>
                    <a:avLst/>
                    <a:gdLst>
                      <a:gd name="connsiteX0" fmla="*/ 353 w 21059"/>
                      <a:gd name="connsiteY0" fmla="*/ 7504 h 20615"/>
                      <a:gd name="connsiteX1" fmla="*/ 4353 w 21059"/>
                      <a:gd name="connsiteY1" fmla="*/ 18648 h 20615"/>
                      <a:gd name="connsiteX2" fmla="*/ 8258 w 21059"/>
                      <a:gd name="connsiteY2" fmla="*/ 20362 h 20615"/>
                      <a:gd name="connsiteX3" fmla="*/ 19498 w 21059"/>
                      <a:gd name="connsiteY3" fmla="*/ 4265 h 20615"/>
                      <a:gd name="connsiteX4" fmla="*/ 353 w 21059"/>
                      <a:gd name="connsiteY4" fmla="*/ 7504 h 20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15">
                        <a:moveTo>
                          <a:pt x="353" y="7504"/>
                        </a:moveTo>
                        <a:cubicBezTo>
                          <a:pt x="-790" y="11599"/>
                          <a:pt x="924" y="16267"/>
                          <a:pt x="4353" y="18648"/>
                        </a:cubicBezTo>
                        <a:cubicBezTo>
                          <a:pt x="5496" y="19505"/>
                          <a:pt x="6830" y="20077"/>
                          <a:pt x="8258" y="20362"/>
                        </a:cubicBezTo>
                        <a:cubicBezTo>
                          <a:pt x="17117" y="22363"/>
                          <a:pt x="24356" y="12076"/>
                          <a:pt x="19498" y="4265"/>
                        </a:cubicBezTo>
                        <a:cubicBezTo>
                          <a:pt x="15021" y="-2974"/>
                          <a:pt x="2639" y="-402"/>
                          <a:pt x="353" y="7504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2B1A0D12-6767-47B8-AE54-C5D6346EA6B1}"/>
                      </a:ext>
                    </a:extLst>
                  </p:cNvPr>
                  <p:cNvSpPr/>
                  <p:nvPr/>
                </p:nvSpPr>
                <p:spPr>
                  <a:xfrm>
                    <a:off x="5591714" y="3212150"/>
                    <a:ext cx="73036" cy="81797"/>
                  </a:xfrm>
                  <a:custGeom>
                    <a:avLst/>
                    <a:gdLst>
                      <a:gd name="connsiteX0" fmla="*/ 15843 w 73036"/>
                      <a:gd name="connsiteY0" fmla="*/ 8823 h 81797"/>
                      <a:gd name="connsiteX1" fmla="*/ 222 w 73036"/>
                      <a:gd name="connsiteY1" fmla="*/ 37779 h 81797"/>
                      <a:gd name="connsiteX2" fmla="*/ 21939 w 73036"/>
                      <a:gd name="connsiteY2" fmla="*/ 77308 h 81797"/>
                      <a:gd name="connsiteX3" fmla="*/ 42799 w 73036"/>
                      <a:gd name="connsiteY3" fmla="*/ 81785 h 81797"/>
                      <a:gd name="connsiteX4" fmla="*/ 36989 w 73036"/>
                      <a:gd name="connsiteY4" fmla="*/ 66164 h 81797"/>
                      <a:gd name="connsiteX5" fmla="*/ 31369 w 73036"/>
                      <a:gd name="connsiteY5" fmla="*/ 64735 h 81797"/>
                      <a:gd name="connsiteX6" fmla="*/ 16701 w 73036"/>
                      <a:gd name="connsiteY6" fmla="*/ 38446 h 81797"/>
                      <a:gd name="connsiteX7" fmla="*/ 21844 w 73036"/>
                      <a:gd name="connsiteY7" fmla="*/ 25683 h 81797"/>
                      <a:gd name="connsiteX8" fmla="*/ 69374 w 73036"/>
                      <a:gd name="connsiteY8" fmla="*/ 19301 h 81797"/>
                      <a:gd name="connsiteX9" fmla="*/ 72517 w 73036"/>
                      <a:gd name="connsiteY9" fmla="*/ 15300 h 81797"/>
                      <a:gd name="connsiteX10" fmla="*/ 15843 w 73036"/>
                      <a:gd name="connsiteY10" fmla="*/ 8823 h 81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6" h="81797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465" y="81975"/>
                          <a:pt x="42799" y="81785"/>
                        </a:cubicBezTo>
                        <a:cubicBezTo>
                          <a:pt x="40799" y="76451"/>
                          <a:pt x="38894" y="71307"/>
                          <a:pt x="36989" y="66164"/>
                        </a:cubicBezTo>
                        <a:cubicBezTo>
                          <a:pt x="35274" y="65973"/>
                          <a:pt x="33274" y="65497"/>
                          <a:pt x="31369" y="64735"/>
                        </a:cubicBezTo>
                        <a:cubicBezTo>
                          <a:pt x="20987" y="60163"/>
                          <a:pt x="15081" y="49686"/>
                          <a:pt x="16701" y="38446"/>
                        </a:cubicBezTo>
                        <a:cubicBezTo>
                          <a:pt x="17463" y="33398"/>
                          <a:pt x="19272" y="29112"/>
                          <a:pt x="21844" y="25683"/>
                        </a:cubicBezTo>
                        <a:cubicBezTo>
                          <a:pt x="32036" y="12157"/>
                          <a:pt x="54134" y="10824"/>
                          <a:pt x="69374" y="19301"/>
                        </a:cubicBezTo>
                        <a:cubicBezTo>
                          <a:pt x="71660" y="20634"/>
                          <a:pt x="74136" y="17301"/>
                          <a:pt x="72517" y="15300"/>
                        </a:cubicBezTo>
                        <a:cubicBezTo>
                          <a:pt x="56991" y="-3750"/>
                          <a:pt x="32036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51" name="Graphic 90">
                  <a:extLst>
                    <a:ext uri="{FF2B5EF4-FFF2-40B4-BE49-F238E27FC236}">
                      <a16:creationId xmlns:a16="http://schemas.microsoft.com/office/drawing/2014/main" xmlns="" id="{DA5FC0E0-422A-4901-9233-527124BFA7F3}"/>
                    </a:ext>
                  </a:extLst>
                </p:cNvPr>
                <p:cNvGrpSpPr/>
                <p:nvPr/>
              </p:nvGrpSpPr>
              <p:grpSpPr>
                <a:xfrm>
                  <a:off x="5615717" y="3274570"/>
                  <a:ext cx="80460" cy="81481"/>
                  <a:chOff x="5615717" y="3274570"/>
                  <a:chExt cx="80460" cy="81481"/>
                </a:xfrm>
              </p:grpSpPr>
              <p:sp>
                <p:nvSpPr>
                  <p:cNvPr id="261" name="Freeform: Shape 260">
                    <a:extLst>
                      <a:ext uri="{FF2B5EF4-FFF2-40B4-BE49-F238E27FC236}">
                        <a16:creationId xmlns:a16="http://schemas.microsoft.com/office/drawing/2014/main" xmlns="" id="{07ECB4BB-5D56-4329-A884-4B130B6AF824}"/>
                      </a:ext>
                    </a:extLst>
                  </p:cNvPr>
                  <p:cNvSpPr/>
                  <p:nvPr/>
                </p:nvSpPr>
                <p:spPr>
                  <a:xfrm>
                    <a:off x="5675118" y="3281790"/>
                    <a:ext cx="21059" cy="20684"/>
                  </a:xfrm>
                  <a:custGeom>
                    <a:avLst/>
                    <a:gdLst>
                      <a:gd name="connsiteX0" fmla="*/ 353 w 21059"/>
                      <a:gd name="connsiteY0" fmla="*/ 7573 h 20684"/>
                      <a:gd name="connsiteX1" fmla="*/ 4353 w 21059"/>
                      <a:gd name="connsiteY1" fmla="*/ 18717 h 20684"/>
                      <a:gd name="connsiteX2" fmla="*/ 8258 w 21059"/>
                      <a:gd name="connsiteY2" fmla="*/ 20431 h 20684"/>
                      <a:gd name="connsiteX3" fmla="*/ 19498 w 21059"/>
                      <a:gd name="connsiteY3" fmla="*/ 4334 h 20684"/>
                      <a:gd name="connsiteX4" fmla="*/ 353 w 21059"/>
                      <a:gd name="connsiteY4" fmla="*/ 7573 h 20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84">
                        <a:moveTo>
                          <a:pt x="353" y="7573"/>
                        </a:moveTo>
                        <a:cubicBezTo>
                          <a:pt x="-790" y="11668"/>
                          <a:pt x="924" y="16336"/>
                          <a:pt x="4353" y="18717"/>
                        </a:cubicBezTo>
                        <a:cubicBezTo>
                          <a:pt x="5496" y="19574"/>
                          <a:pt x="6830" y="20146"/>
                          <a:pt x="8258" y="20431"/>
                        </a:cubicBezTo>
                        <a:cubicBezTo>
                          <a:pt x="17117" y="22432"/>
                          <a:pt x="24356" y="12145"/>
                          <a:pt x="19498" y="4334"/>
                        </a:cubicBezTo>
                        <a:cubicBezTo>
                          <a:pt x="14926" y="-3000"/>
                          <a:pt x="2543" y="-428"/>
                          <a:pt x="353" y="7573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62" name="Freeform: Shape 261">
                    <a:extLst>
                      <a:ext uri="{FF2B5EF4-FFF2-40B4-BE49-F238E27FC236}">
                        <a16:creationId xmlns:a16="http://schemas.microsoft.com/office/drawing/2014/main" xmlns="" id="{FFC01E72-C2F6-4980-BF1C-D0AD27E40D6C}"/>
                      </a:ext>
                    </a:extLst>
                  </p:cNvPr>
                  <p:cNvSpPr/>
                  <p:nvPr/>
                </p:nvSpPr>
                <p:spPr>
                  <a:xfrm>
                    <a:off x="5615717" y="3274570"/>
                    <a:ext cx="73037" cy="81481"/>
                  </a:xfrm>
                  <a:custGeom>
                    <a:avLst/>
                    <a:gdLst>
                      <a:gd name="connsiteX0" fmla="*/ 15843 w 73037"/>
                      <a:gd name="connsiteY0" fmla="*/ 8792 h 81481"/>
                      <a:gd name="connsiteX1" fmla="*/ 222 w 73037"/>
                      <a:gd name="connsiteY1" fmla="*/ 37748 h 81481"/>
                      <a:gd name="connsiteX2" fmla="*/ 21939 w 73037"/>
                      <a:gd name="connsiteY2" fmla="*/ 77277 h 81481"/>
                      <a:gd name="connsiteX3" fmla="*/ 43752 w 73037"/>
                      <a:gd name="connsiteY3" fmla="*/ 81468 h 81481"/>
                      <a:gd name="connsiteX4" fmla="*/ 37751 w 73037"/>
                      <a:gd name="connsiteY4" fmla="*/ 65847 h 81481"/>
                      <a:gd name="connsiteX5" fmla="*/ 31369 w 73037"/>
                      <a:gd name="connsiteY5" fmla="*/ 64704 h 81481"/>
                      <a:gd name="connsiteX6" fmla="*/ 16701 w 73037"/>
                      <a:gd name="connsiteY6" fmla="*/ 38415 h 81481"/>
                      <a:gd name="connsiteX7" fmla="*/ 21844 w 73037"/>
                      <a:gd name="connsiteY7" fmla="*/ 25651 h 81481"/>
                      <a:gd name="connsiteX8" fmla="*/ 69374 w 73037"/>
                      <a:gd name="connsiteY8" fmla="*/ 19269 h 81481"/>
                      <a:gd name="connsiteX9" fmla="*/ 72517 w 73037"/>
                      <a:gd name="connsiteY9" fmla="*/ 15269 h 81481"/>
                      <a:gd name="connsiteX10" fmla="*/ 15843 w 73037"/>
                      <a:gd name="connsiteY10" fmla="*/ 8792 h 81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7" h="81481">
                        <a:moveTo>
                          <a:pt x="15843" y="8792"/>
                        </a:moveTo>
                        <a:cubicBezTo>
                          <a:pt x="7557" y="15364"/>
                          <a:pt x="1461" y="25175"/>
                          <a:pt x="222" y="37748"/>
                        </a:cubicBezTo>
                        <a:cubicBezTo>
                          <a:pt x="-1492" y="54321"/>
                          <a:pt x="6795" y="70133"/>
                          <a:pt x="21939" y="77277"/>
                        </a:cubicBezTo>
                        <a:cubicBezTo>
                          <a:pt x="27369" y="79848"/>
                          <a:pt x="36417" y="81658"/>
                          <a:pt x="43752" y="81468"/>
                        </a:cubicBezTo>
                        <a:cubicBezTo>
                          <a:pt x="41751" y="76134"/>
                          <a:pt x="39656" y="70990"/>
                          <a:pt x="37751" y="65847"/>
                        </a:cubicBezTo>
                        <a:cubicBezTo>
                          <a:pt x="36227" y="65942"/>
                          <a:pt x="34703" y="65942"/>
                          <a:pt x="31369" y="64704"/>
                        </a:cubicBezTo>
                        <a:cubicBezTo>
                          <a:pt x="20701" y="60703"/>
                          <a:pt x="15081" y="49654"/>
                          <a:pt x="16701" y="38415"/>
                        </a:cubicBezTo>
                        <a:cubicBezTo>
                          <a:pt x="17463" y="33366"/>
                          <a:pt x="19272" y="29080"/>
                          <a:pt x="21844" y="25651"/>
                        </a:cubicBezTo>
                        <a:cubicBezTo>
                          <a:pt x="32036" y="12126"/>
                          <a:pt x="54134" y="10792"/>
                          <a:pt x="69374" y="19269"/>
                        </a:cubicBezTo>
                        <a:cubicBezTo>
                          <a:pt x="71660" y="20603"/>
                          <a:pt x="74136" y="17269"/>
                          <a:pt x="72517" y="15269"/>
                        </a:cubicBezTo>
                        <a:cubicBezTo>
                          <a:pt x="56991" y="-3686"/>
                          <a:pt x="32036" y="-3972"/>
                          <a:pt x="15843" y="8792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52" name="Graphic 90">
                  <a:extLst>
                    <a:ext uri="{FF2B5EF4-FFF2-40B4-BE49-F238E27FC236}">
                      <a16:creationId xmlns:a16="http://schemas.microsoft.com/office/drawing/2014/main" xmlns="" id="{3274437D-9F12-42DF-9D0F-8224A63A4822}"/>
                    </a:ext>
                  </a:extLst>
                </p:cNvPr>
                <p:cNvGrpSpPr/>
                <p:nvPr/>
              </p:nvGrpSpPr>
              <p:grpSpPr>
                <a:xfrm>
                  <a:off x="5642101" y="3336070"/>
                  <a:ext cx="80460" cy="81986"/>
                  <a:chOff x="5642101" y="3336070"/>
                  <a:chExt cx="80460" cy="81986"/>
                </a:xfrm>
              </p:grpSpPr>
              <p:sp>
                <p:nvSpPr>
                  <p:cNvPr id="259" name="Freeform: Shape 258">
                    <a:extLst>
                      <a:ext uri="{FF2B5EF4-FFF2-40B4-BE49-F238E27FC236}">
                        <a16:creationId xmlns:a16="http://schemas.microsoft.com/office/drawing/2014/main" xmlns="" id="{F93402A2-779D-49E7-B7EF-682CB86F106A}"/>
                      </a:ext>
                    </a:extLst>
                  </p:cNvPr>
                  <p:cNvSpPr/>
                  <p:nvPr/>
                </p:nvSpPr>
                <p:spPr>
                  <a:xfrm>
                    <a:off x="5701502" y="3343321"/>
                    <a:ext cx="21059" cy="20684"/>
                  </a:xfrm>
                  <a:custGeom>
                    <a:avLst/>
                    <a:gdLst>
                      <a:gd name="connsiteX0" fmla="*/ 353 w 21059"/>
                      <a:gd name="connsiteY0" fmla="*/ 7573 h 20684"/>
                      <a:gd name="connsiteX1" fmla="*/ 4353 w 21059"/>
                      <a:gd name="connsiteY1" fmla="*/ 18717 h 20684"/>
                      <a:gd name="connsiteX2" fmla="*/ 8258 w 21059"/>
                      <a:gd name="connsiteY2" fmla="*/ 20431 h 20684"/>
                      <a:gd name="connsiteX3" fmla="*/ 19498 w 21059"/>
                      <a:gd name="connsiteY3" fmla="*/ 4334 h 20684"/>
                      <a:gd name="connsiteX4" fmla="*/ 353 w 21059"/>
                      <a:gd name="connsiteY4" fmla="*/ 7573 h 20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84">
                        <a:moveTo>
                          <a:pt x="353" y="7573"/>
                        </a:moveTo>
                        <a:cubicBezTo>
                          <a:pt x="-790" y="11668"/>
                          <a:pt x="924" y="16336"/>
                          <a:pt x="4353" y="18717"/>
                        </a:cubicBezTo>
                        <a:cubicBezTo>
                          <a:pt x="5496" y="19574"/>
                          <a:pt x="6830" y="20146"/>
                          <a:pt x="8258" y="20431"/>
                        </a:cubicBezTo>
                        <a:cubicBezTo>
                          <a:pt x="17117" y="22432"/>
                          <a:pt x="24356" y="12145"/>
                          <a:pt x="19498" y="4334"/>
                        </a:cubicBezTo>
                        <a:cubicBezTo>
                          <a:pt x="14926" y="-3000"/>
                          <a:pt x="2543" y="-428"/>
                          <a:pt x="353" y="7573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60" name="Freeform: Shape 259">
                    <a:extLst>
                      <a:ext uri="{FF2B5EF4-FFF2-40B4-BE49-F238E27FC236}">
                        <a16:creationId xmlns:a16="http://schemas.microsoft.com/office/drawing/2014/main" xmlns="" id="{1ECD138E-F487-4230-8004-76287EEB929A}"/>
                      </a:ext>
                    </a:extLst>
                  </p:cNvPr>
                  <p:cNvSpPr/>
                  <p:nvPr/>
                </p:nvSpPr>
                <p:spPr>
                  <a:xfrm>
                    <a:off x="5642101" y="3336070"/>
                    <a:ext cx="73132" cy="81986"/>
                  </a:xfrm>
                  <a:custGeom>
                    <a:avLst/>
                    <a:gdLst>
                      <a:gd name="connsiteX0" fmla="*/ 15843 w 73132"/>
                      <a:gd name="connsiteY0" fmla="*/ 8823 h 81986"/>
                      <a:gd name="connsiteX1" fmla="*/ 222 w 73132"/>
                      <a:gd name="connsiteY1" fmla="*/ 37779 h 81986"/>
                      <a:gd name="connsiteX2" fmla="*/ 21939 w 73132"/>
                      <a:gd name="connsiteY2" fmla="*/ 77308 h 81986"/>
                      <a:gd name="connsiteX3" fmla="*/ 42704 w 73132"/>
                      <a:gd name="connsiteY3" fmla="*/ 81975 h 81986"/>
                      <a:gd name="connsiteX4" fmla="*/ 35941 w 73132"/>
                      <a:gd name="connsiteY4" fmla="*/ 65973 h 81986"/>
                      <a:gd name="connsiteX5" fmla="*/ 31464 w 73132"/>
                      <a:gd name="connsiteY5" fmla="*/ 64735 h 81986"/>
                      <a:gd name="connsiteX6" fmla="*/ 16796 w 73132"/>
                      <a:gd name="connsiteY6" fmla="*/ 38446 h 81986"/>
                      <a:gd name="connsiteX7" fmla="*/ 21939 w 73132"/>
                      <a:gd name="connsiteY7" fmla="*/ 25683 h 81986"/>
                      <a:gd name="connsiteX8" fmla="*/ 69469 w 73132"/>
                      <a:gd name="connsiteY8" fmla="*/ 19301 h 81986"/>
                      <a:gd name="connsiteX9" fmla="*/ 72612 w 73132"/>
                      <a:gd name="connsiteY9" fmla="*/ 15300 h 81986"/>
                      <a:gd name="connsiteX10" fmla="*/ 15843 w 73132"/>
                      <a:gd name="connsiteY10" fmla="*/ 8823 h 81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132" h="81986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370" y="82166"/>
                          <a:pt x="42704" y="81975"/>
                        </a:cubicBezTo>
                        <a:cubicBezTo>
                          <a:pt x="40608" y="77118"/>
                          <a:pt x="37941" y="71022"/>
                          <a:pt x="35941" y="65973"/>
                        </a:cubicBezTo>
                        <a:cubicBezTo>
                          <a:pt x="34227" y="65688"/>
                          <a:pt x="33274" y="65497"/>
                          <a:pt x="31464" y="64735"/>
                        </a:cubicBezTo>
                        <a:cubicBezTo>
                          <a:pt x="21082" y="60163"/>
                          <a:pt x="15177" y="49686"/>
                          <a:pt x="16796" y="38446"/>
                        </a:cubicBezTo>
                        <a:cubicBezTo>
                          <a:pt x="17558" y="33398"/>
                          <a:pt x="19368" y="29112"/>
                          <a:pt x="21939" y="25683"/>
                        </a:cubicBezTo>
                        <a:cubicBezTo>
                          <a:pt x="32131" y="12157"/>
                          <a:pt x="54229" y="10824"/>
                          <a:pt x="69469" y="19301"/>
                        </a:cubicBezTo>
                        <a:cubicBezTo>
                          <a:pt x="71755" y="20634"/>
                          <a:pt x="74232" y="17301"/>
                          <a:pt x="72612" y="15300"/>
                        </a:cubicBezTo>
                        <a:cubicBezTo>
                          <a:pt x="57087" y="-3750"/>
                          <a:pt x="32131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53" name="Graphic 90">
                  <a:extLst>
                    <a:ext uri="{FF2B5EF4-FFF2-40B4-BE49-F238E27FC236}">
                      <a16:creationId xmlns:a16="http://schemas.microsoft.com/office/drawing/2014/main" xmlns="" id="{6AA6D820-FF19-4418-AD8A-3CECEC7A1645}"/>
                    </a:ext>
                  </a:extLst>
                </p:cNvPr>
                <p:cNvGrpSpPr/>
                <p:nvPr/>
              </p:nvGrpSpPr>
              <p:grpSpPr>
                <a:xfrm>
                  <a:off x="5667152" y="3398142"/>
                  <a:ext cx="80460" cy="81827"/>
                  <a:chOff x="5667152" y="3398142"/>
                  <a:chExt cx="80460" cy="81827"/>
                </a:xfrm>
              </p:grpSpPr>
              <p:sp>
                <p:nvSpPr>
                  <p:cNvPr id="257" name="Freeform: Shape 256">
                    <a:extLst>
                      <a:ext uri="{FF2B5EF4-FFF2-40B4-BE49-F238E27FC236}">
                        <a16:creationId xmlns:a16="http://schemas.microsoft.com/office/drawing/2014/main" xmlns="" id="{8B2B33CF-5E89-4ABC-A4AA-BA05CB27D3F1}"/>
                      </a:ext>
                    </a:extLst>
                  </p:cNvPr>
                  <p:cNvSpPr/>
                  <p:nvPr/>
                </p:nvSpPr>
                <p:spPr>
                  <a:xfrm>
                    <a:off x="5726553" y="3405329"/>
                    <a:ext cx="21059" cy="20684"/>
                  </a:xfrm>
                  <a:custGeom>
                    <a:avLst/>
                    <a:gdLst>
                      <a:gd name="connsiteX0" fmla="*/ 353 w 21059"/>
                      <a:gd name="connsiteY0" fmla="*/ 7573 h 20684"/>
                      <a:gd name="connsiteX1" fmla="*/ 4353 w 21059"/>
                      <a:gd name="connsiteY1" fmla="*/ 18717 h 20684"/>
                      <a:gd name="connsiteX2" fmla="*/ 8258 w 21059"/>
                      <a:gd name="connsiteY2" fmla="*/ 20431 h 20684"/>
                      <a:gd name="connsiteX3" fmla="*/ 19498 w 21059"/>
                      <a:gd name="connsiteY3" fmla="*/ 4334 h 20684"/>
                      <a:gd name="connsiteX4" fmla="*/ 353 w 21059"/>
                      <a:gd name="connsiteY4" fmla="*/ 7573 h 20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84">
                        <a:moveTo>
                          <a:pt x="353" y="7573"/>
                        </a:moveTo>
                        <a:cubicBezTo>
                          <a:pt x="-790" y="11669"/>
                          <a:pt x="924" y="16336"/>
                          <a:pt x="4353" y="18717"/>
                        </a:cubicBezTo>
                        <a:cubicBezTo>
                          <a:pt x="5496" y="19574"/>
                          <a:pt x="6830" y="20146"/>
                          <a:pt x="8258" y="20431"/>
                        </a:cubicBezTo>
                        <a:cubicBezTo>
                          <a:pt x="17117" y="22432"/>
                          <a:pt x="24356" y="12145"/>
                          <a:pt x="19498" y="4334"/>
                        </a:cubicBezTo>
                        <a:cubicBezTo>
                          <a:pt x="14926" y="-3000"/>
                          <a:pt x="2543" y="-428"/>
                          <a:pt x="353" y="7573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58" name="Freeform: Shape 257">
                    <a:extLst>
                      <a:ext uri="{FF2B5EF4-FFF2-40B4-BE49-F238E27FC236}">
                        <a16:creationId xmlns:a16="http://schemas.microsoft.com/office/drawing/2014/main" xmlns="" id="{19E8D201-69A4-402E-A540-D63535C70FD3}"/>
                      </a:ext>
                    </a:extLst>
                  </p:cNvPr>
                  <p:cNvSpPr/>
                  <p:nvPr/>
                </p:nvSpPr>
                <p:spPr>
                  <a:xfrm>
                    <a:off x="5667152" y="3398142"/>
                    <a:ext cx="73036" cy="81827"/>
                  </a:xfrm>
                  <a:custGeom>
                    <a:avLst/>
                    <a:gdLst>
                      <a:gd name="connsiteX0" fmla="*/ 15843 w 73036"/>
                      <a:gd name="connsiteY0" fmla="*/ 8854 h 81827"/>
                      <a:gd name="connsiteX1" fmla="*/ 222 w 73036"/>
                      <a:gd name="connsiteY1" fmla="*/ 37810 h 81827"/>
                      <a:gd name="connsiteX2" fmla="*/ 21939 w 73036"/>
                      <a:gd name="connsiteY2" fmla="*/ 77339 h 81827"/>
                      <a:gd name="connsiteX3" fmla="*/ 42799 w 73036"/>
                      <a:gd name="connsiteY3" fmla="*/ 81816 h 81827"/>
                      <a:gd name="connsiteX4" fmla="*/ 36227 w 73036"/>
                      <a:gd name="connsiteY4" fmla="*/ 66195 h 81827"/>
                      <a:gd name="connsiteX5" fmla="*/ 31369 w 73036"/>
                      <a:gd name="connsiteY5" fmla="*/ 64861 h 81827"/>
                      <a:gd name="connsiteX6" fmla="*/ 16701 w 73036"/>
                      <a:gd name="connsiteY6" fmla="*/ 38572 h 81827"/>
                      <a:gd name="connsiteX7" fmla="*/ 21844 w 73036"/>
                      <a:gd name="connsiteY7" fmla="*/ 25809 h 81827"/>
                      <a:gd name="connsiteX8" fmla="*/ 69374 w 73036"/>
                      <a:gd name="connsiteY8" fmla="*/ 19427 h 81827"/>
                      <a:gd name="connsiteX9" fmla="*/ 72517 w 73036"/>
                      <a:gd name="connsiteY9" fmla="*/ 15426 h 81827"/>
                      <a:gd name="connsiteX10" fmla="*/ 15843 w 73036"/>
                      <a:gd name="connsiteY10" fmla="*/ 8854 h 81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6" h="81827">
                        <a:moveTo>
                          <a:pt x="15843" y="8854"/>
                        </a:moveTo>
                        <a:cubicBezTo>
                          <a:pt x="7557" y="15426"/>
                          <a:pt x="1461" y="25237"/>
                          <a:pt x="222" y="37810"/>
                        </a:cubicBezTo>
                        <a:cubicBezTo>
                          <a:pt x="-1492" y="54384"/>
                          <a:pt x="6795" y="70195"/>
                          <a:pt x="21939" y="77339"/>
                        </a:cubicBezTo>
                        <a:cubicBezTo>
                          <a:pt x="27369" y="79911"/>
                          <a:pt x="35465" y="82006"/>
                          <a:pt x="42799" y="81816"/>
                        </a:cubicBezTo>
                        <a:cubicBezTo>
                          <a:pt x="40799" y="76767"/>
                          <a:pt x="38132" y="71243"/>
                          <a:pt x="36227" y="66195"/>
                        </a:cubicBezTo>
                        <a:cubicBezTo>
                          <a:pt x="34512" y="66004"/>
                          <a:pt x="33274" y="65623"/>
                          <a:pt x="31369" y="64861"/>
                        </a:cubicBezTo>
                        <a:cubicBezTo>
                          <a:pt x="20987" y="60289"/>
                          <a:pt x="15081" y="49812"/>
                          <a:pt x="16701" y="38572"/>
                        </a:cubicBezTo>
                        <a:cubicBezTo>
                          <a:pt x="17463" y="33524"/>
                          <a:pt x="19272" y="29238"/>
                          <a:pt x="21844" y="25809"/>
                        </a:cubicBezTo>
                        <a:cubicBezTo>
                          <a:pt x="32036" y="12283"/>
                          <a:pt x="54134" y="10950"/>
                          <a:pt x="69374" y="19427"/>
                        </a:cubicBezTo>
                        <a:cubicBezTo>
                          <a:pt x="71660" y="20760"/>
                          <a:pt x="74136" y="17427"/>
                          <a:pt x="72517" y="15426"/>
                        </a:cubicBezTo>
                        <a:cubicBezTo>
                          <a:pt x="57087" y="-3719"/>
                          <a:pt x="32131" y="-4005"/>
                          <a:pt x="15843" y="8854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54" name="Graphic 90">
                  <a:extLst>
                    <a:ext uri="{FF2B5EF4-FFF2-40B4-BE49-F238E27FC236}">
                      <a16:creationId xmlns:a16="http://schemas.microsoft.com/office/drawing/2014/main" xmlns="" id="{0D9210F2-D68A-4514-BF34-672DE09D22CE}"/>
                    </a:ext>
                  </a:extLst>
                </p:cNvPr>
                <p:cNvGrpSpPr/>
                <p:nvPr/>
              </p:nvGrpSpPr>
              <p:grpSpPr>
                <a:xfrm>
                  <a:off x="5691917" y="3460307"/>
                  <a:ext cx="80460" cy="81670"/>
                  <a:chOff x="5691917" y="3460307"/>
                  <a:chExt cx="80460" cy="81670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xmlns="" id="{C029A084-5DED-4335-ABA5-804A7EDB8C46}"/>
                      </a:ext>
                    </a:extLst>
                  </p:cNvPr>
                  <p:cNvSpPr/>
                  <p:nvPr/>
                </p:nvSpPr>
                <p:spPr>
                  <a:xfrm>
                    <a:off x="5751318" y="3467527"/>
                    <a:ext cx="21059" cy="20684"/>
                  </a:xfrm>
                  <a:custGeom>
                    <a:avLst/>
                    <a:gdLst>
                      <a:gd name="connsiteX0" fmla="*/ 353 w 21059"/>
                      <a:gd name="connsiteY0" fmla="*/ 7573 h 20684"/>
                      <a:gd name="connsiteX1" fmla="*/ 4353 w 21059"/>
                      <a:gd name="connsiteY1" fmla="*/ 18717 h 20684"/>
                      <a:gd name="connsiteX2" fmla="*/ 8258 w 21059"/>
                      <a:gd name="connsiteY2" fmla="*/ 20431 h 20684"/>
                      <a:gd name="connsiteX3" fmla="*/ 19498 w 21059"/>
                      <a:gd name="connsiteY3" fmla="*/ 4334 h 20684"/>
                      <a:gd name="connsiteX4" fmla="*/ 353 w 21059"/>
                      <a:gd name="connsiteY4" fmla="*/ 7573 h 20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84">
                        <a:moveTo>
                          <a:pt x="353" y="7573"/>
                        </a:moveTo>
                        <a:cubicBezTo>
                          <a:pt x="-790" y="11669"/>
                          <a:pt x="924" y="16336"/>
                          <a:pt x="4353" y="18717"/>
                        </a:cubicBezTo>
                        <a:cubicBezTo>
                          <a:pt x="5496" y="19574"/>
                          <a:pt x="6830" y="20146"/>
                          <a:pt x="8258" y="20431"/>
                        </a:cubicBezTo>
                        <a:cubicBezTo>
                          <a:pt x="17117" y="22432"/>
                          <a:pt x="24356" y="12145"/>
                          <a:pt x="19498" y="4334"/>
                        </a:cubicBezTo>
                        <a:cubicBezTo>
                          <a:pt x="14926" y="-3000"/>
                          <a:pt x="2543" y="-428"/>
                          <a:pt x="353" y="7573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xmlns="" id="{A0FE3924-BCB3-449B-B372-987500CA0D31}"/>
                      </a:ext>
                    </a:extLst>
                  </p:cNvPr>
                  <p:cNvSpPr/>
                  <p:nvPr/>
                </p:nvSpPr>
                <p:spPr>
                  <a:xfrm>
                    <a:off x="5691917" y="3460307"/>
                    <a:ext cx="73037" cy="81670"/>
                  </a:xfrm>
                  <a:custGeom>
                    <a:avLst/>
                    <a:gdLst>
                      <a:gd name="connsiteX0" fmla="*/ 15843 w 73037"/>
                      <a:gd name="connsiteY0" fmla="*/ 8792 h 81670"/>
                      <a:gd name="connsiteX1" fmla="*/ 222 w 73037"/>
                      <a:gd name="connsiteY1" fmla="*/ 37748 h 81670"/>
                      <a:gd name="connsiteX2" fmla="*/ 21939 w 73037"/>
                      <a:gd name="connsiteY2" fmla="*/ 77277 h 81670"/>
                      <a:gd name="connsiteX3" fmla="*/ 44037 w 73037"/>
                      <a:gd name="connsiteY3" fmla="*/ 81658 h 81670"/>
                      <a:gd name="connsiteX4" fmla="*/ 37370 w 73037"/>
                      <a:gd name="connsiteY4" fmla="*/ 66228 h 81670"/>
                      <a:gd name="connsiteX5" fmla="*/ 31369 w 73037"/>
                      <a:gd name="connsiteY5" fmla="*/ 64704 h 81670"/>
                      <a:gd name="connsiteX6" fmla="*/ 16701 w 73037"/>
                      <a:gd name="connsiteY6" fmla="*/ 38415 h 81670"/>
                      <a:gd name="connsiteX7" fmla="*/ 21844 w 73037"/>
                      <a:gd name="connsiteY7" fmla="*/ 25651 h 81670"/>
                      <a:gd name="connsiteX8" fmla="*/ 69374 w 73037"/>
                      <a:gd name="connsiteY8" fmla="*/ 19269 h 81670"/>
                      <a:gd name="connsiteX9" fmla="*/ 72517 w 73037"/>
                      <a:gd name="connsiteY9" fmla="*/ 15269 h 81670"/>
                      <a:gd name="connsiteX10" fmla="*/ 15843 w 73037"/>
                      <a:gd name="connsiteY10" fmla="*/ 8792 h 81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7" h="81670">
                        <a:moveTo>
                          <a:pt x="15843" y="8792"/>
                        </a:moveTo>
                        <a:cubicBezTo>
                          <a:pt x="7557" y="15364"/>
                          <a:pt x="1461" y="25175"/>
                          <a:pt x="222" y="37748"/>
                        </a:cubicBezTo>
                        <a:cubicBezTo>
                          <a:pt x="-1492" y="54321"/>
                          <a:pt x="6795" y="70133"/>
                          <a:pt x="21939" y="77277"/>
                        </a:cubicBezTo>
                        <a:cubicBezTo>
                          <a:pt x="27369" y="79848"/>
                          <a:pt x="36703" y="81849"/>
                          <a:pt x="44037" y="81658"/>
                        </a:cubicBezTo>
                        <a:cubicBezTo>
                          <a:pt x="42037" y="76324"/>
                          <a:pt x="39465" y="71371"/>
                          <a:pt x="37370" y="66228"/>
                        </a:cubicBezTo>
                        <a:cubicBezTo>
                          <a:pt x="35655" y="66037"/>
                          <a:pt x="33274" y="65561"/>
                          <a:pt x="31369" y="64704"/>
                        </a:cubicBezTo>
                        <a:cubicBezTo>
                          <a:pt x="20987" y="60132"/>
                          <a:pt x="15082" y="49654"/>
                          <a:pt x="16701" y="38415"/>
                        </a:cubicBezTo>
                        <a:cubicBezTo>
                          <a:pt x="17463" y="33366"/>
                          <a:pt x="19272" y="29080"/>
                          <a:pt x="21844" y="25651"/>
                        </a:cubicBezTo>
                        <a:cubicBezTo>
                          <a:pt x="32036" y="12126"/>
                          <a:pt x="54134" y="10792"/>
                          <a:pt x="69374" y="19269"/>
                        </a:cubicBezTo>
                        <a:cubicBezTo>
                          <a:pt x="71660" y="20603"/>
                          <a:pt x="74136" y="17269"/>
                          <a:pt x="72517" y="15269"/>
                        </a:cubicBezTo>
                        <a:cubicBezTo>
                          <a:pt x="56991" y="-3686"/>
                          <a:pt x="32036" y="-3972"/>
                          <a:pt x="15843" y="8792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222" name="Graphic 90">
                <a:extLst>
                  <a:ext uri="{FF2B5EF4-FFF2-40B4-BE49-F238E27FC236}">
                    <a16:creationId xmlns:a16="http://schemas.microsoft.com/office/drawing/2014/main" xmlns="" id="{7059D17E-8CAE-43E1-AA32-E6E6B02B41B3}"/>
                  </a:ext>
                </a:extLst>
              </p:cNvPr>
              <p:cNvGrpSpPr/>
              <p:nvPr/>
            </p:nvGrpSpPr>
            <p:grpSpPr>
              <a:xfrm>
                <a:off x="5639752" y="2856960"/>
                <a:ext cx="583787" cy="603290"/>
                <a:chOff x="5639752" y="2856960"/>
                <a:chExt cx="583787" cy="603290"/>
              </a:xfrm>
              <a:solidFill>
                <a:srgbClr val="D4D7DB"/>
              </a:solidFill>
            </p:grpSpPr>
            <p:sp>
              <p:nvSpPr>
                <p:cNvPr id="239" name="Freeform: Shape 238">
                  <a:extLst>
                    <a:ext uri="{FF2B5EF4-FFF2-40B4-BE49-F238E27FC236}">
                      <a16:creationId xmlns:a16="http://schemas.microsoft.com/office/drawing/2014/main" xmlns="" id="{295DC6E8-6809-4EC5-B0D8-82E2B48F3C39}"/>
                    </a:ext>
                  </a:extLst>
                </p:cNvPr>
                <p:cNvSpPr/>
                <p:nvPr/>
              </p:nvSpPr>
              <p:spPr>
                <a:xfrm>
                  <a:off x="5799486" y="2856960"/>
                  <a:ext cx="281844" cy="483329"/>
                </a:xfrm>
                <a:custGeom>
                  <a:avLst/>
                  <a:gdLst>
                    <a:gd name="connsiteX0" fmla="*/ 32480 w 281844"/>
                    <a:gd name="connsiteY0" fmla="*/ 17684 h 483329"/>
                    <a:gd name="connsiteX1" fmla="*/ 31718 w 281844"/>
                    <a:gd name="connsiteY1" fmla="*/ 17112 h 483329"/>
                    <a:gd name="connsiteX2" fmla="*/ 26098 w 281844"/>
                    <a:gd name="connsiteY2" fmla="*/ 12826 h 483329"/>
                    <a:gd name="connsiteX3" fmla="*/ 25908 w 281844"/>
                    <a:gd name="connsiteY3" fmla="*/ 12731 h 483329"/>
                    <a:gd name="connsiteX4" fmla="*/ 21050 w 281844"/>
                    <a:gd name="connsiteY4" fmla="*/ 9207 h 483329"/>
                    <a:gd name="connsiteX5" fmla="*/ 20098 w 281844"/>
                    <a:gd name="connsiteY5" fmla="*/ 8540 h 483329"/>
                    <a:gd name="connsiteX6" fmla="*/ 15526 w 281844"/>
                    <a:gd name="connsiteY6" fmla="*/ 5397 h 483329"/>
                    <a:gd name="connsiteX7" fmla="*/ 15335 w 281844"/>
                    <a:gd name="connsiteY7" fmla="*/ 5301 h 483329"/>
                    <a:gd name="connsiteX8" fmla="*/ 11620 w 281844"/>
                    <a:gd name="connsiteY8" fmla="*/ 3015 h 483329"/>
                    <a:gd name="connsiteX9" fmla="*/ 10763 w 281844"/>
                    <a:gd name="connsiteY9" fmla="*/ 2539 h 483329"/>
                    <a:gd name="connsiteX10" fmla="*/ 7525 w 281844"/>
                    <a:gd name="connsiteY10" fmla="*/ 920 h 483329"/>
                    <a:gd name="connsiteX11" fmla="*/ 7429 w 281844"/>
                    <a:gd name="connsiteY11" fmla="*/ 920 h 483329"/>
                    <a:gd name="connsiteX12" fmla="*/ 5144 w 281844"/>
                    <a:gd name="connsiteY12" fmla="*/ 158 h 483329"/>
                    <a:gd name="connsiteX13" fmla="*/ 4667 w 281844"/>
                    <a:gd name="connsiteY13" fmla="*/ 63 h 483329"/>
                    <a:gd name="connsiteX14" fmla="*/ 3048 w 281844"/>
                    <a:gd name="connsiteY14" fmla="*/ 158 h 483329"/>
                    <a:gd name="connsiteX15" fmla="*/ 3048 w 281844"/>
                    <a:gd name="connsiteY15" fmla="*/ 158 h 483329"/>
                    <a:gd name="connsiteX16" fmla="*/ 2381 w 281844"/>
                    <a:gd name="connsiteY16" fmla="*/ 920 h 483329"/>
                    <a:gd name="connsiteX17" fmla="*/ 2191 w 281844"/>
                    <a:gd name="connsiteY17" fmla="*/ 1301 h 483329"/>
                    <a:gd name="connsiteX18" fmla="*/ 1715 w 281844"/>
                    <a:gd name="connsiteY18" fmla="*/ 2253 h 483329"/>
                    <a:gd name="connsiteX19" fmla="*/ 1524 w 281844"/>
                    <a:gd name="connsiteY19" fmla="*/ 2730 h 483329"/>
                    <a:gd name="connsiteX20" fmla="*/ 1048 w 281844"/>
                    <a:gd name="connsiteY20" fmla="*/ 4539 h 483329"/>
                    <a:gd name="connsiteX21" fmla="*/ 1048 w 281844"/>
                    <a:gd name="connsiteY21" fmla="*/ 4635 h 483329"/>
                    <a:gd name="connsiteX22" fmla="*/ 667 w 281844"/>
                    <a:gd name="connsiteY22" fmla="*/ 7016 h 483329"/>
                    <a:gd name="connsiteX23" fmla="*/ 571 w 281844"/>
                    <a:gd name="connsiteY23" fmla="*/ 7873 h 483329"/>
                    <a:gd name="connsiteX24" fmla="*/ 381 w 281844"/>
                    <a:gd name="connsiteY24" fmla="*/ 9969 h 483329"/>
                    <a:gd name="connsiteX25" fmla="*/ 286 w 281844"/>
                    <a:gd name="connsiteY25" fmla="*/ 10921 h 483329"/>
                    <a:gd name="connsiteX26" fmla="*/ 95 w 281844"/>
                    <a:gd name="connsiteY26" fmla="*/ 13779 h 483329"/>
                    <a:gd name="connsiteX27" fmla="*/ 95 w 281844"/>
                    <a:gd name="connsiteY27" fmla="*/ 14160 h 483329"/>
                    <a:gd name="connsiteX28" fmla="*/ 0 w 281844"/>
                    <a:gd name="connsiteY28" fmla="*/ 17779 h 483329"/>
                    <a:gd name="connsiteX29" fmla="*/ 0 w 281844"/>
                    <a:gd name="connsiteY29" fmla="*/ 19113 h 483329"/>
                    <a:gd name="connsiteX30" fmla="*/ 0 w 281844"/>
                    <a:gd name="connsiteY30" fmla="*/ 21875 h 483329"/>
                    <a:gd name="connsiteX31" fmla="*/ 0 w 281844"/>
                    <a:gd name="connsiteY31" fmla="*/ 23399 h 483329"/>
                    <a:gd name="connsiteX32" fmla="*/ 0 w 281844"/>
                    <a:gd name="connsiteY32" fmla="*/ 26828 h 483329"/>
                    <a:gd name="connsiteX33" fmla="*/ 0 w 281844"/>
                    <a:gd name="connsiteY33" fmla="*/ 27685 h 483329"/>
                    <a:gd name="connsiteX34" fmla="*/ 95 w 281844"/>
                    <a:gd name="connsiteY34" fmla="*/ 32067 h 483329"/>
                    <a:gd name="connsiteX35" fmla="*/ 95 w 281844"/>
                    <a:gd name="connsiteY35" fmla="*/ 33876 h 483329"/>
                    <a:gd name="connsiteX36" fmla="*/ 190 w 281844"/>
                    <a:gd name="connsiteY36" fmla="*/ 36924 h 483329"/>
                    <a:gd name="connsiteX37" fmla="*/ 286 w 281844"/>
                    <a:gd name="connsiteY37" fmla="*/ 38829 h 483329"/>
                    <a:gd name="connsiteX38" fmla="*/ 381 w 281844"/>
                    <a:gd name="connsiteY38" fmla="*/ 42449 h 483329"/>
                    <a:gd name="connsiteX39" fmla="*/ 476 w 281844"/>
                    <a:gd name="connsiteY39" fmla="*/ 43782 h 483329"/>
                    <a:gd name="connsiteX40" fmla="*/ 476 w 281844"/>
                    <a:gd name="connsiteY40" fmla="*/ 43782 h 483329"/>
                    <a:gd name="connsiteX41" fmla="*/ 476 w 281844"/>
                    <a:gd name="connsiteY41" fmla="*/ 43782 h 483329"/>
                    <a:gd name="connsiteX42" fmla="*/ 7144 w 281844"/>
                    <a:gd name="connsiteY42" fmla="*/ 129888 h 483329"/>
                    <a:gd name="connsiteX43" fmla="*/ 188309 w 281844"/>
                    <a:gd name="connsiteY43" fmla="*/ 481456 h 483329"/>
                    <a:gd name="connsiteX44" fmla="*/ 244316 w 281844"/>
                    <a:gd name="connsiteY44" fmla="*/ 472693 h 483329"/>
                    <a:gd name="connsiteX45" fmla="*/ 281845 w 281844"/>
                    <a:gd name="connsiteY45" fmla="*/ 441165 h 483329"/>
                    <a:gd name="connsiteX46" fmla="*/ 104203 w 281844"/>
                    <a:gd name="connsiteY46" fmla="*/ 79215 h 483329"/>
                    <a:gd name="connsiteX47" fmla="*/ 32480 w 281844"/>
                    <a:gd name="connsiteY47" fmla="*/ 17684 h 483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281844" h="483329">
                      <a:moveTo>
                        <a:pt x="32480" y="17684"/>
                      </a:moveTo>
                      <a:cubicBezTo>
                        <a:pt x="32194" y="17493"/>
                        <a:pt x="32004" y="17303"/>
                        <a:pt x="31718" y="17112"/>
                      </a:cubicBezTo>
                      <a:cubicBezTo>
                        <a:pt x="29813" y="15588"/>
                        <a:pt x="27908" y="14160"/>
                        <a:pt x="26098" y="12826"/>
                      </a:cubicBezTo>
                      <a:cubicBezTo>
                        <a:pt x="26003" y="12826"/>
                        <a:pt x="26003" y="12731"/>
                        <a:pt x="25908" y="12731"/>
                      </a:cubicBezTo>
                      <a:cubicBezTo>
                        <a:pt x="24194" y="11493"/>
                        <a:pt x="22574" y="10254"/>
                        <a:pt x="21050" y="9207"/>
                      </a:cubicBezTo>
                      <a:cubicBezTo>
                        <a:pt x="20765" y="9016"/>
                        <a:pt x="20383" y="8730"/>
                        <a:pt x="20098" y="8540"/>
                      </a:cubicBezTo>
                      <a:cubicBezTo>
                        <a:pt x="18478" y="7397"/>
                        <a:pt x="16954" y="6349"/>
                        <a:pt x="15526" y="5397"/>
                      </a:cubicBezTo>
                      <a:cubicBezTo>
                        <a:pt x="15430" y="5301"/>
                        <a:pt x="15430" y="5301"/>
                        <a:pt x="15335" y="5301"/>
                      </a:cubicBezTo>
                      <a:cubicBezTo>
                        <a:pt x="14002" y="4444"/>
                        <a:pt x="12763" y="3682"/>
                        <a:pt x="11620" y="3015"/>
                      </a:cubicBezTo>
                      <a:cubicBezTo>
                        <a:pt x="11335" y="2825"/>
                        <a:pt x="11049" y="2634"/>
                        <a:pt x="10763" y="2539"/>
                      </a:cubicBezTo>
                      <a:cubicBezTo>
                        <a:pt x="9620" y="1872"/>
                        <a:pt x="8477" y="1301"/>
                        <a:pt x="7525" y="920"/>
                      </a:cubicBezTo>
                      <a:cubicBezTo>
                        <a:pt x="7525" y="920"/>
                        <a:pt x="7429" y="920"/>
                        <a:pt x="7429" y="920"/>
                      </a:cubicBezTo>
                      <a:cubicBezTo>
                        <a:pt x="6572" y="539"/>
                        <a:pt x="5810" y="348"/>
                        <a:pt x="5144" y="158"/>
                      </a:cubicBezTo>
                      <a:cubicBezTo>
                        <a:pt x="4953" y="158"/>
                        <a:pt x="4763" y="63"/>
                        <a:pt x="4667" y="63"/>
                      </a:cubicBezTo>
                      <a:cubicBezTo>
                        <a:pt x="4000" y="-33"/>
                        <a:pt x="3429" y="-33"/>
                        <a:pt x="3048" y="158"/>
                      </a:cubicBezTo>
                      <a:cubicBezTo>
                        <a:pt x="3048" y="158"/>
                        <a:pt x="3048" y="158"/>
                        <a:pt x="3048" y="158"/>
                      </a:cubicBezTo>
                      <a:cubicBezTo>
                        <a:pt x="2762" y="348"/>
                        <a:pt x="2572" y="539"/>
                        <a:pt x="2381" y="920"/>
                      </a:cubicBezTo>
                      <a:cubicBezTo>
                        <a:pt x="2286" y="1015"/>
                        <a:pt x="2286" y="1110"/>
                        <a:pt x="2191" y="1301"/>
                      </a:cubicBezTo>
                      <a:cubicBezTo>
                        <a:pt x="2000" y="1587"/>
                        <a:pt x="1905" y="1872"/>
                        <a:pt x="1715" y="2253"/>
                      </a:cubicBezTo>
                      <a:cubicBezTo>
                        <a:pt x="1619" y="2444"/>
                        <a:pt x="1619" y="2539"/>
                        <a:pt x="1524" y="2730"/>
                      </a:cubicBezTo>
                      <a:cubicBezTo>
                        <a:pt x="1333" y="3301"/>
                        <a:pt x="1238" y="3873"/>
                        <a:pt x="1048" y="4539"/>
                      </a:cubicBezTo>
                      <a:cubicBezTo>
                        <a:pt x="1048" y="4539"/>
                        <a:pt x="1048" y="4635"/>
                        <a:pt x="1048" y="4635"/>
                      </a:cubicBezTo>
                      <a:cubicBezTo>
                        <a:pt x="857" y="5301"/>
                        <a:pt x="762" y="6159"/>
                        <a:pt x="667" y="7016"/>
                      </a:cubicBezTo>
                      <a:cubicBezTo>
                        <a:pt x="667" y="7302"/>
                        <a:pt x="571" y="7587"/>
                        <a:pt x="571" y="7873"/>
                      </a:cubicBezTo>
                      <a:cubicBezTo>
                        <a:pt x="476" y="8540"/>
                        <a:pt x="381" y="9207"/>
                        <a:pt x="381" y="9969"/>
                      </a:cubicBezTo>
                      <a:cubicBezTo>
                        <a:pt x="381" y="10254"/>
                        <a:pt x="286" y="10635"/>
                        <a:pt x="286" y="10921"/>
                      </a:cubicBezTo>
                      <a:cubicBezTo>
                        <a:pt x="190" y="11874"/>
                        <a:pt x="190" y="12826"/>
                        <a:pt x="95" y="13779"/>
                      </a:cubicBezTo>
                      <a:cubicBezTo>
                        <a:pt x="95" y="13874"/>
                        <a:pt x="95" y="14064"/>
                        <a:pt x="95" y="14160"/>
                      </a:cubicBezTo>
                      <a:cubicBezTo>
                        <a:pt x="0" y="15303"/>
                        <a:pt x="0" y="16541"/>
                        <a:pt x="0" y="17779"/>
                      </a:cubicBezTo>
                      <a:cubicBezTo>
                        <a:pt x="0" y="18160"/>
                        <a:pt x="0" y="18636"/>
                        <a:pt x="0" y="19113"/>
                      </a:cubicBezTo>
                      <a:cubicBezTo>
                        <a:pt x="0" y="19970"/>
                        <a:pt x="0" y="20922"/>
                        <a:pt x="0" y="21875"/>
                      </a:cubicBezTo>
                      <a:cubicBezTo>
                        <a:pt x="0" y="22351"/>
                        <a:pt x="0" y="22827"/>
                        <a:pt x="0" y="23399"/>
                      </a:cubicBezTo>
                      <a:cubicBezTo>
                        <a:pt x="0" y="24542"/>
                        <a:pt x="0" y="25685"/>
                        <a:pt x="0" y="26828"/>
                      </a:cubicBezTo>
                      <a:cubicBezTo>
                        <a:pt x="0" y="27114"/>
                        <a:pt x="0" y="27399"/>
                        <a:pt x="0" y="27685"/>
                      </a:cubicBezTo>
                      <a:cubicBezTo>
                        <a:pt x="0" y="29114"/>
                        <a:pt x="0" y="30543"/>
                        <a:pt x="95" y="32067"/>
                      </a:cubicBezTo>
                      <a:cubicBezTo>
                        <a:pt x="95" y="32638"/>
                        <a:pt x="95" y="33210"/>
                        <a:pt x="95" y="33876"/>
                      </a:cubicBezTo>
                      <a:cubicBezTo>
                        <a:pt x="95" y="34924"/>
                        <a:pt x="190" y="35877"/>
                        <a:pt x="190" y="36924"/>
                      </a:cubicBezTo>
                      <a:cubicBezTo>
                        <a:pt x="190" y="37591"/>
                        <a:pt x="190" y="38258"/>
                        <a:pt x="286" y="38829"/>
                      </a:cubicBezTo>
                      <a:cubicBezTo>
                        <a:pt x="286" y="40068"/>
                        <a:pt x="381" y="41211"/>
                        <a:pt x="381" y="42449"/>
                      </a:cubicBezTo>
                      <a:cubicBezTo>
                        <a:pt x="381" y="42925"/>
                        <a:pt x="381" y="43306"/>
                        <a:pt x="476" y="43782"/>
                      </a:cubicBezTo>
                      <a:cubicBezTo>
                        <a:pt x="476" y="43782"/>
                        <a:pt x="476" y="43782"/>
                        <a:pt x="476" y="43782"/>
                      </a:cubicBezTo>
                      <a:lnTo>
                        <a:pt x="476" y="43782"/>
                      </a:lnTo>
                      <a:cubicBezTo>
                        <a:pt x="2095" y="81406"/>
                        <a:pt x="7144" y="129888"/>
                        <a:pt x="7144" y="129888"/>
                      </a:cubicBezTo>
                      <a:lnTo>
                        <a:pt x="188309" y="481456"/>
                      </a:lnTo>
                      <a:cubicBezTo>
                        <a:pt x="188309" y="481456"/>
                        <a:pt x="205740" y="489362"/>
                        <a:pt x="244316" y="472693"/>
                      </a:cubicBezTo>
                      <a:cubicBezTo>
                        <a:pt x="276225" y="458882"/>
                        <a:pt x="281845" y="441165"/>
                        <a:pt x="281845" y="441165"/>
                      </a:cubicBezTo>
                      <a:lnTo>
                        <a:pt x="104203" y="79215"/>
                      </a:lnTo>
                      <a:cubicBezTo>
                        <a:pt x="104203" y="79215"/>
                        <a:pt x="62484" y="41115"/>
                        <a:pt x="32480" y="17684"/>
                      </a:cubicBezTo>
                      <a:close/>
                    </a:path>
                  </a:pathLst>
                </a:custGeom>
                <a:solidFill>
                  <a:srgbClr val="D4D7D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0" name="Freeform: Shape 239">
                  <a:extLst>
                    <a:ext uri="{FF2B5EF4-FFF2-40B4-BE49-F238E27FC236}">
                      <a16:creationId xmlns:a16="http://schemas.microsoft.com/office/drawing/2014/main" xmlns="" id="{3FBB0070-EE4F-4D75-8C12-1DED1AE9F566}"/>
                    </a:ext>
                  </a:extLst>
                </p:cNvPr>
                <p:cNvSpPr/>
                <p:nvPr/>
              </p:nvSpPr>
              <p:spPr>
                <a:xfrm>
                  <a:off x="6016656" y="2875049"/>
                  <a:ext cx="206883" cy="514560"/>
                </a:xfrm>
                <a:custGeom>
                  <a:avLst/>
                  <a:gdLst>
                    <a:gd name="connsiteX0" fmla="*/ 105442 w 206883"/>
                    <a:gd name="connsiteY0" fmla="*/ 97988 h 514560"/>
                    <a:gd name="connsiteX1" fmla="*/ 52197 w 206883"/>
                    <a:gd name="connsiteY1" fmla="*/ 29123 h 514560"/>
                    <a:gd name="connsiteX2" fmla="*/ 52197 w 206883"/>
                    <a:gd name="connsiteY2" fmla="*/ 29123 h 514560"/>
                    <a:gd name="connsiteX3" fmla="*/ 49530 w 206883"/>
                    <a:gd name="connsiteY3" fmla="*/ 25979 h 514560"/>
                    <a:gd name="connsiteX4" fmla="*/ 47911 w 206883"/>
                    <a:gd name="connsiteY4" fmla="*/ 24170 h 514560"/>
                    <a:gd name="connsiteX5" fmla="*/ 46387 w 206883"/>
                    <a:gd name="connsiteY5" fmla="*/ 22455 h 514560"/>
                    <a:gd name="connsiteX6" fmla="*/ 44863 w 206883"/>
                    <a:gd name="connsiteY6" fmla="*/ 20645 h 514560"/>
                    <a:gd name="connsiteX7" fmla="*/ 43244 w 206883"/>
                    <a:gd name="connsiteY7" fmla="*/ 18836 h 514560"/>
                    <a:gd name="connsiteX8" fmla="*/ 41910 w 206883"/>
                    <a:gd name="connsiteY8" fmla="*/ 17312 h 514560"/>
                    <a:gd name="connsiteX9" fmla="*/ 39338 w 206883"/>
                    <a:gd name="connsiteY9" fmla="*/ 14454 h 514560"/>
                    <a:gd name="connsiteX10" fmla="*/ 38291 w 206883"/>
                    <a:gd name="connsiteY10" fmla="*/ 13311 h 514560"/>
                    <a:gd name="connsiteX11" fmla="*/ 36671 w 206883"/>
                    <a:gd name="connsiteY11" fmla="*/ 11501 h 514560"/>
                    <a:gd name="connsiteX12" fmla="*/ 35624 w 206883"/>
                    <a:gd name="connsiteY12" fmla="*/ 10358 h 514560"/>
                    <a:gd name="connsiteX13" fmla="*/ 33909 w 206883"/>
                    <a:gd name="connsiteY13" fmla="*/ 8549 h 514560"/>
                    <a:gd name="connsiteX14" fmla="*/ 33147 w 206883"/>
                    <a:gd name="connsiteY14" fmla="*/ 7787 h 514560"/>
                    <a:gd name="connsiteX15" fmla="*/ 30956 w 206883"/>
                    <a:gd name="connsiteY15" fmla="*/ 5691 h 514560"/>
                    <a:gd name="connsiteX16" fmla="*/ 30290 w 206883"/>
                    <a:gd name="connsiteY16" fmla="*/ 5024 h 514560"/>
                    <a:gd name="connsiteX17" fmla="*/ 28766 w 206883"/>
                    <a:gd name="connsiteY17" fmla="*/ 3691 h 514560"/>
                    <a:gd name="connsiteX18" fmla="*/ 28099 w 206883"/>
                    <a:gd name="connsiteY18" fmla="*/ 3119 h 514560"/>
                    <a:gd name="connsiteX19" fmla="*/ 26479 w 206883"/>
                    <a:gd name="connsiteY19" fmla="*/ 1881 h 514560"/>
                    <a:gd name="connsiteX20" fmla="*/ 26194 w 206883"/>
                    <a:gd name="connsiteY20" fmla="*/ 1691 h 514560"/>
                    <a:gd name="connsiteX21" fmla="*/ 24670 w 206883"/>
                    <a:gd name="connsiteY21" fmla="*/ 738 h 514560"/>
                    <a:gd name="connsiteX22" fmla="*/ 24289 w 206883"/>
                    <a:gd name="connsiteY22" fmla="*/ 548 h 514560"/>
                    <a:gd name="connsiteX23" fmla="*/ 23336 w 206883"/>
                    <a:gd name="connsiteY23" fmla="*/ 167 h 514560"/>
                    <a:gd name="connsiteX24" fmla="*/ 22955 w 206883"/>
                    <a:gd name="connsiteY24" fmla="*/ 71 h 514560"/>
                    <a:gd name="connsiteX25" fmla="*/ 22003 w 206883"/>
                    <a:gd name="connsiteY25" fmla="*/ 71 h 514560"/>
                    <a:gd name="connsiteX26" fmla="*/ 22003 w 206883"/>
                    <a:gd name="connsiteY26" fmla="*/ 71 h 514560"/>
                    <a:gd name="connsiteX27" fmla="*/ 22003 w 206883"/>
                    <a:gd name="connsiteY27" fmla="*/ 71 h 514560"/>
                    <a:gd name="connsiteX28" fmla="*/ 21146 w 206883"/>
                    <a:gd name="connsiteY28" fmla="*/ 643 h 514560"/>
                    <a:gd name="connsiteX29" fmla="*/ 20860 w 206883"/>
                    <a:gd name="connsiteY29" fmla="*/ 929 h 514560"/>
                    <a:gd name="connsiteX30" fmla="*/ 20193 w 206883"/>
                    <a:gd name="connsiteY30" fmla="*/ 1786 h 514560"/>
                    <a:gd name="connsiteX31" fmla="*/ 19907 w 206883"/>
                    <a:gd name="connsiteY31" fmla="*/ 2167 h 514560"/>
                    <a:gd name="connsiteX32" fmla="*/ 19050 w 206883"/>
                    <a:gd name="connsiteY32" fmla="*/ 3786 h 514560"/>
                    <a:gd name="connsiteX33" fmla="*/ 19050 w 206883"/>
                    <a:gd name="connsiteY33" fmla="*/ 3881 h 514560"/>
                    <a:gd name="connsiteX34" fmla="*/ 18193 w 206883"/>
                    <a:gd name="connsiteY34" fmla="*/ 6167 h 514560"/>
                    <a:gd name="connsiteX35" fmla="*/ 17907 w 206883"/>
                    <a:gd name="connsiteY35" fmla="*/ 6929 h 514560"/>
                    <a:gd name="connsiteX36" fmla="*/ 17335 w 206883"/>
                    <a:gd name="connsiteY36" fmla="*/ 8930 h 514560"/>
                    <a:gd name="connsiteX37" fmla="*/ 17050 w 206883"/>
                    <a:gd name="connsiteY37" fmla="*/ 9882 h 514560"/>
                    <a:gd name="connsiteX38" fmla="*/ 16288 w 206883"/>
                    <a:gd name="connsiteY38" fmla="*/ 12740 h 514560"/>
                    <a:gd name="connsiteX39" fmla="*/ 16193 w 206883"/>
                    <a:gd name="connsiteY39" fmla="*/ 13121 h 514560"/>
                    <a:gd name="connsiteX40" fmla="*/ 15335 w 206883"/>
                    <a:gd name="connsiteY40" fmla="*/ 16645 h 514560"/>
                    <a:gd name="connsiteX41" fmla="*/ 15050 w 206883"/>
                    <a:gd name="connsiteY41" fmla="*/ 17883 h 514560"/>
                    <a:gd name="connsiteX42" fmla="*/ 14478 w 206883"/>
                    <a:gd name="connsiteY42" fmla="*/ 20645 h 514560"/>
                    <a:gd name="connsiteX43" fmla="*/ 14192 w 206883"/>
                    <a:gd name="connsiteY43" fmla="*/ 22074 h 514560"/>
                    <a:gd name="connsiteX44" fmla="*/ 13525 w 206883"/>
                    <a:gd name="connsiteY44" fmla="*/ 25408 h 514560"/>
                    <a:gd name="connsiteX45" fmla="*/ 13335 w 206883"/>
                    <a:gd name="connsiteY45" fmla="*/ 26360 h 514560"/>
                    <a:gd name="connsiteX46" fmla="*/ 12573 w 206883"/>
                    <a:gd name="connsiteY46" fmla="*/ 30647 h 514560"/>
                    <a:gd name="connsiteX47" fmla="*/ 12287 w 206883"/>
                    <a:gd name="connsiteY47" fmla="*/ 32361 h 514560"/>
                    <a:gd name="connsiteX48" fmla="*/ 11716 w 206883"/>
                    <a:gd name="connsiteY48" fmla="*/ 35504 h 514560"/>
                    <a:gd name="connsiteX49" fmla="*/ 11430 w 206883"/>
                    <a:gd name="connsiteY49" fmla="*/ 37314 h 514560"/>
                    <a:gd name="connsiteX50" fmla="*/ 10858 w 206883"/>
                    <a:gd name="connsiteY50" fmla="*/ 40934 h 514560"/>
                    <a:gd name="connsiteX51" fmla="*/ 0 w 206883"/>
                    <a:gd name="connsiteY51" fmla="*/ 127992 h 514560"/>
                    <a:gd name="connsiteX52" fmla="*/ 107252 w 206883"/>
                    <a:gd name="connsiteY52" fmla="*/ 508706 h 514560"/>
                    <a:gd name="connsiteX53" fmla="*/ 163830 w 206883"/>
                    <a:gd name="connsiteY53" fmla="*/ 511278 h 514560"/>
                    <a:gd name="connsiteX54" fmla="*/ 206883 w 206883"/>
                    <a:gd name="connsiteY54" fmla="*/ 487942 h 514560"/>
                    <a:gd name="connsiteX55" fmla="*/ 105442 w 206883"/>
                    <a:gd name="connsiteY55" fmla="*/ 97988 h 514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206883" h="514560">
                      <a:moveTo>
                        <a:pt x="105442" y="97988"/>
                      </a:moveTo>
                      <a:cubicBezTo>
                        <a:pt x="105442" y="97988"/>
                        <a:pt x="76295" y="57983"/>
                        <a:pt x="52197" y="29123"/>
                      </a:cubicBezTo>
                      <a:lnTo>
                        <a:pt x="52197" y="29123"/>
                      </a:lnTo>
                      <a:cubicBezTo>
                        <a:pt x="51340" y="28075"/>
                        <a:pt x="50387" y="27027"/>
                        <a:pt x="49530" y="25979"/>
                      </a:cubicBezTo>
                      <a:cubicBezTo>
                        <a:pt x="48958" y="25313"/>
                        <a:pt x="48482" y="24741"/>
                        <a:pt x="47911" y="24170"/>
                      </a:cubicBezTo>
                      <a:cubicBezTo>
                        <a:pt x="47435" y="23598"/>
                        <a:pt x="46958" y="23027"/>
                        <a:pt x="46387" y="22455"/>
                      </a:cubicBezTo>
                      <a:cubicBezTo>
                        <a:pt x="45910" y="21884"/>
                        <a:pt x="45339" y="21312"/>
                        <a:pt x="44863" y="20645"/>
                      </a:cubicBezTo>
                      <a:cubicBezTo>
                        <a:pt x="44291" y="20074"/>
                        <a:pt x="43815" y="19407"/>
                        <a:pt x="43244" y="18836"/>
                      </a:cubicBezTo>
                      <a:cubicBezTo>
                        <a:pt x="42767" y="18359"/>
                        <a:pt x="42386" y="17788"/>
                        <a:pt x="41910" y="17312"/>
                      </a:cubicBezTo>
                      <a:cubicBezTo>
                        <a:pt x="41053" y="16359"/>
                        <a:pt x="40196" y="15407"/>
                        <a:pt x="39338" y="14454"/>
                      </a:cubicBezTo>
                      <a:cubicBezTo>
                        <a:pt x="38957" y="14073"/>
                        <a:pt x="38576" y="13692"/>
                        <a:pt x="38291" y="13311"/>
                      </a:cubicBezTo>
                      <a:cubicBezTo>
                        <a:pt x="37719" y="12740"/>
                        <a:pt x="37148" y="12073"/>
                        <a:pt x="36671" y="11501"/>
                      </a:cubicBezTo>
                      <a:cubicBezTo>
                        <a:pt x="36290" y="11120"/>
                        <a:pt x="35909" y="10739"/>
                        <a:pt x="35624" y="10358"/>
                      </a:cubicBezTo>
                      <a:cubicBezTo>
                        <a:pt x="35052" y="9692"/>
                        <a:pt x="34481" y="9120"/>
                        <a:pt x="33909" y="8549"/>
                      </a:cubicBezTo>
                      <a:cubicBezTo>
                        <a:pt x="33623" y="8263"/>
                        <a:pt x="33433" y="8072"/>
                        <a:pt x="33147" y="7787"/>
                      </a:cubicBezTo>
                      <a:cubicBezTo>
                        <a:pt x="32385" y="7025"/>
                        <a:pt x="31623" y="6358"/>
                        <a:pt x="30956" y="5691"/>
                      </a:cubicBezTo>
                      <a:cubicBezTo>
                        <a:pt x="30766" y="5501"/>
                        <a:pt x="30480" y="5310"/>
                        <a:pt x="30290" y="5024"/>
                      </a:cubicBezTo>
                      <a:cubicBezTo>
                        <a:pt x="29813" y="4548"/>
                        <a:pt x="29242" y="4167"/>
                        <a:pt x="28766" y="3691"/>
                      </a:cubicBezTo>
                      <a:cubicBezTo>
                        <a:pt x="28575" y="3500"/>
                        <a:pt x="28289" y="3310"/>
                        <a:pt x="28099" y="3119"/>
                      </a:cubicBezTo>
                      <a:cubicBezTo>
                        <a:pt x="27527" y="2643"/>
                        <a:pt x="27051" y="2262"/>
                        <a:pt x="26479" y="1881"/>
                      </a:cubicBezTo>
                      <a:cubicBezTo>
                        <a:pt x="26384" y="1786"/>
                        <a:pt x="26289" y="1691"/>
                        <a:pt x="26194" y="1691"/>
                      </a:cubicBezTo>
                      <a:cubicBezTo>
                        <a:pt x="25622" y="1310"/>
                        <a:pt x="25146" y="1024"/>
                        <a:pt x="24670" y="738"/>
                      </a:cubicBezTo>
                      <a:cubicBezTo>
                        <a:pt x="24479" y="643"/>
                        <a:pt x="24384" y="643"/>
                        <a:pt x="24289" y="548"/>
                      </a:cubicBezTo>
                      <a:cubicBezTo>
                        <a:pt x="23908" y="357"/>
                        <a:pt x="23622" y="262"/>
                        <a:pt x="23336" y="167"/>
                      </a:cubicBezTo>
                      <a:cubicBezTo>
                        <a:pt x="23241" y="167"/>
                        <a:pt x="23050" y="71"/>
                        <a:pt x="22955" y="71"/>
                      </a:cubicBezTo>
                      <a:cubicBezTo>
                        <a:pt x="22574" y="-24"/>
                        <a:pt x="22289" y="-24"/>
                        <a:pt x="22003" y="71"/>
                      </a:cubicBezTo>
                      <a:cubicBezTo>
                        <a:pt x="22003" y="71"/>
                        <a:pt x="22003" y="71"/>
                        <a:pt x="22003" y="71"/>
                      </a:cubicBezTo>
                      <a:cubicBezTo>
                        <a:pt x="22003" y="71"/>
                        <a:pt x="22003" y="71"/>
                        <a:pt x="22003" y="71"/>
                      </a:cubicBezTo>
                      <a:cubicBezTo>
                        <a:pt x="21717" y="167"/>
                        <a:pt x="21431" y="357"/>
                        <a:pt x="21146" y="643"/>
                      </a:cubicBezTo>
                      <a:cubicBezTo>
                        <a:pt x="21050" y="738"/>
                        <a:pt x="20955" y="833"/>
                        <a:pt x="20860" y="929"/>
                      </a:cubicBezTo>
                      <a:cubicBezTo>
                        <a:pt x="20669" y="1214"/>
                        <a:pt x="20479" y="1500"/>
                        <a:pt x="20193" y="1786"/>
                      </a:cubicBezTo>
                      <a:cubicBezTo>
                        <a:pt x="20098" y="1881"/>
                        <a:pt x="20002" y="2072"/>
                        <a:pt x="19907" y="2167"/>
                      </a:cubicBezTo>
                      <a:cubicBezTo>
                        <a:pt x="19622" y="2643"/>
                        <a:pt x="19336" y="3215"/>
                        <a:pt x="19050" y="3786"/>
                      </a:cubicBezTo>
                      <a:cubicBezTo>
                        <a:pt x="19050" y="3786"/>
                        <a:pt x="19050" y="3881"/>
                        <a:pt x="19050" y="3881"/>
                      </a:cubicBezTo>
                      <a:cubicBezTo>
                        <a:pt x="18764" y="4548"/>
                        <a:pt x="18479" y="5310"/>
                        <a:pt x="18193" y="6167"/>
                      </a:cubicBezTo>
                      <a:cubicBezTo>
                        <a:pt x="18098" y="6453"/>
                        <a:pt x="18002" y="6739"/>
                        <a:pt x="17907" y="6929"/>
                      </a:cubicBezTo>
                      <a:cubicBezTo>
                        <a:pt x="17717" y="7596"/>
                        <a:pt x="17526" y="8168"/>
                        <a:pt x="17335" y="8930"/>
                      </a:cubicBezTo>
                      <a:cubicBezTo>
                        <a:pt x="17240" y="9215"/>
                        <a:pt x="17145" y="9501"/>
                        <a:pt x="17050" y="9882"/>
                      </a:cubicBezTo>
                      <a:cubicBezTo>
                        <a:pt x="16764" y="10739"/>
                        <a:pt x="16574" y="11692"/>
                        <a:pt x="16288" y="12740"/>
                      </a:cubicBezTo>
                      <a:cubicBezTo>
                        <a:pt x="16288" y="12835"/>
                        <a:pt x="16193" y="13025"/>
                        <a:pt x="16193" y="13121"/>
                      </a:cubicBezTo>
                      <a:cubicBezTo>
                        <a:pt x="15907" y="14264"/>
                        <a:pt x="15621" y="15407"/>
                        <a:pt x="15335" y="16645"/>
                      </a:cubicBezTo>
                      <a:cubicBezTo>
                        <a:pt x="15240" y="17026"/>
                        <a:pt x="15145" y="17502"/>
                        <a:pt x="15050" y="17883"/>
                      </a:cubicBezTo>
                      <a:cubicBezTo>
                        <a:pt x="14859" y="18740"/>
                        <a:pt x="14669" y="19693"/>
                        <a:pt x="14478" y="20645"/>
                      </a:cubicBezTo>
                      <a:cubicBezTo>
                        <a:pt x="14383" y="21122"/>
                        <a:pt x="14288" y="21598"/>
                        <a:pt x="14192" y="22074"/>
                      </a:cubicBezTo>
                      <a:cubicBezTo>
                        <a:pt x="14002" y="23122"/>
                        <a:pt x="13716" y="24265"/>
                        <a:pt x="13525" y="25408"/>
                      </a:cubicBezTo>
                      <a:cubicBezTo>
                        <a:pt x="13430" y="25694"/>
                        <a:pt x="13430" y="25979"/>
                        <a:pt x="13335" y="26360"/>
                      </a:cubicBezTo>
                      <a:cubicBezTo>
                        <a:pt x="13049" y="27789"/>
                        <a:pt x="12764" y="29218"/>
                        <a:pt x="12573" y="30647"/>
                      </a:cubicBezTo>
                      <a:cubicBezTo>
                        <a:pt x="12478" y="31218"/>
                        <a:pt x="12383" y="31790"/>
                        <a:pt x="12287" y="32361"/>
                      </a:cubicBezTo>
                      <a:cubicBezTo>
                        <a:pt x="12097" y="33409"/>
                        <a:pt x="11906" y="34457"/>
                        <a:pt x="11716" y="35504"/>
                      </a:cubicBezTo>
                      <a:cubicBezTo>
                        <a:pt x="11621" y="36076"/>
                        <a:pt x="11525" y="36743"/>
                        <a:pt x="11430" y="37314"/>
                      </a:cubicBezTo>
                      <a:cubicBezTo>
                        <a:pt x="11240" y="38457"/>
                        <a:pt x="11049" y="39695"/>
                        <a:pt x="10858" y="40934"/>
                      </a:cubicBezTo>
                      <a:cubicBezTo>
                        <a:pt x="4858" y="78367"/>
                        <a:pt x="0" y="127992"/>
                        <a:pt x="0" y="127992"/>
                      </a:cubicBezTo>
                      <a:lnTo>
                        <a:pt x="107252" y="508706"/>
                      </a:lnTo>
                      <a:cubicBezTo>
                        <a:pt x="107252" y="508706"/>
                        <a:pt x="122777" y="519946"/>
                        <a:pt x="163830" y="511278"/>
                      </a:cubicBezTo>
                      <a:cubicBezTo>
                        <a:pt x="197834" y="504135"/>
                        <a:pt x="206883" y="487942"/>
                        <a:pt x="206883" y="487942"/>
                      </a:cubicBezTo>
                      <a:lnTo>
                        <a:pt x="105442" y="97988"/>
                      </a:lnTo>
                      <a:close/>
                    </a:path>
                  </a:pathLst>
                </a:custGeom>
                <a:solidFill>
                  <a:srgbClr val="D4D7D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1" name="Freeform: Shape 240">
                  <a:extLst>
                    <a:ext uri="{FF2B5EF4-FFF2-40B4-BE49-F238E27FC236}">
                      <a16:creationId xmlns:a16="http://schemas.microsoft.com/office/drawing/2014/main" xmlns="" id="{7C1BBB47-04ED-4054-82C2-36BE50EE33A2}"/>
                    </a:ext>
                  </a:extLst>
                </p:cNvPr>
                <p:cNvSpPr/>
                <p:nvPr/>
              </p:nvSpPr>
              <p:spPr>
                <a:xfrm>
                  <a:off x="5639752" y="3025139"/>
                  <a:ext cx="361950" cy="435111"/>
                </a:xfrm>
                <a:custGeom>
                  <a:avLst/>
                  <a:gdLst>
                    <a:gd name="connsiteX0" fmla="*/ 40196 w 361950"/>
                    <a:gd name="connsiteY0" fmla="*/ 15335 h 435111"/>
                    <a:gd name="connsiteX1" fmla="*/ 40196 w 361950"/>
                    <a:gd name="connsiteY1" fmla="*/ 15335 h 435111"/>
                    <a:gd name="connsiteX2" fmla="*/ 40196 w 361950"/>
                    <a:gd name="connsiteY2" fmla="*/ 15335 h 435111"/>
                    <a:gd name="connsiteX3" fmla="*/ 33528 w 361950"/>
                    <a:gd name="connsiteY3" fmla="*/ 12002 h 435111"/>
                    <a:gd name="connsiteX4" fmla="*/ 32671 w 361950"/>
                    <a:gd name="connsiteY4" fmla="*/ 11525 h 435111"/>
                    <a:gd name="connsiteX5" fmla="*/ 26289 w 361950"/>
                    <a:gd name="connsiteY5" fmla="*/ 8382 h 435111"/>
                    <a:gd name="connsiteX6" fmla="*/ 26099 w 361950"/>
                    <a:gd name="connsiteY6" fmla="*/ 8287 h 435111"/>
                    <a:gd name="connsiteX7" fmla="*/ 20669 w 361950"/>
                    <a:gd name="connsiteY7" fmla="*/ 5810 h 435111"/>
                    <a:gd name="connsiteX8" fmla="*/ 19622 w 361950"/>
                    <a:gd name="connsiteY8" fmla="*/ 5334 h 435111"/>
                    <a:gd name="connsiteX9" fmla="*/ 14478 w 361950"/>
                    <a:gd name="connsiteY9" fmla="*/ 3143 h 435111"/>
                    <a:gd name="connsiteX10" fmla="*/ 14288 w 361950"/>
                    <a:gd name="connsiteY10" fmla="*/ 3048 h 435111"/>
                    <a:gd name="connsiteX11" fmla="*/ 10192 w 361950"/>
                    <a:gd name="connsiteY11" fmla="*/ 1524 h 435111"/>
                    <a:gd name="connsiteX12" fmla="*/ 9239 w 361950"/>
                    <a:gd name="connsiteY12" fmla="*/ 1238 h 435111"/>
                    <a:gd name="connsiteX13" fmla="*/ 5715 w 361950"/>
                    <a:gd name="connsiteY13" fmla="*/ 286 h 435111"/>
                    <a:gd name="connsiteX14" fmla="*/ 5620 w 361950"/>
                    <a:gd name="connsiteY14" fmla="*/ 286 h 435111"/>
                    <a:gd name="connsiteX15" fmla="*/ 3143 w 361950"/>
                    <a:gd name="connsiteY15" fmla="*/ 0 h 435111"/>
                    <a:gd name="connsiteX16" fmla="*/ 2572 w 361950"/>
                    <a:gd name="connsiteY16" fmla="*/ 0 h 435111"/>
                    <a:gd name="connsiteX17" fmla="*/ 1048 w 361950"/>
                    <a:gd name="connsiteY17" fmla="*/ 476 h 435111"/>
                    <a:gd name="connsiteX18" fmla="*/ 476 w 361950"/>
                    <a:gd name="connsiteY18" fmla="*/ 1333 h 435111"/>
                    <a:gd name="connsiteX19" fmla="*/ 381 w 361950"/>
                    <a:gd name="connsiteY19" fmla="*/ 1715 h 435111"/>
                    <a:gd name="connsiteX20" fmla="*/ 191 w 361950"/>
                    <a:gd name="connsiteY20" fmla="*/ 2762 h 435111"/>
                    <a:gd name="connsiteX21" fmla="*/ 95 w 361950"/>
                    <a:gd name="connsiteY21" fmla="*/ 3239 h 435111"/>
                    <a:gd name="connsiteX22" fmla="*/ 0 w 361950"/>
                    <a:gd name="connsiteY22" fmla="*/ 5048 h 435111"/>
                    <a:gd name="connsiteX23" fmla="*/ 0 w 361950"/>
                    <a:gd name="connsiteY23" fmla="*/ 5144 h 435111"/>
                    <a:gd name="connsiteX24" fmla="*/ 95 w 361950"/>
                    <a:gd name="connsiteY24" fmla="*/ 7525 h 435111"/>
                    <a:gd name="connsiteX25" fmla="*/ 191 w 361950"/>
                    <a:gd name="connsiteY25" fmla="*/ 8382 h 435111"/>
                    <a:gd name="connsiteX26" fmla="*/ 381 w 361950"/>
                    <a:gd name="connsiteY26" fmla="*/ 10477 h 435111"/>
                    <a:gd name="connsiteX27" fmla="*/ 476 w 361950"/>
                    <a:gd name="connsiteY27" fmla="*/ 11430 h 435111"/>
                    <a:gd name="connsiteX28" fmla="*/ 857 w 361950"/>
                    <a:gd name="connsiteY28" fmla="*/ 14288 h 435111"/>
                    <a:gd name="connsiteX29" fmla="*/ 953 w 361950"/>
                    <a:gd name="connsiteY29" fmla="*/ 14669 h 435111"/>
                    <a:gd name="connsiteX30" fmla="*/ 1524 w 361950"/>
                    <a:gd name="connsiteY30" fmla="*/ 18193 h 435111"/>
                    <a:gd name="connsiteX31" fmla="*/ 1715 w 361950"/>
                    <a:gd name="connsiteY31" fmla="*/ 19431 h 435111"/>
                    <a:gd name="connsiteX32" fmla="*/ 2191 w 361950"/>
                    <a:gd name="connsiteY32" fmla="*/ 22193 h 435111"/>
                    <a:gd name="connsiteX33" fmla="*/ 2477 w 361950"/>
                    <a:gd name="connsiteY33" fmla="*/ 23622 h 435111"/>
                    <a:gd name="connsiteX34" fmla="*/ 3143 w 361950"/>
                    <a:gd name="connsiteY34" fmla="*/ 27051 h 435111"/>
                    <a:gd name="connsiteX35" fmla="*/ 3334 w 361950"/>
                    <a:gd name="connsiteY35" fmla="*/ 27908 h 435111"/>
                    <a:gd name="connsiteX36" fmla="*/ 4286 w 361950"/>
                    <a:gd name="connsiteY36" fmla="*/ 32195 h 435111"/>
                    <a:gd name="connsiteX37" fmla="*/ 4667 w 361950"/>
                    <a:gd name="connsiteY37" fmla="*/ 33814 h 435111"/>
                    <a:gd name="connsiteX38" fmla="*/ 5334 w 361950"/>
                    <a:gd name="connsiteY38" fmla="*/ 36862 h 435111"/>
                    <a:gd name="connsiteX39" fmla="*/ 5810 w 361950"/>
                    <a:gd name="connsiteY39" fmla="*/ 38767 h 435111"/>
                    <a:gd name="connsiteX40" fmla="*/ 6668 w 361950"/>
                    <a:gd name="connsiteY40" fmla="*/ 42291 h 435111"/>
                    <a:gd name="connsiteX41" fmla="*/ 6953 w 361950"/>
                    <a:gd name="connsiteY41" fmla="*/ 43529 h 435111"/>
                    <a:gd name="connsiteX42" fmla="*/ 6953 w 361950"/>
                    <a:gd name="connsiteY42" fmla="*/ 43529 h 435111"/>
                    <a:gd name="connsiteX43" fmla="*/ 6953 w 361950"/>
                    <a:gd name="connsiteY43" fmla="*/ 43529 h 435111"/>
                    <a:gd name="connsiteX44" fmla="*/ 30671 w 361950"/>
                    <a:gd name="connsiteY44" fmla="*/ 126492 h 435111"/>
                    <a:gd name="connsiteX45" fmla="*/ 278416 w 361950"/>
                    <a:gd name="connsiteY45" fmla="*/ 434816 h 435111"/>
                    <a:gd name="connsiteX46" fmla="*/ 331470 w 361950"/>
                    <a:gd name="connsiteY46" fmla="*/ 415004 h 435111"/>
                    <a:gd name="connsiteX47" fmla="*/ 361950 w 361950"/>
                    <a:gd name="connsiteY47" fmla="*/ 376619 h 435111"/>
                    <a:gd name="connsiteX48" fmla="*/ 116015 w 361950"/>
                    <a:gd name="connsiteY48" fmla="*/ 57722 h 435111"/>
                    <a:gd name="connsiteX49" fmla="*/ 40196 w 361950"/>
                    <a:gd name="connsiteY49" fmla="*/ 15335 h 435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361950" h="435111">
                      <a:moveTo>
                        <a:pt x="40196" y="15335"/>
                      </a:moveTo>
                      <a:lnTo>
                        <a:pt x="40196" y="15335"/>
                      </a:lnTo>
                      <a:cubicBezTo>
                        <a:pt x="40196" y="15335"/>
                        <a:pt x="40196" y="15335"/>
                        <a:pt x="40196" y="15335"/>
                      </a:cubicBezTo>
                      <a:cubicBezTo>
                        <a:pt x="37910" y="14192"/>
                        <a:pt x="35719" y="13049"/>
                        <a:pt x="33528" y="12002"/>
                      </a:cubicBezTo>
                      <a:cubicBezTo>
                        <a:pt x="33242" y="11811"/>
                        <a:pt x="32957" y="11716"/>
                        <a:pt x="32671" y="11525"/>
                      </a:cubicBezTo>
                      <a:cubicBezTo>
                        <a:pt x="30480" y="10477"/>
                        <a:pt x="28289" y="9430"/>
                        <a:pt x="26289" y="8382"/>
                      </a:cubicBezTo>
                      <a:cubicBezTo>
                        <a:pt x="26194" y="8382"/>
                        <a:pt x="26194" y="8287"/>
                        <a:pt x="26099" y="8287"/>
                      </a:cubicBezTo>
                      <a:cubicBezTo>
                        <a:pt x="24194" y="7429"/>
                        <a:pt x="22384" y="6572"/>
                        <a:pt x="20669" y="5810"/>
                      </a:cubicBezTo>
                      <a:cubicBezTo>
                        <a:pt x="20288" y="5620"/>
                        <a:pt x="20003" y="5525"/>
                        <a:pt x="19622" y="5334"/>
                      </a:cubicBezTo>
                      <a:cubicBezTo>
                        <a:pt x="17812" y="4572"/>
                        <a:pt x="16097" y="3810"/>
                        <a:pt x="14478" y="3143"/>
                      </a:cubicBezTo>
                      <a:cubicBezTo>
                        <a:pt x="14383" y="3143"/>
                        <a:pt x="14288" y="3048"/>
                        <a:pt x="14288" y="3048"/>
                      </a:cubicBezTo>
                      <a:cubicBezTo>
                        <a:pt x="12859" y="2477"/>
                        <a:pt x="11430" y="2000"/>
                        <a:pt x="10192" y="1524"/>
                      </a:cubicBezTo>
                      <a:cubicBezTo>
                        <a:pt x="9906" y="1429"/>
                        <a:pt x="9525" y="1333"/>
                        <a:pt x="9239" y="1238"/>
                      </a:cubicBezTo>
                      <a:cubicBezTo>
                        <a:pt x="8001" y="857"/>
                        <a:pt x="6763" y="476"/>
                        <a:pt x="5715" y="286"/>
                      </a:cubicBezTo>
                      <a:cubicBezTo>
                        <a:pt x="5715" y="286"/>
                        <a:pt x="5620" y="286"/>
                        <a:pt x="5620" y="286"/>
                      </a:cubicBezTo>
                      <a:cubicBezTo>
                        <a:pt x="4667" y="95"/>
                        <a:pt x="3905" y="0"/>
                        <a:pt x="3143" y="0"/>
                      </a:cubicBezTo>
                      <a:cubicBezTo>
                        <a:pt x="2953" y="0"/>
                        <a:pt x="2762" y="0"/>
                        <a:pt x="2572" y="0"/>
                      </a:cubicBezTo>
                      <a:cubicBezTo>
                        <a:pt x="1905" y="95"/>
                        <a:pt x="1334" y="191"/>
                        <a:pt x="1048" y="476"/>
                      </a:cubicBezTo>
                      <a:cubicBezTo>
                        <a:pt x="857" y="667"/>
                        <a:pt x="667" y="952"/>
                        <a:pt x="476" y="1333"/>
                      </a:cubicBezTo>
                      <a:cubicBezTo>
                        <a:pt x="476" y="1429"/>
                        <a:pt x="381" y="1619"/>
                        <a:pt x="381" y="1715"/>
                      </a:cubicBezTo>
                      <a:cubicBezTo>
                        <a:pt x="286" y="2000"/>
                        <a:pt x="191" y="2381"/>
                        <a:pt x="191" y="2762"/>
                      </a:cubicBezTo>
                      <a:cubicBezTo>
                        <a:pt x="191" y="2953"/>
                        <a:pt x="95" y="3048"/>
                        <a:pt x="95" y="3239"/>
                      </a:cubicBezTo>
                      <a:cubicBezTo>
                        <a:pt x="0" y="3810"/>
                        <a:pt x="0" y="4381"/>
                        <a:pt x="0" y="5048"/>
                      </a:cubicBezTo>
                      <a:cubicBezTo>
                        <a:pt x="0" y="5048"/>
                        <a:pt x="0" y="5144"/>
                        <a:pt x="0" y="5144"/>
                      </a:cubicBezTo>
                      <a:cubicBezTo>
                        <a:pt x="0" y="5906"/>
                        <a:pt x="0" y="6668"/>
                        <a:pt x="95" y="7525"/>
                      </a:cubicBezTo>
                      <a:cubicBezTo>
                        <a:pt x="95" y="7810"/>
                        <a:pt x="95" y="8096"/>
                        <a:pt x="191" y="8382"/>
                      </a:cubicBezTo>
                      <a:cubicBezTo>
                        <a:pt x="286" y="9049"/>
                        <a:pt x="286" y="9716"/>
                        <a:pt x="381" y="10477"/>
                      </a:cubicBezTo>
                      <a:cubicBezTo>
                        <a:pt x="381" y="10763"/>
                        <a:pt x="476" y="11144"/>
                        <a:pt x="476" y="11430"/>
                      </a:cubicBezTo>
                      <a:cubicBezTo>
                        <a:pt x="572" y="12383"/>
                        <a:pt x="762" y="13335"/>
                        <a:pt x="857" y="14288"/>
                      </a:cubicBezTo>
                      <a:cubicBezTo>
                        <a:pt x="857" y="14383"/>
                        <a:pt x="857" y="14478"/>
                        <a:pt x="953" y="14669"/>
                      </a:cubicBezTo>
                      <a:cubicBezTo>
                        <a:pt x="1143" y="15812"/>
                        <a:pt x="1334" y="16954"/>
                        <a:pt x="1524" y="18193"/>
                      </a:cubicBezTo>
                      <a:cubicBezTo>
                        <a:pt x="1619" y="18574"/>
                        <a:pt x="1715" y="19050"/>
                        <a:pt x="1715" y="19431"/>
                      </a:cubicBezTo>
                      <a:cubicBezTo>
                        <a:pt x="1905" y="20288"/>
                        <a:pt x="2096" y="21241"/>
                        <a:pt x="2191" y="22193"/>
                      </a:cubicBezTo>
                      <a:cubicBezTo>
                        <a:pt x="2286" y="22670"/>
                        <a:pt x="2381" y="23146"/>
                        <a:pt x="2477" y="23622"/>
                      </a:cubicBezTo>
                      <a:cubicBezTo>
                        <a:pt x="2667" y="24765"/>
                        <a:pt x="2953" y="25908"/>
                        <a:pt x="3143" y="27051"/>
                      </a:cubicBezTo>
                      <a:cubicBezTo>
                        <a:pt x="3239" y="27337"/>
                        <a:pt x="3239" y="27623"/>
                        <a:pt x="3334" y="27908"/>
                      </a:cubicBezTo>
                      <a:cubicBezTo>
                        <a:pt x="3620" y="29337"/>
                        <a:pt x="4001" y="30766"/>
                        <a:pt x="4286" y="32195"/>
                      </a:cubicBezTo>
                      <a:cubicBezTo>
                        <a:pt x="4382" y="32766"/>
                        <a:pt x="4572" y="33338"/>
                        <a:pt x="4667" y="33814"/>
                      </a:cubicBezTo>
                      <a:cubicBezTo>
                        <a:pt x="4858" y="34766"/>
                        <a:pt x="5144" y="35814"/>
                        <a:pt x="5334" y="36862"/>
                      </a:cubicBezTo>
                      <a:cubicBezTo>
                        <a:pt x="5525" y="37529"/>
                        <a:pt x="5620" y="38100"/>
                        <a:pt x="5810" y="38767"/>
                      </a:cubicBezTo>
                      <a:cubicBezTo>
                        <a:pt x="6096" y="39910"/>
                        <a:pt x="6382" y="41148"/>
                        <a:pt x="6668" y="42291"/>
                      </a:cubicBezTo>
                      <a:cubicBezTo>
                        <a:pt x="6763" y="42767"/>
                        <a:pt x="6858" y="43148"/>
                        <a:pt x="6953" y="43529"/>
                      </a:cubicBezTo>
                      <a:cubicBezTo>
                        <a:pt x="6953" y="43529"/>
                        <a:pt x="6953" y="43529"/>
                        <a:pt x="6953" y="43529"/>
                      </a:cubicBezTo>
                      <a:lnTo>
                        <a:pt x="6953" y="43529"/>
                      </a:lnTo>
                      <a:cubicBezTo>
                        <a:pt x="16097" y="80105"/>
                        <a:pt x="30671" y="126492"/>
                        <a:pt x="30671" y="126492"/>
                      </a:cubicBezTo>
                      <a:lnTo>
                        <a:pt x="278416" y="434816"/>
                      </a:lnTo>
                      <a:cubicBezTo>
                        <a:pt x="278416" y="434816"/>
                        <a:pt x="297085" y="439103"/>
                        <a:pt x="331470" y="415004"/>
                      </a:cubicBezTo>
                      <a:cubicBezTo>
                        <a:pt x="359950" y="395097"/>
                        <a:pt x="361950" y="376619"/>
                        <a:pt x="361950" y="376619"/>
                      </a:cubicBezTo>
                      <a:lnTo>
                        <a:pt x="116015" y="57722"/>
                      </a:lnTo>
                      <a:cubicBezTo>
                        <a:pt x="116110" y="57912"/>
                        <a:pt x="73628" y="32480"/>
                        <a:pt x="40196" y="15335"/>
                      </a:cubicBezTo>
                      <a:close/>
                    </a:path>
                  </a:pathLst>
                </a:custGeom>
                <a:solidFill>
                  <a:srgbClr val="D4D7D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23" name="Graphic 90">
                <a:extLst>
                  <a:ext uri="{FF2B5EF4-FFF2-40B4-BE49-F238E27FC236}">
                    <a16:creationId xmlns:a16="http://schemas.microsoft.com/office/drawing/2014/main" xmlns="" id="{10123C8A-AC0D-452C-B4DB-05EF3F1FCF55}"/>
                  </a:ext>
                </a:extLst>
              </p:cNvPr>
              <p:cNvGrpSpPr/>
              <p:nvPr/>
            </p:nvGrpSpPr>
            <p:grpSpPr>
              <a:xfrm>
                <a:off x="5865590" y="2809579"/>
                <a:ext cx="226980" cy="507214"/>
                <a:chOff x="5865590" y="2809579"/>
                <a:chExt cx="226980" cy="507214"/>
              </a:xfrm>
            </p:grpSpPr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FE43B732-9A87-4FDD-A4F9-9A055DCF37F9}"/>
                    </a:ext>
                  </a:extLst>
                </p:cNvPr>
                <p:cNvSpPr/>
                <p:nvPr/>
              </p:nvSpPr>
              <p:spPr>
                <a:xfrm>
                  <a:off x="5865590" y="2809579"/>
                  <a:ext cx="103536" cy="151551"/>
                </a:xfrm>
                <a:custGeom>
                  <a:avLst/>
                  <a:gdLst>
                    <a:gd name="connsiteX0" fmla="*/ 0 w 103536"/>
                    <a:gd name="connsiteY0" fmla="*/ 128882 h 151551"/>
                    <a:gd name="connsiteX1" fmla="*/ 14669 w 103536"/>
                    <a:gd name="connsiteY1" fmla="*/ 104 h 151551"/>
                    <a:gd name="connsiteX2" fmla="*/ 103537 w 103536"/>
                    <a:gd name="connsiteY2" fmla="*/ 93068 h 151551"/>
                    <a:gd name="connsiteX3" fmla="*/ 74962 w 103536"/>
                    <a:gd name="connsiteY3" fmla="*/ 131740 h 151551"/>
                    <a:gd name="connsiteX4" fmla="*/ 34671 w 103536"/>
                    <a:gd name="connsiteY4" fmla="*/ 151552 h 151551"/>
                    <a:gd name="connsiteX5" fmla="*/ 0 w 103536"/>
                    <a:gd name="connsiteY5" fmla="*/ 128882 h 15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3536" h="151551">
                      <a:moveTo>
                        <a:pt x="0" y="128882"/>
                      </a:moveTo>
                      <a:cubicBezTo>
                        <a:pt x="0" y="128882"/>
                        <a:pt x="5048" y="3914"/>
                        <a:pt x="14669" y="104"/>
                      </a:cubicBezTo>
                      <a:cubicBezTo>
                        <a:pt x="24289" y="-3610"/>
                        <a:pt x="103537" y="93068"/>
                        <a:pt x="103537" y="93068"/>
                      </a:cubicBezTo>
                      <a:cubicBezTo>
                        <a:pt x="103537" y="93068"/>
                        <a:pt x="96203" y="117643"/>
                        <a:pt x="74962" y="131740"/>
                      </a:cubicBezTo>
                      <a:cubicBezTo>
                        <a:pt x="53721" y="145837"/>
                        <a:pt x="34671" y="151552"/>
                        <a:pt x="34671" y="151552"/>
                      </a:cubicBezTo>
                      <a:lnTo>
                        <a:pt x="0" y="128882"/>
                      </a:lnTo>
                      <a:close/>
                    </a:path>
                  </a:pathLst>
                </a:custGeom>
                <a:solidFill>
                  <a:srgbClr val="F6A76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37" name="Freeform: Shape 236">
                  <a:extLst>
                    <a:ext uri="{FF2B5EF4-FFF2-40B4-BE49-F238E27FC236}">
                      <a16:creationId xmlns:a16="http://schemas.microsoft.com/office/drawing/2014/main" xmlns="" id="{055B472D-2B37-43AF-989C-236AC6011517}"/>
                    </a:ext>
                  </a:extLst>
                </p:cNvPr>
                <p:cNvSpPr/>
                <p:nvPr/>
              </p:nvSpPr>
              <p:spPr>
                <a:xfrm>
                  <a:off x="5865590" y="2902647"/>
                  <a:ext cx="226980" cy="414146"/>
                </a:xfrm>
                <a:custGeom>
                  <a:avLst/>
                  <a:gdLst>
                    <a:gd name="connsiteX0" fmla="*/ 0 w 226980"/>
                    <a:gd name="connsiteY0" fmla="*/ 35814 h 414146"/>
                    <a:gd name="connsiteX1" fmla="*/ 128683 w 226980"/>
                    <a:gd name="connsiteY1" fmla="*/ 409765 h 414146"/>
                    <a:gd name="connsiteX2" fmla="*/ 185356 w 226980"/>
                    <a:gd name="connsiteY2" fmla="*/ 409099 h 414146"/>
                    <a:gd name="connsiteX3" fmla="*/ 226981 w 226980"/>
                    <a:gd name="connsiteY3" fmla="*/ 383286 h 414146"/>
                    <a:gd name="connsiteX4" fmla="*/ 103537 w 226980"/>
                    <a:gd name="connsiteY4" fmla="*/ 0 h 414146"/>
                    <a:gd name="connsiteX5" fmla="*/ 57245 w 226980"/>
                    <a:gd name="connsiteY5" fmla="*/ 31337 h 414146"/>
                    <a:gd name="connsiteX6" fmla="*/ 0 w 226980"/>
                    <a:gd name="connsiteY6" fmla="*/ 35814 h 414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6980" h="414146">
                      <a:moveTo>
                        <a:pt x="0" y="35814"/>
                      </a:moveTo>
                      <a:lnTo>
                        <a:pt x="128683" y="409765"/>
                      </a:lnTo>
                      <a:cubicBezTo>
                        <a:pt x="128683" y="409765"/>
                        <a:pt x="144875" y="420053"/>
                        <a:pt x="185356" y="409099"/>
                      </a:cubicBezTo>
                      <a:cubicBezTo>
                        <a:pt x="218885" y="400050"/>
                        <a:pt x="226981" y="383286"/>
                        <a:pt x="226981" y="383286"/>
                      </a:cubicBezTo>
                      <a:lnTo>
                        <a:pt x="103537" y="0"/>
                      </a:lnTo>
                      <a:cubicBezTo>
                        <a:pt x="103537" y="0"/>
                        <a:pt x="93345" y="18860"/>
                        <a:pt x="57245" y="31337"/>
                      </a:cubicBezTo>
                      <a:cubicBezTo>
                        <a:pt x="28861" y="41148"/>
                        <a:pt x="0" y="35814"/>
                        <a:pt x="0" y="35814"/>
                      </a:cubicBezTo>
                      <a:close/>
                    </a:path>
                  </a:pathLst>
                </a:custGeom>
                <a:solidFill>
                  <a:srgbClr val="F3E7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38" name="Freeform: Shape 237">
                  <a:extLst>
                    <a:ext uri="{FF2B5EF4-FFF2-40B4-BE49-F238E27FC236}">
                      <a16:creationId xmlns:a16="http://schemas.microsoft.com/office/drawing/2014/main" xmlns="" id="{CD9DA195-13A2-47D0-B0C3-488FC7F225D6}"/>
                    </a:ext>
                  </a:extLst>
                </p:cNvPr>
                <p:cNvSpPr/>
                <p:nvPr/>
              </p:nvSpPr>
              <p:spPr>
                <a:xfrm>
                  <a:off x="5871305" y="2809585"/>
                  <a:ext cx="40766" cy="43352"/>
                </a:xfrm>
                <a:custGeom>
                  <a:avLst/>
                  <a:gdLst>
                    <a:gd name="connsiteX0" fmla="*/ 28099 w 40766"/>
                    <a:gd name="connsiteY0" fmla="*/ 38008 h 43352"/>
                    <a:gd name="connsiteX1" fmla="*/ 40767 w 40766"/>
                    <a:gd name="connsiteY1" fmla="*/ 27340 h 43352"/>
                    <a:gd name="connsiteX2" fmla="*/ 8953 w 40766"/>
                    <a:gd name="connsiteY2" fmla="*/ 98 h 43352"/>
                    <a:gd name="connsiteX3" fmla="*/ 0 w 40766"/>
                    <a:gd name="connsiteY3" fmla="*/ 42770 h 43352"/>
                    <a:gd name="connsiteX4" fmla="*/ 28099 w 40766"/>
                    <a:gd name="connsiteY4" fmla="*/ 38008 h 43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66" h="43352">
                      <a:moveTo>
                        <a:pt x="28099" y="38008"/>
                      </a:moveTo>
                      <a:cubicBezTo>
                        <a:pt x="33242" y="35150"/>
                        <a:pt x="37338" y="31531"/>
                        <a:pt x="40767" y="27340"/>
                      </a:cubicBezTo>
                      <a:cubicBezTo>
                        <a:pt x="25622" y="11147"/>
                        <a:pt x="12478" y="-1235"/>
                        <a:pt x="8953" y="98"/>
                      </a:cubicBezTo>
                      <a:cubicBezTo>
                        <a:pt x="5334" y="1527"/>
                        <a:pt x="2381" y="20101"/>
                        <a:pt x="0" y="42770"/>
                      </a:cubicBezTo>
                      <a:cubicBezTo>
                        <a:pt x="9525" y="44390"/>
                        <a:pt x="20002" y="42580"/>
                        <a:pt x="28099" y="38008"/>
                      </a:cubicBezTo>
                      <a:close/>
                    </a:path>
                  </a:pathLst>
                </a:custGeom>
                <a:solidFill>
                  <a:srgbClr val="F3E7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24" name="Graphic 90">
                <a:extLst>
                  <a:ext uri="{FF2B5EF4-FFF2-40B4-BE49-F238E27FC236}">
                    <a16:creationId xmlns:a16="http://schemas.microsoft.com/office/drawing/2014/main" xmlns="" id="{2E8E46B3-E479-428E-8C9C-9A5F37F970E3}"/>
                  </a:ext>
                </a:extLst>
              </p:cNvPr>
              <p:cNvGrpSpPr/>
              <p:nvPr/>
            </p:nvGrpSpPr>
            <p:grpSpPr>
              <a:xfrm>
                <a:off x="6071235" y="2861670"/>
                <a:ext cx="152876" cy="526438"/>
                <a:chOff x="6071235" y="2861670"/>
                <a:chExt cx="152876" cy="526438"/>
              </a:xfrm>
            </p:grpSpPr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8B31BD6E-B4DD-4799-A793-31B4CCF40EAB}"/>
                    </a:ext>
                  </a:extLst>
                </p:cNvPr>
                <p:cNvSpPr/>
                <p:nvPr/>
              </p:nvSpPr>
              <p:spPr>
                <a:xfrm>
                  <a:off x="6071235" y="2861670"/>
                  <a:ext cx="108585" cy="152419"/>
                </a:xfrm>
                <a:custGeom>
                  <a:avLst/>
                  <a:gdLst>
                    <a:gd name="connsiteX0" fmla="*/ 0 w 108585"/>
                    <a:gd name="connsiteY0" fmla="*/ 123273 h 152419"/>
                    <a:gd name="connsiteX1" fmla="*/ 40100 w 108585"/>
                    <a:gd name="connsiteY1" fmla="*/ 20 h 152419"/>
                    <a:gd name="connsiteX2" fmla="*/ 108585 w 108585"/>
                    <a:gd name="connsiteY2" fmla="*/ 108890 h 152419"/>
                    <a:gd name="connsiteX3" fmla="*/ 72866 w 108585"/>
                    <a:gd name="connsiteY3" fmla="*/ 141085 h 152419"/>
                    <a:gd name="connsiteX4" fmla="*/ 29432 w 108585"/>
                    <a:gd name="connsiteY4" fmla="*/ 152420 h 152419"/>
                    <a:gd name="connsiteX5" fmla="*/ 0 w 108585"/>
                    <a:gd name="connsiteY5" fmla="*/ 123273 h 152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585" h="152419">
                      <a:moveTo>
                        <a:pt x="0" y="123273"/>
                      </a:moveTo>
                      <a:cubicBezTo>
                        <a:pt x="0" y="123273"/>
                        <a:pt x="29908" y="1829"/>
                        <a:pt x="40100" y="20"/>
                      </a:cubicBezTo>
                      <a:cubicBezTo>
                        <a:pt x="50292" y="-1695"/>
                        <a:pt x="108585" y="108890"/>
                        <a:pt x="108585" y="108890"/>
                      </a:cubicBezTo>
                      <a:cubicBezTo>
                        <a:pt x="108585" y="108890"/>
                        <a:pt x="96488" y="131560"/>
                        <a:pt x="72866" y="141085"/>
                      </a:cubicBezTo>
                      <a:cubicBezTo>
                        <a:pt x="49244" y="150610"/>
                        <a:pt x="29432" y="152420"/>
                        <a:pt x="29432" y="152420"/>
                      </a:cubicBezTo>
                      <a:lnTo>
                        <a:pt x="0" y="123273"/>
                      </a:lnTo>
                      <a:close/>
                    </a:path>
                  </a:pathLst>
                </a:custGeom>
                <a:solidFill>
                  <a:srgbClr val="F6A76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34" name="Freeform: Shape 233">
                  <a:extLst>
                    <a:ext uri="{FF2B5EF4-FFF2-40B4-BE49-F238E27FC236}">
                      <a16:creationId xmlns:a16="http://schemas.microsoft.com/office/drawing/2014/main" xmlns="" id="{29C0F8DA-9287-48E6-8682-F3EF363EB91D}"/>
                    </a:ext>
                  </a:extLst>
                </p:cNvPr>
                <p:cNvSpPr/>
                <p:nvPr/>
              </p:nvSpPr>
              <p:spPr>
                <a:xfrm>
                  <a:off x="6071235" y="2970466"/>
                  <a:ext cx="152876" cy="417642"/>
                </a:xfrm>
                <a:custGeom>
                  <a:avLst/>
                  <a:gdLst>
                    <a:gd name="connsiteX0" fmla="*/ 0 w 152876"/>
                    <a:gd name="connsiteY0" fmla="*/ 14478 h 417642"/>
                    <a:gd name="connsiteX1" fmla="*/ 51340 w 152876"/>
                    <a:gd name="connsiteY1" fmla="*/ 406622 h 417642"/>
                    <a:gd name="connsiteX2" fmla="*/ 106966 w 152876"/>
                    <a:gd name="connsiteY2" fmla="*/ 417290 h 417642"/>
                    <a:gd name="connsiteX3" fmla="*/ 152876 w 152876"/>
                    <a:gd name="connsiteY3" fmla="*/ 400336 h 417642"/>
                    <a:gd name="connsiteX4" fmla="*/ 108585 w 152876"/>
                    <a:gd name="connsiteY4" fmla="*/ 0 h 417642"/>
                    <a:gd name="connsiteX5" fmla="*/ 56959 w 152876"/>
                    <a:gd name="connsiteY5" fmla="*/ 21431 h 417642"/>
                    <a:gd name="connsiteX6" fmla="*/ 0 w 152876"/>
                    <a:gd name="connsiteY6" fmla="*/ 14478 h 417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876" h="417642">
                      <a:moveTo>
                        <a:pt x="0" y="14478"/>
                      </a:moveTo>
                      <a:lnTo>
                        <a:pt x="51340" y="406622"/>
                      </a:lnTo>
                      <a:cubicBezTo>
                        <a:pt x="51340" y="406622"/>
                        <a:pt x="65056" y="419957"/>
                        <a:pt x="106966" y="417290"/>
                      </a:cubicBezTo>
                      <a:cubicBezTo>
                        <a:pt x="141637" y="415100"/>
                        <a:pt x="152876" y="400336"/>
                        <a:pt x="152876" y="400336"/>
                      </a:cubicBezTo>
                      <a:lnTo>
                        <a:pt x="108585" y="0"/>
                      </a:lnTo>
                      <a:cubicBezTo>
                        <a:pt x="108585" y="0"/>
                        <a:pt x="94869" y="16478"/>
                        <a:pt x="56959" y="21431"/>
                      </a:cubicBezTo>
                      <a:cubicBezTo>
                        <a:pt x="27337" y="25432"/>
                        <a:pt x="0" y="14478"/>
                        <a:pt x="0" y="14478"/>
                      </a:cubicBezTo>
                      <a:close/>
                    </a:path>
                  </a:pathLst>
                </a:custGeom>
                <a:solidFill>
                  <a:srgbClr val="34AC6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xmlns="" id="{AB24932C-78E8-455D-ADFC-2393ADBB4E68}"/>
                    </a:ext>
                  </a:extLst>
                </p:cNvPr>
                <p:cNvSpPr/>
                <p:nvPr/>
              </p:nvSpPr>
              <p:spPr>
                <a:xfrm>
                  <a:off x="6094190" y="2861674"/>
                  <a:ext cx="42957" cy="42881"/>
                </a:xfrm>
                <a:custGeom>
                  <a:avLst/>
                  <a:gdLst>
                    <a:gd name="connsiteX0" fmla="*/ 28480 w 42957"/>
                    <a:gd name="connsiteY0" fmla="*/ 40974 h 42881"/>
                    <a:gd name="connsiteX1" fmla="*/ 42958 w 42957"/>
                    <a:gd name="connsiteY1" fmla="*/ 33068 h 42881"/>
                    <a:gd name="connsiteX2" fmla="*/ 17240 w 42957"/>
                    <a:gd name="connsiteY2" fmla="*/ 16 h 42881"/>
                    <a:gd name="connsiteX3" fmla="*/ 0 w 42957"/>
                    <a:gd name="connsiteY3" fmla="*/ 40021 h 42881"/>
                    <a:gd name="connsiteX4" fmla="*/ 28480 w 42957"/>
                    <a:gd name="connsiteY4" fmla="*/ 40974 h 42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957" h="42881">
                      <a:moveTo>
                        <a:pt x="28480" y="40974"/>
                      </a:moveTo>
                      <a:cubicBezTo>
                        <a:pt x="34004" y="39164"/>
                        <a:pt x="38767" y="36402"/>
                        <a:pt x="42958" y="33068"/>
                      </a:cubicBezTo>
                      <a:cubicBezTo>
                        <a:pt x="31337" y="14208"/>
                        <a:pt x="20955" y="-555"/>
                        <a:pt x="17240" y="16"/>
                      </a:cubicBezTo>
                      <a:cubicBezTo>
                        <a:pt x="13430" y="683"/>
                        <a:pt x="6763" y="18304"/>
                        <a:pt x="0" y="40021"/>
                      </a:cubicBezTo>
                      <a:cubicBezTo>
                        <a:pt x="8954" y="43450"/>
                        <a:pt x="19526" y="43831"/>
                        <a:pt x="28480" y="40974"/>
                      </a:cubicBezTo>
                      <a:close/>
                    </a:path>
                  </a:pathLst>
                </a:custGeom>
                <a:solidFill>
                  <a:srgbClr val="34AC6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25" name="Graphic 90">
                <a:extLst>
                  <a:ext uri="{FF2B5EF4-FFF2-40B4-BE49-F238E27FC236}">
                    <a16:creationId xmlns:a16="http://schemas.microsoft.com/office/drawing/2014/main" xmlns="" id="{07654802-842B-4E27-8BA4-DA3205CCF336}"/>
                  </a:ext>
                </a:extLst>
              </p:cNvPr>
              <p:cNvGrpSpPr/>
              <p:nvPr/>
            </p:nvGrpSpPr>
            <p:grpSpPr>
              <a:xfrm>
                <a:off x="5693867" y="2953034"/>
                <a:ext cx="305263" cy="471377"/>
                <a:chOff x="5693867" y="2953034"/>
                <a:chExt cx="305263" cy="471377"/>
              </a:xfrm>
            </p:grpSpPr>
            <p:sp>
              <p:nvSpPr>
                <p:cNvPr id="230" name="Freeform: Shape 229">
                  <a:extLst>
                    <a:ext uri="{FF2B5EF4-FFF2-40B4-BE49-F238E27FC236}">
                      <a16:creationId xmlns:a16="http://schemas.microsoft.com/office/drawing/2014/main" xmlns="" id="{9A5D8FF5-2685-4DD9-B87C-2918643D6398}"/>
                    </a:ext>
                  </a:extLst>
                </p:cNvPr>
                <p:cNvSpPr/>
                <p:nvPr/>
              </p:nvSpPr>
              <p:spPr>
                <a:xfrm>
                  <a:off x="5693867" y="2953034"/>
                  <a:ext cx="107810" cy="144780"/>
                </a:xfrm>
                <a:custGeom>
                  <a:avLst/>
                  <a:gdLst>
                    <a:gd name="connsiteX0" fmla="*/ 13513 w 107810"/>
                    <a:gd name="connsiteY0" fmla="*/ 129445 h 144780"/>
                    <a:gd name="connsiteX1" fmla="*/ 2178 w 107810"/>
                    <a:gd name="connsiteY1" fmla="*/ 286 h 144780"/>
                    <a:gd name="connsiteX2" fmla="*/ 107810 w 107810"/>
                    <a:gd name="connsiteY2" fmla="*/ 73629 h 144780"/>
                    <a:gd name="connsiteX3" fmla="*/ 87522 w 107810"/>
                    <a:gd name="connsiteY3" fmla="*/ 117253 h 144780"/>
                    <a:gd name="connsiteX4" fmla="*/ 51994 w 107810"/>
                    <a:gd name="connsiteY4" fmla="*/ 144781 h 144780"/>
                    <a:gd name="connsiteX5" fmla="*/ 13513 w 107810"/>
                    <a:gd name="connsiteY5" fmla="*/ 129445 h 14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810" h="144780">
                      <a:moveTo>
                        <a:pt x="13513" y="129445"/>
                      </a:moveTo>
                      <a:cubicBezTo>
                        <a:pt x="13513" y="129445"/>
                        <a:pt x="-6490" y="5906"/>
                        <a:pt x="2178" y="286"/>
                      </a:cubicBezTo>
                      <a:cubicBezTo>
                        <a:pt x="10846" y="-5333"/>
                        <a:pt x="107810" y="73629"/>
                        <a:pt x="107810" y="73629"/>
                      </a:cubicBezTo>
                      <a:cubicBezTo>
                        <a:pt x="107810" y="73629"/>
                        <a:pt x="105524" y="99251"/>
                        <a:pt x="87522" y="117253"/>
                      </a:cubicBezTo>
                      <a:cubicBezTo>
                        <a:pt x="69520" y="135256"/>
                        <a:pt x="51994" y="144781"/>
                        <a:pt x="51994" y="144781"/>
                      </a:cubicBezTo>
                      <a:lnTo>
                        <a:pt x="13513" y="129445"/>
                      </a:lnTo>
                      <a:close/>
                    </a:path>
                  </a:pathLst>
                </a:custGeom>
                <a:solidFill>
                  <a:srgbClr val="F6A76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xmlns="" id="{B590348B-5474-4D22-9246-4A61E39DCC5B}"/>
                    </a:ext>
                  </a:extLst>
                </p:cNvPr>
                <p:cNvSpPr/>
                <p:nvPr/>
              </p:nvSpPr>
              <p:spPr>
                <a:xfrm>
                  <a:off x="5707379" y="3026758"/>
                  <a:ext cx="291750" cy="397653"/>
                </a:xfrm>
                <a:custGeom>
                  <a:avLst/>
                  <a:gdLst>
                    <a:gd name="connsiteX0" fmla="*/ 0 w 291750"/>
                    <a:gd name="connsiteY0" fmla="*/ 55721 h 397653"/>
                    <a:gd name="connsiteX1" fmla="*/ 200787 w 291750"/>
                    <a:gd name="connsiteY1" fmla="*/ 396431 h 397653"/>
                    <a:gd name="connsiteX2" fmla="*/ 256127 w 291750"/>
                    <a:gd name="connsiteY2" fmla="*/ 384524 h 397653"/>
                    <a:gd name="connsiteX3" fmla="*/ 291751 w 291750"/>
                    <a:gd name="connsiteY3" fmla="*/ 350996 h 397653"/>
                    <a:gd name="connsiteX4" fmla="*/ 94298 w 291750"/>
                    <a:gd name="connsiteY4" fmla="*/ 0 h 397653"/>
                    <a:gd name="connsiteX5" fmla="*/ 55150 w 291750"/>
                    <a:gd name="connsiteY5" fmla="*/ 39910 h 397653"/>
                    <a:gd name="connsiteX6" fmla="*/ 0 w 291750"/>
                    <a:gd name="connsiteY6" fmla="*/ 55721 h 397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1750" h="397653">
                      <a:moveTo>
                        <a:pt x="0" y="55721"/>
                      </a:moveTo>
                      <a:lnTo>
                        <a:pt x="200787" y="396431"/>
                      </a:lnTo>
                      <a:cubicBezTo>
                        <a:pt x="200787" y="396431"/>
                        <a:pt x="218694" y="403289"/>
                        <a:pt x="256127" y="384524"/>
                      </a:cubicBezTo>
                      <a:cubicBezTo>
                        <a:pt x="287179" y="368998"/>
                        <a:pt x="291751" y="350996"/>
                        <a:pt x="291751" y="350996"/>
                      </a:cubicBezTo>
                      <a:lnTo>
                        <a:pt x="94298" y="0"/>
                      </a:lnTo>
                      <a:cubicBezTo>
                        <a:pt x="94298" y="0"/>
                        <a:pt x="88106" y="20479"/>
                        <a:pt x="55150" y="39910"/>
                      </a:cubicBezTo>
                      <a:cubicBezTo>
                        <a:pt x="29432" y="55150"/>
                        <a:pt x="0" y="55721"/>
                        <a:pt x="0" y="55721"/>
                      </a:cubicBezTo>
                      <a:close/>
                    </a:path>
                  </a:pathLst>
                </a:custGeom>
                <a:solidFill>
                  <a:srgbClr val="4D33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32" name="Freeform: Shape 231">
                  <a:extLst>
                    <a:ext uri="{FF2B5EF4-FFF2-40B4-BE49-F238E27FC236}">
                      <a16:creationId xmlns:a16="http://schemas.microsoft.com/office/drawing/2014/main" xmlns="" id="{0C55E2E9-ECAB-4EB9-A423-6D7BDAA84853}"/>
                    </a:ext>
                  </a:extLst>
                </p:cNvPr>
                <p:cNvSpPr/>
                <p:nvPr/>
              </p:nvSpPr>
              <p:spPr>
                <a:xfrm>
                  <a:off x="5693968" y="2953126"/>
                  <a:ext cx="38748" cy="43819"/>
                </a:xfrm>
                <a:custGeom>
                  <a:avLst/>
                  <a:gdLst>
                    <a:gd name="connsiteX0" fmla="*/ 28461 w 38748"/>
                    <a:gd name="connsiteY0" fmla="*/ 33532 h 43819"/>
                    <a:gd name="connsiteX1" fmla="*/ 38748 w 38748"/>
                    <a:gd name="connsiteY1" fmla="*/ 20578 h 43819"/>
                    <a:gd name="connsiteX2" fmla="*/ 2172 w 38748"/>
                    <a:gd name="connsiteY2" fmla="*/ 290 h 43819"/>
                    <a:gd name="connsiteX3" fmla="*/ 1982 w 38748"/>
                    <a:gd name="connsiteY3" fmla="*/ 43819 h 43819"/>
                    <a:gd name="connsiteX4" fmla="*/ 28461 w 38748"/>
                    <a:gd name="connsiteY4" fmla="*/ 33532 h 43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748" h="43819">
                      <a:moveTo>
                        <a:pt x="28461" y="33532"/>
                      </a:moveTo>
                      <a:cubicBezTo>
                        <a:pt x="32843" y="29722"/>
                        <a:pt x="36177" y="25341"/>
                        <a:pt x="38748" y="20578"/>
                      </a:cubicBezTo>
                      <a:cubicBezTo>
                        <a:pt x="20746" y="7719"/>
                        <a:pt x="5316" y="-1806"/>
                        <a:pt x="2172" y="290"/>
                      </a:cubicBezTo>
                      <a:cubicBezTo>
                        <a:pt x="-1066" y="2385"/>
                        <a:pt x="-304" y="21245"/>
                        <a:pt x="1982" y="43819"/>
                      </a:cubicBezTo>
                      <a:cubicBezTo>
                        <a:pt x="11507" y="43438"/>
                        <a:pt x="21413" y="39723"/>
                        <a:pt x="28461" y="33532"/>
                      </a:cubicBezTo>
                      <a:close/>
                    </a:path>
                  </a:pathLst>
                </a:custGeom>
                <a:solidFill>
                  <a:srgbClr val="4D33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xmlns="" id="{8817A789-99D8-40CC-BB13-6E0D223240CA}"/>
                  </a:ext>
                </a:extLst>
              </p:cNvPr>
              <p:cNvSpPr/>
              <p:nvPr/>
            </p:nvSpPr>
            <p:spPr>
              <a:xfrm>
                <a:off x="5517546" y="3181495"/>
                <a:ext cx="1144333" cy="489627"/>
              </a:xfrm>
              <a:custGeom>
                <a:avLst/>
                <a:gdLst>
                  <a:gd name="connsiteX0" fmla="*/ 0 w 1144333"/>
                  <a:gd name="connsiteY0" fmla="*/ 83198 h 489627"/>
                  <a:gd name="connsiteX1" fmla="*/ 582930 w 1144333"/>
                  <a:gd name="connsiteY1" fmla="*/ 1664 h 489627"/>
                  <a:gd name="connsiteX2" fmla="*/ 1144334 w 1144333"/>
                  <a:gd name="connsiteY2" fmla="*/ 67767 h 489627"/>
                  <a:gd name="connsiteX3" fmla="*/ 606838 w 1144333"/>
                  <a:gd name="connsiteY3" fmla="*/ 488773 h 489627"/>
                  <a:gd name="connsiteX4" fmla="*/ 0 w 1144333"/>
                  <a:gd name="connsiteY4" fmla="*/ 83198 h 489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4333" h="489627">
                    <a:moveTo>
                      <a:pt x="0" y="83198"/>
                    </a:moveTo>
                    <a:cubicBezTo>
                      <a:pt x="0" y="83198"/>
                      <a:pt x="219742" y="-13767"/>
                      <a:pt x="582930" y="1664"/>
                    </a:cubicBezTo>
                    <a:cubicBezTo>
                      <a:pt x="946023" y="17094"/>
                      <a:pt x="1144334" y="67767"/>
                      <a:pt x="1144334" y="67767"/>
                    </a:cubicBezTo>
                    <a:cubicBezTo>
                      <a:pt x="1144334" y="67767"/>
                      <a:pt x="1063085" y="468961"/>
                      <a:pt x="606838" y="488773"/>
                    </a:cubicBezTo>
                    <a:cubicBezTo>
                      <a:pt x="90488" y="511252"/>
                      <a:pt x="0" y="83198"/>
                      <a:pt x="0" y="83198"/>
                    </a:cubicBezTo>
                    <a:close/>
                  </a:path>
                </a:pathLst>
              </a:custGeom>
              <a:solidFill>
                <a:srgbClr val="F498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xmlns="" id="{70759683-F09A-49ED-9FBA-DD4C40F6BFC7}"/>
                  </a:ext>
                </a:extLst>
              </p:cNvPr>
              <p:cNvSpPr/>
              <p:nvPr/>
            </p:nvSpPr>
            <p:spPr>
              <a:xfrm>
                <a:off x="5517546" y="3181495"/>
                <a:ext cx="1144333" cy="489627"/>
              </a:xfrm>
              <a:custGeom>
                <a:avLst/>
                <a:gdLst>
                  <a:gd name="connsiteX0" fmla="*/ 0 w 1144333"/>
                  <a:gd name="connsiteY0" fmla="*/ 83198 h 489627"/>
                  <a:gd name="connsiteX1" fmla="*/ 582930 w 1144333"/>
                  <a:gd name="connsiteY1" fmla="*/ 1664 h 489627"/>
                  <a:gd name="connsiteX2" fmla="*/ 1144334 w 1144333"/>
                  <a:gd name="connsiteY2" fmla="*/ 67767 h 489627"/>
                  <a:gd name="connsiteX3" fmla="*/ 606838 w 1144333"/>
                  <a:gd name="connsiteY3" fmla="*/ 488773 h 489627"/>
                  <a:gd name="connsiteX4" fmla="*/ 0 w 1144333"/>
                  <a:gd name="connsiteY4" fmla="*/ 83198 h 489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4333" h="489627">
                    <a:moveTo>
                      <a:pt x="0" y="83198"/>
                    </a:moveTo>
                    <a:cubicBezTo>
                      <a:pt x="0" y="83198"/>
                      <a:pt x="219742" y="-13767"/>
                      <a:pt x="582930" y="1664"/>
                    </a:cubicBezTo>
                    <a:cubicBezTo>
                      <a:pt x="946023" y="17094"/>
                      <a:pt x="1144334" y="67767"/>
                      <a:pt x="1144334" y="67767"/>
                    </a:cubicBezTo>
                    <a:cubicBezTo>
                      <a:pt x="1144334" y="67767"/>
                      <a:pt x="1063085" y="468961"/>
                      <a:pt x="606838" y="488773"/>
                    </a:cubicBezTo>
                    <a:cubicBezTo>
                      <a:pt x="90488" y="511252"/>
                      <a:pt x="0" y="83198"/>
                      <a:pt x="0" y="83198"/>
                    </a:cubicBezTo>
                    <a:close/>
                  </a:path>
                </a:pathLst>
              </a:custGeom>
              <a:solidFill>
                <a:srgbClr val="F6EB66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xmlns="" id="{4454435E-3184-4EC9-AA92-292D868552F9}"/>
                  </a:ext>
                </a:extLst>
              </p:cNvPr>
              <p:cNvSpPr/>
              <p:nvPr/>
            </p:nvSpPr>
            <p:spPr>
              <a:xfrm>
                <a:off x="5516278" y="3241344"/>
                <a:ext cx="1159961" cy="446573"/>
              </a:xfrm>
              <a:custGeom>
                <a:avLst/>
                <a:gdLst>
                  <a:gd name="connsiteX0" fmla="*/ 30 w 1159961"/>
                  <a:gd name="connsiteY0" fmla="*/ 16872 h 446573"/>
                  <a:gd name="connsiteX1" fmla="*/ 42416 w 1159961"/>
                  <a:gd name="connsiteY1" fmla="*/ 146126 h 446573"/>
                  <a:gd name="connsiteX2" fmla="*/ 121664 w 1159961"/>
                  <a:gd name="connsiteY2" fmla="*/ 258807 h 446573"/>
                  <a:gd name="connsiteX3" fmla="*/ 362075 w 1159961"/>
                  <a:gd name="connsiteY3" fmla="*/ 413779 h 446573"/>
                  <a:gd name="connsiteX4" fmla="*/ 963198 w 1159961"/>
                  <a:gd name="connsiteY4" fmla="*/ 317100 h 446573"/>
                  <a:gd name="connsiteX5" fmla="*/ 1159794 w 1159961"/>
                  <a:gd name="connsiteY5" fmla="*/ 13538 h 446573"/>
                  <a:gd name="connsiteX6" fmla="*/ 1139030 w 1159961"/>
                  <a:gd name="connsiteY6" fmla="*/ 7823 h 446573"/>
                  <a:gd name="connsiteX7" fmla="*/ 983010 w 1159961"/>
                  <a:gd name="connsiteY7" fmla="*/ 273952 h 446573"/>
                  <a:gd name="connsiteX8" fmla="*/ 708690 w 1159961"/>
                  <a:gd name="connsiteY8" fmla="*/ 409588 h 446573"/>
                  <a:gd name="connsiteX9" fmla="*/ 405986 w 1159961"/>
                  <a:gd name="connsiteY9" fmla="*/ 407302 h 446573"/>
                  <a:gd name="connsiteX10" fmla="*/ 161288 w 1159961"/>
                  <a:gd name="connsiteY10" fmla="*/ 272904 h 446573"/>
                  <a:gd name="connsiteX11" fmla="*/ 66038 w 1159961"/>
                  <a:gd name="connsiteY11" fmla="*/ 155746 h 446573"/>
                  <a:gd name="connsiteX12" fmla="*/ 8603 w 1159961"/>
                  <a:gd name="connsiteY12" fmla="*/ 15729 h 446573"/>
                  <a:gd name="connsiteX13" fmla="*/ 30 w 1159961"/>
                  <a:gd name="connsiteY13" fmla="*/ 16872 h 446573"/>
                  <a:gd name="connsiteX14" fmla="*/ 30 w 1159961"/>
                  <a:gd name="connsiteY14" fmla="*/ 16872 h 44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59961" h="446573">
                    <a:moveTo>
                      <a:pt x="30" y="16872"/>
                    </a:moveTo>
                    <a:cubicBezTo>
                      <a:pt x="5174" y="62211"/>
                      <a:pt x="21938" y="105454"/>
                      <a:pt x="42416" y="146126"/>
                    </a:cubicBezTo>
                    <a:cubicBezTo>
                      <a:pt x="63181" y="187274"/>
                      <a:pt x="90327" y="225088"/>
                      <a:pt x="121664" y="258807"/>
                    </a:cubicBezTo>
                    <a:cubicBezTo>
                      <a:pt x="187196" y="329387"/>
                      <a:pt x="270921" y="382918"/>
                      <a:pt x="362075" y="413779"/>
                    </a:cubicBezTo>
                    <a:cubicBezTo>
                      <a:pt x="561338" y="481311"/>
                      <a:pt x="794606" y="442354"/>
                      <a:pt x="963198" y="317100"/>
                    </a:cubicBezTo>
                    <a:cubicBezTo>
                      <a:pt x="1061687" y="243948"/>
                      <a:pt x="1139601" y="136506"/>
                      <a:pt x="1159794" y="13538"/>
                    </a:cubicBezTo>
                    <a:cubicBezTo>
                      <a:pt x="1161985" y="108"/>
                      <a:pt x="1141982" y="-5988"/>
                      <a:pt x="1139030" y="7823"/>
                    </a:cubicBezTo>
                    <a:cubicBezTo>
                      <a:pt x="1116646" y="112217"/>
                      <a:pt x="1064068" y="203943"/>
                      <a:pt x="983010" y="273952"/>
                    </a:cubicBezTo>
                    <a:cubicBezTo>
                      <a:pt x="905000" y="341389"/>
                      <a:pt x="808989" y="386823"/>
                      <a:pt x="708690" y="409588"/>
                    </a:cubicBezTo>
                    <a:cubicBezTo>
                      <a:pt x="609440" y="432067"/>
                      <a:pt x="504855" y="431971"/>
                      <a:pt x="405986" y="407302"/>
                    </a:cubicBezTo>
                    <a:cubicBezTo>
                      <a:pt x="315022" y="384537"/>
                      <a:pt x="229773" y="336817"/>
                      <a:pt x="161288" y="272904"/>
                    </a:cubicBezTo>
                    <a:cubicBezTo>
                      <a:pt x="124331" y="238328"/>
                      <a:pt x="92423" y="198895"/>
                      <a:pt x="66038" y="155746"/>
                    </a:cubicBezTo>
                    <a:cubicBezTo>
                      <a:pt x="39273" y="112027"/>
                      <a:pt x="22604" y="64878"/>
                      <a:pt x="8603" y="15729"/>
                    </a:cubicBezTo>
                    <a:cubicBezTo>
                      <a:pt x="7174" y="11252"/>
                      <a:pt x="-541" y="11919"/>
                      <a:pt x="30" y="16872"/>
                    </a:cubicBezTo>
                    <a:lnTo>
                      <a:pt x="30" y="16872"/>
                    </a:lnTo>
                    <a:close/>
                  </a:path>
                </a:pathLst>
              </a:custGeom>
              <a:solidFill>
                <a:srgbClr val="5670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xmlns="" id="{F6023146-9489-4768-B03D-C08F4EBF5C38}"/>
                  </a:ext>
                </a:extLst>
              </p:cNvPr>
              <p:cNvSpPr/>
              <p:nvPr/>
            </p:nvSpPr>
            <p:spPr>
              <a:xfrm>
                <a:off x="5517451" y="3181399"/>
                <a:ext cx="1144333" cy="405714"/>
              </a:xfrm>
              <a:custGeom>
                <a:avLst/>
                <a:gdLst>
                  <a:gd name="connsiteX0" fmla="*/ 222409 w 1144333"/>
                  <a:gd name="connsiteY0" fmla="*/ 367138 h 405714"/>
                  <a:gd name="connsiteX1" fmla="*/ 190881 w 1144333"/>
                  <a:gd name="connsiteY1" fmla="*/ 232455 h 405714"/>
                  <a:gd name="connsiteX2" fmla="*/ 356997 w 1144333"/>
                  <a:gd name="connsiteY2" fmla="*/ 90818 h 405714"/>
                  <a:gd name="connsiteX3" fmla="*/ 704850 w 1144333"/>
                  <a:gd name="connsiteY3" fmla="*/ 50146 h 405714"/>
                  <a:gd name="connsiteX4" fmla="*/ 889921 w 1144333"/>
                  <a:gd name="connsiteY4" fmla="*/ 51385 h 405714"/>
                  <a:gd name="connsiteX5" fmla="*/ 1041559 w 1144333"/>
                  <a:gd name="connsiteY5" fmla="*/ 69958 h 405714"/>
                  <a:gd name="connsiteX6" fmla="*/ 1140143 w 1144333"/>
                  <a:gd name="connsiteY6" fmla="*/ 84436 h 405714"/>
                  <a:gd name="connsiteX7" fmla="*/ 1144334 w 1144333"/>
                  <a:gd name="connsiteY7" fmla="*/ 67768 h 405714"/>
                  <a:gd name="connsiteX8" fmla="*/ 582930 w 1144333"/>
                  <a:gd name="connsiteY8" fmla="*/ 1664 h 405714"/>
                  <a:gd name="connsiteX9" fmla="*/ 0 w 1144333"/>
                  <a:gd name="connsiteY9" fmla="*/ 83198 h 405714"/>
                  <a:gd name="connsiteX10" fmla="*/ 239078 w 1144333"/>
                  <a:gd name="connsiteY10" fmla="*/ 405715 h 405714"/>
                  <a:gd name="connsiteX11" fmla="*/ 222409 w 1144333"/>
                  <a:gd name="connsiteY11" fmla="*/ 367138 h 405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44333" h="405714">
                    <a:moveTo>
                      <a:pt x="222409" y="367138"/>
                    </a:moveTo>
                    <a:cubicBezTo>
                      <a:pt x="205930" y="326086"/>
                      <a:pt x="186881" y="277508"/>
                      <a:pt x="190881" y="232455"/>
                    </a:cubicBezTo>
                    <a:cubicBezTo>
                      <a:pt x="198596" y="146444"/>
                      <a:pt x="284702" y="110725"/>
                      <a:pt x="356997" y="90818"/>
                    </a:cubicBezTo>
                    <a:cubicBezTo>
                      <a:pt x="470440" y="59576"/>
                      <a:pt x="588264" y="57290"/>
                      <a:pt x="704850" y="50146"/>
                    </a:cubicBezTo>
                    <a:cubicBezTo>
                      <a:pt x="766477" y="46431"/>
                      <a:pt x="828389" y="46622"/>
                      <a:pt x="889921" y="51385"/>
                    </a:cubicBezTo>
                    <a:cubicBezTo>
                      <a:pt x="940784" y="55290"/>
                      <a:pt x="990886" y="64243"/>
                      <a:pt x="1041559" y="69958"/>
                    </a:cubicBezTo>
                    <a:cubicBezTo>
                      <a:pt x="1074515" y="73673"/>
                      <a:pt x="1107758" y="77293"/>
                      <a:pt x="1140143" y="84436"/>
                    </a:cubicBezTo>
                    <a:cubicBezTo>
                      <a:pt x="1143095" y="73864"/>
                      <a:pt x="1144334" y="67768"/>
                      <a:pt x="1144334" y="67768"/>
                    </a:cubicBezTo>
                    <a:cubicBezTo>
                      <a:pt x="1144334" y="67768"/>
                      <a:pt x="946023" y="17095"/>
                      <a:pt x="582930" y="1664"/>
                    </a:cubicBezTo>
                    <a:cubicBezTo>
                      <a:pt x="219837" y="-13767"/>
                      <a:pt x="0" y="83198"/>
                      <a:pt x="0" y="83198"/>
                    </a:cubicBezTo>
                    <a:cubicBezTo>
                      <a:pt x="0" y="83198"/>
                      <a:pt x="43053" y="286747"/>
                      <a:pt x="239078" y="405715"/>
                    </a:cubicBezTo>
                    <a:cubicBezTo>
                      <a:pt x="232982" y="392856"/>
                      <a:pt x="227457" y="379711"/>
                      <a:pt x="222409" y="367138"/>
                    </a:cubicBezTo>
                    <a:close/>
                  </a:path>
                </a:pathLst>
              </a:custGeom>
              <a:solidFill>
                <a:srgbClr val="FAF3AB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</p:grpSp>
      <p:grpSp>
        <p:nvGrpSpPr>
          <p:cNvPr id="383" name="Graphic 495">
            <a:extLst>
              <a:ext uri="{FF2B5EF4-FFF2-40B4-BE49-F238E27FC236}">
                <a16:creationId xmlns:a16="http://schemas.microsoft.com/office/drawing/2014/main" xmlns="" id="{63234A3E-21EF-42B7-8393-C8978E92ACD0}"/>
              </a:ext>
            </a:extLst>
          </p:cNvPr>
          <p:cNvGrpSpPr/>
          <p:nvPr/>
        </p:nvGrpSpPr>
        <p:grpSpPr>
          <a:xfrm rot="860097" flipH="1">
            <a:off x="1904761" y="4162641"/>
            <a:ext cx="1291064" cy="2031029"/>
            <a:chOff x="5562690" y="2528940"/>
            <a:chExt cx="1066328" cy="1800206"/>
          </a:xfrm>
        </p:grpSpPr>
        <p:grpSp>
          <p:nvGrpSpPr>
            <p:cNvPr id="384" name="Graphic 495">
              <a:extLst>
                <a:ext uri="{FF2B5EF4-FFF2-40B4-BE49-F238E27FC236}">
                  <a16:creationId xmlns:a16="http://schemas.microsoft.com/office/drawing/2014/main" xmlns="" id="{3C7F49C0-9382-4CBE-B7CD-217E1A86B0AF}"/>
                </a:ext>
              </a:extLst>
            </p:cNvPr>
            <p:cNvGrpSpPr/>
            <p:nvPr/>
          </p:nvGrpSpPr>
          <p:grpSpPr>
            <a:xfrm>
              <a:off x="5629365" y="2547990"/>
              <a:ext cx="999653" cy="1781156"/>
              <a:chOff x="5629365" y="2547990"/>
              <a:chExt cx="999653" cy="1781156"/>
            </a:xfrm>
            <a:solidFill>
              <a:srgbClr val="353131"/>
            </a:solidFill>
          </p:grpSpPr>
          <p:sp>
            <p:nvSpPr>
              <p:cNvPr id="627" name="Freeform: Shape 626">
                <a:extLst>
                  <a:ext uri="{FF2B5EF4-FFF2-40B4-BE49-F238E27FC236}">
                    <a16:creationId xmlns:a16="http://schemas.microsoft.com/office/drawing/2014/main" xmlns="" id="{415C18D4-DAF7-4FB3-84F9-46CBE0E04A87}"/>
                  </a:ext>
                </a:extLst>
              </p:cNvPr>
              <p:cNvSpPr/>
              <p:nvPr/>
            </p:nvSpPr>
            <p:spPr>
              <a:xfrm>
                <a:off x="5810710" y="4197190"/>
                <a:ext cx="150225" cy="98393"/>
              </a:xfrm>
              <a:custGeom>
                <a:avLst/>
                <a:gdLst>
                  <a:gd name="connsiteX0" fmla="*/ 150225 w 150225"/>
                  <a:gd name="connsiteY0" fmla="*/ 30766 h 98393"/>
                  <a:gd name="connsiteX1" fmla="*/ 125079 w 150225"/>
                  <a:gd name="connsiteY1" fmla="*/ 98393 h 98393"/>
                  <a:gd name="connsiteX2" fmla="*/ 302 w 150225"/>
                  <a:gd name="connsiteY2" fmla="*/ 89821 h 98393"/>
                  <a:gd name="connsiteX3" fmla="*/ 49165 w 150225"/>
                  <a:gd name="connsiteY3" fmla="*/ 50673 h 98393"/>
                  <a:gd name="connsiteX4" fmla="*/ 65262 w 150225"/>
                  <a:gd name="connsiteY4" fmla="*/ 49340 h 98393"/>
                  <a:gd name="connsiteX5" fmla="*/ 76692 w 150225"/>
                  <a:gd name="connsiteY5" fmla="*/ 0 h 98393"/>
                  <a:gd name="connsiteX6" fmla="*/ 150225 w 150225"/>
                  <a:gd name="connsiteY6" fmla="*/ 30766 h 9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225" h="98393">
                    <a:moveTo>
                      <a:pt x="150225" y="30766"/>
                    </a:moveTo>
                    <a:lnTo>
                      <a:pt x="125079" y="98393"/>
                    </a:lnTo>
                    <a:cubicBezTo>
                      <a:pt x="125079" y="98393"/>
                      <a:pt x="3064" y="94679"/>
                      <a:pt x="302" y="89821"/>
                    </a:cubicBezTo>
                    <a:cubicBezTo>
                      <a:pt x="-2460" y="84963"/>
                      <a:pt x="13732" y="61627"/>
                      <a:pt x="49165" y="50673"/>
                    </a:cubicBezTo>
                    <a:lnTo>
                      <a:pt x="65262" y="49340"/>
                    </a:lnTo>
                    <a:lnTo>
                      <a:pt x="76692" y="0"/>
                    </a:lnTo>
                    <a:lnTo>
                      <a:pt x="150225" y="3076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28" name="Freeform: Shape 627">
                <a:extLst>
                  <a:ext uri="{FF2B5EF4-FFF2-40B4-BE49-F238E27FC236}">
                    <a16:creationId xmlns:a16="http://schemas.microsoft.com/office/drawing/2014/main" xmlns="" id="{638D0BD8-797C-4DDB-B757-3EFF715DA008}"/>
                  </a:ext>
                </a:extLst>
              </p:cNvPr>
              <p:cNvSpPr/>
              <p:nvPr/>
            </p:nvSpPr>
            <p:spPr>
              <a:xfrm>
                <a:off x="5872775" y="4243389"/>
                <a:ext cx="14581" cy="15737"/>
              </a:xfrm>
              <a:custGeom>
                <a:avLst/>
                <a:gdLst>
                  <a:gd name="connsiteX0" fmla="*/ 14341 w 14581"/>
                  <a:gd name="connsiteY0" fmla="*/ 13523 h 15737"/>
                  <a:gd name="connsiteX1" fmla="*/ 2626 w 14581"/>
                  <a:gd name="connsiteY1" fmla="*/ 378 h 15737"/>
                  <a:gd name="connsiteX2" fmla="*/ 530 w 14581"/>
                  <a:gd name="connsiteY2" fmla="*/ 2473 h 15737"/>
                  <a:gd name="connsiteX3" fmla="*/ 11769 w 14581"/>
                  <a:gd name="connsiteY3" fmla="*/ 15047 h 15737"/>
                  <a:gd name="connsiteX4" fmla="*/ 14341 w 14581"/>
                  <a:gd name="connsiteY4" fmla="*/ 13523 h 15737"/>
                  <a:gd name="connsiteX5" fmla="*/ 14341 w 14581"/>
                  <a:gd name="connsiteY5" fmla="*/ 13523 h 1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81" h="15737">
                    <a:moveTo>
                      <a:pt x="14341" y="13523"/>
                    </a:moveTo>
                    <a:cubicBezTo>
                      <a:pt x="11103" y="8474"/>
                      <a:pt x="7293" y="4188"/>
                      <a:pt x="2626" y="378"/>
                    </a:cubicBezTo>
                    <a:cubicBezTo>
                      <a:pt x="1102" y="-860"/>
                      <a:pt x="-994" y="1235"/>
                      <a:pt x="530" y="2473"/>
                    </a:cubicBezTo>
                    <a:cubicBezTo>
                      <a:pt x="4912" y="6093"/>
                      <a:pt x="8626" y="10189"/>
                      <a:pt x="11769" y="15047"/>
                    </a:cubicBezTo>
                    <a:cubicBezTo>
                      <a:pt x="12722" y="16666"/>
                      <a:pt x="15389" y="15142"/>
                      <a:pt x="14341" y="13523"/>
                    </a:cubicBezTo>
                    <a:lnTo>
                      <a:pt x="14341" y="1352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29" name="Freeform: Shape 628">
                <a:extLst>
                  <a:ext uri="{FF2B5EF4-FFF2-40B4-BE49-F238E27FC236}">
                    <a16:creationId xmlns:a16="http://schemas.microsoft.com/office/drawing/2014/main" xmlns="" id="{511A2585-869A-4D83-B154-1AE33839C76A}"/>
                  </a:ext>
                </a:extLst>
              </p:cNvPr>
              <p:cNvSpPr/>
              <p:nvPr/>
            </p:nvSpPr>
            <p:spPr>
              <a:xfrm>
                <a:off x="5878230" y="4231478"/>
                <a:ext cx="19881" cy="12428"/>
              </a:xfrm>
              <a:custGeom>
                <a:avLst/>
                <a:gdLst>
                  <a:gd name="connsiteX0" fmla="*/ 19364 w 19881"/>
                  <a:gd name="connsiteY0" fmla="*/ 9908 h 12428"/>
                  <a:gd name="connsiteX1" fmla="*/ 1838 w 19881"/>
                  <a:gd name="connsiteY1" fmla="*/ 97 h 12428"/>
                  <a:gd name="connsiteX2" fmla="*/ 1076 w 19881"/>
                  <a:gd name="connsiteY2" fmla="*/ 3050 h 12428"/>
                  <a:gd name="connsiteX3" fmla="*/ 17269 w 19881"/>
                  <a:gd name="connsiteY3" fmla="*/ 12099 h 12428"/>
                  <a:gd name="connsiteX4" fmla="*/ 19364 w 19881"/>
                  <a:gd name="connsiteY4" fmla="*/ 9908 h 12428"/>
                  <a:gd name="connsiteX5" fmla="*/ 19364 w 19881"/>
                  <a:gd name="connsiteY5" fmla="*/ 9908 h 1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81" h="12428">
                    <a:moveTo>
                      <a:pt x="19364" y="9908"/>
                    </a:moveTo>
                    <a:cubicBezTo>
                      <a:pt x="14030" y="5527"/>
                      <a:pt x="8315" y="2288"/>
                      <a:pt x="1838" y="97"/>
                    </a:cubicBezTo>
                    <a:cubicBezTo>
                      <a:pt x="28" y="-569"/>
                      <a:pt x="-829" y="2383"/>
                      <a:pt x="1076" y="3050"/>
                    </a:cubicBezTo>
                    <a:cubicBezTo>
                      <a:pt x="7077" y="5146"/>
                      <a:pt x="12411" y="8098"/>
                      <a:pt x="17269" y="12099"/>
                    </a:cubicBezTo>
                    <a:cubicBezTo>
                      <a:pt x="18697" y="13242"/>
                      <a:pt x="20888" y="11146"/>
                      <a:pt x="19364" y="9908"/>
                    </a:cubicBezTo>
                    <a:lnTo>
                      <a:pt x="19364" y="990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30" name="Freeform: Shape 629">
                <a:extLst>
                  <a:ext uri="{FF2B5EF4-FFF2-40B4-BE49-F238E27FC236}">
                    <a16:creationId xmlns:a16="http://schemas.microsoft.com/office/drawing/2014/main" xmlns="" id="{857B166B-7025-4F4A-8754-970CB0410CAB}"/>
                  </a:ext>
                </a:extLst>
              </p:cNvPr>
              <p:cNvSpPr/>
              <p:nvPr/>
            </p:nvSpPr>
            <p:spPr>
              <a:xfrm>
                <a:off x="5858686" y="4248528"/>
                <a:ext cx="11453" cy="17270"/>
              </a:xfrm>
              <a:custGeom>
                <a:avLst/>
                <a:gdLst>
                  <a:gd name="connsiteX0" fmla="*/ 11381 w 11453"/>
                  <a:gd name="connsiteY0" fmla="*/ 15432 h 17270"/>
                  <a:gd name="connsiteX1" fmla="*/ 2523 w 11453"/>
                  <a:gd name="connsiteY1" fmla="*/ 478 h 17270"/>
                  <a:gd name="connsiteX2" fmla="*/ 427 w 11453"/>
                  <a:gd name="connsiteY2" fmla="*/ 2573 h 17270"/>
                  <a:gd name="connsiteX3" fmla="*/ 8428 w 11453"/>
                  <a:gd name="connsiteY3" fmla="*/ 16194 h 17270"/>
                  <a:gd name="connsiteX4" fmla="*/ 11381 w 11453"/>
                  <a:gd name="connsiteY4" fmla="*/ 15432 h 17270"/>
                  <a:gd name="connsiteX5" fmla="*/ 11381 w 11453"/>
                  <a:gd name="connsiteY5" fmla="*/ 15432 h 17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53" h="17270">
                    <a:moveTo>
                      <a:pt x="11381" y="15432"/>
                    </a:moveTo>
                    <a:cubicBezTo>
                      <a:pt x="9571" y="9717"/>
                      <a:pt x="6618" y="4859"/>
                      <a:pt x="2523" y="478"/>
                    </a:cubicBezTo>
                    <a:cubicBezTo>
                      <a:pt x="1189" y="-951"/>
                      <a:pt x="-906" y="1145"/>
                      <a:pt x="427" y="2573"/>
                    </a:cubicBezTo>
                    <a:cubicBezTo>
                      <a:pt x="4237" y="6669"/>
                      <a:pt x="6714" y="10955"/>
                      <a:pt x="8428" y="16194"/>
                    </a:cubicBezTo>
                    <a:cubicBezTo>
                      <a:pt x="9000" y="18099"/>
                      <a:pt x="11952" y="17242"/>
                      <a:pt x="11381" y="15432"/>
                    </a:cubicBezTo>
                    <a:lnTo>
                      <a:pt x="11381" y="1543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31" name="Freeform: Shape 630">
                <a:extLst>
                  <a:ext uri="{FF2B5EF4-FFF2-40B4-BE49-F238E27FC236}">
                    <a16:creationId xmlns:a16="http://schemas.microsoft.com/office/drawing/2014/main" xmlns="" id="{2E1CAA79-BD05-4BC9-8C8F-CB64CE6C72F9}"/>
                  </a:ext>
                </a:extLst>
              </p:cNvPr>
              <p:cNvSpPr/>
              <p:nvPr/>
            </p:nvSpPr>
            <p:spPr>
              <a:xfrm>
                <a:off x="5840740" y="4252541"/>
                <a:ext cx="12904" cy="15272"/>
              </a:xfrm>
              <a:custGeom>
                <a:avLst/>
                <a:gdLst>
                  <a:gd name="connsiteX0" fmla="*/ 12658 w 12904"/>
                  <a:gd name="connsiteY0" fmla="*/ 13039 h 15272"/>
                  <a:gd name="connsiteX1" fmla="*/ 2561 w 12904"/>
                  <a:gd name="connsiteY1" fmla="*/ 466 h 15272"/>
                  <a:gd name="connsiteX2" fmla="*/ 466 w 12904"/>
                  <a:gd name="connsiteY2" fmla="*/ 2561 h 15272"/>
                  <a:gd name="connsiteX3" fmla="*/ 10086 w 12904"/>
                  <a:gd name="connsiteY3" fmla="*/ 14563 h 15272"/>
                  <a:gd name="connsiteX4" fmla="*/ 12658 w 12904"/>
                  <a:gd name="connsiteY4" fmla="*/ 13039 h 15272"/>
                  <a:gd name="connsiteX5" fmla="*/ 12658 w 12904"/>
                  <a:gd name="connsiteY5" fmla="*/ 13039 h 15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04" h="15272">
                    <a:moveTo>
                      <a:pt x="12658" y="13039"/>
                    </a:moveTo>
                    <a:cubicBezTo>
                      <a:pt x="9705" y="8467"/>
                      <a:pt x="6371" y="4276"/>
                      <a:pt x="2561" y="466"/>
                    </a:cubicBezTo>
                    <a:cubicBezTo>
                      <a:pt x="1228" y="-963"/>
                      <a:pt x="-963" y="1228"/>
                      <a:pt x="466" y="2561"/>
                    </a:cubicBezTo>
                    <a:cubicBezTo>
                      <a:pt x="4085" y="6276"/>
                      <a:pt x="7229" y="10181"/>
                      <a:pt x="10086" y="14563"/>
                    </a:cubicBezTo>
                    <a:cubicBezTo>
                      <a:pt x="11134" y="16182"/>
                      <a:pt x="13706" y="14753"/>
                      <a:pt x="12658" y="13039"/>
                    </a:cubicBezTo>
                    <a:lnTo>
                      <a:pt x="12658" y="130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32" name="Freeform: Shape 631">
                <a:extLst>
                  <a:ext uri="{FF2B5EF4-FFF2-40B4-BE49-F238E27FC236}">
                    <a16:creationId xmlns:a16="http://schemas.microsoft.com/office/drawing/2014/main" xmlns="" id="{076050FB-F66D-4368-B8CB-9D478FB43C0E}"/>
                  </a:ext>
                </a:extLst>
              </p:cNvPr>
              <p:cNvSpPr/>
              <p:nvPr/>
            </p:nvSpPr>
            <p:spPr>
              <a:xfrm>
                <a:off x="5864568" y="4195711"/>
                <a:ext cx="39440" cy="38137"/>
              </a:xfrm>
              <a:custGeom>
                <a:avLst/>
                <a:gdLst>
                  <a:gd name="connsiteX0" fmla="*/ 16167 w 39440"/>
                  <a:gd name="connsiteY0" fmla="*/ 37388 h 38137"/>
                  <a:gd name="connsiteX1" fmla="*/ 21977 w 39440"/>
                  <a:gd name="connsiteY1" fmla="*/ 29197 h 38137"/>
                  <a:gd name="connsiteX2" fmla="*/ 26739 w 39440"/>
                  <a:gd name="connsiteY2" fmla="*/ 25673 h 38137"/>
                  <a:gd name="connsiteX3" fmla="*/ 30168 w 39440"/>
                  <a:gd name="connsiteY3" fmla="*/ 24053 h 38137"/>
                  <a:gd name="connsiteX4" fmla="*/ 32645 w 39440"/>
                  <a:gd name="connsiteY4" fmla="*/ 29102 h 38137"/>
                  <a:gd name="connsiteX5" fmla="*/ 23310 w 39440"/>
                  <a:gd name="connsiteY5" fmla="*/ 31007 h 38137"/>
                  <a:gd name="connsiteX6" fmla="*/ 12928 w 39440"/>
                  <a:gd name="connsiteY6" fmla="*/ 30340 h 38137"/>
                  <a:gd name="connsiteX7" fmla="*/ 8261 w 39440"/>
                  <a:gd name="connsiteY7" fmla="*/ 21196 h 38137"/>
                  <a:gd name="connsiteX8" fmla="*/ 3784 w 39440"/>
                  <a:gd name="connsiteY8" fmla="*/ 9956 h 38137"/>
                  <a:gd name="connsiteX9" fmla="*/ 11214 w 39440"/>
                  <a:gd name="connsiteY9" fmla="*/ 8432 h 38137"/>
                  <a:gd name="connsiteX10" fmla="*/ 13500 w 39440"/>
                  <a:gd name="connsiteY10" fmla="*/ 15195 h 38137"/>
                  <a:gd name="connsiteX11" fmla="*/ 12166 w 39440"/>
                  <a:gd name="connsiteY11" fmla="*/ 27578 h 38137"/>
                  <a:gd name="connsiteX12" fmla="*/ 15119 w 39440"/>
                  <a:gd name="connsiteY12" fmla="*/ 28340 h 38137"/>
                  <a:gd name="connsiteX13" fmla="*/ 15214 w 39440"/>
                  <a:gd name="connsiteY13" fmla="*/ 9861 h 38137"/>
                  <a:gd name="connsiteX14" fmla="*/ 4451 w 39440"/>
                  <a:gd name="connsiteY14" fmla="*/ 146 h 38137"/>
                  <a:gd name="connsiteX15" fmla="*/ 12166 w 39440"/>
                  <a:gd name="connsiteY15" fmla="*/ 35007 h 38137"/>
                  <a:gd name="connsiteX16" fmla="*/ 13881 w 39440"/>
                  <a:gd name="connsiteY16" fmla="*/ 35674 h 38137"/>
                  <a:gd name="connsiteX17" fmla="*/ 37788 w 39440"/>
                  <a:gd name="connsiteY17" fmla="*/ 22529 h 38137"/>
                  <a:gd name="connsiteX18" fmla="*/ 13500 w 39440"/>
                  <a:gd name="connsiteY18" fmla="*/ 35769 h 38137"/>
                  <a:gd name="connsiteX19" fmla="*/ 16167 w 39440"/>
                  <a:gd name="connsiteY19" fmla="*/ 37388 h 38137"/>
                  <a:gd name="connsiteX20" fmla="*/ 16167 w 39440"/>
                  <a:gd name="connsiteY20" fmla="*/ 37388 h 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440" h="38137">
                    <a:moveTo>
                      <a:pt x="16167" y="37388"/>
                    </a:moveTo>
                    <a:cubicBezTo>
                      <a:pt x="17691" y="34340"/>
                      <a:pt x="19500" y="31578"/>
                      <a:pt x="21977" y="29197"/>
                    </a:cubicBezTo>
                    <a:cubicBezTo>
                      <a:pt x="23406" y="27863"/>
                      <a:pt x="25025" y="26625"/>
                      <a:pt x="26739" y="25673"/>
                    </a:cubicBezTo>
                    <a:cubicBezTo>
                      <a:pt x="27882" y="25101"/>
                      <a:pt x="29025" y="24530"/>
                      <a:pt x="30168" y="24053"/>
                    </a:cubicBezTo>
                    <a:cubicBezTo>
                      <a:pt x="31026" y="25768"/>
                      <a:pt x="31788" y="27387"/>
                      <a:pt x="32645" y="29102"/>
                    </a:cubicBezTo>
                    <a:cubicBezTo>
                      <a:pt x="31597" y="30435"/>
                      <a:pt x="25025" y="30626"/>
                      <a:pt x="23310" y="31007"/>
                    </a:cubicBezTo>
                    <a:cubicBezTo>
                      <a:pt x="19500" y="31769"/>
                      <a:pt x="15690" y="33578"/>
                      <a:pt x="12928" y="30340"/>
                    </a:cubicBezTo>
                    <a:cubicBezTo>
                      <a:pt x="10928" y="27959"/>
                      <a:pt x="9594" y="24053"/>
                      <a:pt x="8261" y="21196"/>
                    </a:cubicBezTo>
                    <a:cubicBezTo>
                      <a:pt x="7213" y="18910"/>
                      <a:pt x="3308" y="12623"/>
                      <a:pt x="3784" y="9956"/>
                    </a:cubicBezTo>
                    <a:cubicBezTo>
                      <a:pt x="4070" y="8147"/>
                      <a:pt x="9690" y="7004"/>
                      <a:pt x="11214" y="8432"/>
                    </a:cubicBezTo>
                    <a:cubicBezTo>
                      <a:pt x="12642" y="9861"/>
                      <a:pt x="13119" y="13290"/>
                      <a:pt x="13500" y="15195"/>
                    </a:cubicBezTo>
                    <a:cubicBezTo>
                      <a:pt x="14262" y="19481"/>
                      <a:pt x="13690" y="23577"/>
                      <a:pt x="12166" y="27578"/>
                    </a:cubicBezTo>
                    <a:cubicBezTo>
                      <a:pt x="11499" y="29387"/>
                      <a:pt x="14452" y="30149"/>
                      <a:pt x="15119" y="28340"/>
                    </a:cubicBezTo>
                    <a:cubicBezTo>
                      <a:pt x="17405" y="22244"/>
                      <a:pt x="17595" y="15957"/>
                      <a:pt x="15214" y="9861"/>
                    </a:cubicBezTo>
                    <a:cubicBezTo>
                      <a:pt x="13690" y="5861"/>
                      <a:pt x="9880" y="-1093"/>
                      <a:pt x="4451" y="146"/>
                    </a:cubicBezTo>
                    <a:cubicBezTo>
                      <a:pt x="-8027" y="3098"/>
                      <a:pt x="9404" y="30245"/>
                      <a:pt x="12166" y="35007"/>
                    </a:cubicBezTo>
                    <a:cubicBezTo>
                      <a:pt x="12547" y="35579"/>
                      <a:pt x="13214" y="35864"/>
                      <a:pt x="13881" y="35674"/>
                    </a:cubicBezTo>
                    <a:cubicBezTo>
                      <a:pt x="17786" y="34912"/>
                      <a:pt x="46551" y="32626"/>
                      <a:pt x="37788" y="22529"/>
                    </a:cubicBezTo>
                    <a:cubicBezTo>
                      <a:pt x="30168" y="13671"/>
                      <a:pt x="16452" y="29673"/>
                      <a:pt x="13500" y="35769"/>
                    </a:cubicBezTo>
                    <a:cubicBezTo>
                      <a:pt x="12738" y="37579"/>
                      <a:pt x="15309" y="39103"/>
                      <a:pt x="16167" y="37388"/>
                    </a:cubicBezTo>
                    <a:lnTo>
                      <a:pt x="16167" y="373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33" name="Freeform: Shape 632">
                <a:extLst>
                  <a:ext uri="{FF2B5EF4-FFF2-40B4-BE49-F238E27FC236}">
                    <a16:creationId xmlns:a16="http://schemas.microsoft.com/office/drawing/2014/main" xmlns="" id="{62DD755E-68AB-4504-AC8E-A82589DC274E}"/>
                  </a:ext>
                </a:extLst>
              </p:cNvPr>
              <p:cNvSpPr/>
              <p:nvPr/>
            </p:nvSpPr>
            <p:spPr>
              <a:xfrm>
                <a:off x="5899395" y="4259931"/>
                <a:ext cx="48480" cy="29651"/>
              </a:xfrm>
              <a:custGeom>
                <a:avLst/>
                <a:gdLst>
                  <a:gd name="connsiteX0" fmla="*/ 47729 w 48480"/>
                  <a:gd name="connsiteY0" fmla="*/ 3839 h 29651"/>
                  <a:gd name="connsiteX1" fmla="*/ 9 w 48480"/>
                  <a:gd name="connsiteY1" fmla="*/ 28223 h 29651"/>
                  <a:gd name="connsiteX2" fmla="*/ 3057 w 48480"/>
                  <a:gd name="connsiteY2" fmla="*/ 28223 h 29651"/>
                  <a:gd name="connsiteX3" fmla="*/ 46205 w 48480"/>
                  <a:gd name="connsiteY3" fmla="*/ 6506 h 29651"/>
                  <a:gd name="connsiteX4" fmla="*/ 47729 w 48480"/>
                  <a:gd name="connsiteY4" fmla="*/ 3839 h 29651"/>
                  <a:gd name="connsiteX5" fmla="*/ 47729 w 48480"/>
                  <a:gd name="connsiteY5" fmla="*/ 3839 h 2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480" h="29651">
                    <a:moveTo>
                      <a:pt x="47729" y="3839"/>
                    </a:moveTo>
                    <a:cubicBezTo>
                      <a:pt x="27060" y="-6448"/>
                      <a:pt x="2962" y="4696"/>
                      <a:pt x="9" y="28223"/>
                    </a:cubicBezTo>
                    <a:cubicBezTo>
                      <a:pt x="-182" y="30128"/>
                      <a:pt x="2771" y="30128"/>
                      <a:pt x="3057" y="28223"/>
                    </a:cubicBezTo>
                    <a:cubicBezTo>
                      <a:pt x="5629" y="7077"/>
                      <a:pt x="27727" y="-2733"/>
                      <a:pt x="46205" y="6506"/>
                    </a:cubicBezTo>
                    <a:cubicBezTo>
                      <a:pt x="47920" y="7268"/>
                      <a:pt x="49444" y="4696"/>
                      <a:pt x="47729" y="3839"/>
                    </a:cubicBezTo>
                    <a:lnTo>
                      <a:pt x="47729" y="38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34" name="Freeform: Shape 633">
                <a:extLst>
                  <a:ext uri="{FF2B5EF4-FFF2-40B4-BE49-F238E27FC236}">
                    <a16:creationId xmlns:a16="http://schemas.microsoft.com/office/drawing/2014/main" xmlns="" id="{BDAEFDB8-0E66-4AC2-A00A-0C228380D263}"/>
                  </a:ext>
                </a:extLst>
              </p:cNvPr>
              <p:cNvSpPr/>
              <p:nvPr/>
            </p:nvSpPr>
            <p:spPr>
              <a:xfrm>
                <a:off x="5810726" y="4285574"/>
                <a:ext cx="128087" cy="7473"/>
              </a:xfrm>
              <a:custGeom>
                <a:avLst/>
                <a:gdLst>
                  <a:gd name="connsiteX0" fmla="*/ 126587 w 128087"/>
                  <a:gd name="connsiteY0" fmla="*/ 4390 h 7473"/>
                  <a:gd name="connsiteX1" fmla="*/ 1429 w 128087"/>
                  <a:gd name="connsiteY1" fmla="*/ 9 h 7473"/>
                  <a:gd name="connsiteX2" fmla="*/ 1429 w 128087"/>
                  <a:gd name="connsiteY2" fmla="*/ 3057 h 7473"/>
                  <a:gd name="connsiteX3" fmla="*/ 126587 w 128087"/>
                  <a:gd name="connsiteY3" fmla="*/ 7438 h 7473"/>
                  <a:gd name="connsiteX4" fmla="*/ 126587 w 128087"/>
                  <a:gd name="connsiteY4" fmla="*/ 4390 h 7473"/>
                  <a:gd name="connsiteX5" fmla="*/ 126587 w 128087"/>
                  <a:gd name="connsiteY5" fmla="*/ 439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087" h="7473">
                    <a:moveTo>
                      <a:pt x="126587" y="4390"/>
                    </a:moveTo>
                    <a:cubicBezTo>
                      <a:pt x="84773" y="4676"/>
                      <a:pt x="43053" y="3152"/>
                      <a:pt x="1429" y="9"/>
                    </a:cubicBezTo>
                    <a:cubicBezTo>
                      <a:pt x="-476" y="-182"/>
                      <a:pt x="-476" y="2866"/>
                      <a:pt x="1429" y="3057"/>
                    </a:cubicBezTo>
                    <a:cubicBezTo>
                      <a:pt x="43148" y="6295"/>
                      <a:pt x="84773" y="7724"/>
                      <a:pt x="126587" y="7438"/>
                    </a:cubicBezTo>
                    <a:cubicBezTo>
                      <a:pt x="128587" y="7343"/>
                      <a:pt x="128587" y="4390"/>
                      <a:pt x="126587" y="4390"/>
                    </a:cubicBezTo>
                    <a:lnTo>
                      <a:pt x="126587" y="43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35" name="Freeform: Shape 634">
                <a:extLst>
                  <a:ext uri="{FF2B5EF4-FFF2-40B4-BE49-F238E27FC236}">
                    <a16:creationId xmlns:a16="http://schemas.microsoft.com/office/drawing/2014/main" xmlns="" id="{24D5C4C9-C712-497D-B094-86CCB8C3477A}"/>
                  </a:ext>
                </a:extLst>
              </p:cNvPr>
              <p:cNvSpPr/>
              <p:nvPr/>
            </p:nvSpPr>
            <p:spPr>
              <a:xfrm>
                <a:off x="6124289" y="4220050"/>
                <a:ext cx="128054" cy="108069"/>
              </a:xfrm>
              <a:custGeom>
                <a:avLst/>
                <a:gdLst>
                  <a:gd name="connsiteX0" fmla="*/ 0 w 128054"/>
                  <a:gd name="connsiteY0" fmla="*/ 8858 h 108069"/>
                  <a:gd name="connsiteX1" fmla="*/ 5048 w 128054"/>
                  <a:gd name="connsiteY1" fmla="*/ 80772 h 108069"/>
                  <a:gd name="connsiteX2" fmla="*/ 127159 w 128054"/>
                  <a:gd name="connsiteY2" fmla="*/ 107728 h 108069"/>
                  <a:gd name="connsiteX3" fmla="*/ 91345 w 128054"/>
                  <a:gd name="connsiteY3" fmla="*/ 56388 h 108069"/>
                  <a:gd name="connsiteX4" fmla="*/ 76295 w 128054"/>
                  <a:gd name="connsiteY4" fmla="*/ 50578 h 108069"/>
                  <a:gd name="connsiteX5" fmla="*/ 79343 w 128054"/>
                  <a:gd name="connsiteY5" fmla="*/ 0 h 108069"/>
                  <a:gd name="connsiteX6" fmla="*/ 0 w 128054"/>
                  <a:gd name="connsiteY6" fmla="*/ 8858 h 10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054" h="108069">
                    <a:moveTo>
                      <a:pt x="0" y="8858"/>
                    </a:moveTo>
                    <a:lnTo>
                      <a:pt x="5048" y="80772"/>
                    </a:lnTo>
                    <a:cubicBezTo>
                      <a:pt x="5048" y="80772"/>
                      <a:pt x="123158" y="111633"/>
                      <a:pt x="127159" y="107728"/>
                    </a:cubicBezTo>
                    <a:cubicBezTo>
                      <a:pt x="131159" y="103822"/>
                      <a:pt x="122206" y="76867"/>
                      <a:pt x="91345" y="56388"/>
                    </a:cubicBezTo>
                    <a:lnTo>
                      <a:pt x="76295" y="50578"/>
                    </a:lnTo>
                    <a:lnTo>
                      <a:pt x="79343" y="0"/>
                    </a:lnTo>
                    <a:lnTo>
                      <a:pt x="0" y="88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36" name="Freeform: Shape 635">
                <a:extLst>
                  <a:ext uri="{FF2B5EF4-FFF2-40B4-BE49-F238E27FC236}">
                    <a16:creationId xmlns:a16="http://schemas.microsoft.com/office/drawing/2014/main" xmlns="" id="{A7A4384F-AD3F-4F7D-928C-9DA4C9334E4D}"/>
                  </a:ext>
                </a:extLst>
              </p:cNvPr>
              <p:cNvSpPr/>
              <p:nvPr/>
            </p:nvSpPr>
            <p:spPr>
              <a:xfrm>
                <a:off x="6186487" y="4268107"/>
                <a:ext cx="17767" cy="11947"/>
              </a:xfrm>
              <a:custGeom>
                <a:avLst/>
                <a:gdLst>
                  <a:gd name="connsiteX0" fmla="*/ 2667 w 17767"/>
                  <a:gd name="connsiteY0" fmla="*/ 11570 h 11947"/>
                  <a:gd name="connsiteX1" fmla="*/ 16955 w 17767"/>
                  <a:gd name="connsiteY1" fmla="*/ 2711 h 11947"/>
                  <a:gd name="connsiteX2" fmla="*/ 15431 w 17767"/>
                  <a:gd name="connsiteY2" fmla="*/ 140 h 11947"/>
                  <a:gd name="connsiteX3" fmla="*/ 477 w 17767"/>
                  <a:gd name="connsiteY3" fmla="*/ 9474 h 11947"/>
                  <a:gd name="connsiteX4" fmla="*/ 2667 w 17767"/>
                  <a:gd name="connsiteY4" fmla="*/ 11570 h 11947"/>
                  <a:gd name="connsiteX5" fmla="*/ 2667 w 17767"/>
                  <a:gd name="connsiteY5" fmla="*/ 11570 h 1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67" h="11947">
                    <a:moveTo>
                      <a:pt x="2667" y="11570"/>
                    </a:moveTo>
                    <a:cubicBezTo>
                      <a:pt x="7049" y="7855"/>
                      <a:pt x="11716" y="4997"/>
                      <a:pt x="16955" y="2711"/>
                    </a:cubicBezTo>
                    <a:cubicBezTo>
                      <a:pt x="18765" y="1949"/>
                      <a:pt x="17240" y="-622"/>
                      <a:pt x="15431" y="140"/>
                    </a:cubicBezTo>
                    <a:cubicBezTo>
                      <a:pt x="9906" y="2521"/>
                      <a:pt x="5049" y="5569"/>
                      <a:pt x="477" y="9474"/>
                    </a:cubicBezTo>
                    <a:cubicBezTo>
                      <a:pt x="-952" y="10712"/>
                      <a:pt x="1143" y="12808"/>
                      <a:pt x="2667" y="11570"/>
                    </a:cubicBezTo>
                    <a:lnTo>
                      <a:pt x="2667" y="115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37" name="Freeform: Shape 636">
                <a:extLst>
                  <a:ext uri="{FF2B5EF4-FFF2-40B4-BE49-F238E27FC236}">
                    <a16:creationId xmlns:a16="http://schemas.microsoft.com/office/drawing/2014/main" xmlns="" id="{B160DCA4-544A-4CAC-B161-D60E30A82988}"/>
                  </a:ext>
                </a:extLst>
              </p:cNvPr>
              <p:cNvSpPr/>
              <p:nvPr/>
            </p:nvSpPr>
            <p:spPr>
              <a:xfrm>
                <a:off x="6180497" y="4255100"/>
                <a:ext cx="21801" cy="7285"/>
              </a:xfrm>
              <a:custGeom>
                <a:avLst/>
                <a:gdLst>
                  <a:gd name="connsiteX0" fmla="*/ 2276 w 21801"/>
                  <a:gd name="connsiteY0" fmla="*/ 7146 h 7285"/>
                  <a:gd name="connsiteX1" fmla="*/ 20373 w 21801"/>
                  <a:gd name="connsiteY1" fmla="*/ 3050 h 7285"/>
                  <a:gd name="connsiteX2" fmla="*/ 20373 w 21801"/>
                  <a:gd name="connsiteY2" fmla="*/ 2 h 7285"/>
                  <a:gd name="connsiteX3" fmla="*/ 752 w 21801"/>
                  <a:gd name="connsiteY3" fmla="*/ 4479 h 7285"/>
                  <a:gd name="connsiteX4" fmla="*/ 2276 w 21801"/>
                  <a:gd name="connsiteY4" fmla="*/ 7146 h 7285"/>
                  <a:gd name="connsiteX5" fmla="*/ 2276 w 21801"/>
                  <a:gd name="connsiteY5" fmla="*/ 7146 h 7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01" h="7285">
                    <a:moveTo>
                      <a:pt x="2276" y="7146"/>
                    </a:moveTo>
                    <a:cubicBezTo>
                      <a:pt x="8181" y="4669"/>
                      <a:pt x="13991" y="3336"/>
                      <a:pt x="20373" y="3050"/>
                    </a:cubicBezTo>
                    <a:cubicBezTo>
                      <a:pt x="22278" y="2955"/>
                      <a:pt x="22278" y="-93"/>
                      <a:pt x="20373" y="2"/>
                    </a:cubicBezTo>
                    <a:cubicBezTo>
                      <a:pt x="13515" y="383"/>
                      <a:pt x="7038" y="1812"/>
                      <a:pt x="752" y="4479"/>
                    </a:cubicBezTo>
                    <a:cubicBezTo>
                      <a:pt x="-963" y="5336"/>
                      <a:pt x="561" y="7908"/>
                      <a:pt x="2276" y="7146"/>
                    </a:cubicBezTo>
                    <a:lnTo>
                      <a:pt x="2276" y="71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38" name="Freeform: Shape 637">
                <a:extLst>
                  <a:ext uri="{FF2B5EF4-FFF2-40B4-BE49-F238E27FC236}">
                    <a16:creationId xmlns:a16="http://schemas.microsoft.com/office/drawing/2014/main" xmlns="" id="{AE3236E6-9FD9-4A8B-84EB-CD10F307DFF9}"/>
                  </a:ext>
                </a:extLst>
              </p:cNvPr>
              <p:cNvSpPr/>
              <p:nvPr/>
            </p:nvSpPr>
            <p:spPr>
              <a:xfrm>
                <a:off x="6201100" y="4277151"/>
                <a:ext cx="15189" cy="14206"/>
              </a:xfrm>
              <a:custGeom>
                <a:avLst/>
                <a:gdLst>
                  <a:gd name="connsiteX0" fmla="*/ 2913 w 15189"/>
                  <a:gd name="connsiteY0" fmla="*/ 13575 h 14206"/>
                  <a:gd name="connsiteX1" fmla="*/ 14438 w 15189"/>
                  <a:gd name="connsiteY1" fmla="*/ 2812 h 14206"/>
                  <a:gd name="connsiteX2" fmla="*/ 12914 w 15189"/>
                  <a:gd name="connsiteY2" fmla="*/ 240 h 14206"/>
                  <a:gd name="connsiteX3" fmla="*/ 246 w 15189"/>
                  <a:gd name="connsiteY3" fmla="*/ 12051 h 14206"/>
                  <a:gd name="connsiteX4" fmla="*/ 2913 w 15189"/>
                  <a:gd name="connsiteY4" fmla="*/ 13575 h 14206"/>
                  <a:gd name="connsiteX5" fmla="*/ 2913 w 15189"/>
                  <a:gd name="connsiteY5" fmla="*/ 13575 h 1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89" h="14206">
                    <a:moveTo>
                      <a:pt x="2913" y="13575"/>
                    </a:moveTo>
                    <a:cubicBezTo>
                      <a:pt x="6056" y="9003"/>
                      <a:pt x="9771" y="5574"/>
                      <a:pt x="14438" y="2812"/>
                    </a:cubicBezTo>
                    <a:cubicBezTo>
                      <a:pt x="16153" y="1859"/>
                      <a:pt x="14628" y="-808"/>
                      <a:pt x="12914" y="240"/>
                    </a:cubicBezTo>
                    <a:cubicBezTo>
                      <a:pt x="7770" y="3288"/>
                      <a:pt x="3675" y="7193"/>
                      <a:pt x="246" y="12051"/>
                    </a:cubicBezTo>
                    <a:cubicBezTo>
                      <a:pt x="-802" y="13575"/>
                      <a:pt x="1770" y="15099"/>
                      <a:pt x="2913" y="13575"/>
                    </a:cubicBezTo>
                    <a:lnTo>
                      <a:pt x="2913" y="135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39" name="Freeform: Shape 638">
                <a:extLst>
                  <a:ext uri="{FF2B5EF4-FFF2-40B4-BE49-F238E27FC236}">
                    <a16:creationId xmlns:a16="http://schemas.microsoft.com/office/drawing/2014/main" xmlns="" id="{F090B330-8718-4A15-BC2F-40DDCC2CBB22}"/>
                  </a:ext>
                </a:extLst>
              </p:cNvPr>
              <p:cNvSpPr/>
              <p:nvPr/>
            </p:nvSpPr>
            <p:spPr>
              <a:xfrm>
                <a:off x="6216312" y="4286041"/>
                <a:ext cx="15980" cy="11920"/>
              </a:xfrm>
              <a:custGeom>
                <a:avLst/>
                <a:gdLst>
                  <a:gd name="connsiteX0" fmla="*/ 2656 w 15980"/>
                  <a:gd name="connsiteY0" fmla="*/ 11543 h 11920"/>
                  <a:gd name="connsiteX1" fmla="*/ 15229 w 15980"/>
                  <a:gd name="connsiteY1" fmla="*/ 2780 h 11920"/>
                  <a:gd name="connsiteX2" fmla="*/ 13704 w 15980"/>
                  <a:gd name="connsiteY2" fmla="*/ 208 h 11920"/>
                  <a:gd name="connsiteX3" fmla="*/ 465 w 15980"/>
                  <a:gd name="connsiteY3" fmla="*/ 9447 h 11920"/>
                  <a:gd name="connsiteX4" fmla="*/ 2656 w 15980"/>
                  <a:gd name="connsiteY4" fmla="*/ 11543 h 11920"/>
                  <a:gd name="connsiteX5" fmla="*/ 2656 w 15980"/>
                  <a:gd name="connsiteY5" fmla="*/ 11543 h 1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0" h="11920">
                    <a:moveTo>
                      <a:pt x="2656" y="11543"/>
                    </a:moveTo>
                    <a:cubicBezTo>
                      <a:pt x="6561" y="8114"/>
                      <a:pt x="10752" y="5256"/>
                      <a:pt x="15229" y="2780"/>
                    </a:cubicBezTo>
                    <a:cubicBezTo>
                      <a:pt x="16943" y="1827"/>
                      <a:pt x="15419" y="-744"/>
                      <a:pt x="13704" y="208"/>
                    </a:cubicBezTo>
                    <a:cubicBezTo>
                      <a:pt x="8942" y="2875"/>
                      <a:pt x="4560" y="5923"/>
                      <a:pt x="465" y="9447"/>
                    </a:cubicBezTo>
                    <a:cubicBezTo>
                      <a:pt x="-964" y="10686"/>
                      <a:pt x="1227" y="12781"/>
                      <a:pt x="2656" y="11543"/>
                    </a:cubicBezTo>
                    <a:lnTo>
                      <a:pt x="2656" y="115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40" name="Freeform: Shape 639">
                <a:extLst>
                  <a:ext uri="{FF2B5EF4-FFF2-40B4-BE49-F238E27FC236}">
                    <a16:creationId xmlns:a16="http://schemas.microsoft.com/office/drawing/2014/main" xmlns="" id="{431AF194-8FBB-4A5C-972C-352DF7BF9EFA}"/>
                  </a:ext>
                </a:extLst>
              </p:cNvPr>
              <p:cNvSpPr/>
              <p:nvPr/>
            </p:nvSpPr>
            <p:spPr>
              <a:xfrm>
                <a:off x="6180546" y="4223331"/>
                <a:ext cx="43884" cy="34291"/>
              </a:xfrm>
              <a:custGeom>
                <a:avLst/>
                <a:gdLst>
                  <a:gd name="connsiteX0" fmla="*/ 22229 w 43884"/>
                  <a:gd name="connsiteY0" fmla="*/ 32342 h 34291"/>
                  <a:gd name="connsiteX1" fmla="*/ 2893 w 43884"/>
                  <a:gd name="connsiteY1" fmla="*/ 12816 h 34291"/>
                  <a:gd name="connsiteX2" fmla="*/ 21943 w 43884"/>
                  <a:gd name="connsiteY2" fmla="*/ 32152 h 34291"/>
                  <a:gd name="connsiteX3" fmla="*/ 23753 w 43884"/>
                  <a:gd name="connsiteY3" fmla="*/ 31961 h 34291"/>
                  <a:gd name="connsiteX4" fmla="*/ 40993 w 43884"/>
                  <a:gd name="connsiteY4" fmla="*/ 719 h 34291"/>
                  <a:gd name="connsiteX5" fmla="*/ 29087 w 43884"/>
                  <a:gd name="connsiteY5" fmla="*/ 5673 h 34291"/>
                  <a:gd name="connsiteX6" fmla="*/ 22896 w 43884"/>
                  <a:gd name="connsiteY6" fmla="*/ 24818 h 34291"/>
                  <a:gd name="connsiteX7" fmla="*/ 25944 w 43884"/>
                  <a:gd name="connsiteY7" fmla="*/ 24818 h 34291"/>
                  <a:gd name="connsiteX8" fmla="*/ 28706 w 43884"/>
                  <a:gd name="connsiteY8" fmla="*/ 11483 h 34291"/>
                  <a:gd name="connsiteX9" fmla="*/ 32135 w 43884"/>
                  <a:gd name="connsiteY9" fmla="*/ 6911 h 34291"/>
                  <a:gd name="connsiteX10" fmla="*/ 39564 w 43884"/>
                  <a:gd name="connsiteY10" fmla="*/ 9482 h 34291"/>
                  <a:gd name="connsiteX11" fmla="*/ 25848 w 43884"/>
                  <a:gd name="connsiteY11" fmla="*/ 25961 h 34291"/>
                  <a:gd name="connsiteX12" fmla="*/ 18228 w 43884"/>
                  <a:gd name="connsiteY12" fmla="*/ 26913 h 34291"/>
                  <a:gd name="connsiteX13" fmla="*/ 7560 w 43884"/>
                  <a:gd name="connsiteY13" fmla="*/ 21389 h 34291"/>
                  <a:gd name="connsiteX14" fmla="*/ 11180 w 43884"/>
                  <a:gd name="connsiteY14" fmla="*/ 17483 h 34291"/>
                  <a:gd name="connsiteX15" fmla="*/ 15561 w 43884"/>
                  <a:gd name="connsiteY15" fmla="*/ 22627 h 34291"/>
                  <a:gd name="connsiteX16" fmla="*/ 19467 w 43884"/>
                  <a:gd name="connsiteY16" fmla="*/ 33295 h 34291"/>
                  <a:gd name="connsiteX17" fmla="*/ 22229 w 43884"/>
                  <a:gd name="connsiteY17" fmla="*/ 32342 h 34291"/>
                  <a:gd name="connsiteX18" fmla="*/ 22229 w 43884"/>
                  <a:gd name="connsiteY18" fmla="*/ 32342 h 3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884" h="34291">
                    <a:moveTo>
                      <a:pt x="22229" y="32342"/>
                    </a:moveTo>
                    <a:cubicBezTo>
                      <a:pt x="20991" y="25580"/>
                      <a:pt x="12704" y="6911"/>
                      <a:pt x="2893" y="12816"/>
                    </a:cubicBezTo>
                    <a:cubicBezTo>
                      <a:pt x="-8823" y="19865"/>
                      <a:pt x="18609" y="30533"/>
                      <a:pt x="21943" y="32152"/>
                    </a:cubicBezTo>
                    <a:cubicBezTo>
                      <a:pt x="22515" y="32438"/>
                      <a:pt x="23277" y="32438"/>
                      <a:pt x="23753" y="31961"/>
                    </a:cubicBezTo>
                    <a:cubicBezTo>
                      <a:pt x="27753" y="28247"/>
                      <a:pt x="52137" y="7196"/>
                      <a:pt x="40993" y="719"/>
                    </a:cubicBezTo>
                    <a:cubicBezTo>
                      <a:pt x="36707" y="-1757"/>
                      <a:pt x="31659" y="2720"/>
                      <a:pt x="29087" y="5673"/>
                    </a:cubicBezTo>
                    <a:cubicBezTo>
                      <a:pt x="24324" y="11007"/>
                      <a:pt x="22419" y="17865"/>
                      <a:pt x="22896" y="24818"/>
                    </a:cubicBezTo>
                    <a:cubicBezTo>
                      <a:pt x="22991" y="26723"/>
                      <a:pt x="26039" y="26723"/>
                      <a:pt x="25944" y="24818"/>
                    </a:cubicBezTo>
                    <a:cubicBezTo>
                      <a:pt x="25658" y="20055"/>
                      <a:pt x="26325" y="15674"/>
                      <a:pt x="28706" y="11483"/>
                    </a:cubicBezTo>
                    <a:cubicBezTo>
                      <a:pt x="29658" y="9768"/>
                      <a:pt x="30801" y="8244"/>
                      <a:pt x="32135" y="6911"/>
                    </a:cubicBezTo>
                    <a:cubicBezTo>
                      <a:pt x="34040" y="4339"/>
                      <a:pt x="36516" y="5196"/>
                      <a:pt x="39564" y="9482"/>
                    </a:cubicBezTo>
                    <a:cubicBezTo>
                      <a:pt x="40041" y="11769"/>
                      <a:pt x="28039" y="24246"/>
                      <a:pt x="25848" y="25961"/>
                    </a:cubicBezTo>
                    <a:cubicBezTo>
                      <a:pt x="22324" y="28532"/>
                      <a:pt x="22038" y="28247"/>
                      <a:pt x="18228" y="26913"/>
                    </a:cubicBezTo>
                    <a:cubicBezTo>
                      <a:pt x="17085" y="26532"/>
                      <a:pt x="7656" y="22341"/>
                      <a:pt x="7560" y="21389"/>
                    </a:cubicBezTo>
                    <a:cubicBezTo>
                      <a:pt x="8799" y="20055"/>
                      <a:pt x="9942" y="18817"/>
                      <a:pt x="11180" y="17483"/>
                    </a:cubicBezTo>
                    <a:cubicBezTo>
                      <a:pt x="12894" y="19007"/>
                      <a:pt x="14323" y="20722"/>
                      <a:pt x="15561" y="22627"/>
                    </a:cubicBezTo>
                    <a:cubicBezTo>
                      <a:pt x="17657" y="25865"/>
                      <a:pt x="18800" y="29485"/>
                      <a:pt x="19467" y="33295"/>
                    </a:cubicBezTo>
                    <a:cubicBezTo>
                      <a:pt x="19657" y="35105"/>
                      <a:pt x="22515" y="34248"/>
                      <a:pt x="22229" y="32342"/>
                    </a:cubicBezTo>
                    <a:lnTo>
                      <a:pt x="22229" y="3234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41" name="Freeform: Shape 640">
                <a:extLst>
                  <a:ext uri="{FF2B5EF4-FFF2-40B4-BE49-F238E27FC236}">
                    <a16:creationId xmlns:a16="http://schemas.microsoft.com/office/drawing/2014/main" xmlns="" id="{E33B79C1-19AD-415B-9675-1724F599A6CD}"/>
                  </a:ext>
                </a:extLst>
              </p:cNvPr>
              <p:cNvSpPr/>
              <p:nvPr/>
            </p:nvSpPr>
            <p:spPr>
              <a:xfrm>
                <a:off x="6126383" y="4266467"/>
                <a:ext cx="40511" cy="38548"/>
              </a:xfrm>
              <a:custGeom>
                <a:avLst/>
                <a:gdLst>
                  <a:gd name="connsiteX0" fmla="*/ 1907 w 40511"/>
                  <a:gd name="connsiteY0" fmla="*/ 3590 h 38548"/>
                  <a:gd name="connsiteX1" fmla="*/ 37054 w 40511"/>
                  <a:gd name="connsiteY1" fmla="*/ 36642 h 38548"/>
                  <a:gd name="connsiteX2" fmla="*/ 40007 w 40511"/>
                  <a:gd name="connsiteY2" fmla="*/ 37404 h 38548"/>
                  <a:gd name="connsiteX3" fmla="*/ 1145 w 40511"/>
                  <a:gd name="connsiteY3" fmla="*/ 637 h 38548"/>
                  <a:gd name="connsiteX4" fmla="*/ 1907 w 40511"/>
                  <a:gd name="connsiteY4" fmla="*/ 3590 h 38548"/>
                  <a:gd name="connsiteX5" fmla="*/ 1907 w 40511"/>
                  <a:gd name="connsiteY5" fmla="*/ 3590 h 3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11" h="38548">
                    <a:moveTo>
                      <a:pt x="1907" y="3590"/>
                    </a:moveTo>
                    <a:cubicBezTo>
                      <a:pt x="22004" y="-220"/>
                      <a:pt x="40673" y="15782"/>
                      <a:pt x="37054" y="36642"/>
                    </a:cubicBezTo>
                    <a:cubicBezTo>
                      <a:pt x="36768" y="38547"/>
                      <a:pt x="39626" y="39404"/>
                      <a:pt x="40007" y="37404"/>
                    </a:cubicBezTo>
                    <a:cubicBezTo>
                      <a:pt x="44007" y="14258"/>
                      <a:pt x="23624" y="-3649"/>
                      <a:pt x="1145" y="637"/>
                    </a:cubicBezTo>
                    <a:cubicBezTo>
                      <a:pt x="-856" y="1018"/>
                      <a:pt x="2" y="3971"/>
                      <a:pt x="1907" y="3590"/>
                    </a:cubicBezTo>
                    <a:lnTo>
                      <a:pt x="1907" y="35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42" name="Freeform: Shape 641">
                <a:extLst>
                  <a:ext uri="{FF2B5EF4-FFF2-40B4-BE49-F238E27FC236}">
                    <a16:creationId xmlns:a16="http://schemas.microsoft.com/office/drawing/2014/main" xmlns="" id="{EF52FC42-809D-4B25-8857-9D08BF9F04F2}"/>
                  </a:ext>
                </a:extLst>
              </p:cNvPr>
              <p:cNvSpPr/>
              <p:nvPr/>
            </p:nvSpPr>
            <p:spPr>
              <a:xfrm>
                <a:off x="6127594" y="4294939"/>
                <a:ext cx="124289" cy="34207"/>
              </a:xfrm>
              <a:custGeom>
                <a:avLst/>
                <a:gdLst>
                  <a:gd name="connsiteX0" fmla="*/ 1076 w 124289"/>
                  <a:gd name="connsiteY0" fmla="*/ 3026 h 34207"/>
                  <a:gd name="connsiteX1" fmla="*/ 122425 w 124289"/>
                  <a:gd name="connsiteY1" fmla="*/ 34173 h 34207"/>
                  <a:gd name="connsiteX2" fmla="*/ 123187 w 124289"/>
                  <a:gd name="connsiteY2" fmla="*/ 31220 h 34207"/>
                  <a:gd name="connsiteX3" fmla="*/ 1838 w 124289"/>
                  <a:gd name="connsiteY3" fmla="*/ 73 h 34207"/>
                  <a:gd name="connsiteX4" fmla="*/ 1076 w 124289"/>
                  <a:gd name="connsiteY4" fmla="*/ 3026 h 34207"/>
                  <a:gd name="connsiteX5" fmla="*/ 1076 w 124289"/>
                  <a:gd name="connsiteY5" fmla="*/ 3026 h 34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89" h="34207">
                    <a:moveTo>
                      <a:pt x="1076" y="3026"/>
                    </a:moveTo>
                    <a:cubicBezTo>
                      <a:pt x="41081" y="15123"/>
                      <a:pt x="81562" y="25505"/>
                      <a:pt x="122425" y="34173"/>
                    </a:cubicBezTo>
                    <a:cubicBezTo>
                      <a:pt x="124330" y="34553"/>
                      <a:pt x="125092" y="31696"/>
                      <a:pt x="123187" y="31220"/>
                    </a:cubicBezTo>
                    <a:cubicBezTo>
                      <a:pt x="82324" y="22552"/>
                      <a:pt x="41843" y="12170"/>
                      <a:pt x="1838" y="73"/>
                    </a:cubicBezTo>
                    <a:cubicBezTo>
                      <a:pt x="28" y="-498"/>
                      <a:pt x="-829" y="2454"/>
                      <a:pt x="1076" y="3026"/>
                    </a:cubicBezTo>
                    <a:lnTo>
                      <a:pt x="1076" y="302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43" name="Freeform: Shape 642">
                <a:extLst>
                  <a:ext uri="{FF2B5EF4-FFF2-40B4-BE49-F238E27FC236}">
                    <a16:creationId xmlns:a16="http://schemas.microsoft.com/office/drawing/2014/main" xmlns="" id="{1C6C3C41-CDDF-49B9-9A62-FD9E5553EA79}"/>
                  </a:ext>
                </a:extLst>
              </p:cNvPr>
              <p:cNvSpPr/>
              <p:nvPr/>
            </p:nvSpPr>
            <p:spPr>
              <a:xfrm>
                <a:off x="5629365" y="3008173"/>
                <a:ext cx="107351" cy="124884"/>
              </a:xfrm>
              <a:custGeom>
                <a:avLst/>
                <a:gdLst>
                  <a:gd name="connsiteX0" fmla="*/ 107351 w 107351"/>
                  <a:gd name="connsiteY0" fmla="*/ 109263 h 124884"/>
                  <a:gd name="connsiteX1" fmla="*/ 91730 w 107351"/>
                  <a:gd name="connsiteY1" fmla="*/ 38874 h 124884"/>
                  <a:gd name="connsiteX2" fmla="*/ 88873 w 107351"/>
                  <a:gd name="connsiteY2" fmla="*/ 76974 h 124884"/>
                  <a:gd name="connsiteX3" fmla="*/ 39533 w 107351"/>
                  <a:gd name="connsiteY3" fmla="*/ 1345 h 124884"/>
                  <a:gd name="connsiteX4" fmla="*/ 66203 w 107351"/>
                  <a:gd name="connsiteY4" fmla="*/ 61543 h 124884"/>
                  <a:gd name="connsiteX5" fmla="*/ 16769 w 107351"/>
                  <a:gd name="connsiteY5" fmla="*/ 19157 h 124884"/>
                  <a:gd name="connsiteX6" fmla="*/ 55059 w 107351"/>
                  <a:gd name="connsiteY6" fmla="*/ 75545 h 124884"/>
                  <a:gd name="connsiteX7" fmla="*/ 1529 w 107351"/>
                  <a:gd name="connsiteY7" fmla="*/ 38302 h 124884"/>
                  <a:gd name="connsiteX8" fmla="*/ 43058 w 107351"/>
                  <a:gd name="connsiteY8" fmla="*/ 87165 h 124884"/>
                  <a:gd name="connsiteX9" fmla="*/ 13435 w 107351"/>
                  <a:gd name="connsiteY9" fmla="*/ 76688 h 124884"/>
                  <a:gd name="connsiteX10" fmla="*/ 52392 w 107351"/>
                  <a:gd name="connsiteY10" fmla="*/ 124884 h 124884"/>
                  <a:gd name="connsiteX11" fmla="*/ 107351 w 107351"/>
                  <a:gd name="connsiteY11" fmla="*/ 109263 h 12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351" h="124884">
                    <a:moveTo>
                      <a:pt x="107351" y="109263"/>
                    </a:moveTo>
                    <a:cubicBezTo>
                      <a:pt x="107351" y="109263"/>
                      <a:pt x="94778" y="45827"/>
                      <a:pt x="91730" y="38874"/>
                    </a:cubicBezTo>
                    <a:cubicBezTo>
                      <a:pt x="89349" y="33539"/>
                      <a:pt x="88873" y="76974"/>
                      <a:pt x="88873" y="76974"/>
                    </a:cubicBezTo>
                    <a:cubicBezTo>
                      <a:pt x="88873" y="76974"/>
                      <a:pt x="39533" y="-11895"/>
                      <a:pt x="39533" y="1345"/>
                    </a:cubicBezTo>
                    <a:cubicBezTo>
                      <a:pt x="39533" y="14585"/>
                      <a:pt x="66203" y="61543"/>
                      <a:pt x="66203" y="61543"/>
                    </a:cubicBezTo>
                    <a:cubicBezTo>
                      <a:pt x="66203" y="61543"/>
                      <a:pt x="5720" y="2774"/>
                      <a:pt x="16769" y="19157"/>
                    </a:cubicBezTo>
                    <a:cubicBezTo>
                      <a:pt x="27818" y="35540"/>
                      <a:pt x="55059" y="75545"/>
                      <a:pt x="55059" y="75545"/>
                    </a:cubicBezTo>
                    <a:cubicBezTo>
                      <a:pt x="55059" y="75545"/>
                      <a:pt x="-10759" y="17919"/>
                      <a:pt x="1529" y="38302"/>
                    </a:cubicBezTo>
                    <a:cubicBezTo>
                      <a:pt x="13816" y="58685"/>
                      <a:pt x="43058" y="87165"/>
                      <a:pt x="43058" y="87165"/>
                    </a:cubicBezTo>
                    <a:cubicBezTo>
                      <a:pt x="43058" y="87165"/>
                      <a:pt x="-2567" y="59733"/>
                      <a:pt x="13435" y="76688"/>
                    </a:cubicBezTo>
                    <a:cubicBezTo>
                      <a:pt x="29437" y="93642"/>
                      <a:pt x="39343" y="93452"/>
                      <a:pt x="52392" y="124884"/>
                    </a:cubicBezTo>
                    <a:lnTo>
                      <a:pt x="107351" y="10926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44" name="Freeform: Shape 643">
                <a:extLst>
                  <a:ext uri="{FF2B5EF4-FFF2-40B4-BE49-F238E27FC236}">
                    <a16:creationId xmlns:a16="http://schemas.microsoft.com/office/drawing/2014/main" xmlns="" id="{B6EDA490-C995-4A0F-A538-0C2138A5409F}"/>
                  </a:ext>
                </a:extLst>
              </p:cNvPr>
              <p:cNvSpPr/>
              <p:nvPr/>
            </p:nvSpPr>
            <p:spPr>
              <a:xfrm>
                <a:off x="5677922" y="3094134"/>
                <a:ext cx="49384" cy="22359"/>
              </a:xfrm>
              <a:custGeom>
                <a:avLst/>
                <a:gdLst>
                  <a:gd name="connsiteX0" fmla="*/ 49269 w 49384"/>
                  <a:gd name="connsiteY0" fmla="*/ 20159 h 22359"/>
                  <a:gd name="connsiteX1" fmla="*/ 1739 w 49384"/>
                  <a:gd name="connsiteY1" fmla="*/ 2252 h 22359"/>
                  <a:gd name="connsiteX2" fmla="*/ 3073 w 49384"/>
                  <a:gd name="connsiteY2" fmla="*/ 7110 h 22359"/>
                  <a:gd name="connsiteX3" fmla="*/ 30981 w 49384"/>
                  <a:gd name="connsiteY3" fmla="*/ 9491 h 22359"/>
                  <a:gd name="connsiteX4" fmla="*/ 46221 w 49384"/>
                  <a:gd name="connsiteY4" fmla="*/ 21969 h 22359"/>
                  <a:gd name="connsiteX5" fmla="*/ 49269 w 49384"/>
                  <a:gd name="connsiteY5" fmla="*/ 20159 h 22359"/>
                  <a:gd name="connsiteX6" fmla="*/ 49269 w 49384"/>
                  <a:gd name="connsiteY6" fmla="*/ 20159 h 2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84" h="22359">
                    <a:moveTo>
                      <a:pt x="49269" y="20159"/>
                    </a:moveTo>
                    <a:cubicBezTo>
                      <a:pt x="43745" y="2538"/>
                      <a:pt x="17075" y="-3844"/>
                      <a:pt x="1739" y="2252"/>
                    </a:cubicBezTo>
                    <a:cubicBezTo>
                      <a:pt x="-1213" y="3490"/>
                      <a:pt x="-166" y="7681"/>
                      <a:pt x="3073" y="7110"/>
                    </a:cubicBezTo>
                    <a:cubicBezTo>
                      <a:pt x="12788" y="5395"/>
                      <a:pt x="21932" y="4919"/>
                      <a:pt x="30981" y="9491"/>
                    </a:cubicBezTo>
                    <a:cubicBezTo>
                      <a:pt x="37172" y="12539"/>
                      <a:pt x="40982" y="17873"/>
                      <a:pt x="46221" y="21969"/>
                    </a:cubicBezTo>
                    <a:cubicBezTo>
                      <a:pt x="47555" y="22921"/>
                      <a:pt x="49936" y="22064"/>
                      <a:pt x="49269" y="20159"/>
                    </a:cubicBezTo>
                    <a:lnTo>
                      <a:pt x="49269" y="201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45" name="Freeform: Shape 644">
                <a:extLst>
                  <a:ext uri="{FF2B5EF4-FFF2-40B4-BE49-F238E27FC236}">
                    <a16:creationId xmlns:a16="http://schemas.microsoft.com/office/drawing/2014/main" xmlns="" id="{7F6BBF89-952A-4EA5-83BB-DDB68CA49BA0}"/>
                  </a:ext>
                </a:extLst>
              </p:cNvPr>
              <p:cNvSpPr/>
              <p:nvPr/>
            </p:nvSpPr>
            <p:spPr>
              <a:xfrm>
                <a:off x="5850635" y="3692556"/>
                <a:ext cx="277082" cy="544067"/>
              </a:xfrm>
              <a:custGeom>
                <a:avLst/>
                <a:gdLst>
                  <a:gd name="connsiteX0" fmla="*/ 277082 w 277082"/>
                  <a:gd name="connsiteY0" fmla="*/ 15145 h 544067"/>
                  <a:gd name="connsiteX1" fmla="*/ 129826 w 277082"/>
                  <a:gd name="connsiteY1" fmla="*/ 544068 h 544067"/>
                  <a:gd name="connsiteX2" fmla="*/ 0 w 277082"/>
                  <a:gd name="connsiteY2" fmla="*/ 521399 h 544067"/>
                  <a:gd name="connsiteX3" fmla="*/ 95821 w 277082"/>
                  <a:gd name="connsiteY3" fmla="*/ 0 h 54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082" h="544067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46" name="Freeform: Shape 645">
                <a:extLst>
                  <a:ext uri="{FF2B5EF4-FFF2-40B4-BE49-F238E27FC236}">
                    <a16:creationId xmlns:a16="http://schemas.microsoft.com/office/drawing/2014/main" xmlns="" id="{E41578FD-9361-4BB1-8904-625CD29BE9EE}"/>
                  </a:ext>
                </a:extLst>
              </p:cNvPr>
              <p:cNvSpPr/>
              <p:nvPr/>
            </p:nvSpPr>
            <p:spPr>
              <a:xfrm>
                <a:off x="6093713" y="3707701"/>
                <a:ext cx="241839" cy="528923"/>
              </a:xfrm>
              <a:custGeom>
                <a:avLst/>
                <a:gdLst>
                  <a:gd name="connsiteX0" fmla="*/ 241840 w 241839"/>
                  <a:gd name="connsiteY0" fmla="*/ 0 h 528923"/>
                  <a:gd name="connsiteX1" fmla="*/ 143637 w 241839"/>
                  <a:gd name="connsiteY1" fmla="*/ 528923 h 528923"/>
                  <a:gd name="connsiteX2" fmla="*/ 0 w 241839"/>
                  <a:gd name="connsiteY2" fmla="*/ 528923 h 528923"/>
                  <a:gd name="connsiteX3" fmla="*/ 52959 w 241839"/>
                  <a:gd name="connsiteY3" fmla="*/ 7334 h 52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839" h="528923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47" name="Freeform: Shape 646">
                <a:extLst>
                  <a:ext uri="{FF2B5EF4-FFF2-40B4-BE49-F238E27FC236}">
                    <a16:creationId xmlns:a16="http://schemas.microsoft.com/office/drawing/2014/main" xmlns="" id="{CC794A4D-144B-40DF-81DF-517F5086E8C2}"/>
                  </a:ext>
                </a:extLst>
              </p:cNvPr>
              <p:cNvSpPr/>
              <p:nvPr/>
            </p:nvSpPr>
            <p:spPr>
              <a:xfrm>
                <a:off x="5666325" y="3105340"/>
                <a:ext cx="962693" cy="694614"/>
              </a:xfrm>
              <a:custGeom>
                <a:avLst/>
                <a:gdLst>
                  <a:gd name="connsiteX0" fmla="*/ 166118 w 962693"/>
                  <a:gd name="connsiteY0" fmla="*/ 274987 h 694614"/>
                  <a:gd name="connsiteX1" fmla="*/ 292515 w 962693"/>
                  <a:gd name="connsiteY1" fmla="*/ 215074 h 694614"/>
                  <a:gd name="connsiteX2" fmla="*/ 256986 w 962693"/>
                  <a:gd name="connsiteY2" fmla="*/ 609314 h 694614"/>
                  <a:gd name="connsiteX3" fmla="*/ 690755 w 962693"/>
                  <a:gd name="connsiteY3" fmla="*/ 631317 h 694614"/>
                  <a:gd name="connsiteX4" fmla="*/ 606268 w 962693"/>
                  <a:gd name="connsiteY4" fmla="*/ 240411 h 694614"/>
                  <a:gd name="connsiteX5" fmla="*/ 906972 w 962693"/>
                  <a:gd name="connsiteY5" fmla="*/ 578739 h 694614"/>
                  <a:gd name="connsiteX6" fmla="*/ 962694 w 962693"/>
                  <a:gd name="connsiteY6" fmla="*/ 512350 h 694614"/>
                  <a:gd name="connsiteX7" fmla="*/ 599791 w 962693"/>
                  <a:gd name="connsiteY7" fmla="*/ 91916 h 694614"/>
                  <a:gd name="connsiteX8" fmla="*/ 528163 w 962693"/>
                  <a:gd name="connsiteY8" fmla="*/ 62960 h 694614"/>
                  <a:gd name="connsiteX9" fmla="*/ 359952 w 962693"/>
                  <a:gd name="connsiteY9" fmla="*/ 77153 h 694614"/>
                  <a:gd name="connsiteX10" fmla="*/ 344616 w 962693"/>
                  <a:gd name="connsiteY10" fmla="*/ 79439 h 694614"/>
                  <a:gd name="connsiteX11" fmla="*/ 292800 w 962693"/>
                  <a:gd name="connsiteY11" fmla="*/ 95631 h 694614"/>
                  <a:gd name="connsiteX12" fmla="*/ 138114 w 962693"/>
                  <a:gd name="connsiteY12" fmla="*/ 172879 h 694614"/>
                  <a:gd name="connsiteX13" fmla="*/ 81631 w 962693"/>
                  <a:gd name="connsiteY13" fmla="*/ 0 h 694614"/>
                  <a:gd name="connsiteX14" fmla="*/ 2 w 962693"/>
                  <a:gd name="connsiteY14" fmla="*/ 33909 h 694614"/>
                  <a:gd name="connsiteX15" fmla="*/ 166118 w 962693"/>
                  <a:gd name="connsiteY15" fmla="*/ 274987 h 69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2693" h="694614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48" name="Freeform: Shape 647">
                <a:extLst>
                  <a:ext uri="{FF2B5EF4-FFF2-40B4-BE49-F238E27FC236}">
                    <a16:creationId xmlns:a16="http://schemas.microsoft.com/office/drawing/2014/main" xmlns="" id="{9711C031-FF0A-4C4D-8300-6E4F7F607682}"/>
                  </a:ext>
                </a:extLst>
              </p:cNvPr>
              <p:cNvSpPr/>
              <p:nvPr/>
            </p:nvSpPr>
            <p:spPr>
              <a:xfrm>
                <a:off x="6196093" y="3175193"/>
                <a:ext cx="79533" cy="173300"/>
              </a:xfrm>
              <a:custGeom>
                <a:avLst/>
                <a:gdLst>
                  <a:gd name="connsiteX0" fmla="*/ 109 w 79533"/>
                  <a:gd name="connsiteY0" fmla="*/ 1870 h 173300"/>
                  <a:gd name="connsiteX1" fmla="*/ 73547 w 79533"/>
                  <a:gd name="connsiteY1" fmla="*/ 171320 h 173300"/>
                  <a:gd name="connsiteX2" fmla="*/ 79357 w 79533"/>
                  <a:gd name="connsiteY2" fmla="*/ 169700 h 173300"/>
                  <a:gd name="connsiteX3" fmla="*/ 2871 w 79533"/>
                  <a:gd name="connsiteY3" fmla="*/ 632 h 173300"/>
                  <a:gd name="connsiteX4" fmla="*/ 109 w 79533"/>
                  <a:gd name="connsiteY4" fmla="*/ 1870 h 173300"/>
                  <a:gd name="connsiteX5" fmla="*/ 109 w 79533"/>
                  <a:gd name="connsiteY5" fmla="*/ 1870 h 17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533" h="17330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49" name="Freeform: Shape 648">
                <a:extLst>
                  <a:ext uri="{FF2B5EF4-FFF2-40B4-BE49-F238E27FC236}">
                    <a16:creationId xmlns:a16="http://schemas.microsoft.com/office/drawing/2014/main" xmlns="" id="{48874859-9646-4B0A-BC2B-BD191ECFF8F8}"/>
                  </a:ext>
                </a:extLst>
              </p:cNvPr>
              <p:cNvSpPr/>
              <p:nvPr/>
            </p:nvSpPr>
            <p:spPr>
              <a:xfrm>
                <a:off x="5957167" y="3187820"/>
                <a:ext cx="59438" cy="134316"/>
              </a:xfrm>
              <a:custGeom>
                <a:avLst/>
                <a:gdLst>
                  <a:gd name="connsiteX0" fmla="*/ 1672 w 59438"/>
                  <a:gd name="connsiteY0" fmla="*/ 134309 h 134316"/>
                  <a:gd name="connsiteX1" fmla="*/ 54250 w 59438"/>
                  <a:gd name="connsiteY1" fmla="*/ 83350 h 134316"/>
                  <a:gd name="connsiteX2" fmla="*/ 39963 w 59438"/>
                  <a:gd name="connsiteY2" fmla="*/ 482 h 134316"/>
                  <a:gd name="connsiteX3" fmla="*/ 36915 w 59438"/>
                  <a:gd name="connsiteY3" fmla="*/ 4483 h 134316"/>
                  <a:gd name="connsiteX4" fmla="*/ 1291 w 59438"/>
                  <a:gd name="connsiteY4" fmla="*/ 130975 h 134316"/>
                  <a:gd name="connsiteX5" fmla="*/ 1672 w 59438"/>
                  <a:gd name="connsiteY5" fmla="*/ 134309 h 134316"/>
                  <a:gd name="connsiteX6" fmla="*/ 1672 w 59438"/>
                  <a:gd name="connsiteY6" fmla="*/ 134309 h 13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38" h="134316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50" name="Freeform: Shape 649">
                <a:extLst>
                  <a:ext uri="{FF2B5EF4-FFF2-40B4-BE49-F238E27FC236}">
                    <a16:creationId xmlns:a16="http://schemas.microsoft.com/office/drawing/2014/main" xmlns="" id="{3700EC02-38EB-4406-ACD6-0E1A2D505607}"/>
                  </a:ext>
                </a:extLst>
              </p:cNvPr>
              <p:cNvSpPr/>
              <p:nvPr/>
            </p:nvSpPr>
            <p:spPr>
              <a:xfrm>
                <a:off x="5966141" y="3544325"/>
                <a:ext cx="57775" cy="113508"/>
              </a:xfrm>
              <a:custGeom>
                <a:avLst/>
                <a:gdLst>
                  <a:gd name="connsiteX0" fmla="*/ 48800 w 57775"/>
                  <a:gd name="connsiteY0" fmla="*/ 2688 h 113508"/>
                  <a:gd name="connsiteX1" fmla="*/ 1937 w 57775"/>
                  <a:gd name="connsiteY1" fmla="*/ 106416 h 113508"/>
                  <a:gd name="connsiteX2" fmla="*/ 5843 w 57775"/>
                  <a:gd name="connsiteY2" fmla="*/ 113083 h 113508"/>
                  <a:gd name="connsiteX3" fmla="*/ 52991 w 57775"/>
                  <a:gd name="connsiteY3" fmla="*/ 1545 h 113508"/>
                  <a:gd name="connsiteX4" fmla="*/ 48800 w 57775"/>
                  <a:gd name="connsiteY4" fmla="*/ 2688 h 113508"/>
                  <a:gd name="connsiteX5" fmla="*/ 48800 w 57775"/>
                  <a:gd name="connsiteY5" fmla="*/ 2688 h 1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75" h="113508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51" name="Freeform: Shape 650">
                <a:extLst>
                  <a:ext uri="{FF2B5EF4-FFF2-40B4-BE49-F238E27FC236}">
                    <a16:creationId xmlns:a16="http://schemas.microsoft.com/office/drawing/2014/main" xmlns="" id="{3370B753-97CF-4CC8-A68C-DD4EC460F33A}"/>
                  </a:ext>
                </a:extLst>
              </p:cNvPr>
              <p:cNvSpPr/>
              <p:nvPr/>
            </p:nvSpPr>
            <p:spPr>
              <a:xfrm>
                <a:off x="6246767" y="3526822"/>
                <a:ext cx="55364" cy="115151"/>
              </a:xfrm>
              <a:custGeom>
                <a:avLst/>
                <a:gdLst>
                  <a:gd name="connsiteX0" fmla="*/ 4299 w 55364"/>
                  <a:gd name="connsiteY0" fmla="*/ 1903 h 115151"/>
                  <a:gd name="connsiteX1" fmla="*/ 50210 w 55364"/>
                  <a:gd name="connsiteY1" fmla="*/ 114775 h 115151"/>
                  <a:gd name="connsiteX2" fmla="*/ 53734 w 55364"/>
                  <a:gd name="connsiteY2" fmla="*/ 108679 h 115151"/>
                  <a:gd name="connsiteX3" fmla="*/ 9348 w 55364"/>
                  <a:gd name="connsiteY3" fmla="*/ 3237 h 115151"/>
                  <a:gd name="connsiteX4" fmla="*/ 4299 w 55364"/>
                  <a:gd name="connsiteY4" fmla="*/ 1903 h 115151"/>
                  <a:gd name="connsiteX5" fmla="*/ 4299 w 55364"/>
                  <a:gd name="connsiteY5" fmla="*/ 1903 h 11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64" h="115151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3" y="82104"/>
                      <a:pt x="-939" y="48576"/>
                      <a:pt x="9348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52" name="Freeform: Shape 651">
                <a:extLst>
                  <a:ext uri="{FF2B5EF4-FFF2-40B4-BE49-F238E27FC236}">
                    <a16:creationId xmlns:a16="http://schemas.microsoft.com/office/drawing/2014/main" xmlns="" id="{17B5F730-A658-4DA0-A9ED-33F647B6022A}"/>
                  </a:ext>
                </a:extLst>
              </p:cNvPr>
              <p:cNvSpPr/>
              <p:nvPr/>
            </p:nvSpPr>
            <p:spPr>
              <a:xfrm>
                <a:off x="5659261" y="3107114"/>
                <a:ext cx="93946" cy="35758"/>
              </a:xfrm>
              <a:custGeom>
                <a:avLst/>
                <a:gdLst>
                  <a:gd name="connsiteX0" fmla="*/ 2875 w 93946"/>
                  <a:gd name="connsiteY0" fmla="*/ 35754 h 35758"/>
                  <a:gd name="connsiteX1" fmla="*/ 92029 w 93946"/>
                  <a:gd name="connsiteY1" fmla="*/ 7179 h 35758"/>
                  <a:gd name="connsiteX2" fmla="*/ 88123 w 93946"/>
                  <a:gd name="connsiteY2" fmla="*/ 511 h 35758"/>
                  <a:gd name="connsiteX3" fmla="*/ 2113 w 93946"/>
                  <a:gd name="connsiteY3" fmla="*/ 29944 h 35758"/>
                  <a:gd name="connsiteX4" fmla="*/ 2875 w 93946"/>
                  <a:gd name="connsiteY4" fmla="*/ 35754 h 35758"/>
                  <a:gd name="connsiteX5" fmla="*/ 2875 w 93946"/>
                  <a:gd name="connsiteY5" fmla="*/ 35754 h 3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946" h="35758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53" name="Freeform: Shape 652">
                <a:extLst>
                  <a:ext uri="{FF2B5EF4-FFF2-40B4-BE49-F238E27FC236}">
                    <a16:creationId xmlns:a16="http://schemas.microsoft.com/office/drawing/2014/main" xmlns="" id="{33A75368-D098-4AEB-B13A-A9C5CFB1EF22}"/>
                  </a:ext>
                </a:extLst>
              </p:cNvPr>
              <p:cNvSpPr/>
              <p:nvPr/>
            </p:nvSpPr>
            <p:spPr>
              <a:xfrm>
                <a:off x="5776397" y="3277370"/>
                <a:ext cx="27620" cy="50267"/>
              </a:xfrm>
              <a:custGeom>
                <a:avLst/>
                <a:gdLst>
                  <a:gd name="connsiteX0" fmla="*/ 23565 w 27620"/>
                  <a:gd name="connsiteY0" fmla="*/ 943 h 50267"/>
                  <a:gd name="connsiteX1" fmla="*/ 12802 w 27620"/>
                  <a:gd name="connsiteY1" fmla="*/ 25803 h 50267"/>
                  <a:gd name="connsiteX2" fmla="*/ 134 w 27620"/>
                  <a:gd name="connsiteY2" fmla="*/ 47235 h 50267"/>
                  <a:gd name="connsiteX3" fmla="*/ 3658 w 27620"/>
                  <a:gd name="connsiteY3" fmla="*/ 49997 h 50267"/>
                  <a:gd name="connsiteX4" fmla="*/ 20708 w 27620"/>
                  <a:gd name="connsiteY4" fmla="*/ 26946 h 50267"/>
                  <a:gd name="connsiteX5" fmla="*/ 27375 w 27620"/>
                  <a:gd name="connsiteY5" fmla="*/ 1419 h 50267"/>
                  <a:gd name="connsiteX6" fmla="*/ 23565 w 27620"/>
                  <a:gd name="connsiteY6" fmla="*/ 943 h 50267"/>
                  <a:gd name="connsiteX7" fmla="*/ 23565 w 27620"/>
                  <a:gd name="connsiteY7" fmla="*/ 943 h 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0" h="50267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54" name="Freeform: Shape 653">
                <a:extLst>
                  <a:ext uri="{FF2B5EF4-FFF2-40B4-BE49-F238E27FC236}">
                    <a16:creationId xmlns:a16="http://schemas.microsoft.com/office/drawing/2014/main" xmlns="" id="{B3240DF5-4836-48C8-AAB1-F37EA29EF3F9}"/>
                  </a:ext>
                </a:extLst>
              </p:cNvPr>
              <p:cNvSpPr/>
              <p:nvPr/>
            </p:nvSpPr>
            <p:spPr>
              <a:xfrm>
                <a:off x="5801104" y="3277722"/>
                <a:ext cx="12143" cy="60476"/>
              </a:xfrm>
              <a:custGeom>
                <a:avLst/>
                <a:gdLst>
                  <a:gd name="connsiteX0" fmla="*/ 859 w 12143"/>
                  <a:gd name="connsiteY0" fmla="*/ 2210 h 60476"/>
                  <a:gd name="connsiteX1" fmla="*/ 2 w 12143"/>
                  <a:gd name="connsiteY1" fmla="*/ 57551 h 60476"/>
                  <a:gd name="connsiteX2" fmla="*/ 5526 w 12143"/>
                  <a:gd name="connsiteY2" fmla="*/ 59075 h 60476"/>
                  <a:gd name="connsiteX3" fmla="*/ 12098 w 12143"/>
                  <a:gd name="connsiteY3" fmla="*/ 19546 h 60476"/>
                  <a:gd name="connsiteX4" fmla="*/ 2097 w 12143"/>
                  <a:gd name="connsiteY4" fmla="*/ 20 h 60476"/>
                  <a:gd name="connsiteX5" fmla="*/ 859 w 12143"/>
                  <a:gd name="connsiteY5" fmla="*/ 2210 h 60476"/>
                  <a:gd name="connsiteX6" fmla="*/ 859 w 12143"/>
                  <a:gd name="connsiteY6" fmla="*/ 2210 h 6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43" h="60476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55" name="Freeform: Shape 654">
                <a:extLst>
                  <a:ext uri="{FF2B5EF4-FFF2-40B4-BE49-F238E27FC236}">
                    <a16:creationId xmlns:a16="http://schemas.microsoft.com/office/drawing/2014/main" xmlns="" id="{8336E0C2-4A10-4DD8-A6A8-1573B2A9FFB7}"/>
                  </a:ext>
                </a:extLst>
              </p:cNvPr>
              <p:cNvSpPr/>
              <p:nvPr/>
            </p:nvSpPr>
            <p:spPr>
              <a:xfrm>
                <a:off x="5924198" y="3668275"/>
                <a:ext cx="426340" cy="82363"/>
              </a:xfrm>
              <a:custGeom>
                <a:avLst/>
                <a:gdLst>
                  <a:gd name="connsiteX0" fmla="*/ 732 w 426340"/>
                  <a:gd name="connsiteY0" fmla="*/ 4183 h 82363"/>
                  <a:gd name="connsiteX1" fmla="*/ 424404 w 426340"/>
                  <a:gd name="connsiteY1" fmla="*/ 26567 h 82363"/>
                  <a:gd name="connsiteX2" fmla="*/ 420309 w 426340"/>
                  <a:gd name="connsiteY2" fmla="*/ 19613 h 82363"/>
                  <a:gd name="connsiteX3" fmla="*/ 3590 w 426340"/>
                  <a:gd name="connsiteY3" fmla="*/ 373 h 82363"/>
                  <a:gd name="connsiteX4" fmla="*/ 732 w 426340"/>
                  <a:gd name="connsiteY4" fmla="*/ 4183 h 82363"/>
                  <a:gd name="connsiteX5" fmla="*/ 732 w 426340"/>
                  <a:gd name="connsiteY5" fmla="*/ 4183 h 8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340" h="82363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56" name="Freeform: Shape 655">
                <a:extLst>
                  <a:ext uri="{FF2B5EF4-FFF2-40B4-BE49-F238E27FC236}">
                    <a16:creationId xmlns:a16="http://schemas.microsoft.com/office/drawing/2014/main" xmlns="" id="{F7D6C4F8-1EA1-4EFB-9F2A-E39920B4C2C1}"/>
                  </a:ext>
                </a:extLst>
              </p:cNvPr>
              <p:cNvSpPr/>
              <p:nvPr/>
            </p:nvSpPr>
            <p:spPr>
              <a:xfrm>
                <a:off x="5944757" y="3684411"/>
                <a:ext cx="8344" cy="54769"/>
              </a:xfrm>
              <a:custGeom>
                <a:avLst/>
                <a:gdLst>
                  <a:gd name="connsiteX0" fmla="*/ 1034 w 8344"/>
                  <a:gd name="connsiteY0" fmla="*/ 1001 h 54769"/>
                  <a:gd name="connsiteX1" fmla="*/ 748 w 8344"/>
                  <a:gd name="connsiteY1" fmla="*/ 26814 h 54769"/>
                  <a:gd name="connsiteX2" fmla="*/ 2939 w 8344"/>
                  <a:gd name="connsiteY2" fmla="*/ 52913 h 54769"/>
                  <a:gd name="connsiteX3" fmla="*/ 7987 w 8344"/>
                  <a:gd name="connsiteY3" fmla="*/ 52246 h 54769"/>
                  <a:gd name="connsiteX4" fmla="*/ 6844 w 8344"/>
                  <a:gd name="connsiteY4" fmla="*/ 24814 h 54769"/>
                  <a:gd name="connsiteX5" fmla="*/ 3701 w 8344"/>
                  <a:gd name="connsiteY5" fmla="*/ 1001 h 54769"/>
                  <a:gd name="connsiteX6" fmla="*/ 1034 w 8344"/>
                  <a:gd name="connsiteY6" fmla="*/ 1001 h 54769"/>
                  <a:gd name="connsiteX7" fmla="*/ 1034 w 8344"/>
                  <a:gd name="connsiteY7" fmla="*/ 1001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44" h="54769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57" name="Freeform: Shape 656">
                <a:extLst>
                  <a:ext uri="{FF2B5EF4-FFF2-40B4-BE49-F238E27FC236}">
                    <a16:creationId xmlns:a16="http://schemas.microsoft.com/office/drawing/2014/main" xmlns="" id="{994C1072-EB9B-4AEE-8DEE-2BC8EFBD3B2A}"/>
                  </a:ext>
                </a:extLst>
              </p:cNvPr>
              <p:cNvSpPr/>
              <p:nvPr/>
            </p:nvSpPr>
            <p:spPr>
              <a:xfrm>
                <a:off x="5996880" y="3713034"/>
                <a:ext cx="7684" cy="59877"/>
              </a:xfrm>
              <a:custGeom>
                <a:avLst/>
                <a:gdLst>
                  <a:gd name="connsiteX0" fmla="*/ 60 w 7684"/>
                  <a:gd name="connsiteY0" fmla="*/ 1430 h 59877"/>
                  <a:gd name="connsiteX1" fmla="*/ 1869 w 7684"/>
                  <a:gd name="connsiteY1" fmla="*/ 57056 h 59877"/>
                  <a:gd name="connsiteX2" fmla="*/ 7680 w 7684"/>
                  <a:gd name="connsiteY2" fmla="*/ 57056 h 59877"/>
                  <a:gd name="connsiteX3" fmla="*/ 3012 w 7684"/>
                  <a:gd name="connsiteY3" fmla="*/ 1430 h 59877"/>
                  <a:gd name="connsiteX4" fmla="*/ 60 w 7684"/>
                  <a:gd name="connsiteY4" fmla="*/ 1430 h 59877"/>
                  <a:gd name="connsiteX5" fmla="*/ 60 w 7684"/>
                  <a:gd name="connsiteY5" fmla="*/ 1430 h 5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84" h="59877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58" name="Freeform: Shape 657">
                <a:extLst>
                  <a:ext uri="{FF2B5EF4-FFF2-40B4-BE49-F238E27FC236}">
                    <a16:creationId xmlns:a16="http://schemas.microsoft.com/office/drawing/2014/main" xmlns="" id="{CAE38E85-E270-468F-8A69-78A62AF612A9}"/>
                  </a:ext>
                </a:extLst>
              </p:cNvPr>
              <p:cNvSpPr/>
              <p:nvPr/>
            </p:nvSpPr>
            <p:spPr>
              <a:xfrm>
                <a:off x="6044370" y="3738439"/>
                <a:ext cx="7337" cy="51575"/>
              </a:xfrm>
              <a:custGeom>
                <a:avLst/>
                <a:gdLst>
                  <a:gd name="connsiteX0" fmla="*/ 1528 w 7337"/>
                  <a:gd name="connsiteY0" fmla="*/ 1361 h 51575"/>
                  <a:gd name="connsiteX1" fmla="*/ 1718 w 7337"/>
                  <a:gd name="connsiteY1" fmla="*/ 49748 h 51575"/>
                  <a:gd name="connsiteX2" fmla="*/ 6576 w 7337"/>
                  <a:gd name="connsiteY2" fmla="*/ 49081 h 51575"/>
                  <a:gd name="connsiteX3" fmla="*/ 4195 w 7337"/>
                  <a:gd name="connsiteY3" fmla="*/ 980 h 51575"/>
                  <a:gd name="connsiteX4" fmla="*/ 1528 w 7337"/>
                  <a:gd name="connsiteY4" fmla="*/ 1361 h 51575"/>
                  <a:gd name="connsiteX5" fmla="*/ 1528 w 7337"/>
                  <a:gd name="connsiteY5" fmla="*/ 1361 h 5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7" h="51575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xmlns="" id="{5F51392E-41C9-4765-840B-93E8A56A40B2}"/>
                  </a:ext>
                </a:extLst>
              </p:cNvPr>
              <p:cNvSpPr/>
              <p:nvPr/>
            </p:nvSpPr>
            <p:spPr>
              <a:xfrm>
                <a:off x="6118666" y="3748266"/>
                <a:ext cx="10099" cy="51411"/>
              </a:xfrm>
              <a:custGeom>
                <a:avLst/>
                <a:gdLst>
                  <a:gd name="connsiteX0" fmla="*/ 3 w 10099"/>
                  <a:gd name="connsiteY0" fmla="*/ 1154 h 51411"/>
                  <a:gd name="connsiteX1" fmla="*/ 4956 w 10099"/>
                  <a:gd name="connsiteY1" fmla="*/ 49541 h 51411"/>
                  <a:gd name="connsiteX2" fmla="*/ 10100 w 10099"/>
                  <a:gd name="connsiteY2" fmla="*/ 48875 h 51411"/>
                  <a:gd name="connsiteX3" fmla="*/ 2289 w 10099"/>
                  <a:gd name="connsiteY3" fmla="*/ 869 h 51411"/>
                  <a:gd name="connsiteX4" fmla="*/ 3 w 10099"/>
                  <a:gd name="connsiteY4" fmla="*/ 1154 h 51411"/>
                  <a:gd name="connsiteX5" fmla="*/ 3 w 10099"/>
                  <a:gd name="connsiteY5" fmla="*/ 1154 h 5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9" h="51411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xmlns="" id="{AACC8F41-0F18-4FA7-BF1A-5DF9A3AB5E20}"/>
                  </a:ext>
                </a:extLst>
              </p:cNvPr>
              <p:cNvSpPr/>
              <p:nvPr/>
            </p:nvSpPr>
            <p:spPr>
              <a:xfrm>
                <a:off x="6175327" y="3745900"/>
                <a:ext cx="11542" cy="53909"/>
              </a:xfrm>
              <a:custGeom>
                <a:avLst/>
                <a:gdLst>
                  <a:gd name="connsiteX0" fmla="*/ 16 w 11542"/>
                  <a:gd name="connsiteY0" fmla="*/ 1900 h 53909"/>
                  <a:gd name="connsiteX1" fmla="*/ 6016 w 11542"/>
                  <a:gd name="connsiteY1" fmla="*/ 51907 h 53909"/>
                  <a:gd name="connsiteX2" fmla="*/ 11541 w 11542"/>
                  <a:gd name="connsiteY2" fmla="*/ 51145 h 53909"/>
                  <a:gd name="connsiteX3" fmla="*/ 3730 w 11542"/>
                  <a:gd name="connsiteY3" fmla="*/ 1424 h 53909"/>
                  <a:gd name="connsiteX4" fmla="*/ 16 w 11542"/>
                  <a:gd name="connsiteY4" fmla="*/ 1900 h 53909"/>
                  <a:gd name="connsiteX5" fmla="*/ 16 w 11542"/>
                  <a:gd name="connsiteY5" fmla="*/ 1900 h 5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42" h="53909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61" name="Freeform: Shape 660">
                <a:extLst>
                  <a:ext uri="{FF2B5EF4-FFF2-40B4-BE49-F238E27FC236}">
                    <a16:creationId xmlns:a16="http://schemas.microsoft.com/office/drawing/2014/main" xmlns="" id="{2D233B6C-543B-4674-89D7-E20B85FA38D5}"/>
                  </a:ext>
                </a:extLst>
              </p:cNvPr>
              <p:cNvSpPr/>
              <p:nvPr/>
            </p:nvSpPr>
            <p:spPr>
              <a:xfrm>
                <a:off x="6249239" y="3732037"/>
                <a:ext cx="13258" cy="46451"/>
              </a:xfrm>
              <a:custGeom>
                <a:avLst/>
                <a:gdLst>
                  <a:gd name="connsiteX0" fmla="*/ 18 w 13258"/>
                  <a:gd name="connsiteY0" fmla="*/ 3001 h 46451"/>
                  <a:gd name="connsiteX1" fmla="*/ 5733 w 13258"/>
                  <a:gd name="connsiteY1" fmla="*/ 43768 h 46451"/>
                  <a:gd name="connsiteX2" fmla="*/ 13258 w 13258"/>
                  <a:gd name="connsiteY2" fmla="*/ 42720 h 46451"/>
                  <a:gd name="connsiteX3" fmla="*/ 6019 w 13258"/>
                  <a:gd name="connsiteY3" fmla="*/ 2143 h 46451"/>
                  <a:gd name="connsiteX4" fmla="*/ 18 w 13258"/>
                  <a:gd name="connsiteY4" fmla="*/ 3001 h 46451"/>
                  <a:gd name="connsiteX5" fmla="*/ 18 w 13258"/>
                  <a:gd name="connsiteY5" fmla="*/ 3001 h 4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58" h="46451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62" name="Freeform: Shape 661">
                <a:extLst>
                  <a:ext uri="{FF2B5EF4-FFF2-40B4-BE49-F238E27FC236}">
                    <a16:creationId xmlns:a16="http://schemas.microsoft.com/office/drawing/2014/main" xmlns="" id="{36EB5F0D-8AEC-408A-91A3-0C19AD1A61FF}"/>
                  </a:ext>
                </a:extLst>
              </p:cNvPr>
              <p:cNvSpPr/>
              <p:nvPr/>
            </p:nvSpPr>
            <p:spPr>
              <a:xfrm>
                <a:off x="6311471" y="3711756"/>
                <a:ext cx="15224" cy="42217"/>
              </a:xfrm>
              <a:custGeom>
                <a:avLst/>
                <a:gdLst>
                  <a:gd name="connsiteX0" fmla="*/ 79 w 15224"/>
                  <a:gd name="connsiteY0" fmla="*/ 3279 h 42217"/>
                  <a:gd name="connsiteX1" fmla="*/ 9414 w 15224"/>
                  <a:gd name="connsiteY1" fmla="*/ 40713 h 42217"/>
                  <a:gd name="connsiteX2" fmla="*/ 15224 w 15224"/>
                  <a:gd name="connsiteY2" fmla="*/ 39093 h 42217"/>
                  <a:gd name="connsiteX3" fmla="*/ 5128 w 15224"/>
                  <a:gd name="connsiteY3" fmla="*/ 1755 h 42217"/>
                  <a:gd name="connsiteX4" fmla="*/ 79 w 15224"/>
                  <a:gd name="connsiteY4" fmla="*/ 3279 h 42217"/>
                  <a:gd name="connsiteX5" fmla="*/ 79 w 15224"/>
                  <a:gd name="connsiteY5" fmla="*/ 3279 h 4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4" h="42217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3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63" name="Freeform: Shape 662">
                <a:extLst>
                  <a:ext uri="{FF2B5EF4-FFF2-40B4-BE49-F238E27FC236}">
                    <a16:creationId xmlns:a16="http://schemas.microsoft.com/office/drawing/2014/main" xmlns="" id="{44F36AB5-79B9-494B-8B27-1636F3C3D90A}"/>
                  </a:ext>
                </a:extLst>
              </p:cNvPr>
              <p:cNvSpPr/>
              <p:nvPr/>
            </p:nvSpPr>
            <p:spPr>
              <a:xfrm>
                <a:off x="6040176" y="3169533"/>
                <a:ext cx="151316" cy="108883"/>
              </a:xfrm>
              <a:custGeom>
                <a:avLst/>
                <a:gdLst>
                  <a:gd name="connsiteX0" fmla="*/ 5722 w 151316"/>
                  <a:gd name="connsiteY0" fmla="*/ 11912 h 108883"/>
                  <a:gd name="connsiteX1" fmla="*/ 70397 w 151316"/>
                  <a:gd name="connsiteY1" fmla="*/ 108876 h 108883"/>
                  <a:gd name="connsiteX2" fmla="*/ 146026 w 151316"/>
                  <a:gd name="connsiteY2" fmla="*/ 1815 h 108883"/>
                  <a:gd name="connsiteX3" fmla="*/ 140882 w 151316"/>
                  <a:gd name="connsiteY3" fmla="*/ 2482 h 108883"/>
                  <a:gd name="connsiteX4" fmla="*/ 78208 w 151316"/>
                  <a:gd name="connsiteY4" fmla="*/ 101447 h 108883"/>
                  <a:gd name="connsiteX5" fmla="*/ 9723 w 151316"/>
                  <a:gd name="connsiteY5" fmla="*/ 13531 h 108883"/>
                  <a:gd name="connsiteX6" fmla="*/ 5722 w 151316"/>
                  <a:gd name="connsiteY6" fmla="*/ 11912 h 108883"/>
                  <a:gd name="connsiteX7" fmla="*/ 5722 w 151316"/>
                  <a:gd name="connsiteY7" fmla="*/ 11912 h 1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16" h="108883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695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64" name="Freeform: Shape 663">
                <a:extLst>
                  <a:ext uri="{FF2B5EF4-FFF2-40B4-BE49-F238E27FC236}">
                    <a16:creationId xmlns:a16="http://schemas.microsoft.com/office/drawing/2014/main" xmlns="" id="{169CB755-AFFD-4B09-A9FE-776E8D1C732A}"/>
                  </a:ext>
                </a:extLst>
              </p:cNvPr>
              <p:cNvSpPr/>
              <p:nvPr/>
            </p:nvSpPr>
            <p:spPr>
              <a:xfrm>
                <a:off x="6122170" y="3237863"/>
                <a:ext cx="12799" cy="32021"/>
              </a:xfrm>
              <a:custGeom>
                <a:avLst/>
                <a:gdLst>
                  <a:gd name="connsiteX0" fmla="*/ 23 w 12799"/>
                  <a:gd name="connsiteY0" fmla="*/ 2636 h 32021"/>
                  <a:gd name="connsiteX1" fmla="*/ 3452 w 12799"/>
                  <a:gd name="connsiteY1" fmla="*/ 18448 h 32021"/>
                  <a:gd name="connsiteX2" fmla="*/ 8882 w 12799"/>
                  <a:gd name="connsiteY2" fmla="*/ 31497 h 32021"/>
                  <a:gd name="connsiteX3" fmla="*/ 12215 w 12799"/>
                  <a:gd name="connsiteY3" fmla="*/ 30640 h 32021"/>
                  <a:gd name="connsiteX4" fmla="*/ 10120 w 12799"/>
                  <a:gd name="connsiteY4" fmla="*/ 16638 h 32021"/>
                  <a:gd name="connsiteX5" fmla="*/ 4976 w 12799"/>
                  <a:gd name="connsiteY5" fmla="*/ 1303 h 32021"/>
                  <a:gd name="connsiteX6" fmla="*/ 23 w 12799"/>
                  <a:gd name="connsiteY6" fmla="*/ 2636 h 32021"/>
                  <a:gd name="connsiteX7" fmla="*/ 23 w 12799"/>
                  <a:gd name="connsiteY7" fmla="*/ 2636 h 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99" h="32021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65" name="Freeform: Shape 664">
                <a:extLst>
                  <a:ext uri="{FF2B5EF4-FFF2-40B4-BE49-F238E27FC236}">
                    <a16:creationId xmlns:a16="http://schemas.microsoft.com/office/drawing/2014/main" xmlns="" id="{FC366F1F-9B5C-446A-AF7E-E1ADEDBBA5FA}"/>
                  </a:ext>
                </a:extLst>
              </p:cNvPr>
              <p:cNvSpPr/>
              <p:nvPr/>
            </p:nvSpPr>
            <p:spPr>
              <a:xfrm>
                <a:off x="6149378" y="3218276"/>
                <a:ext cx="30755" cy="24151"/>
              </a:xfrm>
              <a:custGeom>
                <a:avLst/>
                <a:gdLst>
                  <a:gd name="connsiteX0" fmla="*/ 56 w 30755"/>
                  <a:gd name="connsiteY0" fmla="*/ 1458 h 24151"/>
                  <a:gd name="connsiteX1" fmla="*/ 10820 w 30755"/>
                  <a:gd name="connsiteY1" fmla="*/ 13555 h 24151"/>
                  <a:gd name="connsiteX2" fmla="*/ 26250 w 30755"/>
                  <a:gd name="connsiteY2" fmla="*/ 23842 h 24151"/>
                  <a:gd name="connsiteX3" fmla="*/ 29298 w 30755"/>
                  <a:gd name="connsiteY3" fmla="*/ 18603 h 24151"/>
                  <a:gd name="connsiteX4" fmla="*/ 14439 w 30755"/>
                  <a:gd name="connsiteY4" fmla="*/ 8888 h 24151"/>
                  <a:gd name="connsiteX5" fmla="*/ 1390 w 30755"/>
                  <a:gd name="connsiteY5" fmla="*/ 29 h 24151"/>
                  <a:gd name="connsiteX6" fmla="*/ 56 w 30755"/>
                  <a:gd name="connsiteY6" fmla="*/ 1458 h 24151"/>
                  <a:gd name="connsiteX7" fmla="*/ 56 w 30755"/>
                  <a:gd name="connsiteY7" fmla="*/ 1458 h 2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55" h="24151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6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66" name="Freeform: Shape 665">
                <a:extLst>
                  <a:ext uri="{FF2B5EF4-FFF2-40B4-BE49-F238E27FC236}">
                    <a16:creationId xmlns:a16="http://schemas.microsoft.com/office/drawing/2014/main" xmlns="" id="{EE81AB6A-143F-4A76-BECF-1E7137DB9CB3}"/>
                  </a:ext>
                </a:extLst>
              </p:cNvPr>
              <p:cNvSpPr/>
              <p:nvPr/>
            </p:nvSpPr>
            <p:spPr>
              <a:xfrm>
                <a:off x="6153180" y="3187978"/>
                <a:ext cx="36755" cy="8256"/>
              </a:xfrm>
              <a:custGeom>
                <a:avLst/>
                <a:gdLst>
                  <a:gd name="connsiteX0" fmla="*/ 1399 w 36755"/>
                  <a:gd name="connsiteY0" fmla="*/ 7754 h 8256"/>
                  <a:gd name="connsiteX1" fmla="*/ 17972 w 36755"/>
                  <a:gd name="connsiteY1" fmla="*/ 7564 h 8256"/>
                  <a:gd name="connsiteX2" fmla="*/ 34736 w 36755"/>
                  <a:gd name="connsiteY2" fmla="*/ 5754 h 8256"/>
                  <a:gd name="connsiteX3" fmla="*/ 33974 w 36755"/>
                  <a:gd name="connsiteY3" fmla="*/ 229 h 8256"/>
                  <a:gd name="connsiteX4" fmla="*/ 16734 w 36755"/>
                  <a:gd name="connsiteY4" fmla="*/ 1372 h 8256"/>
                  <a:gd name="connsiteX5" fmla="*/ 1399 w 36755"/>
                  <a:gd name="connsiteY5" fmla="*/ 3849 h 8256"/>
                  <a:gd name="connsiteX6" fmla="*/ 1399 w 36755"/>
                  <a:gd name="connsiteY6" fmla="*/ 7754 h 8256"/>
                  <a:gd name="connsiteX7" fmla="*/ 1399 w 36755"/>
                  <a:gd name="connsiteY7" fmla="*/ 7754 h 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55" h="8256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67" name="Freeform: Shape 666">
                <a:extLst>
                  <a:ext uri="{FF2B5EF4-FFF2-40B4-BE49-F238E27FC236}">
                    <a16:creationId xmlns:a16="http://schemas.microsoft.com/office/drawing/2014/main" xmlns="" id="{07301BC1-A1EC-4479-8F12-2F382E8343D7}"/>
                  </a:ext>
                </a:extLst>
              </p:cNvPr>
              <p:cNvSpPr/>
              <p:nvPr/>
            </p:nvSpPr>
            <p:spPr>
              <a:xfrm>
                <a:off x="6077291" y="3233381"/>
                <a:ext cx="17675" cy="31551"/>
              </a:xfrm>
              <a:custGeom>
                <a:avLst/>
                <a:gdLst>
                  <a:gd name="connsiteX0" fmla="*/ 15089 w 17675"/>
                  <a:gd name="connsiteY0" fmla="*/ 450 h 31551"/>
                  <a:gd name="connsiteX1" fmla="*/ 325 w 17675"/>
                  <a:gd name="connsiteY1" fmla="*/ 26358 h 31551"/>
                  <a:gd name="connsiteX2" fmla="*/ 6231 w 17675"/>
                  <a:gd name="connsiteY2" fmla="*/ 29787 h 31551"/>
                  <a:gd name="connsiteX3" fmla="*/ 17661 w 17675"/>
                  <a:gd name="connsiteY3" fmla="*/ 1879 h 31551"/>
                  <a:gd name="connsiteX4" fmla="*/ 15089 w 17675"/>
                  <a:gd name="connsiteY4" fmla="*/ 450 h 31551"/>
                  <a:gd name="connsiteX5" fmla="*/ 15089 w 17675"/>
                  <a:gd name="connsiteY5" fmla="*/ 450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5" h="31551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68" name="Freeform: Shape 667">
                <a:extLst>
                  <a:ext uri="{FF2B5EF4-FFF2-40B4-BE49-F238E27FC236}">
                    <a16:creationId xmlns:a16="http://schemas.microsoft.com/office/drawing/2014/main" xmlns="" id="{202875E1-160F-4B97-A0F0-3983F691EAD3}"/>
                  </a:ext>
                </a:extLst>
              </p:cNvPr>
              <p:cNvSpPr/>
              <p:nvPr/>
            </p:nvSpPr>
            <p:spPr>
              <a:xfrm>
                <a:off x="6044344" y="3209415"/>
                <a:ext cx="25676" cy="22119"/>
              </a:xfrm>
              <a:custGeom>
                <a:avLst/>
                <a:gdLst>
                  <a:gd name="connsiteX0" fmla="*/ 22890 w 25676"/>
                  <a:gd name="connsiteY0" fmla="*/ 319 h 22119"/>
                  <a:gd name="connsiteX1" fmla="*/ 697 w 25676"/>
                  <a:gd name="connsiteY1" fmla="*/ 17273 h 22119"/>
                  <a:gd name="connsiteX2" fmla="*/ 4126 w 25676"/>
                  <a:gd name="connsiteY2" fmla="*/ 21750 h 22119"/>
                  <a:gd name="connsiteX3" fmla="*/ 25176 w 25676"/>
                  <a:gd name="connsiteY3" fmla="*/ 3271 h 22119"/>
                  <a:gd name="connsiteX4" fmla="*/ 22890 w 25676"/>
                  <a:gd name="connsiteY4" fmla="*/ 319 h 22119"/>
                  <a:gd name="connsiteX5" fmla="*/ 22890 w 25676"/>
                  <a:gd name="connsiteY5" fmla="*/ 319 h 2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76" h="22119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69" name="Freeform: Shape 668">
                <a:extLst>
                  <a:ext uri="{FF2B5EF4-FFF2-40B4-BE49-F238E27FC236}">
                    <a16:creationId xmlns:a16="http://schemas.microsoft.com/office/drawing/2014/main" xmlns="" id="{E0656791-1613-4F82-BE19-BD9A5C640A41}"/>
                  </a:ext>
                </a:extLst>
              </p:cNvPr>
              <p:cNvSpPr/>
              <p:nvPr/>
            </p:nvSpPr>
            <p:spPr>
              <a:xfrm>
                <a:off x="5841680" y="2547990"/>
                <a:ext cx="561769" cy="393900"/>
              </a:xfrm>
              <a:custGeom>
                <a:avLst/>
                <a:gdLst>
                  <a:gd name="connsiteX0" fmla="*/ 15242 w 561769"/>
                  <a:gd name="connsiteY0" fmla="*/ 370184 h 393900"/>
                  <a:gd name="connsiteX1" fmla="*/ 21624 w 561769"/>
                  <a:gd name="connsiteY1" fmla="*/ 129582 h 393900"/>
                  <a:gd name="connsiteX2" fmla="*/ 155450 w 561769"/>
                  <a:gd name="connsiteY2" fmla="*/ 22997 h 393900"/>
                  <a:gd name="connsiteX3" fmla="*/ 326901 w 561769"/>
                  <a:gd name="connsiteY3" fmla="*/ 1376 h 393900"/>
                  <a:gd name="connsiteX4" fmla="*/ 453393 w 561769"/>
                  <a:gd name="connsiteY4" fmla="*/ 55382 h 393900"/>
                  <a:gd name="connsiteX5" fmla="*/ 553691 w 561769"/>
                  <a:gd name="connsiteY5" fmla="*/ 206449 h 393900"/>
                  <a:gd name="connsiteX6" fmla="*/ 502351 w 561769"/>
                  <a:gd name="connsiteY6" fmla="*/ 393901 h 39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769" h="393900">
                    <a:moveTo>
                      <a:pt x="15242" y="370184"/>
                    </a:moveTo>
                    <a:cubicBezTo>
                      <a:pt x="-3522" y="315224"/>
                      <a:pt x="-8761" y="179112"/>
                      <a:pt x="21624" y="129582"/>
                    </a:cubicBezTo>
                    <a:cubicBezTo>
                      <a:pt x="52009" y="80052"/>
                      <a:pt x="101158" y="43571"/>
                      <a:pt x="155450" y="22997"/>
                    </a:cubicBezTo>
                    <a:cubicBezTo>
                      <a:pt x="209743" y="2423"/>
                      <a:pt x="268989" y="-2911"/>
                      <a:pt x="326901" y="1376"/>
                    </a:cubicBezTo>
                    <a:cubicBezTo>
                      <a:pt x="372620" y="4805"/>
                      <a:pt x="417007" y="27569"/>
                      <a:pt x="453393" y="55382"/>
                    </a:cubicBezTo>
                    <a:cubicBezTo>
                      <a:pt x="496636" y="88434"/>
                      <a:pt x="536355" y="154919"/>
                      <a:pt x="553691" y="206449"/>
                    </a:cubicBezTo>
                    <a:cubicBezTo>
                      <a:pt x="575503" y="271314"/>
                      <a:pt x="551405" y="366183"/>
                      <a:pt x="502351" y="39390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xmlns="" id="{EE9A49CC-A27E-4CBE-BBF2-2E805C6941C3}"/>
                  </a:ext>
                </a:extLst>
              </p:cNvPr>
              <p:cNvSpPr/>
              <p:nvPr/>
            </p:nvSpPr>
            <p:spPr>
              <a:xfrm>
                <a:off x="5853351" y="2605461"/>
                <a:ext cx="489758" cy="635228"/>
              </a:xfrm>
              <a:custGeom>
                <a:avLst/>
                <a:gdLst>
                  <a:gd name="connsiteX0" fmla="*/ 317801 w 489758"/>
                  <a:gd name="connsiteY0" fmla="*/ 2959 h 635228"/>
                  <a:gd name="connsiteX1" fmla="*/ 3000 w 489758"/>
                  <a:gd name="connsiteY1" fmla="*/ 189364 h 635228"/>
                  <a:gd name="connsiteX2" fmla="*/ 17002 w 489758"/>
                  <a:gd name="connsiteY2" fmla="*/ 337954 h 635228"/>
                  <a:gd name="connsiteX3" fmla="*/ 215312 w 489758"/>
                  <a:gd name="connsiteY3" fmla="*/ 523501 h 635228"/>
                  <a:gd name="connsiteX4" fmla="*/ 213693 w 489758"/>
                  <a:gd name="connsiteY4" fmla="*/ 590176 h 635228"/>
                  <a:gd name="connsiteX5" fmla="*/ 258746 w 489758"/>
                  <a:gd name="connsiteY5" fmla="*/ 635229 h 635228"/>
                  <a:gd name="connsiteX6" fmla="*/ 258746 w 489758"/>
                  <a:gd name="connsiteY6" fmla="*/ 635229 h 635228"/>
                  <a:gd name="connsiteX7" fmla="*/ 303228 w 489758"/>
                  <a:gd name="connsiteY7" fmla="*/ 583318 h 635228"/>
                  <a:gd name="connsiteX8" fmla="*/ 301132 w 489758"/>
                  <a:gd name="connsiteY8" fmla="*/ 526453 h 635228"/>
                  <a:gd name="connsiteX9" fmla="*/ 489537 w 489758"/>
                  <a:gd name="connsiteY9" fmla="*/ 236893 h 635228"/>
                  <a:gd name="connsiteX10" fmla="*/ 317801 w 489758"/>
                  <a:gd name="connsiteY10" fmla="*/ 2959 h 63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9758" h="635228">
                    <a:moveTo>
                      <a:pt x="317801" y="2959"/>
                    </a:moveTo>
                    <a:cubicBezTo>
                      <a:pt x="185308" y="-11233"/>
                      <a:pt x="28146" y="21628"/>
                      <a:pt x="3000" y="189364"/>
                    </a:cubicBezTo>
                    <a:cubicBezTo>
                      <a:pt x="-5001" y="242799"/>
                      <a:pt x="4143" y="278137"/>
                      <a:pt x="17002" y="337954"/>
                    </a:cubicBezTo>
                    <a:cubicBezTo>
                      <a:pt x="53387" y="505784"/>
                      <a:pt x="215312" y="523501"/>
                      <a:pt x="215312" y="523501"/>
                    </a:cubicBezTo>
                    <a:lnTo>
                      <a:pt x="213693" y="590176"/>
                    </a:lnTo>
                    <a:cubicBezTo>
                      <a:pt x="213693" y="615036"/>
                      <a:pt x="233886" y="635229"/>
                      <a:pt x="258746" y="635229"/>
                    </a:cubicBezTo>
                    <a:lnTo>
                      <a:pt x="258746" y="635229"/>
                    </a:lnTo>
                    <a:cubicBezTo>
                      <a:pt x="286369" y="635229"/>
                      <a:pt x="307419" y="610559"/>
                      <a:pt x="303228" y="583318"/>
                    </a:cubicBezTo>
                    <a:lnTo>
                      <a:pt x="301132" y="526453"/>
                    </a:lnTo>
                    <a:cubicBezTo>
                      <a:pt x="301132" y="526453"/>
                      <a:pt x="497252" y="491497"/>
                      <a:pt x="489537" y="236893"/>
                    </a:cubicBezTo>
                    <a:cubicBezTo>
                      <a:pt x="483631" y="45060"/>
                      <a:pt x="451627" y="17342"/>
                      <a:pt x="317801" y="2959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1" name="Freeform: Shape 670">
                <a:extLst>
                  <a:ext uri="{FF2B5EF4-FFF2-40B4-BE49-F238E27FC236}">
                    <a16:creationId xmlns:a16="http://schemas.microsoft.com/office/drawing/2014/main" xmlns="" id="{C2E576CD-92A2-4D62-B716-5C100153993A}"/>
                  </a:ext>
                </a:extLst>
              </p:cNvPr>
              <p:cNvSpPr/>
              <p:nvPr/>
            </p:nvSpPr>
            <p:spPr>
              <a:xfrm>
                <a:off x="6140055" y="2780008"/>
                <a:ext cx="101194" cy="35858"/>
              </a:xfrm>
              <a:custGeom>
                <a:avLst/>
                <a:gdLst>
                  <a:gd name="connsiteX0" fmla="*/ 100629 w 101194"/>
                  <a:gd name="connsiteY0" fmla="*/ 31675 h 35858"/>
                  <a:gd name="connsiteX1" fmla="*/ 49575 w 101194"/>
                  <a:gd name="connsiteY1" fmla="*/ 31866 h 35858"/>
                  <a:gd name="connsiteX2" fmla="*/ 140 w 101194"/>
                  <a:gd name="connsiteY2" fmla="*/ 19007 h 35858"/>
                  <a:gd name="connsiteX3" fmla="*/ 13666 w 101194"/>
                  <a:gd name="connsiteY3" fmla="*/ 5291 h 35858"/>
                  <a:gd name="connsiteX4" fmla="*/ 53575 w 101194"/>
                  <a:gd name="connsiteY4" fmla="*/ 719 h 35858"/>
                  <a:gd name="connsiteX5" fmla="*/ 91009 w 101194"/>
                  <a:gd name="connsiteY5" fmla="*/ 15102 h 35858"/>
                  <a:gd name="connsiteX6" fmla="*/ 100629 w 101194"/>
                  <a:gd name="connsiteY6" fmla="*/ 31675 h 35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194" h="35858">
                    <a:moveTo>
                      <a:pt x="100629" y="31675"/>
                    </a:moveTo>
                    <a:cubicBezTo>
                      <a:pt x="96057" y="39295"/>
                      <a:pt x="74626" y="34723"/>
                      <a:pt x="49575" y="31866"/>
                    </a:cubicBezTo>
                    <a:cubicBezTo>
                      <a:pt x="24619" y="28437"/>
                      <a:pt x="2617" y="27484"/>
                      <a:pt x="140" y="19007"/>
                    </a:cubicBezTo>
                    <a:cubicBezTo>
                      <a:pt x="-908" y="14911"/>
                      <a:pt x="3950" y="9387"/>
                      <a:pt x="13666" y="5291"/>
                    </a:cubicBezTo>
                    <a:cubicBezTo>
                      <a:pt x="23286" y="1100"/>
                      <a:pt x="37764" y="-1281"/>
                      <a:pt x="53575" y="719"/>
                    </a:cubicBezTo>
                    <a:cubicBezTo>
                      <a:pt x="69292" y="2719"/>
                      <a:pt x="82817" y="8720"/>
                      <a:pt x="91009" y="15102"/>
                    </a:cubicBezTo>
                    <a:cubicBezTo>
                      <a:pt x="99295" y="21484"/>
                      <a:pt x="102629" y="27961"/>
                      <a:pt x="100629" y="31675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xmlns="" id="{08E73495-BF89-4025-95DF-E0DAFE69CBEB}"/>
                  </a:ext>
                </a:extLst>
              </p:cNvPr>
              <p:cNvSpPr/>
              <p:nvPr/>
            </p:nvSpPr>
            <p:spPr>
              <a:xfrm>
                <a:off x="5892949" y="2781123"/>
                <a:ext cx="101713" cy="33903"/>
              </a:xfrm>
              <a:custGeom>
                <a:avLst/>
                <a:gdLst>
                  <a:gd name="connsiteX0" fmla="*/ 101514 w 101713"/>
                  <a:gd name="connsiteY0" fmla="*/ 21131 h 33903"/>
                  <a:gd name="connsiteX1" fmla="*/ 51508 w 101713"/>
                  <a:gd name="connsiteY1" fmla="*/ 31609 h 33903"/>
                  <a:gd name="connsiteX2" fmla="*/ 454 w 101713"/>
                  <a:gd name="connsiteY2" fmla="*/ 29037 h 33903"/>
                  <a:gd name="connsiteX3" fmla="*/ 10932 w 101713"/>
                  <a:gd name="connsiteY3" fmla="*/ 12844 h 33903"/>
                  <a:gd name="connsiteX4" fmla="*/ 49032 w 101713"/>
                  <a:gd name="connsiteY4" fmla="*/ 271 h 33903"/>
                  <a:gd name="connsiteX5" fmla="*/ 88656 w 101713"/>
                  <a:gd name="connsiteY5" fmla="*/ 6748 h 33903"/>
                  <a:gd name="connsiteX6" fmla="*/ 101514 w 101713"/>
                  <a:gd name="connsiteY6" fmla="*/ 21131 h 3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713" h="33903">
                    <a:moveTo>
                      <a:pt x="101514" y="21131"/>
                    </a:moveTo>
                    <a:cubicBezTo>
                      <a:pt x="98657" y="29513"/>
                      <a:pt x="76654" y="29418"/>
                      <a:pt x="51508" y="31609"/>
                    </a:cubicBezTo>
                    <a:cubicBezTo>
                      <a:pt x="26362" y="33323"/>
                      <a:pt x="4645" y="36847"/>
                      <a:pt x="454" y="29037"/>
                    </a:cubicBezTo>
                    <a:cubicBezTo>
                      <a:pt x="-1356" y="25227"/>
                      <a:pt x="2264" y="18845"/>
                      <a:pt x="10932" y="12844"/>
                    </a:cubicBezTo>
                    <a:cubicBezTo>
                      <a:pt x="19504" y="6844"/>
                      <a:pt x="33220" y="1510"/>
                      <a:pt x="49032" y="271"/>
                    </a:cubicBezTo>
                    <a:cubicBezTo>
                      <a:pt x="64843" y="-967"/>
                      <a:pt x="79226" y="2176"/>
                      <a:pt x="88656" y="6748"/>
                    </a:cubicBezTo>
                    <a:cubicBezTo>
                      <a:pt x="98181" y="11416"/>
                      <a:pt x="102753" y="17035"/>
                      <a:pt x="101514" y="2113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3" name="Freeform: Shape 672">
                <a:extLst>
                  <a:ext uri="{FF2B5EF4-FFF2-40B4-BE49-F238E27FC236}">
                    <a16:creationId xmlns:a16="http://schemas.microsoft.com/office/drawing/2014/main" xmlns="" id="{85E41632-CF66-4033-90DA-184DBAF856EA}"/>
                  </a:ext>
                </a:extLst>
              </p:cNvPr>
              <p:cNvSpPr/>
              <p:nvPr/>
            </p:nvSpPr>
            <p:spPr>
              <a:xfrm>
                <a:off x="6009114" y="2797896"/>
                <a:ext cx="60327" cy="175510"/>
              </a:xfrm>
              <a:custGeom>
                <a:avLst/>
                <a:gdLst>
                  <a:gd name="connsiteX0" fmla="*/ 46023 w 60327"/>
                  <a:gd name="connsiteY0" fmla="*/ 171331 h 175510"/>
                  <a:gd name="connsiteX1" fmla="*/ 16114 w 60327"/>
                  <a:gd name="connsiteY1" fmla="*/ 128659 h 175510"/>
                  <a:gd name="connsiteX2" fmla="*/ 52690 w 60327"/>
                  <a:gd name="connsiteY2" fmla="*/ 130564 h 175510"/>
                  <a:gd name="connsiteX3" fmla="*/ 60215 w 60327"/>
                  <a:gd name="connsiteY3" fmla="*/ 124754 h 175510"/>
                  <a:gd name="connsiteX4" fmla="*/ 44499 w 60327"/>
                  <a:gd name="connsiteY4" fmla="*/ 5501 h 175510"/>
                  <a:gd name="connsiteX5" fmla="*/ 33069 w 60327"/>
                  <a:gd name="connsiteY5" fmla="*/ 5501 h 175510"/>
                  <a:gd name="connsiteX6" fmla="*/ 50309 w 60327"/>
                  <a:gd name="connsiteY6" fmla="*/ 127516 h 175510"/>
                  <a:gd name="connsiteX7" fmla="*/ 57834 w 60327"/>
                  <a:gd name="connsiteY7" fmla="*/ 121706 h 175510"/>
                  <a:gd name="connsiteX8" fmla="*/ 2589 w 60327"/>
                  <a:gd name="connsiteY8" fmla="*/ 107228 h 175510"/>
                  <a:gd name="connsiteX9" fmla="*/ 112 w 60327"/>
                  <a:gd name="connsiteY9" fmla="*/ 111609 h 175510"/>
                  <a:gd name="connsiteX10" fmla="*/ 41737 w 60327"/>
                  <a:gd name="connsiteY10" fmla="*/ 174665 h 175510"/>
                  <a:gd name="connsiteX11" fmla="*/ 46023 w 60327"/>
                  <a:gd name="connsiteY11" fmla="*/ 171331 h 175510"/>
                  <a:gd name="connsiteX12" fmla="*/ 46023 w 60327"/>
                  <a:gd name="connsiteY12" fmla="*/ 171331 h 17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327" h="175510">
                    <a:moveTo>
                      <a:pt x="46023" y="171331"/>
                    </a:moveTo>
                    <a:cubicBezTo>
                      <a:pt x="38117" y="160091"/>
                      <a:pt x="19353" y="141327"/>
                      <a:pt x="16114" y="128659"/>
                    </a:cubicBezTo>
                    <a:cubicBezTo>
                      <a:pt x="10114" y="104751"/>
                      <a:pt x="40498" y="124277"/>
                      <a:pt x="52690" y="130564"/>
                    </a:cubicBezTo>
                    <a:cubicBezTo>
                      <a:pt x="56881" y="132755"/>
                      <a:pt x="61072" y="129230"/>
                      <a:pt x="60215" y="124754"/>
                    </a:cubicBezTo>
                    <a:cubicBezTo>
                      <a:pt x="52881" y="85225"/>
                      <a:pt x="47642" y="45506"/>
                      <a:pt x="44499" y="5501"/>
                    </a:cubicBezTo>
                    <a:cubicBezTo>
                      <a:pt x="43927" y="-1834"/>
                      <a:pt x="32402" y="-1834"/>
                      <a:pt x="33069" y="5501"/>
                    </a:cubicBezTo>
                    <a:cubicBezTo>
                      <a:pt x="36784" y="46458"/>
                      <a:pt x="42499" y="87130"/>
                      <a:pt x="50309" y="127516"/>
                    </a:cubicBezTo>
                    <a:cubicBezTo>
                      <a:pt x="52786" y="125611"/>
                      <a:pt x="55357" y="123611"/>
                      <a:pt x="57834" y="121706"/>
                    </a:cubicBezTo>
                    <a:cubicBezTo>
                      <a:pt x="41165" y="113228"/>
                      <a:pt x="21067" y="99227"/>
                      <a:pt x="2589" y="107228"/>
                    </a:cubicBezTo>
                    <a:cubicBezTo>
                      <a:pt x="874" y="107990"/>
                      <a:pt x="208" y="109895"/>
                      <a:pt x="112" y="111609"/>
                    </a:cubicBezTo>
                    <a:cubicBezTo>
                      <a:pt x="-2078" y="134945"/>
                      <a:pt x="28306" y="158186"/>
                      <a:pt x="41737" y="174665"/>
                    </a:cubicBezTo>
                    <a:cubicBezTo>
                      <a:pt x="43642" y="177046"/>
                      <a:pt x="47833" y="173903"/>
                      <a:pt x="46023" y="171331"/>
                    </a:cubicBezTo>
                    <a:lnTo>
                      <a:pt x="46023" y="17133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4" name="Freeform: Shape 673">
                <a:extLst>
                  <a:ext uri="{FF2B5EF4-FFF2-40B4-BE49-F238E27FC236}">
                    <a16:creationId xmlns:a16="http://schemas.microsoft.com/office/drawing/2014/main" xmlns="" id="{2B38A374-3E72-4D85-A6B2-4532A0944CDD}"/>
                  </a:ext>
                </a:extLst>
              </p:cNvPr>
              <p:cNvSpPr/>
              <p:nvPr/>
            </p:nvSpPr>
            <p:spPr>
              <a:xfrm>
                <a:off x="6143716" y="2918961"/>
                <a:ext cx="122039" cy="63003"/>
              </a:xfrm>
              <a:custGeom>
                <a:avLst/>
                <a:gdLst>
                  <a:gd name="connsiteX0" fmla="*/ 122019 w 122039"/>
                  <a:gd name="connsiteY0" fmla="*/ 33597 h 63003"/>
                  <a:gd name="connsiteX1" fmla="*/ 59916 w 122039"/>
                  <a:gd name="connsiteY1" fmla="*/ 62934 h 63003"/>
                  <a:gd name="connsiteX2" fmla="*/ 4 w 122039"/>
                  <a:gd name="connsiteY2" fmla="*/ 29406 h 63003"/>
                  <a:gd name="connsiteX3" fmla="*/ 62107 w 122039"/>
                  <a:gd name="connsiteY3" fmla="*/ 69 h 63003"/>
                  <a:gd name="connsiteX4" fmla="*/ 122019 w 122039"/>
                  <a:gd name="connsiteY4" fmla="*/ 33597 h 6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39" h="63003">
                    <a:moveTo>
                      <a:pt x="122019" y="33597"/>
                    </a:moveTo>
                    <a:cubicBezTo>
                      <a:pt x="121162" y="50933"/>
                      <a:pt x="93349" y="64077"/>
                      <a:pt x="59916" y="62934"/>
                    </a:cubicBezTo>
                    <a:cubicBezTo>
                      <a:pt x="26484" y="61791"/>
                      <a:pt x="-377" y="46742"/>
                      <a:pt x="4" y="29406"/>
                    </a:cubicBezTo>
                    <a:cubicBezTo>
                      <a:pt x="385" y="12071"/>
                      <a:pt x="28198" y="-1074"/>
                      <a:pt x="62107" y="69"/>
                    </a:cubicBezTo>
                    <a:cubicBezTo>
                      <a:pt x="96016" y="1212"/>
                      <a:pt x="122877" y="16262"/>
                      <a:pt x="122019" y="33597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5" name="Freeform: Shape 674">
                <a:extLst>
                  <a:ext uri="{FF2B5EF4-FFF2-40B4-BE49-F238E27FC236}">
                    <a16:creationId xmlns:a16="http://schemas.microsoft.com/office/drawing/2014/main" xmlns="" id="{ECC5C7AD-1CFA-40B1-AEBE-66BC17A14F1B}"/>
                  </a:ext>
                </a:extLst>
              </p:cNvPr>
              <p:cNvSpPr/>
              <p:nvPr/>
            </p:nvSpPr>
            <p:spPr>
              <a:xfrm>
                <a:off x="6321837" y="2827323"/>
                <a:ext cx="102979" cy="134860"/>
              </a:xfrm>
              <a:custGeom>
                <a:avLst/>
                <a:gdLst>
                  <a:gd name="connsiteX0" fmla="*/ 0 w 102979"/>
                  <a:gd name="connsiteY0" fmla="*/ 22842 h 134860"/>
                  <a:gd name="connsiteX1" fmla="*/ 73438 w 102979"/>
                  <a:gd name="connsiteY1" fmla="*/ 7507 h 134860"/>
                  <a:gd name="connsiteX2" fmla="*/ 100679 w 102979"/>
                  <a:gd name="connsiteY2" fmla="*/ 79706 h 134860"/>
                  <a:gd name="connsiteX3" fmla="*/ 42672 w 102979"/>
                  <a:gd name="connsiteY3" fmla="*/ 133237 h 134860"/>
                  <a:gd name="connsiteX4" fmla="*/ 4096 w 102979"/>
                  <a:gd name="connsiteY4" fmla="*/ 125617 h 13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79" h="134860">
                    <a:moveTo>
                      <a:pt x="0" y="22842"/>
                    </a:moveTo>
                    <a:cubicBezTo>
                      <a:pt x="15145" y="-304"/>
                      <a:pt x="49816" y="-6685"/>
                      <a:pt x="73438" y="7507"/>
                    </a:cubicBezTo>
                    <a:cubicBezTo>
                      <a:pt x="97155" y="21699"/>
                      <a:pt x="108109" y="53036"/>
                      <a:pt x="100679" y="79706"/>
                    </a:cubicBezTo>
                    <a:cubicBezTo>
                      <a:pt x="93345" y="106376"/>
                      <a:pt x="69533" y="127046"/>
                      <a:pt x="42672" y="133237"/>
                    </a:cubicBezTo>
                    <a:cubicBezTo>
                      <a:pt x="29337" y="136380"/>
                      <a:pt x="13621" y="135523"/>
                      <a:pt x="4096" y="12561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6" name="Freeform: Shape 675">
                <a:extLst>
                  <a:ext uri="{FF2B5EF4-FFF2-40B4-BE49-F238E27FC236}">
                    <a16:creationId xmlns:a16="http://schemas.microsoft.com/office/drawing/2014/main" xmlns="" id="{937763B0-4B45-4F3D-9966-21CF148A0DA7}"/>
                  </a:ext>
                </a:extLst>
              </p:cNvPr>
              <p:cNvSpPr/>
              <p:nvPr/>
            </p:nvSpPr>
            <p:spPr>
              <a:xfrm>
                <a:off x="6332193" y="2850376"/>
                <a:ext cx="57114" cy="90086"/>
              </a:xfrm>
              <a:custGeom>
                <a:avLst/>
                <a:gdLst>
                  <a:gd name="connsiteX0" fmla="*/ 53080 w 57114"/>
                  <a:gd name="connsiteY0" fmla="*/ 265 h 90086"/>
                  <a:gd name="connsiteX1" fmla="*/ 312 w 57114"/>
                  <a:gd name="connsiteY1" fmla="*/ 31888 h 90086"/>
                  <a:gd name="connsiteX2" fmla="*/ 5932 w 57114"/>
                  <a:gd name="connsiteY2" fmla="*/ 37508 h 90086"/>
                  <a:gd name="connsiteX3" fmla="*/ 46413 w 57114"/>
                  <a:gd name="connsiteY3" fmla="*/ 47223 h 90086"/>
                  <a:gd name="connsiteX4" fmla="*/ 23839 w 57114"/>
                  <a:gd name="connsiteY4" fmla="*/ 82275 h 90086"/>
                  <a:gd name="connsiteX5" fmla="*/ 24886 w 57114"/>
                  <a:gd name="connsiteY5" fmla="*/ 90086 h 90086"/>
                  <a:gd name="connsiteX6" fmla="*/ 54795 w 57114"/>
                  <a:gd name="connsiteY6" fmla="*/ 44366 h 90086"/>
                  <a:gd name="connsiteX7" fmla="*/ 1836 w 57114"/>
                  <a:gd name="connsiteY7" fmla="*/ 30555 h 90086"/>
                  <a:gd name="connsiteX8" fmla="*/ 7456 w 57114"/>
                  <a:gd name="connsiteY8" fmla="*/ 36174 h 90086"/>
                  <a:gd name="connsiteX9" fmla="*/ 53176 w 57114"/>
                  <a:gd name="connsiteY9" fmla="*/ 6552 h 90086"/>
                  <a:gd name="connsiteX10" fmla="*/ 53080 w 57114"/>
                  <a:gd name="connsiteY10" fmla="*/ 265 h 90086"/>
                  <a:gd name="connsiteX11" fmla="*/ 53080 w 57114"/>
                  <a:gd name="connsiteY11" fmla="*/ 265 h 90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14" h="90086">
                    <a:moveTo>
                      <a:pt x="53080" y="265"/>
                    </a:moveTo>
                    <a:cubicBezTo>
                      <a:pt x="30125" y="-2021"/>
                      <a:pt x="9265" y="10647"/>
                      <a:pt x="312" y="31888"/>
                    </a:cubicBezTo>
                    <a:cubicBezTo>
                      <a:pt x="-1022" y="35127"/>
                      <a:pt x="2122" y="40270"/>
                      <a:pt x="5932" y="37508"/>
                    </a:cubicBezTo>
                    <a:cubicBezTo>
                      <a:pt x="19552" y="27697"/>
                      <a:pt x="40126" y="29221"/>
                      <a:pt x="46413" y="47223"/>
                    </a:cubicBezTo>
                    <a:cubicBezTo>
                      <a:pt x="52699" y="65226"/>
                      <a:pt x="40507" y="78180"/>
                      <a:pt x="23839" y="82275"/>
                    </a:cubicBezTo>
                    <a:cubicBezTo>
                      <a:pt x="19552" y="83323"/>
                      <a:pt x="20410" y="90181"/>
                      <a:pt x="24886" y="90086"/>
                    </a:cubicBezTo>
                    <a:cubicBezTo>
                      <a:pt x="47842" y="89229"/>
                      <a:pt x="63177" y="65892"/>
                      <a:pt x="54795" y="44366"/>
                    </a:cubicBezTo>
                    <a:cubicBezTo>
                      <a:pt x="46318" y="22363"/>
                      <a:pt x="19933" y="17410"/>
                      <a:pt x="1836" y="30555"/>
                    </a:cubicBezTo>
                    <a:cubicBezTo>
                      <a:pt x="3741" y="32460"/>
                      <a:pt x="5551" y="34269"/>
                      <a:pt x="7456" y="36174"/>
                    </a:cubicBezTo>
                    <a:cubicBezTo>
                      <a:pt x="15457" y="17315"/>
                      <a:pt x="32602" y="6171"/>
                      <a:pt x="53176" y="6552"/>
                    </a:cubicBezTo>
                    <a:cubicBezTo>
                      <a:pt x="57176" y="6456"/>
                      <a:pt x="56986" y="646"/>
                      <a:pt x="53080" y="265"/>
                    </a:cubicBezTo>
                    <a:lnTo>
                      <a:pt x="53080" y="26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7" name="Freeform: Shape 676">
                <a:extLst>
                  <a:ext uri="{FF2B5EF4-FFF2-40B4-BE49-F238E27FC236}">
                    <a16:creationId xmlns:a16="http://schemas.microsoft.com/office/drawing/2014/main" xmlns="" id="{1EB4F75E-FF7C-4F6C-8DAA-2D304320971E}"/>
                  </a:ext>
                </a:extLst>
              </p:cNvPr>
              <p:cNvSpPr/>
              <p:nvPr/>
            </p:nvSpPr>
            <p:spPr>
              <a:xfrm>
                <a:off x="6326241" y="2859042"/>
                <a:ext cx="80468" cy="88149"/>
              </a:xfrm>
              <a:custGeom>
                <a:avLst/>
                <a:gdLst>
                  <a:gd name="connsiteX0" fmla="*/ 42460 w 80468"/>
                  <a:gd name="connsiteY0" fmla="*/ 9601 h 88149"/>
                  <a:gd name="connsiteX1" fmla="*/ 65796 w 80468"/>
                  <a:gd name="connsiteY1" fmla="*/ 1505 h 88149"/>
                  <a:gd name="connsiteX2" fmla="*/ 80274 w 80468"/>
                  <a:gd name="connsiteY2" fmla="*/ 23413 h 88149"/>
                  <a:gd name="connsiteX3" fmla="*/ 74940 w 80468"/>
                  <a:gd name="connsiteY3" fmla="*/ 50178 h 88149"/>
                  <a:gd name="connsiteX4" fmla="*/ 50842 w 80468"/>
                  <a:gd name="connsiteY4" fmla="*/ 81229 h 88149"/>
                  <a:gd name="connsiteX5" fmla="*/ 12932 w 80468"/>
                  <a:gd name="connsiteY5" fmla="*/ 84563 h 88149"/>
                  <a:gd name="connsiteX6" fmla="*/ 73 w 80468"/>
                  <a:gd name="connsiteY6" fmla="*/ 66942 h 88149"/>
                  <a:gd name="connsiteX7" fmla="*/ 5503 w 80468"/>
                  <a:gd name="connsiteY7" fmla="*/ 48749 h 88149"/>
                  <a:gd name="connsiteX8" fmla="*/ 43412 w 80468"/>
                  <a:gd name="connsiteY8" fmla="*/ 7506 h 8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468" h="88149">
                    <a:moveTo>
                      <a:pt x="42460" y="9601"/>
                    </a:moveTo>
                    <a:cubicBezTo>
                      <a:pt x="45984" y="1124"/>
                      <a:pt x="57414" y="-2210"/>
                      <a:pt x="65796" y="1505"/>
                    </a:cubicBezTo>
                    <a:cubicBezTo>
                      <a:pt x="74178" y="5220"/>
                      <a:pt x="79321" y="14269"/>
                      <a:pt x="80274" y="23413"/>
                    </a:cubicBezTo>
                    <a:cubicBezTo>
                      <a:pt x="81226" y="32557"/>
                      <a:pt x="78559" y="41701"/>
                      <a:pt x="74940" y="50178"/>
                    </a:cubicBezTo>
                    <a:cubicBezTo>
                      <a:pt x="69701" y="62370"/>
                      <a:pt x="61986" y="73990"/>
                      <a:pt x="50842" y="81229"/>
                    </a:cubicBezTo>
                    <a:cubicBezTo>
                      <a:pt x="39697" y="88468"/>
                      <a:pt x="24743" y="90754"/>
                      <a:pt x="12932" y="84563"/>
                    </a:cubicBezTo>
                    <a:cubicBezTo>
                      <a:pt x="6169" y="81039"/>
                      <a:pt x="740" y="74467"/>
                      <a:pt x="73" y="66942"/>
                    </a:cubicBezTo>
                    <a:cubicBezTo>
                      <a:pt x="-498" y="60560"/>
                      <a:pt x="2359" y="54274"/>
                      <a:pt x="5503" y="48749"/>
                    </a:cubicBezTo>
                    <a:cubicBezTo>
                      <a:pt x="14837" y="32366"/>
                      <a:pt x="27886" y="18174"/>
                      <a:pt x="43412" y="750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8" name="Freeform: Shape 677">
                <a:extLst>
                  <a:ext uri="{FF2B5EF4-FFF2-40B4-BE49-F238E27FC236}">
                    <a16:creationId xmlns:a16="http://schemas.microsoft.com/office/drawing/2014/main" xmlns="" id="{C91F02F2-986A-4D4D-8D76-076BE24A545C}"/>
                  </a:ext>
                </a:extLst>
              </p:cNvPr>
              <p:cNvSpPr/>
              <p:nvPr/>
            </p:nvSpPr>
            <p:spPr>
              <a:xfrm>
                <a:off x="5868740" y="2583652"/>
                <a:ext cx="504519" cy="305184"/>
              </a:xfrm>
              <a:custGeom>
                <a:avLst/>
                <a:gdLst>
                  <a:gd name="connsiteX0" fmla="*/ 2946 w 504519"/>
                  <a:gd name="connsiteY0" fmla="*/ 144402 h 305184"/>
                  <a:gd name="connsiteX1" fmla="*/ 27711 w 504519"/>
                  <a:gd name="connsiteY1" fmla="*/ 195647 h 305184"/>
                  <a:gd name="connsiteX2" fmla="*/ 65525 w 504519"/>
                  <a:gd name="connsiteY2" fmla="*/ 195742 h 305184"/>
                  <a:gd name="connsiteX3" fmla="*/ 95052 w 504519"/>
                  <a:gd name="connsiteY3" fmla="*/ 183169 h 305184"/>
                  <a:gd name="connsiteX4" fmla="*/ 102196 w 504519"/>
                  <a:gd name="connsiteY4" fmla="*/ 164976 h 305184"/>
                  <a:gd name="connsiteX5" fmla="*/ 117531 w 504519"/>
                  <a:gd name="connsiteY5" fmla="*/ 72203 h 305184"/>
                  <a:gd name="connsiteX6" fmla="*/ 138963 w 504519"/>
                  <a:gd name="connsiteY6" fmla="*/ 144974 h 305184"/>
                  <a:gd name="connsiteX7" fmla="*/ 148393 w 504519"/>
                  <a:gd name="connsiteY7" fmla="*/ 164214 h 305184"/>
                  <a:gd name="connsiteX8" fmla="*/ 178206 w 504519"/>
                  <a:gd name="connsiteY8" fmla="*/ 172882 h 305184"/>
                  <a:gd name="connsiteX9" fmla="*/ 256120 w 504519"/>
                  <a:gd name="connsiteY9" fmla="*/ 175644 h 305184"/>
                  <a:gd name="connsiteX10" fmla="*/ 268408 w 504519"/>
                  <a:gd name="connsiteY10" fmla="*/ 172977 h 305184"/>
                  <a:gd name="connsiteX11" fmla="*/ 272598 w 504519"/>
                  <a:gd name="connsiteY11" fmla="*/ 161452 h 305184"/>
                  <a:gd name="connsiteX12" fmla="*/ 281552 w 504519"/>
                  <a:gd name="connsiteY12" fmla="*/ 72488 h 305184"/>
                  <a:gd name="connsiteX13" fmla="*/ 320795 w 504519"/>
                  <a:gd name="connsiteY13" fmla="*/ 169929 h 305184"/>
                  <a:gd name="connsiteX14" fmla="*/ 336226 w 504519"/>
                  <a:gd name="connsiteY14" fmla="*/ 190884 h 305184"/>
                  <a:gd name="connsiteX15" fmla="*/ 352132 w 504519"/>
                  <a:gd name="connsiteY15" fmla="*/ 192694 h 305184"/>
                  <a:gd name="connsiteX16" fmla="*/ 423189 w 504519"/>
                  <a:gd name="connsiteY16" fmla="*/ 190027 h 305184"/>
                  <a:gd name="connsiteX17" fmla="*/ 424999 w 504519"/>
                  <a:gd name="connsiteY17" fmla="*/ 139449 h 305184"/>
                  <a:gd name="connsiteX18" fmla="*/ 455764 w 504519"/>
                  <a:gd name="connsiteY18" fmla="*/ 305184 h 305184"/>
                  <a:gd name="connsiteX19" fmla="*/ 492150 w 504519"/>
                  <a:gd name="connsiteY19" fmla="*/ 302612 h 305184"/>
                  <a:gd name="connsiteX20" fmla="*/ 501960 w 504519"/>
                  <a:gd name="connsiteY20" fmla="*/ 270323 h 305184"/>
                  <a:gd name="connsiteX21" fmla="*/ 504437 w 504519"/>
                  <a:gd name="connsiteY21" fmla="*/ 255940 h 305184"/>
                  <a:gd name="connsiteX22" fmla="*/ 500627 w 504519"/>
                  <a:gd name="connsiteY22" fmla="*/ 146212 h 305184"/>
                  <a:gd name="connsiteX23" fmla="*/ 300221 w 504519"/>
                  <a:gd name="connsiteY23" fmla="*/ 3 h 305184"/>
                  <a:gd name="connsiteX24" fmla="*/ 2946 w 504519"/>
                  <a:gd name="connsiteY24" fmla="*/ 144402 h 305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4519" h="305184">
                    <a:moveTo>
                      <a:pt x="2946" y="144402"/>
                    </a:moveTo>
                    <a:cubicBezTo>
                      <a:pt x="-6389" y="163357"/>
                      <a:pt x="7708" y="188884"/>
                      <a:pt x="27711" y="195647"/>
                    </a:cubicBezTo>
                    <a:cubicBezTo>
                      <a:pt x="39807" y="199742"/>
                      <a:pt x="52952" y="197742"/>
                      <a:pt x="65525" y="195742"/>
                    </a:cubicBezTo>
                    <a:cubicBezTo>
                      <a:pt x="76384" y="194027"/>
                      <a:pt x="88195" y="191741"/>
                      <a:pt x="95052" y="183169"/>
                    </a:cubicBezTo>
                    <a:cubicBezTo>
                      <a:pt x="99148" y="178025"/>
                      <a:pt x="100768" y="171453"/>
                      <a:pt x="102196" y="164976"/>
                    </a:cubicBezTo>
                    <a:cubicBezTo>
                      <a:pt x="109054" y="134401"/>
                      <a:pt x="114198" y="103445"/>
                      <a:pt x="117531" y="72203"/>
                    </a:cubicBezTo>
                    <a:cubicBezTo>
                      <a:pt x="124675" y="96491"/>
                      <a:pt x="131819" y="120780"/>
                      <a:pt x="138963" y="144974"/>
                    </a:cubicBezTo>
                    <a:cubicBezTo>
                      <a:pt x="140963" y="151927"/>
                      <a:pt x="143249" y="159166"/>
                      <a:pt x="148393" y="164214"/>
                    </a:cubicBezTo>
                    <a:cubicBezTo>
                      <a:pt x="155917" y="171644"/>
                      <a:pt x="167633" y="172501"/>
                      <a:pt x="178206" y="172882"/>
                    </a:cubicBezTo>
                    <a:cubicBezTo>
                      <a:pt x="204209" y="173834"/>
                      <a:pt x="230117" y="174692"/>
                      <a:pt x="256120" y="175644"/>
                    </a:cubicBezTo>
                    <a:cubicBezTo>
                      <a:pt x="260407" y="175835"/>
                      <a:pt x="265169" y="175835"/>
                      <a:pt x="268408" y="172977"/>
                    </a:cubicBezTo>
                    <a:cubicBezTo>
                      <a:pt x="271551" y="170215"/>
                      <a:pt x="272122" y="165643"/>
                      <a:pt x="272598" y="161452"/>
                    </a:cubicBezTo>
                    <a:cubicBezTo>
                      <a:pt x="275551" y="131829"/>
                      <a:pt x="278504" y="102206"/>
                      <a:pt x="281552" y="72488"/>
                    </a:cubicBezTo>
                    <a:cubicBezTo>
                      <a:pt x="294601" y="104969"/>
                      <a:pt x="307746" y="137449"/>
                      <a:pt x="320795" y="169929"/>
                    </a:cubicBezTo>
                    <a:cubicBezTo>
                      <a:pt x="324129" y="178216"/>
                      <a:pt x="328129" y="187169"/>
                      <a:pt x="336226" y="190884"/>
                    </a:cubicBezTo>
                    <a:cubicBezTo>
                      <a:pt x="341179" y="193075"/>
                      <a:pt x="346703" y="192980"/>
                      <a:pt x="352132" y="192694"/>
                    </a:cubicBezTo>
                    <a:cubicBezTo>
                      <a:pt x="375850" y="191837"/>
                      <a:pt x="399567" y="190884"/>
                      <a:pt x="423189" y="190027"/>
                    </a:cubicBezTo>
                    <a:cubicBezTo>
                      <a:pt x="423760" y="173168"/>
                      <a:pt x="424427" y="156308"/>
                      <a:pt x="424999" y="139449"/>
                    </a:cubicBezTo>
                    <a:cubicBezTo>
                      <a:pt x="429570" y="186122"/>
                      <a:pt x="440143" y="260893"/>
                      <a:pt x="455764" y="305184"/>
                    </a:cubicBezTo>
                    <a:cubicBezTo>
                      <a:pt x="466813" y="305184"/>
                      <a:pt x="483863" y="305184"/>
                      <a:pt x="492150" y="302612"/>
                    </a:cubicBezTo>
                    <a:cubicBezTo>
                      <a:pt x="499960" y="300136"/>
                      <a:pt x="497389" y="277181"/>
                      <a:pt x="501960" y="270323"/>
                    </a:cubicBezTo>
                    <a:cubicBezTo>
                      <a:pt x="504723" y="266227"/>
                      <a:pt x="504628" y="260893"/>
                      <a:pt x="504437" y="255940"/>
                    </a:cubicBezTo>
                    <a:cubicBezTo>
                      <a:pt x="503199" y="219364"/>
                      <a:pt x="501865" y="182788"/>
                      <a:pt x="500627" y="146212"/>
                    </a:cubicBezTo>
                    <a:cubicBezTo>
                      <a:pt x="500627" y="146212"/>
                      <a:pt x="499770" y="765"/>
                      <a:pt x="300221" y="3"/>
                    </a:cubicBezTo>
                    <a:cubicBezTo>
                      <a:pt x="100577" y="-664"/>
                      <a:pt x="21996" y="105635"/>
                      <a:pt x="2946" y="144402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9" name="Freeform: Shape 678">
                <a:extLst>
                  <a:ext uri="{FF2B5EF4-FFF2-40B4-BE49-F238E27FC236}">
                    <a16:creationId xmlns:a16="http://schemas.microsoft.com/office/drawing/2014/main" xmlns="" id="{72305470-9762-4E0A-8303-9A1560A545BF}"/>
                  </a:ext>
                </a:extLst>
              </p:cNvPr>
              <p:cNvSpPr/>
              <p:nvPr/>
            </p:nvSpPr>
            <p:spPr>
              <a:xfrm>
                <a:off x="6014117" y="2967375"/>
                <a:ext cx="111406" cy="54437"/>
              </a:xfrm>
              <a:custGeom>
                <a:avLst/>
                <a:gdLst>
                  <a:gd name="connsiteX0" fmla="*/ 158 w 111406"/>
                  <a:gd name="connsiteY0" fmla="*/ 24617 h 54437"/>
                  <a:gd name="connsiteX1" fmla="*/ 111315 w 111406"/>
                  <a:gd name="connsiteY1" fmla="*/ 3281 h 54437"/>
                  <a:gd name="connsiteX2" fmla="*/ 106553 w 111406"/>
                  <a:gd name="connsiteY2" fmla="*/ 1281 h 54437"/>
                  <a:gd name="connsiteX3" fmla="*/ 65119 w 111406"/>
                  <a:gd name="connsiteY3" fmla="*/ 45763 h 54437"/>
                  <a:gd name="connsiteX4" fmla="*/ 2444 w 111406"/>
                  <a:gd name="connsiteY4" fmla="*/ 23188 h 54437"/>
                  <a:gd name="connsiteX5" fmla="*/ 158 w 111406"/>
                  <a:gd name="connsiteY5" fmla="*/ 24617 h 54437"/>
                  <a:gd name="connsiteX6" fmla="*/ 158 w 111406"/>
                  <a:gd name="connsiteY6" fmla="*/ 24617 h 5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406" h="54437">
                    <a:moveTo>
                      <a:pt x="158" y="24617"/>
                    </a:moveTo>
                    <a:cubicBezTo>
                      <a:pt x="25876" y="78052"/>
                      <a:pt x="98361" y="52716"/>
                      <a:pt x="111315" y="3281"/>
                    </a:cubicBezTo>
                    <a:cubicBezTo>
                      <a:pt x="112077" y="519"/>
                      <a:pt x="107886" y="-1386"/>
                      <a:pt x="106553" y="1281"/>
                    </a:cubicBezTo>
                    <a:cubicBezTo>
                      <a:pt x="97504" y="20521"/>
                      <a:pt x="86455" y="38333"/>
                      <a:pt x="65119" y="45763"/>
                    </a:cubicBezTo>
                    <a:cubicBezTo>
                      <a:pt x="41592" y="53954"/>
                      <a:pt x="15113" y="45191"/>
                      <a:pt x="2444" y="23188"/>
                    </a:cubicBezTo>
                    <a:cubicBezTo>
                      <a:pt x="1587" y="21664"/>
                      <a:pt x="-604" y="22998"/>
                      <a:pt x="158" y="24617"/>
                    </a:cubicBezTo>
                    <a:lnTo>
                      <a:pt x="158" y="2461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80" name="Freeform: Shape 679">
                <a:extLst>
                  <a:ext uri="{FF2B5EF4-FFF2-40B4-BE49-F238E27FC236}">
                    <a16:creationId xmlns:a16="http://schemas.microsoft.com/office/drawing/2014/main" xmlns="" id="{B9E3FE70-B230-40A2-B0A1-96B0691F5684}"/>
                  </a:ext>
                </a:extLst>
              </p:cNvPr>
              <p:cNvSpPr/>
              <p:nvPr/>
            </p:nvSpPr>
            <p:spPr>
              <a:xfrm>
                <a:off x="6101831" y="2967817"/>
                <a:ext cx="45690" cy="23786"/>
              </a:xfrm>
              <a:custGeom>
                <a:avLst/>
                <a:gdLst>
                  <a:gd name="connsiteX0" fmla="*/ 3217 w 45690"/>
                  <a:gd name="connsiteY0" fmla="*/ 7887 h 23786"/>
                  <a:gd name="connsiteX1" fmla="*/ 39603 w 45690"/>
                  <a:gd name="connsiteY1" fmla="*/ 22270 h 23786"/>
                  <a:gd name="connsiteX2" fmla="*/ 45508 w 45690"/>
                  <a:gd name="connsiteY2" fmla="*/ 19793 h 23786"/>
                  <a:gd name="connsiteX3" fmla="*/ 1217 w 45690"/>
                  <a:gd name="connsiteY3" fmla="*/ 3124 h 23786"/>
                  <a:gd name="connsiteX4" fmla="*/ 3217 w 45690"/>
                  <a:gd name="connsiteY4" fmla="*/ 7887 h 23786"/>
                  <a:gd name="connsiteX5" fmla="*/ 3217 w 45690"/>
                  <a:gd name="connsiteY5" fmla="*/ 7887 h 23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690" h="23786">
                    <a:moveTo>
                      <a:pt x="3217" y="7887"/>
                    </a:moveTo>
                    <a:cubicBezTo>
                      <a:pt x="17791" y="1886"/>
                      <a:pt x="32554" y="8935"/>
                      <a:pt x="39603" y="22270"/>
                    </a:cubicBezTo>
                    <a:cubicBezTo>
                      <a:pt x="41317" y="25413"/>
                      <a:pt x="46747" y="23222"/>
                      <a:pt x="45508" y="19793"/>
                    </a:cubicBezTo>
                    <a:cubicBezTo>
                      <a:pt x="39031" y="2362"/>
                      <a:pt x="17410" y="-4591"/>
                      <a:pt x="1217" y="3124"/>
                    </a:cubicBezTo>
                    <a:cubicBezTo>
                      <a:pt x="-1355" y="4363"/>
                      <a:pt x="550" y="8935"/>
                      <a:pt x="3217" y="7887"/>
                    </a:cubicBezTo>
                    <a:lnTo>
                      <a:pt x="3217" y="788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81" name="Freeform: Shape 680">
                <a:extLst>
                  <a:ext uri="{FF2B5EF4-FFF2-40B4-BE49-F238E27FC236}">
                    <a16:creationId xmlns:a16="http://schemas.microsoft.com/office/drawing/2014/main" xmlns="" id="{F20E8084-0335-41E3-B522-7D6CD083DA71}"/>
                  </a:ext>
                </a:extLst>
              </p:cNvPr>
              <p:cNvSpPr/>
              <p:nvPr/>
            </p:nvSpPr>
            <p:spPr>
              <a:xfrm>
                <a:off x="6066941" y="3073628"/>
                <a:ext cx="57324" cy="23363"/>
              </a:xfrm>
              <a:custGeom>
                <a:avLst/>
                <a:gdLst>
                  <a:gd name="connsiteX0" fmla="*/ 103 w 57324"/>
                  <a:gd name="connsiteY0" fmla="*/ 2089 h 23363"/>
                  <a:gd name="connsiteX1" fmla="*/ 26963 w 57324"/>
                  <a:gd name="connsiteY1" fmla="*/ 23235 h 23363"/>
                  <a:gd name="connsiteX2" fmla="*/ 57253 w 57324"/>
                  <a:gd name="connsiteY2" fmla="*/ 7233 h 23363"/>
                  <a:gd name="connsiteX3" fmla="*/ 54109 w 57324"/>
                  <a:gd name="connsiteY3" fmla="*/ 4851 h 23363"/>
                  <a:gd name="connsiteX4" fmla="*/ 29916 w 57324"/>
                  <a:gd name="connsiteY4" fmla="*/ 17139 h 23363"/>
                  <a:gd name="connsiteX5" fmla="*/ 3151 w 57324"/>
                  <a:gd name="connsiteY5" fmla="*/ 756 h 23363"/>
                  <a:gd name="connsiteX6" fmla="*/ 103 w 57324"/>
                  <a:gd name="connsiteY6" fmla="*/ 2089 h 23363"/>
                  <a:gd name="connsiteX7" fmla="*/ 103 w 57324"/>
                  <a:gd name="connsiteY7" fmla="*/ 2089 h 2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324" h="23363">
                    <a:moveTo>
                      <a:pt x="103" y="2089"/>
                    </a:moveTo>
                    <a:cubicBezTo>
                      <a:pt x="4008" y="13710"/>
                      <a:pt x="14676" y="22092"/>
                      <a:pt x="26963" y="23235"/>
                    </a:cubicBezTo>
                    <a:cubicBezTo>
                      <a:pt x="38012" y="24282"/>
                      <a:pt x="54014" y="18948"/>
                      <a:pt x="57253" y="7233"/>
                    </a:cubicBezTo>
                    <a:cubicBezTo>
                      <a:pt x="57729" y="5518"/>
                      <a:pt x="55729" y="3804"/>
                      <a:pt x="54109" y="4851"/>
                    </a:cubicBezTo>
                    <a:cubicBezTo>
                      <a:pt x="45918" y="10090"/>
                      <a:pt x="40679" y="16948"/>
                      <a:pt x="29916" y="17139"/>
                    </a:cubicBezTo>
                    <a:cubicBezTo>
                      <a:pt x="18200" y="17424"/>
                      <a:pt x="9247" y="10090"/>
                      <a:pt x="3151" y="756"/>
                    </a:cubicBezTo>
                    <a:cubicBezTo>
                      <a:pt x="2198" y="-768"/>
                      <a:pt x="-564" y="184"/>
                      <a:pt x="103" y="2089"/>
                    </a:cubicBezTo>
                    <a:lnTo>
                      <a:pt x="103" y="208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82" name="Freeform: Shape 681">
                <a:extLst>
                  <a:ext uri="{FF2B5EF4-FFF2-40B4-BE49-F238E27FC236}">
                    <a16:creationId xmlns:a16="http://schemas.microsoft.com/office/drawing/2014/main" xmlns="" id="{4DDE8F3C-5F4A-4B5F-BA34-E3CD4AE5B272}"/>
                  </a:ext>
                </a:extLst>
              </p:cNvPr>
              <p:cNvSpPr/>
              <p:nvPr/>
            </p:nvSpPr>
            <p:spPr>
              <a:xfrm>
                <a:off x="5935027" y="2851879"/>
                <a:ext cx="28645" cy="28592"/>
              </a:xfrm>
              <a:custGeom>
                <a:avLst/>
                <a:gdLst>
                  <a:gd name="connsiteX0" fmla="*/ 13430 w 28645"/>
                  <a:gd name="connsiteY0" fmla="*/ 0 h 28592"/>
                  <a:gd name="connsiteX1" fmla="*/ 0 w 28645"/>
                  <a:gd name="connsiteY1" fmla="*/ 14383 h 28592"/>
                  <a:gd name="connsiteX2" fmla="*/ 13621 w 28645"/>
                  <a:gd name="connsiteY2" fmla="*/ 28575 h 28592"/>
                  <a:gd name="connsiteX3" fmla="*/ 28575 w 28645"/>
                  <a:gd name="connsiteY3" fmla="*/ 15811 h 28592"/>
                  <a:gd name="connsiteX4" fmla="*/ 16669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3430" y="0"/>
                    </a:moveTo>
                    <a:cubicBezTo>
                      <a:pt x="6191" y="476"/>
                      <a:pt x="0" y="7144"/>
                      <a:pt x="0" y="14383"/>
                    </a:cubicBezTo>
                    <a:cubicBezTo>
                      <a:pt x="95" y="21622"/>
                      <a:pt x="6382" y="28194"/>
                      <a:pt x="13621" y="28575"/>
                    </a:cubicBezTo>
                    <a:cubicBezTo>
                      <a:pt x="20860" y="28956"/>
                      <a:pt x="27813" y="22955"/>
                      <a:pt x="28575" y="15811"/>
                    </a:cubicBezTo>
                    <a:cubicBezTo>
                      <a:pt x="29337" y="8668"/>
                      <a:pt x="23813" y="1333"/>
                      <a:pt x="16669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83" name="Freeform: Shape 682">
                <a:extLst>
                  <a:ext uri="{FF2B5EF4-FFF2-40B4-BE49-F238E27FC236}">
                    <a16:creationId xmlns:a16="http://schemas.microsoft.com/office/drawing/2014/main" xmlns="" id="{A14E6176-A7E9-46EB-B626-24650686E15D}"/>
                  </a:ext>
                </a:extLst>
              </p:cNvPr>
              <p:cNvSpPr/>
              <p:nvPr/>
            </p:nvSpPr>
            <p:spPr>
              <a:xfrm>
                <a:off x="6163938" y="2851879"/>
                <a:ext cx="28645" cy="28592"/>
              </a:xfrm>
              <a:custGeom>
                <a:avLst/>
                <a:gdLst>
                  <a:gd name="connsiteX0" fmla="*/ 15215 w 28645"/>
                  <a:gd name="connsiteY0" fmla="*/ 0 h 28592"/>
                  <a:gd name="connsiteX1" fmla="*/ 28645 w 28645"/>
                  <a:gd name="connsiteY1" fmla="*/ 14383 h 28592"/>
                  <a:gd name="connsiteX2" fmla="*/ 15025 w 28645"/>
                  <a:gd name="connsiteY2" fmla="*/ 28575 h 28592"/>
                  <a:gd name="connsiteX3" fmla="*/ 70 w 28645"/>
                  <a:gd name="connsiteY3" fmla="*/ 15811 h 28592"/>
                  <a:gd name="connsiteX4" fmla="*/ 11977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5215" y="0"/>
                    </a:moveTo>
                    <a:cubicBezTo>
                      <a:pt x="22454" y="476"/>
                      <a:pt x="28645" y="7144"/>
                      <a:pt x="28645" y="14383"/>
                    </a:cubicBezTo>
                    <a:cubicBezTo>
                      <a:pt x="28550" y="21622"/>
                      <a:pt x="22264" y="28194"/>
                      <a:pt x="15025" y="28575"/>
                    </a:cubicBezTo>
                    <a:cubicBezTo>
                      <a:pt x="7786" y="28956"/>
                      <a:pt x="832" y="22955"/>
                      <a:pt x="70" y="15811"/>
                    </a:cubicBezTo>
                    <a:cubicBezTo>
                      <a:pt x="-692" y="8668"/>
                      <a:pt x="4833" y="1333"/>
                      <a:pt x="11977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385" name="Graphic 495">
              <a:extLst>
                <a:ext uri="{FF2B5EF4-FFF2-40B4-BE49-F238E27FC236}">
                  <a16:creationId xmlns:a16="http://schemas.microsoft.com/office/drawing/2014/main" xmlns="" id="{277BB4EF-E426-4A93-9B85-48C9D565A823}"/>
                </a:ext>
              </a:extLst>
            </p:cNvPr>
            <p:cNvGrpSpPr/>
            <p:nvPr/>
          </p:nvGrpSpPr>
          <p:grpSpPr>
            <a:xfrm>
              <a:off x="5562690" y="2528940"/>
              <a:ext cx="999653" cy="1781156"/>
              <a:chOff x="5562690" y="2528940"/>
              <a:chExt cx="999653" cy="1781156"/>
            </a:xfrm>
          </p:grpSpPr>
          <p:grpSp>
            <p:nvGrpSpPr>
              <p:cNvPr id="386" name="Graphic 495">
                <a:extLst>
                  <a:ext uri="{FF2B5EF4-FFF2-40B4-BE49-F238E27FC236}">
                    <a16:creationId xmlns:a16="http://schemas.microsoft.com/office/drawing/2014/main" xmlns="" id="{2A81D223-A257-496F-BF73-E10A2540636B}"/>
                  </a:ext>
                </a:extLst>
              </p:cNvPr>
              <p:cNvGrpSpPr/>
              <p:nvPr/>
            </p:nvGrpSpPr>
            <p:grpSpPr>
              <a:xfrm>
                <a:off x="5744035" y="4176661"/>
                <a:ext cx="150225" cy="99872"/>
                <a:chOff x="5744035" y="4176661"/>
                <a:chExt cx="150225" cy="99872"/>
              </a:xfrm>
            </p:grpSpPr>
            <p:sp>
              <p:nvSpPr>
                <p:cNvPr id="619" name="Freeform: Shape 618">
                  <a:extLst>
                    <a:ext uri="{FF2B5EF4-FFF2-40B4-BE49-F238E27FC236}">
                      <a16:creationId xmlns:a16="http://schemas.microsoft.com/office/drawing/2014/main" xmlns="" id="{69954804-B80E-459A-9D5F-59239A220F6B}"/>
                    </a:ext>
                  </a:extLst>
                </p:cNvPr>
                <p:cNvSpPr/>
                <p:nvPr/>
              </p:nvSpPr>
              <p:spPr>
                <a:xfrm>
                  <a:off x="5744035" y="4178140"/>
                  <a:ext cx="150225" cy="98393"/>
                </a:xfrm>
                <a:custGeom>
                  <a:avLst/>
                  <a:gdLst>
                    <a:gd name="connsiteX0" fmla="*/ 150225 w 150225"/>
                    <a:gd name="connsiteY0" fmla="*/ 30766 h 98393"/>
                    <a:gd name="connsiteX1" fmla="*/ 125079 w 150225"/>
                    <a:gd name="connsiteY1" fmla="*/ 98393 h 98393"/>
                    <a:gd name="connsiteX2" fmla="*/ 302 w 150225"/>
                    <a:gd name="connsiteY2" fmla="*/ 89821 h 98393"/>
                    <a:gd name="connsiteX3" fmla="*/ 49165 w 150225"/>
                    <a:gd name="connsiteY3" fmla="*/ 50673 h 98393"/>
                    <a:gd name="connsiteX4" fmla="*/ 65262 w 150225"/>
                    <a:gd name="connsiteY4" fmla="*/ 49340 h 98393"/>
                    <a:gd name="connsiteX5" fmla="*/ 76692 w 150225"/>
                    <a:gd name="connsiteY5" fmla="*/ 0 h 98393"/>
                    <a:gd name="connsiteX6" fmla="*/ 150225 w 150225"/>
                    <a:gd name="connsiteY6" fmla="*/ 30766 h 98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225" h="98393">
                      <a:moveTo>
                        <a:pt x="150225" y="30766"/>
                      </a:moveTo>
                      <a:lnTo>
                        <a:pt x="125079" y="98393"/>
                      </a:lnTo>
                      <a:cubicBezTo>
                        <a:pt x="125079" y="98393"/>
                        <a:pt x="3064" y="94679"/>
                        <a:pt x="302" y="89821"/>
                      </a:cubicBezTo>
                      <a:cubicBezTo>
                        <a:pt x="-2460" y="84963"/>
                        <a:pt x="13732" y="61627"/>
                        <a:pt x="49165" y="50673"/>
                      </a:cubicBezTo>
                      <a:lnTo>
                        <a:pt x="65262" y="49340"/>
                      </a:lnTo>
                      <a:lnTo>
                        <a:pt x="76692" y="0"/>
                      </a:lnTo>
                      <a:lnTo>
                        <a:pt x="150225" y="30766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0" name="Freeform: Shape 619">
                  <a:extLst>
                    <a:ext uri="{FF2B5EF4-FFF2-40B4-BE49-F238E27FC236}">
                      <a16:creationId xmlns:a16="http://schemas.microsoft.com/office/drawing/2014/main" xmlns="" id="{BA193663-8261-440E-A221-E42EDBBBD73E}"/>
                    </a:ext>
                  </a:extLst>
                </p:cNvPr>
                <p:cNvSpPr/>
                <p:nvPr/>
              </p:nvSpPr>
              <p:spPr>
                <a:xfrm>
                  <a:off x="5806100" y="4224339"/>
                  <a:ext cx="14581" cy="15737"/>
                </a:xfrm>
                <a:custGeom>
                  <a:avLst/>
                  <a:gdLst>
                    <a:gd name="connsiteX0" fmla="*/ 14341 w 14581"/>
                    <a:gd name="connsiteY0" fmla="*/ 13523 h 15737"/>
                    <a:gd name="connsiteX1" fmla="*/ 2625 w 14581"/>
                    <a:gd name="connsiteY1" fmla="*/ 378 h 15737"/>
                    <a:gd name="connsiteX2" fmla="*/ 530 w 14581"/>
                    <a:gd name="connsiteY2" fmla="*/ 2473 h 15737"/>
                    <a:gd name="connsiteX3" fmla="*/ 11769 w 14581"/>
                    <a:gd name="connsiteY3" fmla="*/ 15047 h 15737"/>
                    <a:gd name="connsiteX4" fmla="*/ 14341 w 14581"/>
                    <a:gd name="connsiteY4" fmla="*/ 13523 h 15737"/>
                    <a:gd name="connsiteX5" fmla="*/ 14341 w 14581"/>
                    <a:gd name="connsiteY5" fmla="*/ 13523 h 15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581" h="15737">
                      <a:moveTo>
                        <a:pt x="14341" y="13523"/>
                      </a:moveTo>
                      <a:cubicBezTo>
                        <a:pt x="11103" y="8474"/>
                        <a:pt x="7293" y="4188"/>
                        <a:pt x="2625" y="378"/>
                      </a:cubicBezTo>
                      <a:cubicBezTo>
                        <a:pt x="1101" y="-860"/>
                        <a:pt x="-994" y="1235"/>
                        <a:pt x="530" y="2473"/>
                      </a:cubicBezTo>
                      <a:cubicBezTo>
                        <a:pt x="4911" y="6093"/>
                        <a:pt x="8626" y="10189"/>
                        <a:pt x="11769" y="15047"/>
                      </a:cubicBezTo>
                      <a:cubicBezTo>
                        <a:pt x="12722" y="16666"/>
                        <a:pt x="15389" y="15142"/>
                        <a:pt x="14341" y="13523"/>
                      </a:cubicBezTo>
                      <a:lnTo>
                        <a:pt x="14341" y="135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1" name="Freeform: Shape 620">
                  <a:extLst>
                    <a:ext uri="{FF2B5EF4-FFF2-40B4-BE49-F238E27FC236}">
                      <a16:creationId xmlns:a16="http://schemas.microsoft.com/office/drawing/2014/main" xmlns="" id="{12459560-16E7-4D7D-83EB-52E6F2EC8E8F}"/>
                    </a:ext>
                  </a:extLst>
                </p:cNvPr>
                <p:cNvSpPr/>
                <p:nvPr/>
              </p:nvSpPr>
              <p:spPr>
                <a:xfrm>
                  <a:off x="5811555" y="4212428"/>
                  <a:ext cx="19881" cy="12428"/>
                </a:xfrm>
                <a:custGeom>
                  <a:avLst/>
                  <a:gdLst>
                    <a:gd name="connsiteX0" fmla="*/ 19364 w 19881"/>
                    <a:gd name="connsiteY0" fmla="*/ 9908 h 12428"/>
                    <a:gd name="connsiteX1" fmla="*/ 1838 w 19881"/>
                    <a:gd name="connsiteY1" fmla="*/ 97 h 12428"/>
                    <a:gd name="connsiteX2" fmla="*/ 1076 w 19881"/>
                    <a:gd name="connsiteY2" fmla="*/ 3050 h 12428"/>
                    <a:gd name="connsiteX3" fmla="*/ 17269 w 19881"/>
                    <a:gd name="connsiteY3" fmla="*/ 12099 h 12428"/>
                    <a:gd name="connsiteX4" fmla="*/ 19364 w 19881"/>
                    <a:gd name="connsiteY4" fmla="*/ 9908 h 12428"/>
                    <a:gd name="connsiteX5" fmla="*/ 19364 w 19881"/>
                    <a:gd name="connsiteY5" fmla="*/ 9908 h 12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881" h="12428">
                      <a:moveTo>
                        <a:pt x="19364" y="9908"/>
                      </a:moveTo>
                      <a:cubicBezTo>
                        <a:pt x="14030" y="5527"/>
                        <a:pt x="8315" y="2288"/>
                        <a:pt x="1838" y="97"/>
                      </a:cubicBezTo>
                      <a:cubicBezTo>
                        <a:pt x="28" y="-569"/>
                        <a:pt x="-829" y="2383"/>
                        <a:pt x="1076" y="3050"/>
                      </a:cubicBezTo>
                      <a:cubicBezTo>
                        <a:pt x="7077" y="5146"/>
                        <a:pt x="12411" y="8098"/>
                        <a:pt x="17269" y="12099"/>
                      </a:cubicBezTo>
                      <a:cubicBezTo>
                        <a:pt x="18697" y="13242"/>
                        <a:pt x="20888" y="11146"/>
                        <a:pt x="19364" y="9908"/>
                      </a:cubicBezTo>
                      <a:lnTo>
                        <a:pt x="19364" y="99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2" name="Freeform: Shape 621">
                  <a:extLst>
                    <a:ext uri="{FF2B5EF4-FFF2-40B4-BE49-F238E27FC236}">
                      <a16:creationId xmlns:a16="http://schemas.microsoft.com/office/drawing/2014/main" xmlns="" id="{FB6BBCE8-58F6-45E3-9898-FD2F01A8E42E}"/>
                    </a:ext>
                  </a:extLst>
                </p:cNvPr>
                <p:cNvSpPr/>
                <p:nvPr/>
              </p:nvSpPr>
              <p:spPr>
                <a:xfrm>
                  <a:off x="5792106" y="4229478"/>
                  <a:ext cx="11358" cy="17270"/>
                </a:xfrm>
                <a:custGeom>
                  <a:avLst/>
                  <a:gdLst>
                    <a:gd name="connsiteX0" fmla="*/ 11286 w 11358"/>
                    <a:gd name="connsiteY0" fmla="*/ 15432 h 17270"/>
                    <a:gd name="connsiteX1" fmla="*/ 2523 w 11358"/>
                    <a:gd name="connsiteY1" fmla="*/ 478 h 17270"/>
                    <a:gd name="connsiteX2" fmla="*/ 427 w 11358"/>
                    <a:gd name="connsiteY2" fmla="*/ 2573 h 17270"/>
                    <a:gd name="connsiteX3" fmla="*/ 8428 w 11358"/>
                    <a:gd name="connsiteY3" fmla="*/ 16194 h 17270"/>
                    <a:gd name="connsiteX4" fmla="*/ 11286 w 11358"/>
                    <a:gd name="connsiteY4" fmla="*/ 15432 h 17270"/>
                    <a:gd name="connsiteX5" fmla="*/ 11286 w 11358"/>
                    <a:gd name="connsiteY5" fmla="*/ 15432 h 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58" h="17270">
                      <a:moveTo>
                        <a:pt x="11286" y="15432"/>
                      </a:moveTo>
                      <a:cubicBezTo>
                        <a:pt x="9476" y="9717"/>
                        <a:pt x="6523" y="4859"/>
                        <a:pt x="2523" y="478"/>
                      </a:cubicBezTo>
                      <a:cubicBezTo>
                        <a:pt x="1189" y="-951"/>
                        <a:pt x="-906" y="1145"/>
                        <a:pt x="427" y="2573"/>
                      </a:cubicBezTo>
                      <a:cubicBezTo>
                        <a:pt x="4237" y="6669"/>
                        <a:pt x="6714" y="10955"/>
                        <a:pt x="8428" y="16194"/>
                      </a:cubicBezTo>
                      <a:cubicBezTo>
                        <a:pt x="8904" y="18099"/>
                        <a:pt x="11857" y="17242"/>
                        <a:pt x="11286" y="15432"/>
                      </a:cubicBezTo>
                      <a:lnTo>
                        <a:pt x="11286" y="154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3" name="Freeform: Shape 622">
                  <a:extLst>
                    <a:ext uri="{FF2B5EF4-FFF2-40B4-BE49-F238E27FC236}">
                      <a16:creationId xmlns:a16="http://schemas.microsoft.com/office/drawing/2014/main" xmlns="" id="{7FC7CBD9-5B4C-4EC8-9806-85836162795F}"/>
                    </a:ext>
                  </a:extLst>
                </p:cNvPr>
                <p:cNvSpPr/>
                <p:nvPr/>
              </p:nvSpPr>
              <p:spPr>
                <a:xfrm>
                  <a:off x="5774065" y="4233491"/>
                  <a:ext cx="12904" cy="15272"/>
                </a:xfrm>
                <a:custGeom>
                  <a:avLst/>
                  <a:gdLst>
                    <a:gd name="connsiteX0" fmla="*/ 12658 w 12904"/>
                    <a:gd name="connsiteY0" fmla="*/ 13039 h 15272"/>
                    <a:gd name="connsiteX1" fmla="*/ 2561 w 12904"/>
                    <a:gd name="connsiteY1" fmla="*/ 466 h 15272"/>
                    <a:gd name="connsiteX2" fmla="*/ 466 w 12904"/>
                    <a:gd name="connsiteY2" fmla="*/ 2561 h 15272"/>
                    <a:gd name="connsiteX3" fmla="*/ 10086 w 12904"/>
                    <a:gd name="connsiteY3" fmla="*/ 14563 h 15272"/>
                    <a:gd name="connsiteX4" fmla="*/ 12658 w 12904"/>
                    <a:gd name="connsiteY4" fmla="*/ 13039 h 15272"/>
                    <a:gd name="connsiteX5" fmla="*/ 12658 w 12904"/>
                    <a:gd name="connsiteY5" fmla="*/ 13039 h 15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04" h="15272">
                      <a:moveTo>
                        <a:pt x="12658" y="13039"/>
                      </a:moveTo>
                      <a:cubicBezTo>
                        <a:pt x="9705" y="8467"/>
                        <a:pt x="6371" y="4276"/>
                        <a:pt x="2561" y="466"/>
                      </a:cubicBezTo>
                      <a:cubicBezTo>
                        <a:pt x="1228" y="-963"/>
                        <a:pt x="-963" y="1228"/>
                        <a:pt x="466" y="2561"/>
                      </a:cubicBezTo>
                      <a:cubicBezTo>
                        <a:pt x="4085" y="6276"/>
                        <a:pt x="7229" y="10181"/>
                        <a:pt x="10086" y="14563"/>
                      </a:cubicBezTo>
                      <a:cubicBezTo>
                        <a:pt x="11134" y="16182"/>
                        <a:pt x="13706" y="14753"/>
                        <a:pt x="12658" y="13039"/>
                      </a:cubicBezTo>
                      <a:lnTo>
                        <a:pt x="12658" y="130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4" name="Freeform: Shape 623">
                  <a:extLst>
                    <a:ext uri="{FF2B5EF4-FFF2-40B4-BE49-F238E27FC236}">
                      <a16:creationId xmlns:a16="http://schemas.microsoft.com/office/drawing/2014/main" xmlns="" id="{7325010F-40E9-4755-8B9E-DBEBF35EFC1B}"/>
                    </a:ext>
                  </a:extLst>
                </p:cNvPr>
                <p:cNvSpPr/>
                <p:nvPr/>
              </p:nvSpPr>
              <p:spPr>
                <a:xfrm>
                  <a:off x="5797893" y="4176661"/>
                  <a:ext cx="39440" cy="38137"/>
                </a:xfrm>
                <a:custGeom>
                  <a:avLst/>
                  <a:gdLst>
                    <a:gd name="connsiteX0" fmla="*/ 16167 w 39440"/>
                    <a:gd name="connsiteY0" fmla="*/ 37388 h 38137"/>
                    <a:gd name="connsiteX1" fmla="*/ 21977 w 39440"/>
                    <a:gd name="connsiteY1" fmla="*/ 29197 h 38137"/>
                    <a:gd name="connsiteX2" fmla="*/ 26739 w 39440"/>
                    <a:gd name="connsiteY2" fmla="*/ 25673 h 38137"/>
                    <a:gd name="connsiteX3" fmla="*/ 30168 w 39440"/>
                    <a:gd name="connsiteY3" fmla="*/ 24053 h 38137"/>
                    <a:gd name="connsiteX4" fmla="*/ 32645 w 39440"/>
                    <a:gd name="connsiteY4" fmla="*/ 29102 h 38137"/>
                    <a:gd name="connsiteX5" fmla="*/ 23310 w 39440"/>
                    <a:gd name="connsiteY5" fmla="*/ 31007 h 38137"/>
                    <a:gd name="connsiteX6" fmla="*/ 12928 w 39440"/>
                    <a:gd name="connsiteY6" fmla="*/ 30340 h 38137"/>
                    <a:gd name="connsiteX7" fmla="*/ 8261 w 39440"/>
                    <a:gd name="connsiteY7" fmla="*/ 21196 h 38137"/>
                    <a:gd name="connsiteX8" fmla="*/ 3784 w 39440"/>
                    <a:gd name="connsiteY8" fmla="*/ 9956 h 38137"/>
                    <a:gd name="connsiteX9" fmla="*/ 11214 w 39440"/>
                    <a:gd name="connsiteY9" fmla="*/ 8432 h 38137"/>
                    <a:gd name="connsiteX10" fmla="*/ 13500 w 39440"/>
                    <a:gd name="connsiteY10" fmla="*/ 15195 h 38137"/>
                    <a:gd name="connsiteX11" fmla="*/ 12166 w 39440"/>
                    <a:gd name="connsiteY11" fmla="*/ 27578 h 38137"/>
                    <a:gd name="connsiteX12" fmla="*/ 15119 w 39440"/>
                    <a:gd name="connsiteY12" fmla="*/ 28340 h 38137"/>
                    <a:gd name="connsiteX13" fmla="*/ 15214 w 39440"/>
                    <a:gd name="connsiteY13" fmla="*/ 9861 h 38137"/>
                    <a:gd name="connsiteX14" fmla="*/ 4451 w 39440"/>
                    <a:gd name="connsiteY14" fmla="*/ 146 h 38137"/>
                    <a:gd name="connsiteX15" fmla="*/ 12166 w 39440"/>
                    <a:gd name="connsiteY15" fmla="*/ 35007 h 38137"/>
                    <a:gd name="connsiteX16" fmla="*/ 13881 w 39440"/>
                    <a:gd name="connsiteY16" fmla="*/ 35674 h 38137"/>
                    <a:gd name="connsiteX17" fmla="*/ 37788 w 39440"/>
                    <a:gd name="connsiteY17" fmla="*/ 22529 h 38137"/>
                    <a:gd name="connsiteX18" fmla="*/ 13500 w 39440"/>
                    <a:gd name="connsiteY18" fmla="*/ 35769 h 38137"/>
                    <a:gd name="connsiteX19" fmla="*/ 16167 w 39440"/>
                    <a:gd name="connsiteY19" fmla="*/ 37388 h 38137"/>
                    <a:gd name="connsiteX20" fmla="*/ 16167 w 39440"/>
                    <a:gd name="connsiteY20" fmla="*/ 37388 h 38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440" h="38137">
                      <a:moveTo>
                        <a:pt x="16167" y="37388"/>
                      </a:moveTo>
                      <a:cubicBezTo>
                        <a:pt x="17691" y="34340"/>
                        <a:pt x="19500" y="31578"/>
                        <a:pt x="21977" y="29197"/>
                      </a:cubicBezTo>
                      <a:cubicBezTo>
                        <a:pt x="23406" y="27863"/>
                        <a:pt x="25025" y="26625"/>
                        <a:pt x="26739" y="25673"/>
                      </a:cubicBezTo>
                      <a:cubicBezTo>
                        <a:pt x="27882" y="25101"/>
                        <a:pt x="29025" y="24530"/>
                        <a:pt x="30168" y="24053"/>
                      </a:cubicBezTo>
                      <a:cubicBezTo>
                        <a:pt x="31026" y="25768"/>
                        <a:pt x="31788" y="27387"/>
                        <a:pt x="32645" y="29102"/>
                      </a:cubicBezTo>
                      <a:cubicBezTo>
                        <a:pt x="31597" y="30435"/>
                        <a:pt x="25025" y="30626"/>
                        <a:pt x="23310" y="31007"/>
                      </a:cubicBezTo>
                      <a:cubicBezTo>
                        <a:pt x="19500" y="31769"/>
                        <a:pt x="15690" y="33578"/>
                        <a:pt x="12928" y="30340"/>
                      </a:cubicBezTo>
                      <a:cubicBezTo>
                        <a:pt x="10928" y="27959"/>
                        <a:pt x="9594" y="24053"/>
                        <a:pt x="8261" y="21196"/>
                      </a:cubicBezTo>
                      <a:cubicBezTo>
                        <a:pt x="7213" y="18910"/>
                        <a:pt x="3308" y="12623"/>
                        <a:pt x="3784" y="9956"/>
                      </a:cubicBezTo>
                      <a:cubicBezTo>
                        <a:pt x="4070" y="8147"/>
                        <a:pt x="9690" y="7004"/>
                        <a:pt x="11214" y="8432"/>
                      </a:cubicBezTo>
                      <a:cubicBezTo>
                        <a:pt x="12642" y="9861"/>
                        <a:pt x="13119" y="13290"/>
                        <a:pt x="13500" y="15195"/>
                      </a:cubicBezTo>
                      <a:cubicBezTo>
                        <a:pt x="14262" y="19481"/>
                        <a:pt x="13690" y="23577"/>
                        <a:pt x="12166" y="27578"/>
                      </a:cubicBezTo>
                      <a:cubicBezTo>
                        <a:pt x="11499" y="29387"/>
                        <a:pt x="14452" y="30149"/>
                        <a:pt x="15119" y="28340"/>
                      </a:cubicBezTo>
                      <a:cubicBezTo>
                        <a:pt x="17405" y="22244"/>
                        <a:pt x="17595" y="15957"/>
                        <a:pt x="15214" y="9861"/>
                      </a:cubicBezTo>
                      <a:cubicBezTo>
                        <a:pt x="13690" y="5861"/>
                        <a:pt x="9880" y="-1093"/>
                        <a:pt x="4451" y="146"/>
                      </a:cubicBezTo>
                      <a:cubicBezTo>
                        <a:pt x="-8027" y="3098"/>
                        <a:pt x="9404" y="30245"/>
                        <a:pt x="12166" y="35007"/>
                      </a:cubicBezTo>
                      <a:cubicBezTo>
                        <a:pt x="12547" y="35579"/>
                        <a:pt x="13214" y="35864"/>
                        <a:pt x="13881" y="35674"/>
                      </a:cubicBezTo>
                      <a:cubicBezTo>
                        <a:pt x="17786" y="34912"/>
                        <a:pt x="46551" y="32626"/>
                        <a:pt x="37788" y="22529"/>
                      </a:cubicBezTo>
                      <a:cubicBezTo>
                        <a:pt x="30168" y="13671"/>
                        <a:pt x="16452" y="29673"/>
                        <a:pt x="13500" y="35769"/>
                      </a:cubicBezTo>
                      <a:cubicBezTo>
                        <a:pt x="12738" y="37579"/>
                        <a:pt x="15309" y="39103"/>
                        <a:pt x="16167" y="37388"/>
                      </a:cubicBezTo>
                      <a:lnTo>
                        <a:pt x="16167" y="373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624">
                  <a:extLst>
                    <a:ext uri="{FF2B5EF4-FFF2-40B4-BE49-F238E27FC236}">
                      <a16:creationId xmlns:a16="http://schemas.microsoft.com/office/drawing/2014/main" xmlns="" id="{7705FA29-3701-4055-B193-034B39411583}"/>
                    </a:ext>
                  </a:extLst>
                </p:cNvPr>
                <p:cNvSpPr/>
                <p:nvPr/>
              </p:nvSpPr>
              <p:spPr>
                <a:xfrm>
                  <a:off x="5832720" y="4240881"/>
                  <a:ext cx="48480" cy="29651"/>
                </a:xfrm>
                <a:custGeom>
                  <a:avLst/>
                  <a:gdLst>
                    <a:gd name="connsiteX0" fmla="*/ 47729 w 48480"/>
                    <a:gd name="connsiteY0" fmla="*/ 3839 h 29651"/>
                    <a:gd name="connsiteX1" fmla="*/ 9 w 48480"/>
                    <a:gd name="connsiteY1" fmla="*/ 28223 h 29651"/>
                    <a:gd name="connsiteX2" fmla="*/ 3057 w 48480"/>
                    <a:gd name="connsiteY2" fmla="*/ 28223 h 29651"/>
                    <a:gd name="connsiteX3" fmla="*/ 46205 w 48480"/>
                    <a:gd name="connsiteY3" fmla="*/ 6506 h 29651"/>
                    <a:gd name="connsiteX4" fmla="*/ 47729 w 48480"/>
                    <a:gd name="connsiteY4" fmla="*/ 3839 h 29651"/>
                    <a:gd name="connsiteX5" fmla="*/ 47729 w 48480"/>
                    <a:gd name="connsiteY5" fmla="*/ 3839 h 29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480" h="29651">
                      <a:moveTo>
                        <a:pt x="47729" y="3839"/>
                      </a:moveTo>
                      <a:cubicBezTo>
                        <a:pt x="27060" y="-6448"/>
                        <a:pt x="2962" y="4696"/>
                        <a:pt x="9" y="28223"/>
                      </a:cubicBezTo>
                      <a:cubicBezTo>
                        <a:pt x="-182" y="30128"/>
                        <a:pt x="2771" y="30128"/>
                        <a:pt x="3057" y="28223"/>
                      </a:cubicBezTo>
                      <a:cubicBezTo>
                        <a:pt x="5629" y="7077"/>
                        <a:pt x="27727" y="-2733"/>
                        <a:pt x="46205" y="6506"/>
                      </a:cubicBezTo>
                      <a:cubicBezTo>
                        <a:pt x="47920" y="7268"/>
                        <a:pt x="49444" y="4696"/>
                        <a:pt x="47729" y="3839"/>
                      </a:cubicBezTo>
                      <a:lnTo>
                        <a:pt x="47729" y="38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6" name="Freeform: Shape 625">
                  <a:extLst>
                    <a:ext uri="{FF2B5EF4-FFF2-40B4-BE49-F238E27FC236}">
                      <a16:creationId xmlns:a16="http://schemas.microsoft.com/office/drawing/2014/main" xmlns="" id="{5CEB1BC7-5DD2-4294-8FA3-A95B3889BF36}"/>
                    </a:ext>
                  </a:extLst>
                </p:cNvPr>
                <p:cNvSpPr/>
                <p:nvPr/>
              </p:nvSpPr>
              <p:spPr>
                <a:xfrm>
                  <a:off x="5744051" y="4266524"/>
                  <a:ext cx="128087" cy="7473"/>
                </a:xfrm>
                <a:custGeom>
                  <a:avLst/>
                  <a:gdLst>
                    <a:gd name="connsiteX0" fmla="*/ 126587 w 128087"/>
                    <a:gd name="connsiteY0" fmla="*/ 4390 h 7473"/>
                    <a:gd name="connsiteX1" fmla="*/ 1429 w 128087"/>
                    <a:gd name="connsiteY1" fmla="*/ 9 h 7473"/>
                    <a:gd name="connsiteX2" fmla="*/ 1429 w 128087"/>
                    <a:gd name="connsiteY2" fmla="*/ 3057 h 7473"/>
                    <a:gd name="connsiteX3" fmla="*/ 126587 w 128087"/>
                    <a:gd name="connsiteY3" fmla="*/ 7438 h 7473"/>
                    <a:gd name="connsiteX4" fmla="*/ 126587 w 128087"/>
                    <a:gd name="connsiteY4" fmla="*/ 4390 h 7473"/>
                    <a:gd name="connsiteX5" fmla="*/ 126587 w 128087"/>
                    <a:gd name="connsiteY5" fmla="*/ 4390 h 7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087" h="7473">
                      <a:moveTo>
                        <a:pt x="126587" y="4390"/>
                      </a:moveTo>
                      <a:cubicBezTo>
                        <a:pt x="84773" y="4676"/>
                        <a:pt x="43053" y="3152"/>
                        <a:pt x="1429" y="9"/>
                      </a:cubicBezTo>
                      <a:cubicBezTo>
                        <a:pt x="-476" y="-182"/>
                        <a:pt x="-476" y="2866"/>
                        <a:pt x="1429" y="3057"/>
                      </a:cubicBezTo>
                      <a:cubicBezTo>
                        <a:pt x="43148" y="6295"/>
                        <a:pt x="84773" y="7724"/>
                        <a:pt x="126587" y="7438"/>
                      </a:cubicBezTo>
                      <a:cubicBezTo>
                        <a:pt x="128587" y="7343"/>
                        <a:pt x="128587" y="4390"/>
                        <a:pt x="126587" y="4390"/>
                      </a:cubicBezTo>
                      <a:lnTo>
                        <a:pt x="126587" y="43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87" name="Graphic 495">
                <a:extLst>
                  <a:ext uri="{FF2B5EF4-FFF2-40B4-BE49-F238E27FC236}">
                    <a16:creationId xmlns:a16="http://schemas.microsoft.com/office/drawing/2014/main" xmlns="" id="{CFFB0664-DCFF-47B5-9338-15A18CA5A51C}"/>
                  </a:ext>
                </a:extLst>
              </p:cNvPr>
              <p:cNvGrpSpPr/>
              <p:nvPr/>
            </p:nvGrpSpPr>
            <p:grpSpPr>
              <a:xfrm>
                <a:off x="6057614" y="4201000"/>
                <a:ext cx="128054" cy="109096"/>
                <a:chOff x="6057614" y="4201000"/>
                <a:chExt cx="128054" cy="109096"/>
              </a:xfrm>
            </p:grpSpPr>
            <p:sp>
              <p:nvSpPr>
                <p:cNvPr id="611" name="Freeform: Shape 610">
                  <a:extLst>
                    <a:ext uri="{FF2B5EF4-FFF2-40B4-BE49-F238E27FC236}">
                      <a16:creationId xmlns:a16="http://schemas.microsoft.com/office/drawing/2014/main" xmlns="" id="{E6D8309E-5623-47F7-9172-0943470E7666}"/>
                    </a:ext>
                  </a:extLst>
                </p:cNvPr>
                <p:cNvSpPr/>
                <p:nvPr/>
              </p:nvSpPr>
              <p:spPr>
                <a:xfrm>
                  <a:off x="6057614" y="4201000"/>
                  <a:ext cx="128054" cy="108069"/>
                </a:xfrm>
                <a:custGeom>
                  <a:avLst/>
                  <a:gdLst>
                    <a:gd name="connsiteX0" fmla="*/ 0 w 128054"/>
                    <a:gd name="connsiteY0" fmla="*/ 8858 h 108069"/>
                    <a:gd name="connsiteX1" fmla="*/ 5048 w 128054"/>
                    <a:gd name="connsiteY1" fmla="*/ 80772 h 108069"/>
                    <a:gd name="connsiteX2" fmla="*/ 127159 w 128054"/>
                    <a:gd name="connsiteY2" fmla="*/ 107728 h 108069"/>
                    <a:gd name="connsiteX3" fmla="*/ 91345 w 128054"/>
                    <a:gd name="connsiteY3" fmla="*/ 56388 h 108069"/>
                    <a:gd name="connsiteX4" fmla="*/ 76295 w 128054"/>
                    <a:gd name="connsiteY4" fmla="*/ 50578 h 108069"/>
                    <a:gd name="connsiteX5" fmla="*/ 79343 w 128054"/>
                    <a:gd name="connsiteY5" fmla="*/ 0 h 108069"/>
                    <a:gd name="connsiteX6" fmla="*/ 0 w 128054"/>
                    <a:gd name="connsiteY6" fmla="*/ 8858 h 108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8054" h="108069">
                      <a:moveTo>
                        <a:pt x="0" y="8858"/>
                      </a:moveTo>
                      <a:lnTo>
                        <a:pt x="5048" y="80772"/>
                      </a:lnTo>
                      <a:cubicBezTo>
                        <a:pt x="5048" y="80772"/>
                        <a:pt x="123158" y="111633"/>
                        <a:pt x="127159" y="107728"/>
                      </a:cubicBezTo>
                      <a:cubicBezTo>
                        <a:pt x="131159" y="103822"/>
                        <a:pt x="122206" y="76867"/>
                        <a:pt x="91345" y="56388"/>
                      </a:cubicBezTo>
                      <a:lnTo>
                        <a:pt x="76295" y="50578"/>
                      </a:lnTo>
                      <a:lnTo>
                        <a:pt x="79343" y="0"/>
                      </a:lnTo>
                      <a:lnTo>
                        <a:pt x="0" y="8858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:a16="http://schemas.microsoft.com/office/drawing/2014/main" xmlns="" id="{92B5BED9-E3F3-4180-B2FE-8F2818570346}"/>
                    </a:ext>
                  </a:extLst>
                </p:cNvPr>
                <p:cNvSpPr/>
                <p:nvPr/>
              </p:nvSpPr>
              <p:spPr>
                <a:xfrm>
                  <a:off x="6119812" y="4249057"/>
                  <a:ext cx="17767" cy="11947"/>
                </a:xfrm>
                <a:custGeom>
                  <a:avLst/>
                  <a:gdLst>
                    <a:gd name="connsiteX0" fmla="*/ 2667 w 17767"/>
                    <a:gd name="connsiteY0" fmla="*/ 11570 h 11947"/>
                    <a:gd name="connsiteX1" fmla="*/ 16955 w 17767"/>
                    <a:gd name="connsiteY1" fmla="*/ 2711 h 11947"/>
                    <a:gd name="connsiteX2" fmla="*/ 15431 w 17767"/>
                    <a:gd name="connsiteY2" fmla="*/ 140 h 11947"/>
                    <a:gd name="connsiteX3" fmla="*/ 477 w 17767"/>
                    <a:gd name="connsiteY3" fmla="*/ 9474 h 11947"/>
                    <a:gd name="connsiteX4" fmla="*/ 2667 w 17767"/>
                    <a:gd name="connsiteY4" fmla="*/ 11570 h 11947"/>
                    <a:gd name="connsiteX5" fmla="*/ 2667 w 17767"/>
                    <a:gd name="connsiteY5" fmla="*/ 11570 h 11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767" h="11947">
                      <a:moveTo>
                        <a:pt x="2667" y="11570"/>
                      </a:moveTo>
                      <a:cubicBezTo>
                        <a:pt x="7049" y="7855"/>
                        <a:pt x="11716" y="4997"/>
                        <a:pt x="16955" y="2711"/>
                      </a:cubicBezTo>
                      <a:cubicBezTo>
                        <a:pt x="18765" y="1949"/>
                        <a:pt x="17241" y="-622"/>
                        <a:pt x="15431" y="140"/>
                      </a:cubicBezTo>
                      <a:cubicBezTo>
                        <a:pt x="9906" y="2521"/>
                        <a:pt x="5049" y="5569"/>
                        <a:pt x="477" y="9474"/>
                      </a:cubicBezTo>
                      <a:cubicBezTo>
                        <a:pt x="-952" y="10712"/>
                        <a:pt x="1143" y="12808"/>
                        <a:pt x="2667" y="11570"/>
                      </a:cubicBezTo>
                      <a:lnTo>
                        <a:pt x="2667" y="115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3" name="Freeform: Shape 612">
                  <a:extLst>
                    <a:ext uri="{FF2B5EF4-FFF2-40B4-BE49-F238E27FC236}">
                      <a16:creationId xmlns:a16="http://schemas.microsoft.com/office/drawing/2014/main" xmlns="" id="{7FA2E805-634D-47A6-A580-0281C1412758}"/>
                    </a:ext>
                  </a:extLst>
                </p:cNvPr>
                <p:cNvSpPr/>
                <p:nvPr/>
              </p:nvSpPr>
              <p:spPr>
                <a:xfrm>
                  <a:off x="6113822" y="4236050"/>
                  <a:ext cx="21801" cy="7285"/>
                </a:xfrm>
                <a:custGeom>
                  <a:avLst/>
                  <a:gdLst>
                    <a:gd name="connsiteX0" fmla="*/ 2276 w 21801"/>
                    <a:gd name="connsiteY0" fmla="*/ 7146 h 7285"/>
                    <a:gd name="connsiteX1" fmla="*/ 20373 w 21801"/>
                    <a:gd name="connsiteY1" fmla="*/ 3050 h 7285"/>
                    <a:gd name="connsiteX2" fmla="*/ 20373 w 21801"/>
                    <a:gd name="connsiteY2" fmla="*/ 2 h 7285"/>
                    <a:gd name="connsiteX3" fmla="*/ 752 w 21801"/>
                    <a:gd name="connsiteY3" fmla="*/ 4479 h 7285"/>
                    <a:gd name="connsiteX4" fmla="*/ 2276 w 21801"/>
                    <a:gd name="connsiteY4" fmla="*/ 7146 h 7285"/>
                    <a:gd name="connsiteX5" fmla="*/ 2276 w 21801"/>
                    <a:gd name="connsiteY5" fmla="*/ 7146 h 7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801" h="7285">
                      <a:moveTo>
                        <a:pt x="2276" y="7146"/>
                      </a:moveTo>
                      <a:cubicBezTo>
                        <a:pt x="8181" y="4669"/>
                        <a:pt x="13991" y="3336"/>
                        <a:pt x="20373" y="3050"/>
                      </a:cubicBezTo>
                      <a:cubicBezTo>
                        <a:pt x="22278" y="2955"/>
                        <a:pt x="22278" y="-93"/>
                        <a:pt x="20373" y="2"/>
                      </a:cubicBezTo>
                      <a:cubicBezTo>
                        <a:pt x="13515" y="383"/>
                        <a:pt x="7038" y="1812"/>
                        <a:pt x="752" y="4479"/>
                      </a:cubicBezTo>
                      <a:cubicBezTo>
                        <a:pt x="-963" y="5336"/>
                        <a:pt x="561" y="7908"/>
                        <a:pt x="2276" y="7146"/>
                      </a:cubicBezTo>
                      <a:lnTo>
                        <a:pt x="2276" y="71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:a16="http://schemas.microsoft.com/office/drawing/2014/main" xmlns="" id="{6562A590-A4B2-4981-946D-9FDEB3C91BFD}"/>
                    </a:ext>
                  </a:extLst>
                </p:cNvPr>
                <p:cNvSpPr/>
                <p:nvPr/>
              </p:nvSpPr>
              <p:spPr>
                <a:xfrm>
                  <a:off x="6134425" y="4258101"/>
                  <a:ext cx="15189" cy="14206"/>
                </a:xfrm>
                <a:custGeom>
                  <a:avLst/>
                  <a:gdLst>
                    <a:gd name="connsiteX0" fmla="*/ 2913 w 15189"/>
                    <a:gd name="connsiteY0" fmla="*/ 13575 h 14206"/>
                    <a:gd name="connsiteX1" fmla="*/ 14438 w 15189"/>
                    <a:gd name="connsiteY1" fmla="*/ 2812 h 14206"/>
                    <a:gd name="connsiteX2" fmla="*/ 12914 w 15189"/>
                    <a:gd name="connsiteY2" fmla="*/ 240 h 14206"/>
                    <a:gd name="connsiteX3" fmla="*/ 246 w 15189"/>
                    <a:gd name="connsiteY3" fmla="*/ 12051 h 14206"/>
                    <a:gd name="connsiteX4" fmla="*/ 2913 w 15189"/>
                    <a:gd name="connsiteY4" fmla="*/ 13575 h 14206"/>
                    <a:gd name="connsiteX5" fmla="*/ 2913 w 15189"/>
                    <a:gd name="connsiteY5" fmla="*/ 13575 h 14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89" h="14206">
                      <a:moveTo>
                        <a:pt x="2913" y="13575"/>
                      </a:moveTo>
                      <a:cubicBezTo>
                        <a:pt x="6056" y="9003"/>
                        <a:pt x="9771" y="5574"/>
                        <a:pt x="14438" y="2812"/>
                      </a:cubicBezTo>
                      <a:cubicBezTo>
                        <a:pt x="16152" y="1859"/>
                        <a:pt x="14628" y="-808"/>
                        <a:pt x="12914" y="240"/>
                      </a:cubicBezTo>
                      <a:cubicBezTo>
                        <a:pt x="7770" y="3288"/>
                        <a:pt x="3675" y="7193"/>
                        <a:pt x="246" y="12051"/>
                      </a:cubicBezTo>
                      <a:cubicBezTo>
                        <a:pt x="-802" y="13575"/>
                        <a:pt x="1770" y="15099"/>
                        <a:pt x="2913" y="13575"/>
                      </a:cubicBezTo>
                      <a:lnTo>
                        <a:pt x="2913" y="13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:a16="http://schemas.microsoft.com/office/drawing/2014/main" xmlns="" id="{AB88C7E8-0F71-44D0-83DF-2D4722E7671A}"/>
                    </a:ext>
                  </a:extLst>
                </p:cNvPr>
                <p:cNvSpPr/>
                <p:nvPr/>
              </p:nvSpPr>
              <p:spPr>
                <a:xfrm>
                  <a:off x="6149637" y="4266991"/>
                  <a:ext cx="15980" cy="11920"/>
                </a:xfrm>
                <a:custGeom>
                  <a:avLst/>
                  <a:gdLst>
                    <a:gd name="connsiteX0" fmla="*/ 2655 w 15980"/>
                    <a:gd name="connsiteY0" fmla="*/ 11543 h 11920"/>
                    <a:gd name="connsiteX1" fmla="*/ 15228 w 15980"/>
                    <a:gd name="connsiteY1" fmla="*/ 2780 h 11920"/>
                    <a:gd name="connsiteX2" fmla="*/ 13704 w 15980"/>
                    <a:gd name="connsiteY2" fmla="*/ 208 h 11920"/>
                    <a:gd name="connsiteX3" fmla="*/ 465 w 15980"/>
                    <a:gd name="connsiteY3" fmla="*/ 9447 h 11920"/>
                    <a:gd name="connsiteX4" fmla="*/ 2655 w 15980"/>
                    <a:gd name="connsiteY4" fmla="*/ 11543 h 11920"/>
                    <a:gd name="connsiteX5" fmla="*/ 2655 w 15980"/>
                    <a:gd name="connsiteY5" fmla="*/ 11543 h 11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980" h="11920">
                      <a:moveTo>
                        <a:pt x="2655" y="11543"/>
                      </a:moveTo>
                      <a:cubicBezTo>
                        <a:pt x="6561" y="8114"/>
                        <a:pt x="10752" y="5256"/>
                        <a:pt x="15228" y="2780"/>
                      </a:cubicBezTo>
                      <a:cubicBezTo>
                        <a:pt x="16943" y="1827"/>
                        <a:pt x="15419" y="-744"/>
                        <a:pt x="13704" y="208"/>
                      </a:cubicBezTo>
                      <a:cubicBezTo>
                        <a:pt x="8942" y="2875"/>
                        <a:pt x="4560" y="5923"/>
                        <a:pt x="465" y="9447"/>
                      </a:cubicBezTo>
                      <a:cubicBezTo>
                        <a:pt x="-964" y="10686"/>
                        <a:pt x="1227" y="12781"/>
                        <a:pt x="2655" y="11543"/>
                      </a:cubicBezTo>
                      <a:lnTo>
                        <a:pt x="2655" y="115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6" name="Freeform: Shape 615">
                  <a:extLst>
                    <a:ext uri="{FF2B5EF4-FFF2-40B4-BE49-F238E27FC236}">
                      <a16:creationId xmlns:a16="http://schemas.microsoft.com/office/drawing/2014/main" xmlns="" id="{9637C4B2-A933-4D53-B7E0-91432A72EF36}"/>
                    </a:ext>
                  </a:extLst>
                </p:cNvPr>
                <p:cNvSpPr/>
                <p:nvPr/>
              </p:nvSpPr>
              <p:spPr>
                <a:xfrm>
                  <a:off x="6113871" y="4204281"/>
                  <a:ext cx="43884" cy="34291"/>
                </a:xfrm>
                <a:custGeom>
                  <a:avLst/>
                  <a:gdLst>
                    <a:gd name="connsiteX0" fmla="*/ 22229 w 43884"/>
                    <a:gd name="connsiteY0" fmla="*/ 32342 h 34291"/>
                    <a:gd name="connsiteX1" fmla="*/ 2893 w 43884"/>
                    <a:gd name="connsiteY1" fmla="*/ 12816 h 34291"/>
                    <a:gd name="connsiteX2" fmla="*/ 21943 w 43884"/>
                    <a:gd name="connsiteY2" fmla="*/ 32152 h 34291"/>
                    <a:gd name="connsiteX3" fmla="*/ 23753 w 43884"/>
                    <a:gd name="connsiteY3" fmla="*/ 31961 h 34291"/>
                    <a:gd name="connsiteX4" fmla="*/ 40993 w 43884"/>
                    <a:gd name="connsiteY4" fmla="*/ 719 h 34291"/>
                    <a:gd name="connsiteX5" fmla="*/ 29087 w 43884"/>
                    <a:gd name="connsiteY5" fmla="*/ 5673 h 34291"/>
                    <a:gd name="connsiteX6" fmla="*/ 22896 w 43884"/>
                    <a:gd name="connsiteY6" fmla="*/ 24818 h 34291"/>
                    <a:gd name="connsiteX7" fmla="*/ 25944 w 43884"/>
                    <a:gd name="connsiteY7" fmla="*/ 24818 h 34291"/>
                    <a:gd name="connsiteX8" fmla="*/ 28706 w 43884"/>
                    <a:gd name="connsiteY8" fmla="*/ 11483 h 34291"/>
                    <a:gd name="connsiteX9" fmla="*/ 32135 w 43884"/>
                    <a:gd name="connsiteY9" fmla="*/ 6911 h 34291"/>
                    <a:gd name="connsiteX10" fmla="*/ 39564 w 43884"/>
                    <a:gd name="connsiteY10" fmla="*/ 9482 h 34291"/>
                    <a:gd name="connsiteX11" fmla="*/ 25848 w 43884"/>
                    <a:gd name="connsiteY11" fmla="*/ 25961 h 34291"/>
                    <a:gd name="connsiteX12" fmla="*/ 18228 w 43884"/>
                    <a:gd name="connsiteY12" fmla="*/ 26913 h 34291"/>
                    <a:gd name="connsiteX13" fmla="*/ 7560 w 43884"/>
                    <a:gd name="connsiteY13" fmla="*/ 21389 h 34291"/>
                    <a:gd name="connsiteX14" fmla="*/ 11180 w 43884"/>
                    <a:gd name="connsiteY14" fmla="*/ 17483 h 34291"/>
                    <a:gd name="connsiteX15" fmla="*/ 15561 w 43884"/>
                    <a:gd name="connsiteY15" fmla="*/ 22627 h 34291"/>
                    <a:gd name="connsiteX16" fmla="*/ 19467 w 43884"/>
                    <a:gd name="connsiteY16" fmla="*/ 33295 h 34291"/>
                    <a:gd name="connsiteX17" fmla="*/ 22229 w 43884"/>
                    <a:gd name="connsiteY17" fmla="*/ 32342 h 34291"/>
                    <a:gd name="connsiteX18" fmla="*/ 22229 w 43884"/>
                    <a:gd name="connsiteY18" fmla="*/ 32342 h 3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3884" h="34291">
                      <a:moveTo>
                        <a:pt x="22229" y="32342"/>
                      </a:moveTo>
                      <a:cubicBezTo>
                        <a:pt x="20991" y="25580"/>
                        <a:pt x="12704" y="6911"/>
                        <a:pt x="2893" y="12816"/>
                      </a:cubicBezTo>
                      <a:cubicBezTo>
                        <a:pt x="-8823" y="19865"/>
                        <a:pt x="18609" y="30533"/>
                        <a:pt x="21943" y="32152"/>
                      </a:cubicBezTo>
                      <a:cubicBezTo>
                        <a:pt x="22515" y="32438"/>
                        <a:pt x="23277" y="32438"/>
                        <a:pt x="23753" y="31961"/>
                      </a:cubicBezTo>
                      <a:cubicBezTo>
                        <a:pt x="27753" y="28247"/>
                        <a:pt x="52137" y="7196"/>
                        <a:pt x="40993" y="719"/>
                      </a:cubicBezTo>
                      <a:cubicBezTo>
                        <a:pt x="36707" y="-1757"/>
                        <a:pt x="31659" y="2720"/>
                        <a:pt x="29087" y="5673"/>
                      </a:cubicBezTo>
                      <a:cubicBezTo>
                        <a:pt x="24324" y="11007"/>
                        <a:pt x="22419" y="17865"/>
                        <a:pt x="22896" y="24818"/>
                      </a:cubicBezTo>
                      <a:cubicBezTo>
                        <a:pt x="22991" y="26723"/>
                        <a:pt x="26039" y="26723"/>
                        <a:pt x="25944" y="24818"/>
                      </a:cubicBezTo>
                      <a:cubicBezTo>
                        <a:pt x="25658" y="20055"/>
                        <a:pt x="26325" y="15674"/>
                        <a:pt x="28706" y="11483"/>
                      </a:cubicBezTo>
                      <a:cubicBezTo>
                        <a:pt x="29658" y="9768"/>
                        <a:pt x="30801" y="8244"/>
                        <a:pt x="32135" y="6911"/>
                      </a:cubicBezTo>
                      <a:cubicBezTo>
                        <a:pt x="34040" y="4339"/>
                        <a:pt x="36516" y="5196"/>
                        <a:pt x="39564" y="9482"/>
                      </a:cubicBezTo>
                      <a:cubicBezTo>
                        <a:pt x="40041" y="11769"/>
                        <a:pt x="28039" y="24246"/>
                        <a:pt x="25848" y="25961"/>
                      </a:cubicBezTo>
                      <a:cubicBezTo>
                        <a:pt x="22324" y="28532"/>
                        <a:pt x="22038" y="28247"/>
                        <a:pt x="18228" y="26913"/>
                      </a:cubicBezTo>
                      <a:cubicBezTo>
                        <a:pt x="17085" y="26532"/>
                        <a:pt x="7656" y="22341"/>
                        <a:pt x="7560" y="21389"/>
                      </a:cubicBezTo>
                      <a:cubicBezTo>
                        <a:pt x="8799" y="20055"/>
                        <a:pt x="9942" y="18817"/>
                        <a:pt x="11180" y="17483"/>
                      </a:cubicBezTo>
                      <a:cubicBezTo>
                        <a:pt x="12894" y="19007"/>
                        <a:pt x="14323" y="20722"/>
                        <a:pt x="15561" y="22627"/>
                      </a:cubicBezTo>
                      <a:cubicBezTo>
                        <a:pt x="17657" y="25865"/>
                        <a:pt x="18800" y="29485"/>
                        <a:pt x="19467" y="33295"/>
                      </a:cubicBezTo>
                      <a:cubicBezTo>
                        <a:pt x="19657" y="35105"/>
                        <a:pt x="22515" y="34248"/>
                        <a:pt x="22229" y="32342"/>
                      </a:cubicBezTo>
                      <a:lnTo>
                        <a:pt x="22229" y="323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:a16="http://schemas.microsoft.com/office/drawing/2014/main" xmlns="" id="{96EA304C-6EC3-4440-95C2-3405D226A898}"/>
                    </a:ext>
                  </a:extLst>
                </p:cNvPr>
                <p:cNvSpPr/>
                <p:nvPr/>
              </p:nvSpPr>
              <p:spPr>
                <a:xfrm>
                  <a:off x="6059708" y="4247417"/>
                  <a:ext cx="40511" cy="38548"/>
                </a:xfrm>
                <a:custGeom>
                  <a:avLst/>
                  <a:gdLst>
                    <a:gd name="connsiteX0" fmla="*/ 1907 w 40511"/>
                    <a:gd name="connsiteY0" fmla="*/ 3590 h 38548"/>
                    <a:gd name="connsiteX1" fmla="*/ 37054 w 40511"/>
                    <a:gd name="connsiteY1" fmla="*/ 36642 h 38548"/>
                    <a:gd name="connsiteX2" fmla="*/ 40007 w 40511"/>
                    <a:gd name="connsiteY2" fmla="*/ 37404 h 38548"/>
                    <a:gd name="connsiteX3" fmla="*/ 1145 w 40511"/>
                    <a:gd name="connsiteY3" fmla="*/ 637 h 38548"/>
                    <a:gd name="connsiteX4" fmla="*/ 1907 w 40511"/>
                    <a:gd name="connsiteY4" fmla="*/ 3590 h 38548"/>
                    <a:gd name="connsiteX5" fmla="*/ 1907 w 40511"/>
                    <a:gd name="connsiteY5" fmla="*/ 3590 h 38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511" h="38548">
                      <a:moveTo>
                        <a:pt x="1907" y="3590"/>
                      </a:moveTo>
                      <a:cubicBezTo>
                        <a:pt x="22004" y="-220"/>
                        <a:pt x="40673" y="15782"/>
                        <a:pt x="37054" y="36642"/>
                      </a:cubicBezTo>
                      <a:cubicBezTo>
                        <a:pt x="36768" y="38547"/>
                        <a:pt x="39626" y="39404"/>
                        <a:pt x="40007" y="37404"/>
                      </a:cubicBezTo>
                      <a:cubicBezTo>
                        <a:pt x="44007" y="14258"/>
                        <a:pt x="23624" y="-3649"/>
                        <a:pt x="1145" y="637"/>
                      </a:cubicBezTo>
                      <a:cubicBezTo>
                        <a:pt x="-856" y="1018"/>
                        <a:pt x="2" y="3971"/>
                        <a:pt x="1907" y="3590"/>
                      </a:cubicBezTo>
                      <a:lnTo>
                        <a:pt x="1907" y="3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:a16="http://schemas.microsoft.com/office/drawing/2014/main" xmlns="" id="{6D1EE19A-F671-4D60-A135-26E16356F84F}"/>
                    </a:ext>
                  </a:extLst>
                </p:cNvPr>
                <p:cNvSpPr/>
                <p:nvPr/>
              </p:nvSpPr>
              <p:spPr>
                <a:xfrm>
                  <a:off x="6060919" y="4275889"/>
                  <a:ext cx="124289" cy="34207"/>
                </a:xfrm>
                <a:custGeom>
                  <a:avLst/>
                  <a:gdLst>
                    <a:gd name="connsiteX0" fmla="*/ 1076 w 124289"/>
                    <a:gd name="connsiteY0" fmla="*/ 3026 h 34207"/>
                    <a:gd name="connsiteX1" fmla="*/ 122425 w 124289"/>
                    <a:gd name="connsiteY1" fmla="*/ 34173 h 34207"/>
                    <a:gd name="connsiteX2" fmla="*/ 123187 w 124289"/>
                    <a:gd name="connsiteY2" fmla="*/ 31220 h 34207"/>
                    <a:gd name="connsiteX3" fmla="*/ 1838 w 124289"/>
                    <a:gd name="connsiteY3" fmla="*/ 73 h 34207"/>
                    <a:gd name="connsiteX4" fmla="*/ 1076 w 124289"/>
                    <a:gd name="connsiteY4" fmla="*/ 3026 h 34207"/>
                    <a:gd name="connsiteX5" fmla="*/ 1076 w 124289"/>
                    <a:gd name="connsiteY5" fmla="*/ 3026 h 34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89" h="34207">
                      <a:moveTo>
                        <a:pt x="1076" y="3026"/>
                      </a:moveTo>
                      <a:cubicBezTo>
                        <a:pt x="41081" y="15123"/>
                        <a:pt x="81562" y="25505"/>
                        <a:pt x="122425" y="34173"/>
                      </a:cubicBezTo>
                      <a:cubicBezTo>
                        <a:pt x="124330" y="34553"/>
                        <a:pt x="125092" y="31696"/>
                        <a:pt x="123187" y="31220"/>
                      </a:cubicBezTo>
                      <a:cubicBezTo>
                        <a:pt x="82324" y="22552"/>
                        <a:pt x="41843" y="12170"/>
                        <a:pt x="1838" y="73"/>
                      </a:cubicBezTo>
                      <a:cubicBezTo>
                        <a:pt x="28" y="-498"/>
                        <a:pt x="-829" y="2454"/>
                        <a:pt x="1076" y="3026"/>
                      </a:cubicBezTo>
                      <a:lnTo>
                        <a:pt x="1076" y="30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88" name="Graphic 495">
                <a:extLst>
                  <a:ext uri="{FF2B5EF4-FFF2-40B4-BE49-F238E27FC236}">
                    <a16:creationId xmlns:a16="http://schemas.microsoft.com/office/drawing/2014/main" xmlns="" id="{654DA2D1-6593-495D-B2CE-5BCB54E613DE}"/>
                  </a:ext>
                </a:extLst>
              </p:cNvPr>
              <p:cNvGrpSpPr/>
              <p:nvPr/>
            </p:nvGrpSpPr>
            <p:grpSpPr>
              <a:xfrm>
                <a:off x="5562690" y="2989123"/>
                <a:ext cx="107351" cy="124884"/>
                <a:chOff x="5562690" y="2989123"/>
                <a:chExt cx="107351" cy="124884"/>
              </a:xfrm>
            </p:grpSpPr>
            <p:sp>
              <p:nvSpPr>
                <p:cNvPr id="609" name="Freeform: Shape 608">
                  <a:extLst>
                    <a:ext uri="{FF2B5EF4-FFF2-40B4-BE49-F238E27FC236}">
                      <a16:creationId xmlns:a16="http://schemas.microsoft.com/office/drawing/2014/main" xmlns="" id="{F770635D-C168-4D41-BED1-F1F4E4BFB150}"/>
                    </a:ext>
                  </a:extLst>
                </p:cNvPr>
                <p:cNvSpPr/>
                <p:nvPr/>
              </p:nvSpPr>
              <p:spPr>
                <a:xfrm>
                  <a:off x="5562690" y="2989123"/>
                  <a:ext cx="107351" cy="124884"/>
                </a:xfrm>
                <a:custGeom>
                  <a:avLst/>
                  <a:gdLst>
                    <a:gd name="connsiteX0" fmla="*/ 107351 w 107351"/>
                    <a:gd name="connsiteY0" fmla="*/ 109263 h 124884"/>
                    <a:gd name="connsiteX1" fmla="*/ 91730 w 107351"/>
                    <a:gd name="connsiteY1" fmla="*/ 38874 h 124884"/>
                    <a:gd name="connsiteX2" fmla="*/ 88873 w 107351"/>
                    <a:gd name="connsiteY2" fmla="*/ 76974 h 124884"/>
                    <a:gd name="connsiteX3" fmla="*/ 39533 w 107351"/>
                    <a:gd name="connsiteY3" fmla="*/ 1345 h 124884"/>
                    <a:gd name="connsiteX4" fmla="*/ 66203 w 107351"/>
                    <a:gd name="connsiteY4" fmla="*/ 61543 h 124884"/>
                    <a:gd name="connsiteX5" fmla="*/ 16769 w 107351"/>
                    <a:gd name="connsiteY5" fmla="*/ 19157 h 124884"/>
                    <a:gd name="connsiteX6" fmla="*/ 55059 w 107351"/>
                    <a:gd name="connsiteY6" fmla="*/ 75545 h 124884"/>
                    <a:gd name="connsiteX7" fmla="*/ 1529 w 107351"/>
                    <a:gd name="connsiteY7" fmla="*/ 38302 h 124884"/>
                    <a:gd name="connsiteX8" fmla="*/ 43058 w 107351"/>
                    <a:gd name="connsiteY8" fmla="*/ 87165 h 124884"/>
                    <a:gd name="connsiteX9" fmla="*/ 13435 w 107351"/>
                    <a:gd name="connsiteY9" fmla="*/ 76688 h 124884"/>
                    <a:gd name="connsiteX10" fmla="*/ 52392 w 107351"/>
                    <a:gd name="connsiteY10" fmla="*/ 124884 h 124884"/>
                    <a:gd name="connsiteX11" fmla="*/ 107351 w 107351"/>
                    <a:gd name="connsiteY11" fmla="*/ 109263 h 12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351" h="124884">
                      <a:moveTo>
                        <a:pt x="107351" y="109263"/>
                      </a:moveTo>
                      <a:cubicBezTo>
                        <a:pt x="107351" y="109263"/>
                        <a:pt x="94778" y="45827"/>
                        <a:pt x="91730" y="38874"/>
                      </a:cubicBezTo>
                      <a:cubicBezTo>
                        <a:pt x="89349" y="33539"/>
                        <a:pt x="88873" y="76974"/>
                        <a:pt x="88873" y="76974"/>
                      </a:cubicBezTo>
                      <a:cubicBezTo>
                        <a:pt x="88873" y="76974"/>
                        <a:pt x="39533" y="-11895"/>
                        <a:pt x="39533" y="1345"/>
                      </a:cubicBezTo>
                      <a:cubicBezTo>
                        <a:pt x="39533" y="14585"/>
                        <a:pt x="66203" y="61543"/>
                        <a:pt x="66203" y="61543"/>
                      </a:cubicBezTo>
                      <a:cubicBezTo>
                        <a:pt x="66203" y="61543"/>
                        <a:pt x="5720" y="2774"/>
                        <a:pt x="16769" y="19157"/>
                      </a:cubicBezTo>
                      <a:cubicBezTo>
                        <a:pt x="27818" y="35540"/>
                        <a:pt x="55059" y="75545"/>
                        <a:pt x="55059" y="75545"/>
                      </a:cubicBezTo>
                      <a:cubicBezTo>
                        <a:pt x="55059" y="75545"/>
                        <a:pt x="-10759" y="17919"/>
                        <a:pt x="1529" y="38302"/>
                      </a:cubicBezTo>
                      <a:cubicBezTo>
                        <a:pt x="13816" y="58685"/>
                        <a:pt x="43058" y="87165"/>
                        <a:pt x="43058" y="87165"/>
                      </a:cubicBezTo>
                      <a:cubicBezTo>
                        <a:pt x="43058" y="87165"/>
                        <a:pt x="-2567" y="59733"/>
                        <a:pt x="13435" y="76688"/>
                      </a:cubicBezTo>
                      <a:cubicBezTo>
                        <a:pt x="29437" y="93642"/>
                        <a:pt x="39343" y="93452"/>
                        <a:pt x="52392" y="124884"/>
                      </a:cubicBezTo>
                      <a:lnTo>
                        <a:pt x="107351" y="109263"/>
                      </a:lnTo>
                      <a:close/>
                    </a:path>
                  </a:pathLst>
                </a:custGeom>
                <a:solidFill>
                  <a:srgbClr val="F4D2B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0" name="Freeform: Shape 609">
                  <a:extLst>
                    <a:ext uri="{FF2B5EF4-FFF2-40B4-BE49-F238E27FC236}">
                      <a16:creationId xmlns:a16="http://schemas.microsoft.com/office/drawing/2014/main" xmlns="" id="{94FB2114-6118-48CF-B7DF-5B251B2F8EFD}"/>
                    </a:ext>
                  </a:extLst>
                </p:cNvPr>
                <p:cNvSpPr/>
                <p:nvPr/>
              </p:nvSpPr>
              <p:spPr>
                <a:xfrm>
                  <a:off x="5611247" y="3075084"/>
                  <a:ext cx="49384" cy="22359"/>
                </a:xfrm>
                <a:custGeom>
                  <a:avLst/>
                  <a:gdLst>
                    <a:gd name="connsiteX0" fmla="*/ 49269 w 49384"/>
                    <a:gd name="connsiteY0" fmla="*/ 20159 h 22359"/>
                    <a:gd name="connsiteX1" fmla="*/ 1739 w 49384"/>
                    <a:gd name="connsiteY1" fmla="*/ 2252 h 22359"/>
                    <a:gd name="connsiteX2" fmla="*/ 3073 w 49384"/>
                    <a:gd name="connsiteY2" fmla="*/ 7110 h 22359"/>
                    <a:gd name="connsiteX3" fmla="*/ 30981 w 49384"/>
                    <a:gd name="connsiteY3" fmla="*/ 9491 h 22359"/>
                    <a:gd name="connsiteX4" fmla="*/ 46221 w 49384"/>
                    <a:gd name="connsiteY4" fmla="*/ 21969 h 22359"/>
                    <a:gd name="connsiteX5" fmla="*/ 49269 w 49384"/>
                    <a:gd name="connsiteY5" fmla="*/ 20159 h 22359"/>
                    <a:gd name="connsiteX6" fmla="*/ 49269 w 49384"/>
                    <a:gd name="connsiteY6" fmla="*/ 20159 h 22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384" h="22359">
                      <a:moveTo>
                        <a:pt x="49269" y="20159"/>
                      </a:moveTo>
                      <a:cubicBezTo>
                        <a:pt x="43745" y="2538"/>
                        <a:pt x="17075" y="-3844"/>
                        <a:pt x="1739" y="2252"/>
                      </a:cubicBezTo>
                      <a:cubicBezTo>
                        <a:pt x="-1213" y="3490"/>
                        <a:pt x="-166" y="7681"/>
                        <a:pt x="3073" y="7110"/>
                      </a:cubicBezTo>
                      <a:cubicBezTo>
                        <a:pt x="12788" y="5395"/>
                        <a:pt x="21932" y="4919"/>
                        <a:pt x="30981" y="9491"/>
                      </a:cubicBezTo>
                      <a:cubicBezTo>
                        <a:pt x="37172" y="12539"/>
                        <a:pt x="40982" y="17873"/>
                        <a:pt x="46221" y="21969"/>
                      </a:cubicBezTo>
                      <a:cubicBezTo>
                        <a:pt x="47555" y="22921"/>
                        <a:pt x="49936" y="22064"/>
                        <a:pt x="49269" y="20159"/>
                      </a:cubicBezTo>
                      <a:lnTo>
                        <a:pt x="49269" y="2015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xmlns="" id="{37B05F99-E542-4B46-8FA6-793CA56917C1}"/>
                  </a:ext>
                </a:extLst>
              </p:cNvPr>
              <p:cNvSpPr/>
              <p:nvPr/>
            </p:nvSpPr>
            <p:spPr>
              <a:xfrm>
                <a:off x="5783960" y="3673506"/>
                <a:ext cx="277082" cy="544067"/>
              </a:xfrm>
              <a:custGeom>
                <a:avLst/>
                <a:gdLst>
                  <a:gd name="connsiteX0" fmla="*/ 277082 w 277082"/>
                  <a:gd name="connsiteY0" fmla="*/ 15145 h 544067"/>
                  <a:gd name="connsiteX1" fmla="*/ 129826 w 277082"/>
                  <a:gd name="connsiteY1" fmla="*/ 544068 h 544067"/>
                  <a:gd name="connsiteX2" fmla="*/ 0 w 277082"/>
                  <a:gd name="connsiteY2" fmla="*/ 521399 h 544067"/>
                  <a:gd name="connsiteX3" fmla="*/ 95821 w 277082"/>
                  <a:gd name="connsiteY3" fmla="*/ 0 h 54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082" h="544067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616E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xmlns="" id="{55E1B3C3-D7CC-4706-B1AA-678814645C5F}"/>
                  </a:ext>
                </a:extLst>
              </p:cNvPr>
              <p:cNvSpPr/>
              <p:nvPr/>
            </p:nvSpPr>
            <p:spPr>
              <a:xfrm>
                <a:off x="6027038" y="3688651"/>
                <a:ext cx="241839" cy="528923"/>
              </a:xfrm>
              <a:custGeom>
                <a:avLst/>
                <a:gdLst>
                  <a:gd name="connsiteX0" fmla="*/ 241840 w 241839"/>
                  <a:gd name="connsiteY0" fmla="*/ 0 h 528923"/>
                  <a:gd name="connsiteX1" fmla="*/ 143637 w 241839"/>
                  <a:gd name="connsiteY1" fmla="*/ 528923 h 528923"/>
                  <a:gd name="connsiteX2" fmla="*/ 0 w 241839"/>
                  <a:gd name="connsiteY2" fmla="*/ 528923 h 528923"/>
                  <a:gd name="connsiteX3" fmla="*/ 52959 w 241839"/>
                  <a:gd name="connsiteY3" fmla="*/ 7334 h 52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839" h="528923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616E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xmlns="" id="{56EF5AA4-CECE-4B39-9D08-53D627853034}"/>
                  </a:ext>
                </a:extLst>
              </p:cNvPr>
              <p:cNvSpPr/>
              <p:nvPr/>
            </p:nvSpPr>
            <p:spPr>
              <a:xfrm>
                <a:off x="5599650" y="3086290"/>
                <a:ext cx="962693" cy="694614"/>
              </a:xfrm>
              <a:custGeom>
                <a:avLst/>
                <a:gdLst>
                  <a:gd name="connsiteX0" fmla="*/ 166118 w 962693"/>
                  <a:gd name="connsiteY0" fmla="*/ 274987 h 694614"/>
                  <a:gd name="connsiteX1" fmla="*/ 292515 w 962693"/>
                  <a:gd name="connsiteY1" fmla="*/ 215074 h 694614"/>
                  <a:gd name="connsiteX2" fmla="*/ 256986 w 962693"/>
                  <a:gd name="connsiteY2" fmla="*/ 609314 h 694614"/>
                  <a:gd name="connsiteX3" fmla="*/ 690755 w 962693"/>
                  <a:gd name="connsiteY3" fmla="*/ 631317 h 694614"/>
                  <a:gd name="connsiteX4" fmla="*/ 606268 w 962693"/>
                  <a:gd name="connsiteY4" fmla="*/ 240411 h 694614"/>
                  <a:gd name="connsiteX5" fmla="*/ 906972 w 962693"/>
                  <a:gd name="connsiteY5" fmla="*/ 578739 h 694614"/>
                  <a:gd name="connsiteX6" fmla="*/ 962694 w 962693"/>
                  <a:gd name="connsiteY6" fmla="*/ 512350 h 694614"/>
                  <a:gd name="connsiteX7" fmla="*/ 599791 w 962693"/>
                  <a:gd name="connsiteY7" fmla="*/ 91916 h 694614"/>
                  <a:gd name="connsiteX8" fmla="*/ 528163 w 962693"/>
                  <a:gd name="connsiteY8" fmla="*/ 62960 h 694614"/>
                  <a:gd name="connsiteX9" fmla="*/ 359952 w 962693"/>
                  <a:gd name="connsiteY9" fmla="*/ 77153 h 694614"/>
                  <a:gd name="connsiteX10" fmla="*/ 344616 w 962693"/>
                  <a:gd name="connsiteY10" fmla="*/ 79439 h 694614"/>
                  <a:gd name="connsiteX11" fmla="*/ 292800 w 962693"/>
                  <a:gd name="connsiteY11" fmla="*/ 95631 h 694614"/>
                  <a:gd name="connsiteX12" fmla="*/ 138114 w 962693"/>
                  <a:gd name="connsiteY12" fmla="*/ 172879 h 694614"/>
                  <a:gd name="connsiteX13" fmla="*/ 81631 w 962693"/>
                  <a:gd name="connsiteY13" fmla="*/ 0 h 694614"/>
                  <a:gd name="connsiteX14" fmla="*/ 2 w 962693"/>
                  <a:gd name="connsiteY14" fmla="*/ 33909 h 694614"/>
                  <a:gd name="connsiteX15" fmla="*/ 166118 w 962693"/>
                  <a:gd name="connsiteY15" fmla="*/ 274987 h 69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2693" h="694614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FFB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xmlns="" id="{E9F9A77B-1CAA-4F39-A72A-B333D163B46D}"/>
                  </a:ext>
                </a:extLst>
              </p:cNvPr>
              <p:cNvSpPr/>
              <p:nvPr/>
            </p:nvSpPr>
            <p:spPr>
              <a:xfrm>
                <a:off x="6129418" y="3156143"/>
                <a:ext cx="79533" cy="173300"/>
              </a:xfrm>
              <a:custGeom>
                <a:avLst/>
                <a:gdLst>
                  <a:gd name="connsiteX0" fmla="*/ 109 w 79533"/>
                  <a:gd name="connsiteY0" fmla="*/ 1870 h 173300"/>
                  <a:gd name="connsiteX1" fmla="*/ 73547 w 79533"/>
                  <a:gd name="connsiteY1" fmla="*/ 171320 h 173300"/>
                  <a:gd name="connsiteX2" fmla="*/ 79357 w 79533"/>
                  <a:gd name="connsiteY2" fmla="*/ 169700 h 173300"/>
                  <a:gd name="connsiteX3" fmla="*/ 2871 w 79533"/>
                  <a:gd name="connsiteY3" fmla="*/ 632 h 173300"/>
                  <a:gd name="connsiteX4" fmla="*/ 109 w 79533"/>
                  <a:gd name="connsiteY4" fmla="*/ 1870 h 173300"/>
                  <a:gd name="connsiteX5" fmla="*/ 109 w 79533"/>
                  <a:gd name="connsiteY5" fmla="*/ 1870 h 17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533" h="17330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xmlns="" id="{7F86C052-C204-436F-A659-466C06E0509C}"/>
                  </a:ext>
                </a:extLst>
              </p:cNvPr>
              <p:cNvSpPr/>
              <p:nvPr/>
            </p:nvSpPr>
            <p:spPr>
              <a:xfrm>
                <a:off x="5890492" y="3168770"/>
                <a:ext cx="59438" cy="134316"/>
              </a:xfrm>
              <a:custGeom>
                <a:avLst/>
                <a:gdLst>
                  <a:gd name="connsiteX0" fmla="*/ 1672 w 59438"/>
                  <a:gd name="connsiteY0" fmla="*/ 134309 h 134316"/>
                  <a:gd name="connsiteX1" fmla="*/ 54250 w 59438"/>
                  <a:gd name="connsiteY1" fmla="*/ 83350 h 134316"/>
                  <a:gd name="connsiteX2" fmla="*/ 39963 w 59438"/>
                  <a:gd name="connsiteY2" fmla="*/ 482 h 134316"/>
                  <a:gd name="connsiteX3" fmla="*/ 36915 w 59438"/>
                  <a:gd name="connsiteY3" fmla="*/ 4483 h 134316"/>
                  <a:gd name="connsiteX4" fmla="*/ 1291 w 59438"/>
                  <a:gd name="connsiteY4" fmla="*/ 130975 h 134316"/>
                  <a:gd name="connsiteX5" fmla="*/ 1672 w 59438"/>
                  <a:gd name="connsiteY5" fmla="*/ 134309 h 134316"/>
                  <a:gd name="connsiteX6" fmla="*/ 1672 w 59438"/>
                  <a:gd name="connsiteY6" fmla="*/ 134309 h 13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38" h="134316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72" name="Freeform: Shape 571">
                <a:extLst>
                  <a:ext uri="{FF2B5EF4-FFF2-40B4-BE49-F238E27FC236}">
                    <a16:creationId xmlns:a16="http://schemas.microsoft.com/office/drawing/2014/main" xmlns="" id="{A65E4559-E9C8-4F9B-904B-D99ECB5A2E2D}"/>
                  </a:ext>
                </a:extLst>
              </p:cNvPr>
              <p:cNvSpPr/>
              <p:nvPr/>
            </p:nvSpPr>
            <p:spPr>
              <a:xfrm>
                <a:off x="5899466" y="3525275"/>
                <a:ext cx="57775" cy="113508"/>
              </a:xfrm>
              <a:custGeom>
                <a:avLst/>
                <a:gdLst>
                  <a:gd name="connsiteX0" fmla="*/ 48800 w 57775"/>
                  <a:gd name="connsiteY0" fmla="*/ 2688 h 113508"/>
                  <a:gd name="connsiteX1" fmla="*/ 1937 w 57775"/>
                  <a:gd name="connsiteY1" fmla="*/ 106416 h 113508"/>
                  <a:gd name="connsiteX2" fmla="*/ 5843 w 57775"/>
                  <a:gd name="connsiteY2" fmla="*/ 113083 h 113508"/>
                  <a:gd name="connsiteX3" fmla="*/ 52991 w 57775"/>
                  <a:gd name="connsiteY3" fmla="*/ 1545 h 113508"/>
                  <a:gd name="connsiteX4" fmla="*/ 48800 w 57775"/>
                  <a:gd name="connsiteY4" fmla="*/ 2688 h 113508"/>
                  <a:gd name="connsiteX5" fmla="*/ 48800 w 57775"/>
                  <a:gd name="connsiteY5" fmla="*/ 2688 h 1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75" h="113508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73" name="Freeform: Shape 572">
                <a:extLst>
                  <a:ext uri="{FF2B5EF4-FFF2-40B4-BE49-F238E27FC236}">
                    <a16:creationId xmlns:a16="http://schemas.microsoft.com/office/drawing/2014/main" xmlns="" id="{A9EEB767-9CC7-49D9-9955-173B80258A51}"/>
                  </a:ext>
                </a:extLst>
              </p:cNvPr>
              <p:cNvSpPr/>
              <p:nvPr/>
            </p:nvSpPr>
            <p:spPr>
              <a:xfrm>
                <a:off x="6180092" y="3507772"/>
                <a:ext cx="55364" cy="115151"/>
              </a:xfrm>
              <a:custGeom>
                <a:avLst/>
                <a:gdLst>
                  <a:gd name="connsiteX0" fmla="*/ 4299 w 55364"/>
                  <a:gd name="connsiteY0" fmla="*/ 1903 h 115151"/>
                  <a:gd name="connsiteX1" fmla="*/ 50210 w 55364"/>
                  <a:gd name="connsiteY1" fmla="*/ 114775 h 115151"/>
                  <a:gd name="connsiteX2" fmla="*/ 53734 w 55364"/>
                  <a:gd name="connsiteY2" fmla="*/ 108679 h 115151"/>
                  <a:gd name="connsiteX3" fmla="*/ 9347 w 55364"/>
                  <a:gd name="connsiteY3" fmla="*/ 3237 h 115151"/>
                  <a:gd name="connsiteX4" fmla="*/ 4299 w 55364"/>
                  <a:gd name="connsiteY4" fmla="*/ 1903 h 115151"/>
                  <a:gd name="connsiteX5" fmla="*/ 4299 w 55364"/>
                  <a:gd name="connsiteY5" fmla="*/ 1903 h 11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64" h="115151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2" y="82104"/>
                      <a:pt x="-939" y="48576"/>
                      <a:pt x="9347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74" name="Freeform: Shape 573">
                <a:extLst>
                  <a:ext uri="{FF2B5EF4-FFF2-40B4-BE49-F238E27FC236}">
                    <a16:creationId xmlns:a16="http://schemas.microsoft.com/office/drawing/2014/main" xmlns="" id="{0C92B4C6-FC66-401E-9F0D-93E3ECC79E3E}"/>
                  </a:ext>
                </a:extLst>
              </p:cNvPr>
              <p:cNvSpPr/>
              <p:nvPr/>
            </p:nvSpPr>
            <p:spPr>
              <a:xfrm>
                <a:off x="5592586" y="3088064"/>
                <a:ext cx="93946" cy="35758"/>
              </a:xfrm>
              <a:custGeom>
                <a:avLst/>
                <a:gdLst>
                  <a:gd name="connsiteX0" fmla="*/ 2875 w 93946"/>
                  <a:gd name="connsiteY0" fmla="*/ 35754 h 35758"/>
                  <a:gd name="connsiteX1" fmla="*/ 92029 w 93946"/>
                  <a:gd name="connsiteY1" fmla="*/ 7179 h 35758"/>
                  <a:gd name="connsiteX2" fmla="*/ 88123 w 93946"/>
                  <a:gd name="connsiteY2" fmla="*/ 511 h 35758"/>
                  <a:gd name="connsiteX3" fmla="*/ 2113 w 93946"/>
                  <a:gd name="connsiteY3" fmla="*/ 29944 h 35758"/>
                  <a:gd name="connsiteX4" fmla="*/ 2875 w 93946"/>
                  <a:gd name="connsiteY4" fmla="*/ 35754 h 35758"/>
                  <a:gd name="connsiteX5" fmla="*/ 2875 w 93946"/>
                  <a:gd name="connsiteY5" fmla="*/ 35754 h 3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946" h="35758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75" name="Freeform: Shape 574">
                <a:extLst>
                  <a:ext uri="{FF2B5EF4-FFF2-40B4-BE49-F238E27FC236}">
                    <a16:creationId xmlns:a16="http://schemas.microsoft.com/office/drawing/2014/main" xmlns="" id="{1CE35F4B-8AC6-4BD9-9ED3-90DCB08C8840}"/>
                  </a:ext>
                </a:extLst>
              </p:cNvPr>
              <p:cNvSpPr/>
              <p:nvPr/>
            </p:nvSpPr>
            <p:spPr>
              <a:xfrm>
                <a:off x="5709722" y="3258320"/>
                <a:ext cx="27620" cy="50267"/>
              </a:xfrm>
              <a:custGeom>
                <a:avLst/>
                <a:gdLst>
                  <a:gd name="connsiteX0" fmla="*/ 23565 w 27620"/>
                  <a:gd name="connsiteY0" fmla="*/ 943 h 50267"/>
                  <a:gd name="connsiteX1" fmla="*/ 12802 w 27620"/>
                  <a:gd name="connsiteY1" fmla="*/ 25803 h 50267"/>
                  <a:gd name="connsiteX2" fmla="*/ 134 w 27620"/>
                  <a:gd name="connsiteY2" fmla="*/ 47235 h 50267"/>
                  <a:gd name="connsiteX3" fmla="*/ 3658 w 27620"/>
                  <a:gd name="connsiteY3" fmla="*/ 49997 h 50267"/>
                  <a:gd name="connsiteX4" fmla="*/ 20708 w 27620"/>
                  <a:gd name="connsiteY4" fmla="*/ 26946 h 50267"/>
                  <a:gd name="connsiteX5" fmla="*/ 27375 w 27620"/>
                  <a:gd name="connsiteY5" fmla="*/ 1419 h 50267"/>
                  <a:gd name="connsiteX6" fmla="*/ 23565 w 27620"/>
                  <a:gd name="connsiteY6" fmla="*/ 943 h 50267"/>
                  <a:gd name="connsiteX7" fmla="*/ 23565 w 27620"/>
                  <a:gd name="connsiteY7" fmla="*/ 943 h 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0" h="50267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76" name="Freeform: Shape 575">
                <a:extLst>
                  <a:ext uri="{FF2B5EF4-FFF2-40B4-BE49-F238E27FC236}">
                    <a16:creationId xmlns:a16="http://schemas.microsoft.com/office/drawing/2014/main" xmlns="" id="{25784D9F-4E91-48DA-AFB2-E5B5B7C30A5C}"/>
                  </a:ext>
                </a:extLst>
              </p:cNvPr>
              <p:cNvSpPr/>
              <p:nvPr/>
            </p:nvSpPr>
            <p:spPr>
              <a:xfrm>
                <a:off x="5734429" y="3258672"/>
                <a:ext cx="12143" cy="60476"/>
              </a:xfrm>
              <a:custGeom>
                <a:avLst/>
                <a:gdLst>
                  <a:gd name="connsiteX0" fmla="*/ 859 w 12143"/>
                  <a:gd name="connsiteY0" fmla="*/ 2210 h 60476"/>
                  <a:gd name="connsiteX1" fmla="*/ 2 w 12143"/>
                  <a:gd name="connsiteY1" fmla="*/ 57551 h 60476"/>
                  <a:gd name="connsiteX2" fmla="*/ 5526 w 12143"/>
                  <a:gd name="connsiteY2" fmla="*/ 59075 h 60476"/>
                  <a:gd name="connsiteX3" fmla="*/ 12098 w 12143"/>
                  <a:gd name="connsiteY3" fmla="*/ 19546 h 60476"/>
                  <a:gd name="connsiteX4" fmla="*/ 2097 w 12143"/>
                  <a:gd name="connsiteY4" fmla="*/ 20 h 60476"/>
                  <a:gd name="connsiteX5" fmla="*/ 859 w 12143"/>
                  <a:gd name="connsiteY5" fmla="*/ 2210 h 60476"/>
                  <a:gd name="connsiteX6" fmla="*/ 859 w 12143"/>
                  <a:gd name="connsiteY6" fmla="*/ 2210 h 6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43" h="60476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77" name="Freeform: Shape 576">
                <a:extLst>
                  <a:ext uri="{FF2B5EF4-FFF2-40B4-BE49-F238E27FC236}">
                    <a16:creationId xmlns:a16="http://schemas.microsoft.com/office/drawing/2014/main" xmlns="" id="{BF1302BF-A2CA-40C6-B74B-DC939344294D}"/>
                  </a:ext>
                </a:extLst>
              </p:cNvPr>
              <p:cNvSpPr/>
              <p:nvPr/>
            </p:nvSpPr>
            <p:spPr>
              <a:xfrm>
                <a:off x="5857523" y="3649225"/>
                <a:ext cx="426340" cy="82363"/>
              </a:xfrm>
              <a:custGeom>
                <a:avLst/>
                <a:gdLst>
                  <a:gd name="connsiteX0" fmla="*/ 732 w 426340"/>
                  <a:gd name="connsiteY0" fmla="*/ 4183 h 82363"/>
                  <a:gd name="connsiteX1" fmla="*/ 424404 w 426340"/>
                  <a:gd name="connsiteY1" fmla="*/ 26567 h 82363"/>
                  <a:gd name="connsiteX2" fmla="*/ 420309 w 426340"/>
                  <a:gd name="connsiteY2" fmla="*/ 19613 h 82363"/>
                  <a:gd name="connsiteX3" fmla="*/ 3590 w 426340"/>
                  <a:gd name="connsiteY3" fmla="*/ 373 h 82363"/>
                  <a:gd name="connsiteX4" fmla="*/ 732 w 426340"/>
                  <a:gd name="connsiteY4" fmla="*/ 4183 h 82363"/>
                  <a:gd name="connsiteX5" fmla="*/ 732 w 426340"/>
                  <a:gd name="connsiteY5" fmla="*/ 4183 h 8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340" h="82363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78" name="Freeform: Shape 577">
                <a:extLst>
                  <a:ext uri="{FF2B5EF4-FFF2-40B4-BE49-F238E27FC236}">
                    <a16:creationId xmlns:a16="http://schemas.microsoft.com/office/drawing/2014/main" xmlns="" id="{B3884914-3524-4AC3-B2A1-334C61359049}"/>
                  </a:ext>
                </a:extLst>
              </p:cNvPr>
              <p:cNvSpPr/>
              <p:nvPr/>
            </p:nvSpPr>
            <p:spPr>
              <a:xfrm>
                <a:off x="5878082" y="3665361"/>
                <a:ext cx="8344" cy="54769"/>
              </a:xfrm>
              <a:custGeom>
                <a:avLst/>
                <a:gdLst>
                  <a:gd name="connsiteX0" fmla="*/ 1034 w 8344"/>
                  <a:gd name="connsiteY0" fmla="*/ 1001 h 54769"/>
                  <a:gd name="connsiteX1" fmla="*/ 748 w 8344"/>
                  <a:gd name="connsiteY1" fmla="*/ 26814 h 54769"/>
                  <a:gd name="connsiteX2" fmla="*/ 2939 w 8344"/>
                  <a:gd name="connsiteY2" fmla="*/ 52913 h 54769"/>
                  <a:gd name="connsiteX3" fmla="*/ 7987 w 8344"/>
                  <a:gd name="connsiteY3" fmla="*/ 52246 h 54769"/>
                  <a:gd name="connsiteX4" fmla="*/ 6844 w 8344"/>
                  <a:gd name="connsiteY4" fmla="*/ 24814 h 54769"/>
                  <a:gd name="connsiteX5" fmla="*/ 3701 w 8344"/>
                  <a:gd name="connsiteY5" fmla="*/ 1001 h 54769"/>
                  <a:gd name="connsiteX6" fmla="*/ 1034 w 8344"/>
                  <a:gd name="connsiteY6" fmla="*/ 1001 h 54769"/>
                  <a:gd name="connsiteX7" fmla="*/ 1034 w 8344"/>
                  <a:gd name="connsiteY7" fmla="*/ 1001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44" h="54769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79" name="Freeform: Shape 578">
                <a:extLst>
                  <a:ext uri="{FF2B5EF4-FFF2-40B4-BE49-F238E27FC236}">
                    <a16:creationId xmlns:a16="http://schemas.microsoft.com/office/drawing/2014/main" xmlns="" id="{50E32CAF-BC96-4325-AA7E-C210CEC779E7}"/>
                  </a:ext>
                </a:extLst>
              </p:cNvPr>
              <p:cNvSpPr/>
              <p:nvPr/>
            </p:nvSpPr>
            <p:spPr>
              <a:xfrm>
                <a:off x="5930205" y="3693984"/>
                <a:ext cx="7684" cy="59877"/>
              </a:xfrm>
              <a:custGeom>
                <a:avLst/>
                <a:gdLst>
                  <a:gd name="connsiteX0" fmla="*/ 60 w 7684"/>
                  <a:gd name="connsiteY0" fmla="*/ 1430 h 59877"/>
                  <a:gd name="connsiteX1" fmla="*/ 1869 w 7684"/>
                  <a:gd name="connsiteY1" fmla="*/ 57056 h 59877"/>
                  <a:gd name="connsiteX2" fmla="*/ 7680 w 7684"/>
                  <a:gd name="connsiteY2" fmla="*/ 57056 h 59877"/>
                  <a:gd name="connsiteX3" fmla="*/ 3012 w 7684"/>
                  <a:gd name="connsiteY3" fmla="*/ 1430 h 59877"/>
                  <a:gd name="connsiteX4" fmla="*/ 60 w 7684"/>
                  <a:gd name="connsiteY4" fmla="*/ 1430 h 59877"/>
                  <a:gd name="connsiteX5" fmla="*/ 60 w 7684"/>
                  <a:gd name="connsiteY5" fmla="*/ 1430 h 5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84" h="59877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80" name="Freeform: Shape 579">
                <a:extLst>
                  <a:ext uri="{FF2B5EF4-FFF2-40B4-BE49-F238E27FC236}">
                    <a16:creationId xmlns:a16="http://schemas.microsoft.com/office/drawing/2014/main" xmlns="" id="{B3EC56C2-6E25-40FB-895A-8A92A2CB14D6}"/>
                  </a:ext>
                </a:extLst>
              </p:cNvPr>
              <p:cNvSpPr/>
              <p:nvPr/>
            </p:nvSpPr>
            <p:spPr>
              <a:xfrm>
                <a:off x="5977695" y="3719389"/>
                <a:ext cx="7337" cy="51575"/>
              </a:xfrm>
              <a:custGeom>
                <a:avLst/>
                <a:gdLst>
                  <a:gd name="connsiteX0" fmla="*/ 1528 w 7337"/>
                  <a:gd name="connsiteY0" fmla="*/ 1361 h 51575"/>
                  <a:gd name="connsiteX1" fmla="*/ 1718 w 7337"/>
                  <a:gd name="connsiteY1" fmla="*/ 49748 h 51575"/>
                  <a:gd name="connsiteX2" fmla="*/ 6576 w 7337"/>
                  <a:gd name="connsiteY2" fmla="*/ 49081 h 51575"/>
                  <a:gd name="connsiteX3" fmla="*/ 4195 w 7337"/>
                  <a:gd name="connsiteY3" fmla="*/ 980 h 51575"/>
                  <a:gd name="connsiteX4" fmla="*/ 1528 w 7337"/>
                  <a:gd name="connsiteY4" fmla="*/ 1361 h 51575"/>
                  <a:gd name="connsiteX5" fmla="*/ 1528 w 7337"/>
                  <a:gd name="connsiteY5" fmla="*/ 1361 h 5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7" h="51575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81" name="Freeform: Shape 580">
                <a:extLst>
                  <a:ext uri="{FF2B5EF4-FFF2-40B4-BE49-F238E27FC236}">
                    <a16:creationId xmlns:a16="http://schemas.microsoft.com/office/drawing/2014/main" xmlns="" id="{082BACE6-93FD-476C-BA9A-1CAF1C1E0E01}"/>
                  </a:ext>
                </a:extLst>
              </p:cNvPr>
              <p:cNvSpPr/>
              <p:nvPr/>
            </p:nvSpPr>
            <p:spPr>
              <a:xfrm>
                <a:off x="6051991" y="3729216"/>
                <a:ext cx="10099" cy="51411"/>
              </a:xfrm>
              <a:custGeom>
                <a:avLst/>
                <a:gdLst>
                  <a:gd name="connsiteX0" fmla="*/ 3 w 10099"/>
                  <a:gd name="connsiteY0" fmla="*/ 1154 h 51411"/>
                  <a:gd name="connsiteX1" fmla="*/ 4956 w 10099"/>
                  <a:gd name="connsiteY1" fmla="*/ 49541 h 51411"/>
                  <a:gd name="connsiteX2" fmla="*/ 10100 w 10099"/>
                  <a:gd name="connsiteY2" fmla="*/ 48875 h 51411"/>
                  <a:gd name="connsiteX3" fmla="*/ 2289 w 10099"/>
                  <a:gd name="connsiteY3" fmla="*/ 869 h 51411"/>
                  <a:gd name="connsiteX4" fmla="*/ 3 w 10099"/>
                  <a:gd name="connsiteY4" fmla="*/ 1154 h 51411"/>
                  <a:gd name="connsiteX5" fmla="*/ 3 w 10099"/>
                  <a:gd name="connsiteY5" fmla="*/ 1154 h 5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9" h="51411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82" name="Freeform: Shape 581">
                <a:extLst>
                  <a:ext uri="{FF2B5EF4-FFF2-40B4-BE49-F238E27FC236}">
                    <a16:creationId xmlns:a16="http://schemas.microsoft.com/office/drawing/2014/main" xmlns="" id="{6112091A-3E9A-4AEB-AE6C-24136F5100D4}"/>
                  </a:ext>
                </a:extLst>
              </p:cNvPr>
              <p:cNvSpPr/>
              <p:nvPr/>
            </p:nvSpPr>
            <p:spPr>
              <a:xfrm>
                <a:off x="6108652" y="3726850"/>
                <a:ext cx="11542" cy="53909"/>
              </a:xfrm>
              <a:custGeom>
                <a:avLst/>
                <a:gdLst>
                  <a:gd name="connsiteX0" fmla="*/ 16 w 11542"/>
                  <a:gd name="connsiteY0" fmla="*/ 1900 h 53909"/>
                  <a:gd name="connsiteX1" fmla="*/ 6016 w 11542"/>
                  <a:gd name="connsiteY1" fmla="*/ 51907 h 53909"/>
                  <a:gd name="connsiteX2" fmla="*/ 11541 w 11542"/>
                  <a:gd name="connsiteY2" fmla="*/ 51145 h 53909"/>
                  <a:gd name="connsiteX3" fmla="*/ 3730 w 11542"/>
                  <a:gd name="connsiteY3" fmla="*/ 1424 h 53909"/>
                  <a:gd name="connsiteX4" fmla="*/ 16 w 11542"/>
                  <a:gd name="connsiteY4" fmla="*/ 1900 h 53909"/>
                  <a:gd name="connsiteX5" fmla="*/ 16 w 11542"/>
                  <a:gd name="connsiteY5" fmla="*/ 1900 h 5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42" h="53909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83" name="Freeform: Shape 582">
                <a:extLst>
                  <a:ext uri="{FF2B5EF4-FFF2-40B4-BE49-F238E27FC236}">
                    <a16:creationId xmlns:a16="http://schemas.microsoft.com/office/drawing/2014/main" xmlns="" id="{C176BE08-30C5-41AC-B119-FF87C5666843}"/>
                  </a:ext>
                </a:extLst>
              </p:cNvPr>
              <p:cNvSpPr/>
              <p:nvPr/>
            </p:nvSpPr>
            <p:spPr>
              <a:xfrm>
                <a:off x="6182564" y="3712987"/>
                <a:ext cx="13258" cy="46451"/>
              </a:xfrm>
              <a:custGeom>
                <a:avLst/>
                <a:gdLst>
                  <a:gd name="connsiteX0" fmla="*/ 18 w 13258"/>
                  <a:gd name="connsiteY0" fmla="*/ 3001 h 46451"/>
                  <a:gd name="connsiteX1" fmla="*/ 5733 w 13258"/>
                  <a:gd name="connsiteY1" fmla="*/ 43768 h 46451"/>
                  <a:gd name="connsiteX2" fmla="*/ 13258 w 13258"/>
                  <a:gd name="connsiteY2" fmla="*/ 42720 h 46451"/>
                  <a:gd name="connsiteX3" fmla="*/ 6019 w 13258"/>
                  <a:gd name="connsiteY3" fmla="*/ 2143 h 46451"/>
                  <a:gd name="connsiteX4" fmla="*/ 18 w 13258"/>
                  <a:gd name="connsiteY4" fmla="*/ 3001 h 46451"/>
                  <a:gd name="connsiteX5" fmla="*/ 18 w 13258"/>
                  <a:gd name="connsiteY5" fmla="*/ 3001 h 4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58" h="46451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84" name="Freeform: Shape 583">
                <a:extLst>
                  <a:ext uri="{FF2B5EF4-FFF2-40B4-BE49-F238E27FC236}">
                    <a16:creationId xmlns:a16="http://schemas.microsoft.com/office/drawing/2014/main" xmlns="" id="{E0FAD654-6000-4AB5-BF5C-57D6DD415054}"/>
                  </a:ext>
                </a:extLst>
              </p:cNvPr>
              <p:cNvSpPr/>
              <p:nvPr/>
            </p:nvSpPr>
            <p:spPr>
              <a:xfrm>
                <a:off x="6244796" y="3692706"/>
                <a:ext cx="15224" cy="42217"/>
              </a:xfrm>
              <a:custGeom>
                <a:avLst/>
                <a:gdLst>
                  <a:gd name="connsiteX0" fmla="*/ 79 w 15224"/>
                  <a:gd name="connsiteY0" fmla="*/ 3279 h 42217"/>
                  <a:gd name="connsiteX1" fmla="*/ 9414 w 15224"/>
                  <a:gd name="connsiteY1" fmla="*/ 40712 h 42217"/>
                  <a:gd name="connsiteX2" fmla="*/ 15224 w 15224"/>
                  <a:gd name="connsiteY2" fmla="*/ 39093 h 42217"/>
                  <a:gd name="connsiteX3" fmla="*/ 5128 w 15224"/>
                  <a:gd name="connsiteY3" fmla="*/ 1755 h 42217"/>
                  <a:gd name="connsiteX4" fmla="*/ 79 w 15224"/>
                  <a:gd name="connsiteY4" fmla="*/ 3279 h 42217"/>
                  <a:gd name="connsiteX5" fmla="*/ 79 w 15224"/>
                  <a:gd name="connsiteY5" fmla="*/ 3279 h 4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4" h="42217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2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85" name="Freeform: Shape 584">
                <a:extLst>
                  <a:ext uri="{FF2B5EF4-FFF2-40B4-BE49-F238E27FC236}">
                    <a16:creationId xmlns:a16="http://schemas.microsoft.com/office/drawing/2014/main" xmlns="" id="{8AEB3C11-243C-41BB-A8A9-E22875EB9894}"/>
                  </a:ext>
                </a:extLst>
              </p:cNvPr>
              <p:cNvSpPr/>
              <p:nvPr/>
            </p:nvSpPr>
            <p:spPr>
              <a:xfrm>
                <a:off x="5973501" y="3150483"/>
                <a:ext cx="151350" cy="108883"/>
              </a:xfrm>
              <a:custGeom>
                <a:avLst/>
                <a:gdLst>
                  <a:gd name="connsiteX0" fmla="*/ 5722 w 151350"/>
                  <a:gd name="connsiteY0" fmla="*/ 11912 h 108883"/>
                  <a:gd name="connsiteX1" fmla="*/ 70397 w 151350"/>
                  <a:gd name="connsiteY1" fmla="*/ 108876 h 108883"/>
                  <a:gd name="connsiteX2" fmla="*/ 146026 w 151350"/>
                  <a:gd name="connsiteY2" fmla="*/ 1815 h 108883"/>
                  <a:gd name="connsiteX3" fmla="*/ 140882 w 151350"/>
                  <a:gd name="connsiteY3" fmla="*/ 2482 h 108883"/>
                  <a:gd name="connsiteX4" fmla="*/ 78208 w 151350"/>
                  <a:gd name="connsiteY4" fmla="*/ 101447 h 108883"/>
                  <a:gd name="connsiteX5" fmla="*/ 9723 w 151350"/>
                  <a:gd name="connsiteY5" fmla="*/ 13531 h 108883"/>
                  <a:gd name="connsiteX6" fmla="*/ 5722 w 151350"/>
                  <a:gd name="connsiteY6" fmla="*/ 11912 h 108883"/>
                  <a:gd name="connsiteX7" fmla="*/ 5722 w 151350"/>
                  <a:gd name="connsiteY7" fmla="*/ 11912 h 1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50" h="108883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790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86" name="Freeform: Shape 585">
                <a:extLst>
                  <a:ext uri="{FF2B5EF4-FFF2-40B4-BE49-F238E27FC236}">
                    <a16:creationId xmlns:a16="http://schemas.microsoft.com/office/drawing/2014/main" xmlns="" id="{740FB5E3-6BA3-4309-B8CE-ACB97319F032}"/>
                  </a:ext>
                </a:extLst>
              </p:cNvPr>
              <p:cNvSpPr/>
              <p:nvPr/>
            </p:nvSpPr>
            <p:spPr>
              <a:xfrm>
                <a:off x="6055495" y="3218813"/>
                <a:ext cx="12799" cy="32021"/>
              </a:xfrm>
              <a:custGeom>
                <a:avLst/>
                <a:gdLst>
                  <a:gd name="connsiteX0" fmla="*/ 23 w 12799"/>
                  <a:gd name="connsiteY0" fmla="*/ 2636 h 32021"/>
                  <a:gd name="connsiteX1" fmla="*/ 3452 w 12799"/>
                  <a:gd name="connsiteY1" fmla="*/ 18448 h 32021"/>
                  <a:gd name="connsiteX2" fmla="*/ 8882 w 12799"/>
                  <a:gd name="connsiteY2" fmla="*/ 31497 h 32021"/>
                  <a:gd name="connsiteX3" fmla="*/ 12215 w 12799"/>
                  <a:gd name="connsiteY3" fmla="*/ 30640 h 32021"/>
                  <a:gd name="connsiteX4" fmla="*/ 10120 w 12799"/>
                  <a:gd name="connsiteY4" fmla="*/ 16638 h 32021"/>
                  <a:gd name="connsiteX5" fmla="*/ 4976 w 12799"/>
                  <a:gd name="connsiteY5" fmla="*/ 1303 h 32021"/>
                  <a:gd name="connsiteX6" fmla="*/ 23 w 12799"/>
                  <a:gd name="connsiteY6" fmla="*/ 2636 h 32021"/>
                  <a:gd name="connsiteX7" fmla="*/ 23 w 12799"/>
                  <a:gd name="connsiteY7" fmla="*/ 2636 h 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99" h="32021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87" name="Freeform: Shape 586">
                <a:extLst>
                  <a:ext uri="{FF2B5EF4-FFF2-40B4-BE49-F238E27FC236}">
                    <a16:creationId xmlns:a16="http://schemas.microsoft.com/office/drawing/2014/main" xmlns="" id="{9A244502-4EFE-44CD-8AF6-9A6D1F0D9CAF}"/>
                  </a:ext>
                </a:extLst>
              </p:cNvPr>
              <p:cNvSpPr/>
              <p:nvPr/>
            </p:nvSpPr>
            <p:spPr>
              <a:xfrm>
                <a:off x="6082703" y="3199226"/>
                <a:ext cx="30755" cy="24151"/>
              </a:xfrm>
              <a:custGeom>
                <a:avLst/>
                <a:gdLst>
                  <a:gd name="connsiteX0" fmla="*/ 56 w 30755"/>
                  <a:gd name="connsiteY0" fmla="*/ 1458 h 24151"/>
                  <a:gd name="connsiteX1" fmla="*/ 10820 w 30755"/>
                  <a:gd name="connsiteY1" fmla="*/ 13555 h 24151"/>
                  <a:gd name="connsiteX2" fmla="*/ 26250 w 30755"/>
                  <a:gd name="connsiteY2" fmla="*/ 23842 h 24151"/>
                  <a:gd name="connsiteX3" fmla="*/ 29298 w 30755"/>
                  <a:gd name="connsiteY3" fmla="*/ 18603 h 24151"/>
                  <a:gd name="connsiteX4" fmla="*/ 14439 w 30755"/>
                  <a:gd name="connsiteY4" fmla="*/ 8888 h 24151"/>
                  <a:gd name="connsiteX5" fmla="*/ 1390 w 30755"/>
                  <a:gd name="connsiteY5" fmla="*/ 29 h 24151"/>
                  <a:gd name="connsiteX6" fmla="*/ 56 w 30755"/>
                  <a:gd name="connsiteY6" fmla="*/ 1458 h 24151"/>
                  <a:gd name="connsiteX7" fmla="*/ 56 w 30755"/>
                  <a:gd name="connsiteY7" fmla="*/ 1458 h 2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55" h="24151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7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88" name="Freeform: Shape 587">
                <a:extLst>
                  <a:ext uri="{FF2B5EF4-FFF2-40B4-BE49-F238E27FC236}">
                    <a16:creationId xmlns:a16="http://schemas.microsoft.com/office/drawing/2014/main" xmlns="" id="{651E018C-7265-4363-9B73-F1C9DAB30CFF}"/>
                  </a:ext>
                </a:extLst>
              </p:cNvPr>
              <p:cNvSpPr/>
              <p:nvPr/>
            </p:nvSpPr>
            <p:spPr>
              <a:xfrm>
                <a:off x="6086505" y="3168928"/>
                <a:ext cx="36755" cy="8256"/>
              </a:xfrm>
              <a:custGeom>
                <a:avLst/>
                <a:gdLst>
                  <a:gd name="connsiteX0" fmla="*/ 1399 w 36755"/>
                  <a:gd name="connsiteY0" fmla="*/ 7754 h 8256"/>
                  <a:gd name="connsiteX1" fmla="*/ 17972 w 36755"/>
                  <a:gd name="connsiteY1" fmla="*/ 7564 h 8256"/>
                  <a:gd name="connsiteX2" fmla="*/ 34736 w 36755"/>
                  <a:gd name="connsiteY2" fmla="*/ 5754 h 8256"/>
                  <a:gd name="connsiteX3" fmla="*/ 33974 w 36755"/>
                  <a:gd name="connsiteY3" fmla="*/ 229 h 8256"/>
                  <a:gd name="connsiteX4" fmla="*/ 16734 w 36755"/>
                  <a:gd name="connsiteY4" fmla="*/ 1372 h 8256"/>
                  <a:gd name="connsiteX5" fmla="*/ 1399 w 36755"/>
                  <a:gd name="connsiteY5" fmla="*/ 3849 h 8256"/>
                  <a:gd name="connsiteX6" fmla="*/ 1399 w 36755"/>
                  <a:gd name="connsiteY6" fmla="*/ 7754 h 8256"/>
                  <a:gd name="connsiteX7" fmla="*/ 1399 w 36755"/>
                  <a:gd name="connsiteY7" fmla="*/ 7754 h 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55" h="8256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89" name="Freeform: Shape 588">
                <a:extLst>
                  <a:ext uri="{FF2B5EF4-FFF2-40B4-BE49-F238E27FC236}">
                    <a16:creationId xmlns:a16="http://schemas.microsoft.com/office/drawing/2014/main" xmlns="" id="{AD295C1D-D6C2-419F-9B92-F6BCA38DE216}"/>
                  </a:ext>
                </a:extLst>
              </p:cNvPr>
              <p:cNvSpPr/>
              <p:nvPr/>
            </p:nvSpPr>
            <p:spPr>
              <a:xfrm>
                <a:off x="6010616" y="3214331"/>
                <a:ext cx="17675" cy="31551"/>
              </a:xfrm>
              <a:custGeom>
                <a:avLst/>
                <a:gdLst>
                  <a:gd name="connsiteX0" fmla="*/ 15089 w 17675"/>
                  <a:gd name="connsiteY0" fmla="*/ 450 h 31551"/>
                  <a:gd name="connsiteX1" fmla="*/ 325 w 17675"/>
                  <a:gd name="connsiteY1" fmla="*/ 26358 h 31551"/>
                  <a:gd name="connsiteX2" fmla="*/ 6231 w 17675"/>
                  <a:gd name="connsiteY2" fmla="*/ 29787 h 31551"/>
                  <a:gd name="connsiteX3" fmla="*/ 17661 w 17675"/>
                  <a:gd name="connsiteY3" fmla="*/ 1879 h 31551"/>
                  <a:gd name="connsiteX4" fmla="*/ 15089 w 17675"/>
                  <a:gd name="connsiteY4" fmla="*/ 450 h 31551"/>
                  <a:gd name="connsiteX5" fmla="*/ 15089 w 17675"/>
                  <a:gd name="connsiteY5" fmla="*/ 450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5" h="31551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90" name="Freeform: Shape 589">
                <a:extLst>
                  <a:ext uri="{FF2B5EF4-FFF2-40B4-BE49-F238E27FC236}">
                    <a16:creationId xmlns:a16="http://schemas.microsoft.com/office/drawing/2014/main" xmlns="" id="{6EA42686-845D-4F99-BEE4-5F81A4893F65}"/>
                  </a:ext>
                </a:extLst>
              </p:cNvPr>
              <p:cNvSpPr/>
              <p:nvPr/>
            </p:nvSpPr>
            <p:spPr>
              <a:xfrm>
                <a:off x="5977669" y="3190365"/>
                <a:ext cx="25676" cy="22119"/>
              </a:xfrm>
              <a:custGeom>
                <a:avLst/>
                <a:gdLst>
                  <a:gd name="connsiteX0" fmla="*/ 22890 w 25676"/>
                  <a:gd name="connsiteY0" fmla="*/ 319 h 22119"/>
                  <a:gd name="connsiteX1" fmla="*/ 697 w 25676"/>
                  <a:gd name="connsiteY1" fmla="*/ 17273 h 22119"/>
                  <a:gd name="connsiteX2" fmla="*/ 4126 w 25676"/>
                  <a:gd name="connsiteY2" fmla="*/ 21750 h 22119"/>
                  <a:gd name="connsiteX3" fmla="*/ 25176 w 25676"/>
                  <a:gd name="connsiteY3" fmla="*/ 3271 h 22119"/>
                  <a:gd name="connsiteX4" fmla="*/ 22890 w 25676"/>
                  <a:gd name="connsiteY4" fmla="*/ 319 h 22119"/>
                  <a:gd name="connsiteX5" fmla="*/ 22890 w 25676"/>
                  <a:gd name="connsiteY5" fmla="*/ 319 h 2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76" h="22119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591" name="Graphic 495">
                <a:extLst>
                  <a:ext uri="{FF2B5EF4-FFF2-40B4-BE49-F238E27FC236}">
                    <a16:creationId xmlns:a16="http://schemas.microsoft.com/office/drawing/2014/main" xmlns="" id="{0B909744-316C-496C-BB31-F777512BF080}"/>
                  </a:ext>
                </a:extLst>
              </p:cNvPr>
              <p:cNvGrpSpPr/>
              <p:nvPr/>
            </p:nvGrpSpPr>
            <p:grpSpPr>
              <a:xfrm>
                <a:off x="5775005" y="2528940"/>
                <a:ext cx="583137" cy="692700"/>
                <a:chOff x="5775005" y="2528940"/>
                <a:chExt cx="583137" cy="692700"/>
              </a:xfrm>
            </p:grpSpPr>
            <p:sp>
              <p:nvSpPr>
                <p:cNvPr id="592" name="Freeform: Shape 591">
                  <a:extLst>
                    <a:ext uri="{FF2B5EF4-FFF2-40B4-BE49-F238E27FC236}">
                      <a16:creationId xmlns:a16="http://schemas.microsoft.com/office/drawing/2014/main" xmlns="" id="{F5D9B6A7-5F8B-40D5-B5C2-7B1CB54CA1BC}"/>
                    </a:ext>
                  </a:extLst>
                </p:cNvPr>
                <p:cNvSpPr/>
                <p:nvPr/>
              </p:nvSpPr>
              <p:spPr>
                <a:xfrm>
                  <a:off x="5775005" y="2528940"/>
                  <a:ext cx="561769" cy="393900"/>
                </a:xfrm>
                <a:custGeom>
                  <a:avLst/>
                  <a:gdLst>
                    <a:gd name="connsiteX0" fmla="*/ 15242 w 561769"/>
                    <a:gd name="connsiteY0" fmla="*/ 370184 h 393900"/>
                    <a:gd name="connsiteX1" fmla="*/ 21624 w 561769"/>
                    <a:gd name="connsiteY1" fmla="*/ 129582 h 393900"/>
                    <a:gd name="connsiteX2" fmla="*/ 155450 w 561769"/>
                    <a:gd name="connsiteY2" fmla="*/ 22997 h 393900"/>
                    <a:gd name="connsiteX3" fmla="*/ 326901 w 561769"/>
                    <a:gd name="connsiteY3" fmla="*/ 1376 h 393900"/>
                    <a:gd name="connsiteX4" fmla="*/ 453393 w 561769"/>
                    <a:gd name="connsiteY4" fmla="*/ 55382 h 393900"/>
                    <a:gd name="connsiteX5" fmla="*/ 553691 w 561769"/>
                    <a:gd name="connsiteY5" fmla="*/ 206449 h 393900"/>
                    <a:gd name="connsiteX6" fmla="*/ 502351 w 561769"/>
                    <a:gd name="connsiteY6" fmla="*/ 393901 h 39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1769" h="393900">
                      <a:moveTo>
                        <a:pt x="15242" y="370184"/>
                      </a:moveTo>
                      <a:cubicBezTo>
                        <a:pt x="-3522" y="315224"/>
                        <a:pt x="-8761" y="179112"/>
                        <a:pt x="21624" y="129582"/>
                      </a:cubicBezTo>
                      <a:cubicBezTo>
                        <a:pt x="52009" y="80052"/>
                        <a:pt x="101158" y="43571"/>
                        <a:pt x="155450" y="22997"/>
                      </a:cubicBezTo>
                      <a:cubicBezTo>
                        <a:pt x="209743" y="2423"/>
                        <a:pt x="268989" y="-2911"/>
                        <a:pt x="326901" y="1376"/>
                      </a:cubicBezTo>
                      <a:cubicBezTo>
                        <a:pt x="372620" y="4805"/>
                        <a:pt x="417007" y="27569"/>
                        <a:pt x="453393" y="55382"/>
                      </a:cubicBezTo>
                      <a:cubicBezTo>
                        <a:pt x="496636" y="88434"/>
                        <a:pt x="536355" y="154919"/>
                        <a:pt x="553691" y="206449"/>
                      </a:cubicBezTo>
                      <a:cubicBezTo>
                        <a:pt x="575503" y="271314"/>
                        <a:pt x="551405" y="366183"/>
                        <a:pt x="502351" y="393901"/>
                      </a:cubicBezTo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:a16="http://schemas.microsoft.com/office/drawing/2014/main" xmlns="" id="{F138B450-BA83-42ED-A911-F77FE0F50BDE}"/>
                    </a:ext>
                  </a:extLst>
                </p:cNvPr>
                <p:cNvSpPr/>
                <p:nvPr/>
              </p:nvSpPr>
              <p:spPr>
                <a:xfrm>
                  <a:off x="5786771" y="2586411"/>
                  <a:ext cx="489663" cy="635228"/>
                </a:xfrm>
                <a:custGeom>
                  <a:avLst/>
                  <a:gdLst>
                    <a:gd name="connsiteX0" fmla="*/ 317706 w 489663"/>
                    <a:gd name="connsiteY0" fmla="*/ 2959 h 635228"/>
                    <a:gd name="connsiteX1" fmla="*/ 3000 w 489663"/>
                    <a:gd name="connsiteY1" fmla="*/ 189364 h 635228"/>
                    <a:gd name="connsiteX2" fmla="*/ 17002 w 489663"/>
                    <a:gd name="connsiteY2" fmla="*/ 337954 h 635228"/>
                    <a:gd name="connsiteX3" fmla="*/ 215217 w 489663"/>
                    <a:gd name="connsiteY3" fmla="*/ 523501 h 635228"/>
                    <a:gd name="connsiteX4" fmla="*/ 213598 w 489663"/>
                    <a:gd name="connsiteY4" fmla="*/ 590176 h 635228"/>
                    <a:gd name="connsiteX5" fmla="*/ 258651 w 489663"/>
                    <a:gd name="connsiteY5" fmla="*/ 635229 h 635228"/>
                    <a:gd name="connsiteX6" fmla="*/ 258651 w 489663"/>
                    <a:gd name="connsiteY6" fmla="*/ 635229 h 635228"/>
                    <a:gd name="connsiteX7" fmla="*/ 303133 w 489663"/>
                    <a:gd name="connsiteY7" fmla="*/ 583318 h 635228"/>
                    <a:gd name="connsiteX8" fmla="*/ 301037 w 489663"/>
                    <a:gd name="connsiteY8" fmla="*/ 526453 h 635228"/>
                    <a:gd name="connsiteX9" fmla="*/ 489442 w 489663"/>
                    <a:gd name="connsiteY9" fmla="*/ 236893 h 635228"/>
                    <a:gd name="connsiteX10" fmla="*/ 317706 w 489663"/>
                    <a:gd name="connsiteY10" fmla="*/ 2959 h 635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9663" h="635228">
                      <a:moveTo>
                        <a:pt x="317706" y="2959"/>
                      </a:moveTo>
                      <a:cubicBezTo>
                        <a:pt x="185213" y="-11233"/>
                        <a:pt x="28051" y="21628"/>
                        <a:pt x="3000" y="189364"/>
                      </a:cubicBezTo>
                      <a:cubicBezTo>
                        <a:pt x="-5001" y="242799"/>
                        <a:pt x="4143" y="278137"/>
                        <a:pt x="17002" y="337954"/>
                      </a:cubicBezTo>
                      <a:cubicBezTo>
                        <a:pt x="53292" y="505784"/>
                        <a:pt x="215217" y="523501"/>
                        <a:pt x="215217" y="523501"/>
                      </a:cubicBezTo>
                      <a:lnTo>
                        <a:pt x="213598" y="590176"/>
                      </a:lnTo>
                      <a:cubicBezTo>
                        <a:pt x="213598" y="615036"/>
                        <a:pt x="233791" y="635229"/>
                        <a:pt x="258651" y="635229"/>
                      </a:cubicBezTo>
                      <a:lnTo>
                        <a:pt x="258651" y="635229"/>
                      </a:lnTo>
                      <a:cubicBezTo>
                        <a:pt x="286273" y="635229"/>
                        <a:pt x="307324" y="610559"/>
                        <a:pt x="303133" y="583318"/>
                      </a:cubicBezTo>
                      <a:lnTo>
                        <a:pt x="301037" y="526453"/>
                      </a:lnTo>
                      <a:cubicBezTo>
                        <a:pt x="301037" y="526453"/>
                        <a:pt x="497157" y="491497"/>
                        <a:pt x="489442" y="236893"/>
                      </a:cubicBezTo>
                      <a:cubicBezTo>
                        <a:pt x="483536" y="45060"/>
                        <a:pt x="451532" y="17342"/>
                        <a:pt x="317706" y="2959"/>
                      </a:cubicBezTo>
                      <a:close/>
                    </a:path>
                  </a:pathLst>
                </a:custGeom>
                <a:solidFill>
                  <a:srgbClr val="F4D2B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:a16="http://schemas.microsoft.com/office/drawing/2014/main" xmlns="" id="{908273AE-2E51-48F6-8388-350BB725C83D}"/>
                    </a:ext>
                  </a:extLst>
                </p:cNvPr>
                <p:cNvSpPr/>
                <p:nvPr/>
              </p:nvSpPr>
              <p:spPr>
                <a:xfrm>
                  <a:off x="6073380" y="2760958"/>
                  <a:ext cx="101194" cy="35858"/>
                </a:xfrm>
                <a:custGeom>
                  <a:avLst/>
                  <a:gdLst>
                    <a:gd name="connsiteX0" fmla="*/ 100629 w 101194"/>
                    <a:gd name="connsiteY0" fmla="*/ 31675 h 35858"/>
                    <a:gd name="connsiteX1" fmla="*/ 49575 w 101194"/>
                    <a:gd name="connsiteY1" fmla="*/ 31866 h 35858"/>
                    <a:gd name="connsiteX2" fmla="*/ 140 w 101194"/>
                    <a:gd name="connsiteY2" fmla="*/ 19007 h 35858"/>
                    <a:gd name="connsiteX3" fmla="*/ 13666 w 101194"/>
                    <a:gd name="connsiteY3" fmla="*/ 5291 h 35858"/>
                    <a:gd name="connsiteX4" fmla="*/ 53575 w 101194"/>
                    <a:gd name="connsiteY4" fmla="*/ 719 h 35858"/>
                    <a:gd name="connsiteX5" fmla="*/ 91009 w 101194"/>
                    <a:gd name="connsiteY5" fmla="*/ 15102 h 35858"/>
                    <a:gd name="connsiteX6" fmla="*/ 100629 w 101194"/>
                    <a:gd name="connsiteY6" fmla="*/ 31675 h 35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94" h="35858">
                      <a:moveTo>
                        <a:pt x="100629" y="31675"/>
                      </a:moveTo>
                      <a:cubicBezTo>
                        <a:pt x="96057" y="39295"/>
                        <a:pt x="74626" y="34723"/>
                        <a:pt x="49575" y="31866"/>
                      </a:cubicBezTo>
                      <a:cubicBezTo>
                        <a:pt x="24619" y="28437"/>
                        <a:pt x="2617" y="27484"/>
                        <a:pt x="140" y="19007"/>
                      </a:cubicBezTo>
                      <a:cubicBezTo>
                        <a:pt x="-908" y="14911"/>
                        <a:pt x="3950" y="9387"/>
                        <a:pt x="13666" y="5291"/>
                      </a:cubicBezTo>
                      <a:cubicBezTo>
                        <a:pt x="23286" y="1100"/>
                        <a:pt x="37764" y="-1281"/>
                        <a:pt x="53575" y="719"/>
                      </a:cubicBezTo>
                      <a:cubicBezTo>
                        <a:pt x="69292" y="2719"/>
                        <a:pt x="82817" y="8720"/>
                        <a:pt x="91009" y="15102"/>
                      </a:cubicBezTo>
                      <a:cubicBezTo>
                        <a:pt x="99295" y="21484"/>
                        <a:pt x="102629" y="27961"/>
                        <a:pt x="100629" y="31675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5" name="Freeform: Shape 594">
                  <a:extLst>
                    <a:ext uri="{FF2B5EF4-FFF2-40B4-BE49-F238E27FC236}">
                      <a16:creationId xmlns:a16="http://schemas.microsoft.com/office/drawing/2014/main" xmlns="" id="{4FC8E11E-D05F-4420-BE56-9DD4BC1F30BF}"/>
                    </a:ext>
                  </a:extLst>
                </p:cNvPr>
                <p:cNvSpPr/>
                <p:nvPr/>
              </p:nvSpPr>
              <p:spPr>
                <a:xfrm>
                  <a:off x="5826274" y="2762073"/>
                  <a:ext cx="101713" cy="33903"/>
                </a:xfrm>
                <a:custGeom>
                  <a:avLst/>
                  <a:gdLst>
                    <a:gd name="connsiteX0" fmla="*/ 101514 w 101713"/>
                    <a:gd name="connsiteY0" fmla="*/ 21131 h 33903"/>
                    <a:gd name="connsiteX1" fmla="*/ 51508 w 101713"/>
                    <a:gd name="connsiteY1" fmla="*/ 31609 h 33903"/>
                    <a:gd name="connsiteX2" fmla="*/ 454 w 101713"/>
                    <a:gd name="connsiteY2" fmla="*/ 29037 h 33903"/>
                    <a:gd name="connsiteX3" fmla="*/ 10932 w 101713"/>
                    <a:gd name="connsiteY3" fmla="*/ 12844 h 33903"/>
                    <a:gd name="connsiteX4" fmla="*/ 49032 w 101713"/>
                    <a:gd name="connsiteY4" fmla="*/ 271 h 33903"/>
                    <a:gd name="connsiteX5" fmla="*/ 88656 w 101713"/>
                    <a:gd name="connsiteY5" fmla="*/ 6748 h 33903"/>
                    <a:gd name="connsiteX6" fmla="*/ 101514 w 101713"/>
                    <a:gd name="connsiteY6" fmla="*/ 21131 h 33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713" h="33903">
                      <a:moveTo>
                        <a:pt x="101514" y="21131"/>
                      </a:moveTo>
                      <a:cubicBezTo>
                        <a:pt x="98657" y="29513"/>
                        <a:pt x="76654" y="29418"/>
                        <a:pt x="51508" y="31609"/>
                      </a:cubicBezTo>
                      <a:cubicBezTo>
                        <a:pt x="26362" y="33323"/>
                        <a:pt x="4645" y="36847"/>
                        <a:pt x="454" y="29037"/>
                      </a:cubicBezTo>
                      <a:cubicBezTo>
                        <a:pt x="-1356" y="25227"/>
                        <a:pt x="2264" y="18845"/>
                        <a:pt x="10932" y="12844"/>
                      </a:cubicBezTo>
                      <a:cubicBezTo>
                        <a:pt x="19504" y="6844"/>
                        <a:pt x="33220" y="1510"/>
                        <a:pt x="49032" y="271"/>
                      </a:cubicBezTo>
                      <a:cubicBezTo>
                        <a:pt x="64843" y="-967"/>
                        <a:pt x="79226" y="2176"/>
                        <a:pt x="88656" y="6748"/>
                      </a:cubicBezTo>
                      <a:cubicBezTo>
                        <a:pt x="98181" y="11416"/>
                        <a:pt x="102753" y="17035"/>
                        <a:pt x="101514" y="21131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:a16="http://schemas.microsoft.com/office/drawing/2014/main" xmlns="" id="{A87F3C2C-748D-4E33-A352-14A6C6993670}"/>
                    </a:ext>
                  </a:extLst>
                </p:cNvPr>
                <p:cNvSpPr/>
                <p:nvPr/>
              </p:nvSpPr>
              <p:spPr>
                <a:xfrm>
                  <a:off x="5942439" y="2778846"/>
                  <a:ext cx="60327" cy="175510"/>
                </a:xfrm>
                <a:custGeom>
                  <a:avLst/>
                  <a:gdLst>
                    <a:gd name="connsiteX0" fmla="*/ 46023 w 60327"/>
                    <a:gd name="connsiteY0" fmla="*/ 171331 h 175510"/>
                    <a:gd name="connsiteX1" fmla="*/ 16114 w 60327"/>
                    <a:gd name="connsiteY1" fmla="*/ 128659 h 175510"/>
                    <a:gd name="connsiteX2" fmla="*/ 52690 w 60327"/>
                    <a:gd name="connsiteY2" fmla="*/ 130564 h 175510"/>
                    <a:gd name="connsiteX3" fmla="*/ 60215 w 60327"/>
                    <a:gd name="connsiteY3" fmla="*/ 124754 h 175510"/>
                    <a:gd name="connsiteX4" fmla="*/ 44499 w 60327"/>
                    <a:gd name="connsiteY4" fmla="*/ 5501 h 175510"/>
                    <a:gd name="connsiteX5" fmla="*/ 33069 w 60327"/>
                    <a:gd name="connsiteY5" fmla="*/ 5501 h 175510"/>
                    <a:gd name="connsiteX6" fmla="*/ 50309 w 60327"/>
                    <a:gd name="connsiteY6" fmla="*/ 127516 h 175510"/>
                    <a:gd name="connsiteX7" fmla="*/ 57834 w 60327"/>
                    <a:gd name="connsiteY7" fmla="*/ 121706 h 175510"/>
                    <a:gd name="connsiteX8" fmla="*/ 2589 w 60327"/>
                    <a:gd name="connsiteY8" fmla="*/ 107228 h 175510"/>
                    <a:gd name="connsiteX9" fmla="*/ 112 w 60327"/>
                    <a:gd name="connsiteY9" fmla="*/ 111609 h 175510"/>
                    <a:gd name="connsiteX10" fmla="*/ 41737 w 60327"/>
                    <a:gd name="connsiteY10" fmla="*/ 174665 h 175510"/>
                    <a:gd name="connsiteX11" fmla="*/ 46023 w 60327"/>
                    <a:gd name="connsiteY11" fmla="*/ 171331 h 175510"/>
                    <a:gd name="connsiteX12" fmla="*/ 46023 w 60327"/>
                    <a:gd name="connsiteY12" fmla="*/ 171331 h 175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0327" h="175510">
                      <a:moveTo>
                        <a:pt x="46023" y="171331"/>
                      </a:moveTo>
                      <a:cubicBezTo>
                        <a:pt x="38117" y="160091"/>
                        <a:pt x="19353" y="141327"/>
                        <a:pt x="16114" y="128659"/>
                      </a:cubicBezTo>
                      <a:cubicBezTo>
                        <a:pt x="10114" y="104751"/>
                        <a:pt x="40498" y="124277"/>
                        <a:pt x="52690" y="130564"/>
                      </a:cubicBezTo>
                      <a:cubicBezTo>
                        <a:pt x="56881" y="132755"/>
                        <a:pt x="61072" y="129230"/>
                        <a:pt x="60215" y="124754"/>
                      </a:cubicBezTo>
                      <a:cubicBezTo>
                        <a:pt x="52881" y="85225"/>
                        <a:pt x="47642" y="45506"/>
                        <a:pt x="44499" y="5501"/>
                      </a:cubicBezTo>
                      <a:cubicBezTo>
                        <a:pt x="43927" y="-1834"/>
                        <a:pt x="32402" y="-1834"/>
                        <a:pt x="33069" y="5501"/>
                      </a:cubicBezTo>
                      <a:cubicBezTo>
                        <a:pt x="36784" y="46458"/>
                        <a:pt x="42499" y="87130"/>
                        <a:pt x="50309" y="127516"/>
                      </a:cubicBezTo>
                      <a:cubicBezTo>
                        <a:pt x="52786" y="125611"/>
                        <a:pt x="55357" y="123611"/>
                        <a:pt x="57834" y="121706"/>
                      </a:cubicBezTo>
                      <a:cubicBezTo>
                        <a:pt x="41165" y="113228"/>
                        <a:pt x="21067" y="99227"/>
                        <a:pt x="2589" y="107228"/>
                      </a:cubicBezTo>
                      <a:cubicBezTo>
                        <a:pt x="874" y="107990"/>
                        <a:pt x="208" y="109895"/>
                        <a:pt x="112" y="111609"/>
                      </a:cubicBezTo>
                      <a:cubicBezTo>
                        <a:pt x="-2078" y="134945"/>
                        <a:pt x="28306" y="158186"/>
                        <a:pt x="41737" y="174665"/>
                      </a:cubicBezTo>
                      <a:cubicBezTo>
                        <a:pt x="43642" y="177046"/>
                        <a:pt x="47833" y="173903"/>
                        <a:pt x="46023" y="171331"/>
                      </a:cubicBezTo>
                      <a:lnTo>
                        <a:pt x="46023" y="171331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:a16="http://schemas.microsoft.com/office/drawing/2014/main" xmlns="" id="{C9326FDC-3127-4C81-B2C6-605454526277}"/>
                    </a:ext>
                  </a:extLst>
                </p:cNvPr>
                <p:cNvSpPr/>
                <p:nvPr/>
              </p:nvSpPr>
              <p:spPr>
                <a:xfrm>
                  <a:off x="6077041" y="2899911"/>
                  <a:ext cx="122039" cy="63003"/>
                </a:xfrm>
                <a:custGeom>
                  <a:avLst/>
                  <a:gdLst>
                    <a:gd name="connsiteX0" fmla="*/ 122019 w 122039"/>
                    <a:gd name="connsiteY0" fmla="*/ 33597 h 63003"/>
                    <a:gd name="connsiteX1" fmla="*/ 59916 w 122039"/>
                    <a:gd name="connsiteY1" fmla="*/ 62934 h 63003"/>
                    <a:gd name="connsiteX2" fmla="*/ 4 w 122039"/>
                    <a:gd name="connsiteY2" fmla="*/ 29406 h 63003"/>
                    <a:gd name="connsiteX3" fmla="*/ 62107 w 122039"/>
                    <a:gd name="connsiteY3" fmla="*/ 69 h 63003"/>
                    <a:gd name="connsiteX4" fmla="*/ 122019 w 122039"/>
                    <a:gd name="connsiteY4" fmla="*/ 33597 h 63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039" h="63003">
                      <a:moveTo>
                        <a:pt x="122019" y="33597"/>
                      </a:moveTo>
                      <a:cubicBezTo>
                        <a:pt x="121162" y="50933"/>
                        <a:pt x="93349" y="64077"/>
                        <a:pt x="59916" y="62934"/>
                      </a:cubicBezTo>
                      <a:cubicBezTo>
                        <a:pt x="26484" y="61791"/>
                        <a:pt x="-377" y="46742"/>
                        <a:pt x="4" y="29406"/>
                      </a:cubicBezTo>
                      <a:cubicBezTo>
                        <a:pt x="385" y="12071"/>
                        <a:pt x="28198" y="-1074"/>
                        <a:pt x="62107" y="69"/>
                      </a:cubicBezTo>
                      <a:cubicBezTo>
                        <a:pt x="96016" y="1212"/>
                        <a:pt x="122877" y="16262"/>
                        <a:pt x="122019" y="33597"/>
                      </a:cubicBezTo>
                      <a:close/>
                    </a:path>
                  </a:pathLst>
                </a:custGeom>
                <a:solidFill>
                  <a:srgbClr val="EA68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598" name="Graphic 495">
                  <a:extLst>
                    <a:ext uri="{FF2B5EF4-FFF2-40B4-BE49-F238E27FC236}">
                      <a16:creationId xmlns:a16="http://schemas.microsoft.com/office/drawing/2014/main" xmlns="" id="{9140AA7B-4522-478F-A00F-27EF03BC79FA}"/>
                    </a:ext>
                  </a:extLst>
                </p:cNvPr>
                <p:cNvGrpSpPr/>
                <p:nvPr/>
              </p:nvGrpSpPr>
              <p:grpSpPr>
                <a:xfrm>
                  <a:off x="6255162" y="2808273"/>
                  <a:ext cx="102979" cy="134860"/>
                  <a:chOff x="6255162" y="2808273"/>
                  <a:chExt cx="102979" cy="134860"/>
                </a:xfrm>
              </p:grpSpPr>
              <p:grpSp>
                <p:nvGrpSpPr>
                  <p:cNvPr id="605" name="Graphic 495">
                    <a:extLst>
                      <a:ext uri="{FF2B5EF4-FFF2-40B4-BE49-F238E27FC236}">
                        <a16:creationId xmlns:a16="http://schemas.microsoft.com/office/drawing/2014/main" xmlns="" id="{19B969AF-B4AC-4F74-A0C9-FB667234667A}"/>
                      </a:ext>
                    </a:extLst>
                  </p:cNvPr>
                  <p:cNvGrpSpPr/>
                  <p:nvPr/>
                </p:nvGrpSpPr>
                <p:grpSpPr>
                  <a:xfrm>
                    <a:off x="6255162" y="2808273"/>
                    <a:ext cx="102979" cy="134860"/>
                    <a:chOff x="6255162" y="2808273"/>
                    <a:chExt cx="102979" cy="134860"/>
                  </a:xfrm>
                </p:grpSpPr>
                <p:sp>
                  <p:nvSpPr>
                    <p:cNvPr id="607" name="Freeform: Shape 606">
                      <a:extLst>
                        <a:ext uri="{FF2B5EF4-FFF2-40B4-BE49-F238E27FC236}">
                          <a16:creationId xmlns:a16="http://schemas.microsoft.com/office/drawing/2014/main" xmlns="" id="{53CE095E-127E-4793-8826-E01D92F811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55162" y="2808273"/>
                      <a:ext cx="102979" cy="134860"/>
                    </a:xfrm>
                    <a:custGeom>
                      <a:avLst/>
                      <a:gdLst>
                        <a:gd name="connsiteX0" fmla="*/ 0 w 102979"/>
                        <a:gd name="connsiteY0" fmla="*/ 22842 h 134860"/>
                        <a:gd name="connsiteX1" fmla="*/ 73438 w 102979"/>
                        <a:gd name="connsiteY1" fmla="*/ 7507 h 134860"/>
                        <a:gd name="connsiteX2" fmla="*/ 100679 w 102979"/>
                        <a:gd name="connsiteY2" fmla="*/ 79706 h 134860"/>
                        <a:gd name="connsiteX3" fmla="*/ 42672 w 102979"/>
                        <a:gd name="connsiteY3" fmla="*/ 133237 h 134860"/>
                        <a:gd name="connsiteX4" fmla="*/ 4096 w 102979"/>
                        <a:gd name="connsiteY4" fmla="*/ 125617 h 1348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979" h="134860">
                          <a:moveTo>
                            <a:pt x="0" y="22842"/>
                          </a:moveTo>
                          <a:cubicBezTo>
                            <a:pt x="15145" y="-304"/>
                            <a:pt x="49816" y="-6685"/>
                            <a:pt x="73438" y="7507"/>
                          </a:cubicBezTo>
                          <a:cubicBezTo>
                            <a:pt x="97155" y="21699"/>
                            <a:pt x="108109" y="53036"/>
                            <a:pt x="100679" y="79706"/>
                          </a:cubicBezTo>
                          <a:cubicBezTo>
                            <a:pt x="93345" y="106376"/>
                            <a:pt x="69533" y="127046"/>
                            <a:pt x="42672" y="133237"/>
                          </a:cubicBezTo>
                          <a:cubicBezTo>
                            <a:pt x="29337" y="136380"/>
                            <a:pt x="13621" y="135523"/>
                            <a:pt x="4096" y="125617"/>
                          </a:cubicBezTo>
                        </a:path>
                      </a:pathLst>
                    </a:custGeom>
                    <a:solidFill>
                      <a:srgbClr val="F4D2B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608" name="Freeform: Shape 607">
                      <a:extLst>
                        <a:ext uri="{FF2B5EF4-FFF2-40B4-BE49-F238E27FC236}">
                          <a16:creationId xmlns:a16="http://schemas.microsoft.com/office/drawing/2014/main" xmlns="" id="{AEBEAC04-C41E-459A-84AF-2EA17180C7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65518" y="2831345"/>
                      <a:ext cx="57114" cy="90068"/>
                    </a:xfrm>
                    <a:custGeom>
                      <a:avLst/>
                      <a:gdLst>
                        <a:gd name="connsiteX0" fmla="*/ 53080 w 57114"/>
                        <a:gd name="connsiteY0" fmla="*/ 246 h 90068"/>
                        <a:gd name="connsiteX1" fmla="*/ 312 w 57114"/>
                        <a:gd name="connsiteY1" fmla="*/ 31869 h 90068"/>
                        <a:gd name="connsiteX2" fmla="*/ 5932 w 57114"/>
                        <a:gd name="connsiteY2" fmla="*/ 37489 h 90068"/>
                        <a:gd name="connsiteX3" fmla="*/ 46413 w 57114"/>
                        <a:gd name="connsiteY3" fmla="*/ 47205 h 90068"/>
                        <a:gd name="connsiteX4" fmla="*/ 23839 w 57114"/>
                        <a:gd name="connsiteY4" fmla="*/ 82257 h 90068"/>
                        <a:gd name="connsiteX5" fmla="*/ 24886 w 57114"/>
                        <a:gd name="connsiteY5" fmla="*/ 90067 h 90068"/>
                        <a:gd name="connsiteX6" fmla="*/ 54795 w 57114"/>
                        <a:gd name="connsiteY6" fmla="*/ 44347 h 90068"/>
                        <a:gd name="connsiteX7" fmla="*/ 1836 w 57114"/>
                        <a:gd name="connsiteY7" fmla="*/ 30536 h 90068"/>
                        <a:gd name="connsiteX8" fmla="*/ 7456 w 57114"/>
                        <a:gd name="connsiteY8" fmla="*/ 36156 h 90068"/>
                        <a:gd name="connsiteX9" fmla="*/ 53176 w 57114"/>
                        <a:gd name="connsiteY9" fmla="*/ 6533 h 90068"/>
                        <a:gd name="connsiteX10" fmla="*/ 53080 w 57114"/>
                        <a:gd name="connsiteY10" fmla="*/ 246 h 90068"/>
                        <a:gd name="connsiteX11" fmla="*/ 53080 w 57114"/>
                        <a:gd name="connsiteY11" fmla="*/ 246 h 900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7114" h="90068">
                          <a:moveTo>
                            <a:pt x="53080" y="246"/>
                          </a:moveTo>
                          <a:cubicBezTo>
                            <a:pt x="30125" y="-1944"/>
                            <a:pt x="9265" y="10629"/>
                            <a:pt x="312" y="31869"/>
                          </a:cubicBezTo>
                          <a:cubicBezTo>
                            <a:pt x="-1022" y="35108"/>
                            <a:pt x="2122" y="40251"/>
                            <a:pt x="5932" y="37489"/>
                          </a:cubicBezTo>
                          <a:cubicBezTo>
                            <a:pt x="19552" y="27678"/>
                            <a:pt x="40126" y="29202"/>
                            <a:pt x="46413" y="47205"/>
                          </a:cubicBezTo>
                          <a:cubicBezTo>
                            <a:pt x="52699" y="65207"/>
                            <a:pt x="40507" y="78161"/>
                            <a:pt x="23839" y="82257"/>
                          </a:cubicBezTo>
                          <a:cubicBezTo>
                            <a:pt x="19552" y="83304"/>
                            <a:pt x="20410" y="90162"/>
                            <a:pt x="24886" y="90067"/>
                          </a:cubicBezTo>
                          <a:cubicBezTo>
                            <a:pt x="47842" y="89210"/>
                            <a:pt x="63177" y="65874"/>
                            <a:pt x="54795" y="44347"/>
                          </a:cubicBezTo>
                          <a:cubicBezTo>
                            <a:pt x="46318" y="22344"/>
                            <a:pt x="19933" y="17391"/>
                            <a:pt x="1836" y="30536"/>
                          </a:cubicBezTo>
                          <a:cubicBezTo>
                            <a:pt x="3741" y="32441"/>
                            <a:pt x="5551" y="34251"/>
                            <a:pt x="7456" y="36156"/>
                          </a:cubicBezTo>
                          <a:cubicBezTo>
                            <a:pt x="15457" y="17296"/>
                            <a:pt x="32602" y="6152"/>
                            <a:pt x="53176" y="6533"/>
                          </a:cubicBezTo>
                          <a:cubicBezTo>
                            <a:pt x="57176" y="6438"/>
                            <a:pt x="56986" y="627"/>
                            <a:pt x="53080" y="246"/>
                          </a:cubicBezTo>
                          <a:lnTo>
                            <a:pt x="53080" y="246"/>
                          </a:lnTo>
                          <a:close/>
                        </a:path>
                      </a:pathLst>
                    </a:custGeom>
                    <a:solidFill>
                      <a:srgbClr val="D8AB8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sp>
                <p:nvSpPr>
                  <p:cNvPr id="606" name="Freeform: Shape 605">
                    <a:extLst>
                      <a:ext uri="{FF2B5EF4-FFF2-40B4-BE49-F238E27FC236}">
                        <a16:creationId xmlns:a16="http://schemas.microsoft.com/office/drawing/2014/main" xmlns="" id="{E2E46C0C-94F9-49EA-9F4A-E1CCED2CB48F}"/>
                      </a:ext>
                    </a:extLst>
                  </p:cNvPr>
                  <p:cNvSpPr/>
                  <p:nvPr/>
                </p:nvSpPr>
                <p:spPr>
                  <a:xfrm>
                    <a:off x="6259566" y="2839992"/>
                    <a:ext cx="80468" cy="88149"/>
                  </a:xfrm>
                  <a:custGeom>
                    <a:avLst/>
                    <a:gdLst>
                      <a:gd name="connsiteX0" fmla="*/ 42460 w 80468"/>
                      <a:gd name="connsiteY0" fmla="*/ 9601 h 88149"/>
                      <a:gd name="connsiteX1" fmla="*/ 65796 w 80468"/>
                      <a:gd name="connsiteY1" fmla="*/ 1505 h 88149"/>
                      <a:gd name="connsiteX2" fmla="*/ 80274 w 80468"/>
                      <a:gd name="connsiteY2" fmla="*/ 23413 h 88149"/>
                      <a:gd name="connsiteX3" fmla="*/ 74940 w 80468"/>
                      <a:gd name="connsiteY3" fmla="*/ 50178 h 88149"/>
                      <a:gd name="connsiteX4" fmla="*/ 50842 w 80468"/>
                      <a:gd name="connsiteY4" fmla="*/ 81229 h 88149"/>
                      <a:gd name="connsiteX5" fmla="*/ 12932 w 80468"/>
                      <a:gd name="connsiteY5" fmla="*/ 84563 h 88149"/>
                      <a:gd name="connsiteX6" fmla="*/ 73 w 80468"/>
                      <a:gd name="connsiteY6" fmla="*/ 66942 h 88149"/>
                      <a:gd name="connsiteX7" fmla="*/ 5503 w 80468"/>
                      <a:gd name="connsiteY7" fmla="*/ 48749 h 88149"/>
                      <a:gd name="connsiteX8" fmla="*/ 43412 w 80468"/>
                      <a:gd name="connsiteY8" fmla="*/ 7506 h 88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468" h="88149">
                        <a:moveTo>
                          <a:pt x="42460" y="9601"/>
                        </a:moveTo>
                        <a:cubicBezTo>
                          <a:pt x="45984" y="1124"/>
                          <a:pt x="57414" y="-2210"/>
                          <a:pt x="65796" y="1505"/>
                        </a:cubicBezTo>
                        <a:cubicBezTo>
                          <a:pt x="74178" y="5220"/>
                          <a:pt x="79321" y="14269"/>
                          <a:pt x="80274" y="23413"/>
                        </a:cubicBezTo>
                        <a:cubicBezTo>
                          <a:pt x="81226" y="32557"/>
                          <a:pt x="78559" y="41701"/>
                          <a:pt x="74940" y="50178"/>
                        </a:cubicBezTo>
                        <a:cubicBezTo>
                          <a:pt x="69701" y="62370"/>
                          <a:pt x="61986" y="73990"/>
                          <a:pt x="50842" y="81229"/>
                        </a:cubicBezTo>
                        <a:cubicBezTo>
                          <a:pt x="39697" y="88468"/>
                          <a:pt x="24743" y="90754"/>
                          <a:pt x="12932" y="84563"/>
                        </a:cubicBezTo>
                        <a:cubicBezTo>
                          <a:pt x="6169" y="81039"/>
                          <a:pt x="740" y="74467"/>
                          <a:pt x="73" y="66942"/>
                        </a:cubicBezTo>
                        <a:cubicBezTo>
                          <a:pt x="-498" y="60560"/>
                          <a:pt x="2359" y="54274"/>
                          <a:pt x="5503" y="48749"/>
                        </a:cubicBezTo>
                        <a:cubicBezTo>
                          <a:pt x="14837" y="32366"/>
                          <a:pt x="27886" y="18174"/>
                          <a:pt x="43412" y="7506"/>
                        </a:cubicBezTo>
                      </a:path>
                    </a:pathLst>
                  </a:custGeom>
                  <a:solidFill>
                    <a:srgbClr val="D8AB8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599" name="Freeform: Shape 598">
                  <a:extLst>
                    <a:ext uri="{FF2B5EF4-FFF2-40B4-BE49-F238E27FC236}">
                      <a16:creationId xmlns:a16="http://schemas.microsoft.com/office/drawing/2014/main" xmlns="" id="{5B87039E-583B-46BD-AE96-85C8B7F44745}"/>
                    </a:ext>
                  </a:extLst>
                </p:cNvPr>
                <p:cNvSpPr/>
                <p:nvPr/>
              </p:nvSpPr>
              <p:spPr>
                <a:xfrm>
                  <a:off x="5802065" y="2564602"/>
                  <a:ext cx="504519" cy="305184"/>
                </a:xfrm>
                <a:custGeom>
                  <a:avLst/>
                  <a:gdLst>
                    <a:gd name="connsiteX0" fmla="*/ 2946 w 504519"/>
                    <a:gd name="connsiteY0" fmla="*/ 144402 h 305184"/>
                    <a:gd name="connsiteX1" fmla="*/ 27711 w 504519"/>
                    <a:gd name="connsiteY1" fmla="*/ 195647 h 305184"/>
                    <a:gd name="connsiteX2" fmla="*/ 65525 w 504519"/>
                    <a:gd name="connsiteY2" fmla="*/ 195742 h 305184"/>
                    <a:gd name="connsiteX3" fmla="*/ 95052 w 504519"/>
                    <a:gd name="connsiteY3" fmla="*/ 183169 h 305184"/>
                    <a:gd name="connsiteX4" fmla="*/ 102196 w 504519"/>
                    <a:gd name="connsiteY4" fmla="*/ 164976 h 305184"/>
                    <a:gd name="connsiteX5" fmla="*/ 117531 w 504519"/>
                    <a:gd name="connsiteY5" fmla="*/ 72203 h 305184"/>
                    <a:gd name="connsiteX6" fmla="*/ 138963 w 504519"/>
                    <a:gd name="connsiteY6" fmla="*/ 144974 h 305184"/>
                    <a:gd name="connsiteX7" fmla="*/ 148393 w 504519"/>
                    <a:gd name="connsiteY7" fmla="*/ 164214 h 305184"/>
                    <a:gd name="connsiteX8" fmla="*/ 178206 w 504519"/>
                    <a:gd name="connsiteY8" fmla="*/ 172882 h 305184"/>
                    <a:gd name="connsiteX9" fmla="*/ 256120 w 504519"/>
                    <a:gd name="connsiteY9" fmla="*/ 175644 h 305184"/>
                    <a:gd name="connsiteX10" fmla="*/ 268408 w 504519"/>
                    <a:gd name="connsiteY10" fmla="*/ 172977 h 305184"/>
                    <a:gd name="connsiteX11" fmla="*/ 272598 w 504519"/>
                    <a:gd name="connsiteY11" fmla="*/ 161452 h 305184"/>
                    <a:gd name="connsiteX12" fmla="*/ 281552 w 504519"/>
                    <a:gd name="connsiteY12" fmla="*/ 72488 h 305184"/>
                    <a:gd name="connsiteX13" fmla="*/ 320795 w 504519"/>
                    <a:gd name="connsiteY13" fmla="*/ 169929 h 305184"/>
                    <a:gd name="connsiteX14" fmla="*/ 336226 w 504519"/>
                    <a:gd name="connsiteY14" fmla="*/ 190884 h 305184"/>
                    <a:gd name="connsiteX15" fmla="*/ 352132 w 504519"/>
                    <a:gd name="connsiteY15" fmla="*/ 192694 h 305184"/>
                    <a:gd name="connsiteX16" fmla="*/ 423189 w 504519"/>
                    <a:gd name="connsiteY16" fmla="*/ 190027 h 305184"/>
                    <a:gd name="connsiteX17" fmla="*/ 424999 w 504519"/>
                    <a:gd name="connsiteY17" fmla="*/ 139449 h 305184"/>
                    <a:gd name="connsiteX18" fmla="*/ 455764 w 504519"/>
                    <a:gd name="connsiteY18" fmla="*/ 305184 h 305184"/>
                    <a:gd name="connsiteX19" fmla="*/ 492150 w 504519"/>
                    <a:gd name="connsiteY19" fmla="*/ 302612 h 305184"/>
                    <a:gd name="connsiteX20" fmla="*/ 501960 w 504519"/>
                    <a:gd name="connsiteY20" fmla="*/ 270323 h 305184"/>
                    <a:gd name="connsiteX21" fmla="*/ 504437 w 504519"/>
                    <a:gd name="connsiteY21" fmla="*/ 255940 h 305184"/>
                    <a:gd name="connsiteX22" fmla="*/ 500627 w 504519"/>
                    <a:gd name="connsiteY22" fmla="*/ 146212 h 305184"/>
                    <a:gd name="connsiteX23" fmla="*/ 300221 w 504519"/>
                    <a:gd name="connsiteY23" fmla="*/ 3 h 305184"/>
                    <a:gd name="connsiteX24" fmla="*/ 2946 w 504519"/>
                    <a:gd name="connsiteY24" fmla="*/ 144402 h 30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04519" h="305184">
                      <a:moveTo>
                        <a:pt x="2946" y="144402"/>
                      </a:moveTo>
                      <a:cubicBezTo>
                        <a:pt x="-6389" y="163357"/>
                        <a:pt x="7708" y="188884"/>
                        <a:pt x="27711" y="195647"/>
                      </a:cubicBezTo>
                      <a:cubicBezTo>
                        <a:pt x="39807" y="199742"/>
                        <a:pt x="52952" y="197742"/>
                        <a:pt x="65525" y="195742"/>
                      </a:cubicBezTo>
                      <a:cubicBezTo>
                        <a:pt x="76384" y="194027"/>
                        <a:pt x="88195" y="191741"/>
                        <a:pt x="95052" y="183169"/>
                      </a:cubicBezTo>
                      <a:cubicBezTo>
                        <a:pt x="99148" y="178025"/>
                        <a:pt x="100768" y="171453"/>
                        <a:pt x="102196" y="164976"/>
                      </a:cubicBezTo>
                      <a:cubicBezTo>
                        <a:pt x="109054" y="134401"/>
                        <a:pt x="114198" y="103445"/>
                        <a:pt x="117531" y="72203"/>
                      </a:cubicBezTo>
                      <a:cubicBezTo>
                        <a:pt x="124675" y="96491"/>
                        <a:pt x="131819" y="120780"/>
                        <a:pt x="138963" y="144974"/>
                      </a:cubicBezTo>
                      <a:cubicBezTo>
                        <a:pt x="140963" y="151927"/>
                        <a:pt x="143249" y="159166"/>
                        <a:pt x="148393" y="164214"/>
                      </a:cubicBezTo>
                      <a:cubicBezTo>
                        <a:pt x="155917" y="171644"/>
                        <a:pt x="167633" y="172501"/>
                        <a:pt x="178206" y="172882"/>
                      </a:cubicBezTo>
                      <a:cubicBezTo>
                        <a:pt x="204209" y="173834"/>
                        <a:pt x="230117" y="174692"/>
                        <a:pt x="256120" y="175644"/>
                      </a:cubicBezTo>
                      <a:cubicBezTo>
                        <a:pt x="260407" y="175835"/>
                        <a:pt x="265169" y="175835"/>
                        <a:pt x="268408" y="172977"/>
                      </a:cubicBezTo>
                      <a:cubicBezTo>
                        <a:pt x="271551" y="170215"/>
                        <a:pt x="272122" y="165643"/>
                        <a:pt x="272598" y="161452"/>
                      </a:cubicBezTo>
                      <a:cubicBezTo>
                        <a:pt x="275551" y="131829"/>
                        <a:pt x="278504" y="102206"/>
                        <a:pt x="281552" y="72488"/>
                      </a:cubicBezTo>
                      <a:cubicBezTo>
                        <a:pt x="294601" y="104969"/>
                        <a:pt x="307746" y="137449"/>
                        <a:pt x="320795" y="169929"/>
                      </a:cubicBezTo>
                      <a:cubicBezTo>
                        <a:pt x="324129" y="178216"/>
                        <a:pt x="328129" y="187169"/>
                        <a:pt x="336226" y="190884"/>
                      </a:cubicBezTo>
                      <a:cubicBezTo>
                        <a:pt x="341179" y="193075"/>
                        <a:pt x="346703" y="192980"/>
                        <a:pt x="352132" y="192694"/>
                      </a:cubicBezTo>
                      <a:cubicBezTo>
                        <a:pt x="375850" y="191837"/>
                        <a:pt x="399567" y="190884"/>
                        <a:pt x="423189" y="190027"/>
                      </a:cubicBezTo>
                      <a:cubicBezTo>
                        <a:pt x="423760" y="173168"/>
                        <a:pt x="424427" y="156308"/>
                        <a:pt x="424999" y="139449"/>
                      </a:cubicBezTo>
                      <a:cubicBezTo>
                        <a:pt x="429570" y="186122"/>
                        <a:pt x="440143" y="260893"/>
                        <a:pt x="455764" y="305184"/>
                      </a:cubicBezTo>
                      <a:cubicBezTo>
                        <a:pt x="466813" y="305184"/>
                        <a:pt x="483863" y="305184"/>
                        <a:pt x="492150" y="302612"/>
                      </a:cubicBezTo>
                      <a:cubicBezTo>
                        <a:pt x="499960" y="300136"/>
                        <a:pt x="497389" y="277181"/>
                        <a:pt x="501960" y="270323"/>
                      </a:cubicBezTo>
                      <a:cubicBezTo>
                        <a:pt x="504723" y="266227"/>
                        <a:pt x="504628" y="260893"/>
                        <a:pt x="504437" y="255940"/>
                      </a:cubicBezTo>
                      <a:cubicBezTo>
                        <a:pt x="503199" y="219364"/>
                        <a:pt x="501865" y="182788"/>
                        <a:pt x="500627" y="146212"/>
                      </a:cubicBezTo>
                      <a:cubicBezTo>
                        <a:pt x="500627" y="146212"/>
                        <a:pt x="499770" y="765"/>
                        <a:pt x="300221" y="3"/>
                      </a:cubicBezTo>
                      <a:cubicBezTo>
                        <a:pt x="100577" y="-664"/>
                        <a:pt x="21996" y="105635"/>
                        <a:pt x="2946" y="144402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:a16="http://schemas.microsoft.com/office/drawing/2014/main" xmlns="" id="{2C831D1E-6558-4471-85A0-01B7727335A1}"/>
                    </a:ext>
                  </a:extLst>
                </p:cNvPr>
                <p:cNvSpPr/>
                <p:nvPr/>
              </p:nvSpPr>
              <p:spPr>
                <a:xfrm>
                  <a:off x="5947442" y="2948325"/>
                  <a:ext cx="111406" cy="54437"/>
                </a:xfrm>
                <a:custGeom>
                  <a:avLst/>
                  <a:gdLst>
                    <a:gd name="connsiteX0" fmla="*/ 158 w 111406"/>
                    <a:gd name="connsiteY0" fmla="*/ 24617 h 54437"/>
                    <a:gd name="connsiteX1" fmla="*/ 111315 w 111406"/>
                    <a:gd name="connsiteY1" fmla="*/ 3281 h 54437"/>
                    <a:gd name="connsiteX2" fmla="*/ 106553 w 111406"/>
                    <a:gd name="connsiteY2" fmla="*/ 1281 h 54437"/>
                    <a:gd name="connsiteX3" fmla="*/ 65119 w 111406"/>
                    <a:gd name="connsiteY3" fmla="*/ 45763 h 54437"/>
                    <a:gd name="connsiteX4" fmla="*/ 2444 w 111406"/>
                    <a:gd name="connsiteY4" fmla="*/ 23188 h 54437"/>
                    <a:gd name="connsiteX5" fmla="*/ 158 w 111406"/>
                    <a:gd name="connsiteY5" fmla="*/ 24617 h 54437"/>
                    <a:gd name="connsiteX6" fmla="*/ 158 w 111406"/>
                    <a:gd name="connsiteY6" fmla="*/ 24617 h 54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406" h="54437">
                      <a:moveTo>
                        <a:pt x="158" y="24617"/>
                      </a:moveTo>
                      <a:cubicBezTo>
                        <a:pt x="25876" y="78052"/>
                        <a:pt x="98361" y="52716"/>
                        <a:pt x="111315" y="3281"/>
                      </a:cubicBezTo>
                      <a:cubicBezTo>
                        <a:pt x="112077" y="519"/>
                        <a:pt x="107886" y="-1386"/>
                        <a:pt x="106553" y="1281"/>
                      </a:cubicBezTo>
                      <a:cubicBezTo>
                        <a:pt x="97504" y="20521"/>
                        <a:pt x="86455" y="38333"/>
                        <a:pt x="65119" y="45763"/>
                      </a:cubicBezTo>
                      <a:cubicBezTo>
                        <a:pt x="41592" y="53954"/>
                        <a:pt x="15113" y="45191"/>
                        <a:pt x="2444" y="23188"/>
                      </a:cubicBezTo>
                      <a:cubicBezTo>
                        <a:pt x="1587" y="21664"/>
                        <a:pt x="-604" y="22998"/>
                        <a:pt x="158" y="24617"/>
                      </a:cubicBezTo>
                      <a:lnTo>
                        <a:pt x="158" y="2461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01" name="Freeform: Shape 600">
                  <a:extLst>
                    <a:ext uri="{FF2B5EF4-FFF2-40B4-BE49-F238E27FC236}">
                      <a16:creationId xmlns:a16="http://schemas.microsoft.com/office/drawing/2014/main" xmlns="" id="{87100373-5AFB-48B4-848A-580239D74893}"/>
                    </a:ext>
                  </a:extLst>
                </p:cNvPr>
                <p:cNvSpPr/>
                <p:nvPr/>
              </p:nvSpPr>
              <p:spPr>
                <a:xfrm>
                  <a:off x="6035156" y="2948767"/>
                  <a:ext cx="45690" cy="23786"/>
                </a:xfrm>
                <a:custGeom>
                  <a:avLst/>
                  <a:gdLst>
                    <a:gd name="connsiteX0" fmla="*/ 3217 w 45690"/>
                    <a:gd name="connsiteY0" fmla="*/ 7887 h 23786"/>
                    <a:gd name="connsiteX1" fmla="*/ 39603 w 45690"/>
                    <a:gd name="connsiteY1" fmla="*/ 22270 h 23786"/>
                    <a:gd name="connsiteX2" fmla="*/ 45508 w 45690"/>
                    <a:gd name="connsiteY2" fmla="*/ 19793 h 23786"/>
                    <a:gd name="connsiteX3" fmla="*/ 1217 w 45690"/>
                    <a:gd name="connsiteY3" fmla="*/ 3124 h 23786"/>
                    <a:gd name="connsiteX4" fmla="*/ 3217 w 45690"/>
                    <a:gd name="connsiteY4" fmla="*/ 7887 h 23786"/>
                    <a:gd name="connsiteX5" fmla="*/ 3217 w 45690"/>
                    <a:gd name="connsiteY5" fmla="*/ 7887 h 23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690" h="23786">
                      <a:moveTo>
                        <a:pt x="3217" y="7887"/>
                      </a:moveTo>
                      <a:cubicBezTo>
                        <a:pt x="17791" y="1886"/>
                        <a:pt x="32554" y="8935"/>
                        <a:pt x="39603" y="22270"/>
                      </a:cubicBezTo>
                      <a:cubicBezTo>
                        <a:pt x="41317" y="25413"/>
                        <a:pt x="46747" y="23222"/>
                        <a:pt x="45508" y="19793"/>
                      </a:cubicBezTo>
                      <a:cubicBezTo>
                        <a:pt x="39031" y="2362"/>
                        <a:pt x="17410" y="-4591"/>
                        <a:pt x="1217" y="3124"/>
                      </a:cubicBezTo>
                      <a:cubicBezTo>
                        <a:pt x="-1355" y="4363"/>
                        <a:pt x="550" y="8935"/>
                        <a:pt x="3217" y="7887"/>
                      </a:cubicBezTo>
                      <a:lnTo>
                        <a:pt x="3217" y="788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:a16="http://schemas.microsoft.com/office/drawing/2014/main" xmlns="" id="{894613D1-0E42-4F14-9322-415A5AD285DF}"/>
                    </a:ext>
                  </a:extLst>
                </p:cNvPr>
                <p:cNvSpPr/>
                <p:nvPr/>
              </p:nvSpPr>
              <p:spPr>
                <a:xfrm>
                  <a:off x="6000266" y="3054578"/>
                  <a:ext cx="57324" cy="23363"/>
                </a:xfrm>
                <a:custGeom>
                  <a:avLst/>
                  <a:gdLst>
                    <a:gd name="connsiteX0" fmla="*/ 103 w 57324"/>
                    <a:gd name="connsiteY0" fmla="*/ 2089 h 23363"/>
                    <a:gd name="connsiteX1" fmla="*/ 26963 w 57324"/>
                    <a:gd name="connsiteY1" fmla="*/ 23235 h 23363"/>
                    <a:gd name="connsiteX2" fmla="*/ 57253 w 57324"/>
                    <a:gd name="connsiteY2" fmla="*/ 7233 h 23363"/>
                    <a:gd name="connsiteX3" fmla="*/ 54109 w 57324"/>
                    <a:gd name="connsiteY3" fmla="*/ 4851 h 23363"/>
                    <a:gd name="connsiteX4" fmla="*/ 29916 w 57324"/>
                    <a:gd name="connsiteY4" fmla="*/ 17139 h 23363"/>
                    <a:gd name="connsiteX5" fmla="*/ 3151 w 57324"/>
                    <a:gd name="connsiteY5" fmla="*/ 756 h 23363"/>
                    <a:gd name="connsiteX6" fmla="*/ 103 w 57324"/>
                    <a:gd name="connsiteY6" fmla="*/ 2089 h 23363"/>
                    <a:gd name="connsiteX7" fmla="*/ 103 w 57324"/>
                    <a:gd name="connsiteY7" fmla="*/ 2089 h 2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324" h="23363">
                      <a:moveTo>
                        <a:pt x="103" y="2089"/>
                      </a:moveTo>
                      <a:cubicBezTo>
                        <a:pt x="4008" y="13710"/>
                        <a:pt x="14676" y="22092"/>
                        <a:pt x="26963" y="23235"/>
                      </a:cubicBezTo>
                      <a:cubicBezTo>
                        <a:pt x="38012" y="24282"/>
                        <a:pt x="54014" y="18948"/>
                        <a:pt x="57253" y="7233"/>
                      </a:cubicBezTo>
                      <a:cubicBezTo>
                        <a:pt x="57729" y="5518"/>
                        <a:pt x="55729" y="3804"/>
                        <a:pt x="54109" y="4851"/>
                      </a:cubicBezTo>
                      <a:cubicBezTo>
                        <a:pt x="45918" y="10090"/>
                        <a:pt x="40679" y="16948"/>
                        <a:pt x="29916" y="17139"/>
                      </a:cubicBezTo>
                      <a:cubicBezTo>
                        <a:pt x="18200" y="17424"/>
                        <a:pt x="9247" y="10090"/>
                        <a:pt x="3151" y="756"/>
                      </a:cubicBezTo>
                      <a:cubicBezTo>
                        <a:pt x="2198" y="-768"/>
                        <a:pt x="-564" y="184"/>
                        <a:pt x="103" y="2089"/>
                      </a:cubicBezTo>
                      <a:lnTo>
                        <a:pt x="103" y="208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:a16="http://schemas.microsoft.com/office/drawing/2014/main" xmlns="" id="{3CC270E6-318E-400E-A3D2-4DFAD6A0D68E}"/>
                    </a:ext>
                  </a:extLst>
                </p:cNvPr>
                <p:cNvSpPr/>
                <p:nvPr/>
              </p:nvSpPr>
              <p:spPr>
                <a:xfrm>
                  <a:off x="5868352" y="2832829"/>
                  <a:ext cx="28645" cy="28592"/>
                </a:xfrm>
                <a:custGeom>
                  <a:avLst/>
                  <a:gdLst>
                    <a:gd name="connsiteX0" fmla="*/ 13430 w 28645"/>
                    <a:gd name="connsiteY0" fmla="*/ 0 h 28592"/>
                    <a:gd name="connsiteX1" fmla="*/ 0 w 28645"/>
                    <a:gd name="connsiteY1" fmla="*/ 14383 h 28592"/>
                    <a:gd name="connsiteX2" fmla="*/ 13621 w 28645"/>
                    <a:gd name="connsiteY2" fmla="*/ 28575 h 28592"/>
                    <a:gd name="connsiteX3" fmla="*/ 28575 w 28645"/>
                    <a:gd name="connsiteY3" fmla="*/ 15811 h 28592"/>
                    <a:gd name="connsiteX4" fmla="*/ 16669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3430" y="0"/>
                      </a:moveTo>
                      <a:cubicBezTo>
                        <a:pt x="6191" y="476"/>
                        <a:pt x="0" y="7144"/>
                        <a:pt x="0" y="14383"/>
                      </a:cubicBezTo>
                      <a:cubicBezTo>
                        <a:pt x="95" y="21622"/>
                        <a:pt x="6382" y="28194"/>
                        <a:pt x="13621" y="28575"/>
                      </a:cubicBezTo>
                      <a:cubicBezTo>
                        <a:pt x="20860" y="28956"/>
                        <a:pt x="27813" y="22955"/>
                        <a:pt x="28575" y="15811"/>
                      </a:cubicBezTo>
                      <a:cubicBezTo>
                        <a:pt x="29337" y="8668"/>
                        <a:pt x="23813" y="1333"/>
                        <a:pt x="16669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04" name="Freeform: Shape 603">
                  <a:extLst>
                    <a:ext uri="{FF2B5EF4-FFF2-40B4-BE49-F238E27FC236}">
                      <a16:creationId xmlns:a16="http://schemas.microsoft.com/office/drawing/2014/main" xmlns="" id="{BEC02199-E4B5-4FD6-84EE-878661825194}"/>
                    </a:ext>
                  </a:extLst>
                </p:cNvPr>
                <p:cNvSpPr/>
                <p:nvPr/>
              </p:nvSpPr>
              <p:spPr>
                <a:xfrm>
                  <a:off x="6097263" y="2832829"/>
                  <a:ext cx="28645" cy="28592"/>
                </a:xfrm>
                <a:custGeom>
                  <a:avLst/>
                  <a:gdLst>
                    <a:gd name="connsiteX0" fmla="*/ 15215 w 28645"/>
                    <a:gd name="connsiteY0" fmla="*/ 0 h 28592"/>
                    <a:gd name="connsiteX1" fmla="*/ 28645 w 28645"/>
                    <a:gd name="connsiteY1" fmla="*/ 14383 h 28592"/>
                    <a:gd name="connsiteX2" fmla="*/ 15025 w 28645"/>
                    <a:gd name="connsiteY2" fmla="*/ 28575 h 28592"/>
                    <a:gd name="connsiteX3" fmla="*/ 70 w 28645"/>
                    <a:gd name="connsiteY3" fmla="*/ 15811 h 28592"/>
                    <a:gd name="connsiteX4" fmla="*/ 11977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5215" y="0"/>
                      </a:moveTo>
                      <a:cubicBezTo>
                        <a:pt x="22454" y="476"/>
                        <a:pt x="28645" y="7144"/>
                        <a:pt x="28645" y="14383"/>
                      </a:cubicBezTo>
                      <a:cubicBezTo>
                        <a:pt x="28550" y="21622"/>
                        <a:pt x="22264" y="28194"/>
                        <a:pt x="15025" y="28575"/>
                      </a:cubicBezTo>
                      <a:cubicBezTo>
                        <a:pt x="7786" y="28956"/>
                        <a:pt x="832" y="22955"/>
                        <a:pt x="70" y="15811"/>
                      </a:cubicBezTo>
                      <a:cubicBezTo>
                        <a:pt x="-692" y="8668"/>
                        <a:pt x="4833" y="1333"/>
                        <a:pt x="11977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684" name="Graphic 619">
            <a:extLst>
              <a:ext uri="{FF2B5EF4-FFF2-40B4-BE49-F238E27FC236}">
                <a16:creationId xmlns:a16="http://schemas.microsoft.com/office/drawing/2014/main" xmlns="" id="{30B2D19A-79D9-4A71-86F9-E44FFECC8F81}"/>
              </a:ext>
            </a:extLst>
          </p:cNvPr>
          <p:cNvGrpSpPr/>
          <p:nvPr/>
        </p:nvGrpSpPr>
        <p:grpSpPr>
          <a:xfrm>
            <a:off x="932087" y="2337878"/>
            <a:ext cx="1301301" cy="3779574"/>
            <a:chOff x="5572157" y="1905289"/>
            <a:chExt cx="1735068" cy="5039432"/>
          </a:xfrm>
        </p:grpSpPr>
        <p:grpSp>
          <p:nvGrpSpPr>
            <p:cNvPr id="685" name="Graphic 619">
              <a:extLst>
                <a:ext uri="{FF2B5EF4-FFF2-40B4-BE49-F238E27FC236}">
                  <a16:creationId xmlns:a16="http://schemas.microsoft.com/office/drawing/2014/main" xmlns="" id="{BF6824FC-B8FA-4B7B-8B2D-7AD0FD389119}"/>
                </a:ext>
              </a:extLst>
            </p:cNvPr>
            <p:cNvGrpSpPr/>
            <p:nvPr/>
          </p:nvGrpSpPr>
          <p:grpSpPr>
            <a:xfrm>
              <a:off x="5682278" y="1936752"/>
              <a:ext cx="1624947" cy="5007969"/>
              <a:chOff x="5682278" y="1936752"/>
              <a:chExt cx="1624947" cy="5007969"/>
            </a:xfrm>
            <a:solidFill>
              <a:srgbClr val="353131"/>
            </a:solidFill>
          </p:grpSpPr>
          <p:sp>
            <p:nvSpPr>
              <p:cNvPr id="772" name="Freeform: Shape 771">
                <a:extLst>
                  <a:ext uri="{FF2B5EF4-FFF2-40B4-BE49-F238E27FC236}">
                    <a16:creationId xmlns:a16="http://schemas.microsoft.com/office/drawing/2014/main" xmlns="" id="{027993B9-1C0E-4AD2-BA09-16E17EDEF0A2}"/>
                  </a:ext>
                </a:extLst>
              </p:cNvPr>
              <p:cNvSpPr/>
              <p:nvPr/>
            </p:nvSpPr>
            <p:spPr>
              <a:xfrm>
                <a:off x="5794313" y="4918940"/>
                <a:ext cx="1106563" cy="94116"/>
              </a:xfrm>
              <a:custGeom>
                <a:avLst/>
                <a:gdLst>
                  <a:gd name="connsiteX0" fmla="*/ 18348 w 1106563"/>
                  <a:gd name="connsiteY0" fmla="*/ 38308 h 94116"/>
                  <a:gd name="connsiteX1" fmla="*/ 1081963 w 1106563"/>
                  <a:gd name="connsiteY1" fmla="*/ 90695 h 94116"/>
                  <a:gd name="connsiteX2" fmla="*/ 1081963 w 1106563"/>
                  <a:gd name="connsiteY2" fmla="*/ 39724 h 94116"/>
                  <a:gd name="connsiteX3" fmla="*/ 18348 w 1106563"/>
                  <a:gd name="connsiteY3" fmla="*/ 80 h 94116"/>
                  <a:gd name="connsiteX4" fmla="*/ 18348 w 1106563"/>
                  <a:gd name="connsiteY4" fmla="*/ 38308 h 94116"/>
                  <a:gd name="connsiteX5" fmla="*/ 18348 w 1106563"/>
                  <a:gd name="connsiteY5" fmla="*/ 38308 h 9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6563" h="94116">
                    <a:moveTo>
                      <a:pt x="18348" y="38308"/>
                    </a:moveTo>
                    <a:cubicBezTo>
                      <a:pt x="369478" y="75749"/>
                      <a:pt x="728631" y="104224"/>
                      <a:pt x="1081963" y="90695"/>
                    </a:cubicBezTo>
                    <a:cubicBezTo>
                      <a:pt x="1114685" y="89436"/>
                      <a:pt x="1114842" y="40668"/>
                      <a:pt x="1081963" y="39724"/>
                    </a:cubicBezTo>
                    <a:cubicBezTo>
                      <a:pt x="726743" y="28869"/>
                      <a:pt x="373096" y="26510"/>
                      <a:pt x="18348" y="80"/>
                    </a:cubicBezTo>
                    <a:cubicBezTo>
                      <a:pt x="-6508" y="-1965"/>
                      <a:pt x="-5721" y="35634"/>
                      <a:pt x="18348" y="38308"/>
                    </a:cubicBezTo>
                    <a:lnTo>
                      <a:pt x="18348" y="3830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73" name="Freeform: Shape 772">
                <a:extLst>
                  <a:ext uri="{FF2B5EF4-FFF2-40B4-BE49-F238E27FC236}">
                    <a16:creationId xmlns:a16="http://schemas.microsoft.com/office/drawing/2014/main" xmlns="" id="{81205633-2AD4-448C-B038-322E2DE02026}"/>
                  </a:ext>
                </a:extLst>
              </p:cNvPr>
              <p:cNvSpPr/>
              <p:nvPr/>
            </p:nvSpPr>
            <p:spPr>
              <a:xfrm>
                <a:off x="5781315" y="4289858"/>
                <a:ext cx="1178948" cy="113704"/>
              </a:xfrm>
              <a:custGeom>
                <a:avLst/>
                <a:gdLst>
                  <a:gd name="connsiteX0" fmla="*/ 15928 w 1178948"/>
                  <a:gd name="connsiteY0" fmla="*/ 33248 h 113704"/>
                  <a:gd name="connsiteX1" fmla="*/ 1149864 w 1178948"/>
                  <a:gd name="connsiteY1" fmla="*/ 113165 h 113704"/>
                  <a:gd name="connsiteX2" fmla="*/ 1149864 w 1178948"/>
                  <a:gd name="connsiteY2" fmla="*/ 52913 h 113704"/>
                  <a:gd name="connsiteX3" fmla="*/ 15928 w 1178948"/>
                  <a:gd name="connsiteY3" fmla="*/ 55 h 113704"/>
                  <a:gd name="connsiteX4" fmla="*/ 15928 w 1178948"/>
                  <a:gd name="connsiteY4" fmla="*/ 33248 h 113704"/>
                  <a:gd name="connsiteX5" fmla="*/ 15928 w 1178948"/>
                  <a:gd name="connsiteY5" fmla="*/ 33248 h 113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948" h="113704">
                    <a:moveTo>
                      <a:pt x="15928" y="33248"/>
                    </a:moveTo>
                    <a:cubicBezTo>
                      <a:pt x="390656" y="66757"/>
                      <a:pt x="772934" y="119615"/>
                      <a:pt x="1149864" y="113165"/>
                    </a:cubicBezTo>
                    <a:cubicBezTo>
                      <a:pt x="1189193" y="112536"/>
                      <a:pt x="1188091" y="56216"/>
                      <a:pt x="1149864" y="52913"/>
                    </a:cubicBezTo>
                    <a:cubicBezTo>
                      <a:pt x="773563" y="20506"/>
                      <a:pt x="393015" y="28686"/>
                      <a:pt x="15928" y="55"/>
                    </a:cubicBezTo>
                    <a:cubicBezTo>
                      <a:pt x="-5467" y="-1519"/>
                      <a:pt x="-5152" y="31360"/>
                      <a:pt x="15928" y="33248"/>
                    </a:cubicBezTo>
                    <a:lnTo>
                      <a:pt x="15928" y="3324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74" name="Freeform: Shape 773">
                <a:extLst>
                  <a:ext uri="{FF2B5EF4-FFF2-40B4-BE49-F238E27FC236}">
                    <a16:creationId xmlns:a16="http://schemas.microsoft.com/office/drawing/2014/main" xmlns="" id="{B5E8F9D6-7C59-49B6-A82A-087936465398}"/>
                  </a:ext>
                </a:extLst>
              </p:cNvPr>
              <p:cNvSpPr/>
              <p:nvPr/>
            </p:nvSpPr>
            <p:spPr>
              <a:xfrm>
                <a:off x="6865856" y="3852672"/>
                <a:ext cx="185044" cy="3074032"/>
              </a:xfrm>
              <a:custGeom>
                <a:avLst/>
                <a:gdLst>
                  <a:gd name="connsiteX0" fmla="*/ 46445 w 185044"/>
                  <a:gd name="connsiteY0" fmla="*/ 20982 h 3074032"/>
                  <a:gd name="connsiteX1" fmla="*/ 3655 w 185044"/>
                  <a:gd name="connsiteY1" fmla="*/ 1548051 h 3074032"/>
                  <a:gd name="connsiteX2" fmla="*/ 35275 w 185044"/>
                  <a:gd name="connsiteY2" fmla="*/ 2291527 h 3074032"/>
                  <a:gd name="connsiteX3" fmla="*/ 103236 w 185044"/>
                  <a:gd name="connsiteY3" fmla="*/ 3044285 h 3074032"/>
                  <a:gd name="connsiteX4" fmla="*/ 185040 w 185044"/>
                  <a:gd name="connsiteY4" fmla="*/ 3033273 h 3074032"/>
                  <a:gd name="connsiteX5" fmla="*/ 128721 w 185044"/>
                  <a:gd name="connsiteY5" fmla="*/ 2291685 h 3074032"/>
                  <a:gd name="connsiteX6" fmla="*/ 93168 w 185044"/>
                  <a:gd name="connsiteY6" fmla="*/ 1528701 h 3074032"/>
                  <a:gd name="connsiteX7" fmla="*/ 90021 w 185044"/>
                  <a:gd name="connsiteY7" fmla="*/ 21140 h 3074032"/>
                  <a:gd name="connsiteX8" fmla="*/ 46445 w 185044"/>
                  <a:gd name="connsiteY8" fmla="*/ 20982 h 3074032"/>
                  <a:gd name="connsiteX9" fmla="*/ 46445 w 185044"/>
                  <a:gd name="connsiteY9" fmla="*/ 20982 h 307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5044" h="3074032">
                    <a:moveTo>
                      <a:pt x="46445" y="20982"/>
                    </a:moveTo>
                    <a:cubicBezTo>
                      <a:pt x="8689" y="530687"/>
                      <a:pt x="-7986" y="1036930"/>
                      <a:pt x="3655" y="1548051"/>
                    </a:cubicBezTo>
                    <a:cubicBezTo>
                      <a:pt x="9318" y="1796138"/>
                      <a:pt x="20802" y="2043911"/>
                      <a:pt x="35275" y="2291527"/>
                    </a:cubicBezTo>
                    <a:cubicBezTo>
                      <a:pt x="49749" y="2539772"/>
                      <a:pt x="53052" y="2800130"/>
                      <a:pt x="103236" y="3044285"/>
                    </a:cubicBezTo>
                    <a:cubicBezTo>
                      <a:pt x="112832" y="3090851"/>
                      <a:pt x="184883" y="3079366"/>
                      <a:pt x="185040" y="3033273"/>
                    </a:cubicBezTo>
                    <a:cubicBezTo>
                      <a:pt x="185512" y="2787073"/>
                      <a:pt x="145711" y="2537255"/>
                      <a:pt x="128721" y="2291685"/>
                    </a:cubicBezTo>
                    <a:cubicBezTo>
                      <a:pt x="111259" y="2037619"/>
                      <a:pt x="100247" y="1783239"/>
                      <a:pt x="93168" y="1528701"/>
                    </a:cubicBezTo>
                    <a:cubicBezTo>
                      <a:pt x="79167" y="1027334"/>
                      <a:pt x="76335" y="522507"/>
                      <a:pt x="90021" y="21140"/>
                    </a:cubicBezTo>
                    <a:cubicBezTo>
                      <a:pt x="90808" y="-7335"/>
                      <a:pt x="48490" y="-6705"/>
                      <a:pt x="46445" y="20982"/>
                    </a:cubicBezTo>
                    <a:lnTo>
                      <a:pt x="46445" y="20982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75" name="Freeform: Shape 774">
                <a:extLst>
                  <a:ext uri="{FF2B5EF4-FFF2-40B4-BE49-F238E27FC236}">
                    <a16:creationId xmlns:a16="http://schemas.microsoft.com/office/drawing/2014/main" xmlns="" id="{77C5AF9D-D65D-453A-940F-74F934917A7B}"/>
                  </a:ext>
                </a:extLst>
              </p:cNvPr>
              <p:cNvSpPr/>
              <p:nvPr/>
            </p:nvSpPr>
            <p:spPr>
              <a:xfrm>
                <a:off x="5766397" y="3896229"/>
                <a:ext cx="84528" cy="3048492"/>
              </a:xfrm>
              <a:custGeom>
                <a:avLst/>
                <a:gdLst>
                  <a:gd name="connsiteX0" fmla="*/ 21565 w 84528"/>
                  <a:gd name="connsiteY0" fmla="*/ 20058 h 3048492"/>
                  <a:gd name="connsiteX1" fmla="*/ 2687 w 84528"/>
                  <a:gd name="connsiteY1" fmla="*/ 769040 h 3048492"/>
                  <a:gd name="connsiteX2" fmla="*/ 2844 w 84528"/>
                  <a:gd name="connsiteY2" fmla="*/ 1518023 h 3048492"/>
                  <a:gd name="connsiteX3" fmla="*/ 3474 w 84528"/>
                  <a:gd name="connsiteY3" fmla="*/ 2247340 h 3048492"/>
                  <a:gd name="connsiteX4" fmla="*/ 8665 w 84528"/>
                  <a:gd name="connsiteY4" fmla="*/ 3015988 h 3048492"/>
                  <a:gd name="connsiteX5" fmla="*/ 75996 w 84528"/>
                  <a:gd name="connsiteY5" fmla="*/ 3015988 h 3048492"/>
                  <a:gd name="connsiteX6" fmla="*/ 81188 w 84528"/>
                  <a:gd name="connsiteY6" fmla="*/ 2267005 h 3048492"/>
                  <a:gd name="connsiteX7" fmla="*/ 81817 w 84528"/>
                  <a:gd name="connsiteY7" fmla="*/ 1518023 h 3048492"/>
                  <a:gd name="connsiteX8" fmla="*/ 81974 w 84528"/>
                  <a:gd name="connsiteY8" fmla="*/ 788705 h 3048492"/>
                  <a:gd name="connsiteX9" fmla="*/ 63096 w 84528"/>
                  <a:gd name="connsiteY9" fmla="*/ 20058 h 3048492"/>
                  <a:gd name="connsiteX10" fmla="*/ 21565 w 84528"/>
                  <a:gd name="connsiteY10" fmla="*/ 20058 h 3048492"/>
                  <a:gd name="connsiteX11" fmla="*/ 21565 w 84528"/>
                  <a:gd name="connsiteY11" fmla="*/ 20058 h 3048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528" h="3048492">
                    <a:moveTo>
                      <a:pt x="21565" y="20058"/>
                    </a:moveTo>
                    <a:cubicBezTo>
                      <a:pt x="-4235" y="268460"/>
                      <a:pt x="2844" y="519537"/>
                      <a:pt x="2687" y="769040"/>
                    </a:cubicBezTo>
                    <a:cubicBezTo>
                      <a:pt x="2687" y="1018701"/>
                      <a:pt x="2530" y="1268362"/>
                      <a:pt x="2844" y="1518023"/>
                    </a:cubicBezTo>
                    <a:cubicBezTo>
                      <a:pt x="3002" y="1761076"/>
                      <a:pt x="3316" y="2004130"/>
                      <a:pt x="3474" y="2247340"/>
                    </a:cubicBezTo>
                    <a:cubicBezTo>
                      <a:pt x="3631" y="2502665"/>
                      <a:pt x="-7224" y="2761135"/>
                      <a:pt x="8665" y="3015988"/>
                    </a:cubicBezTo>
                    <a:cubicBezTo>
                      <a:pt x="11339" y="3059249"/>
                      <a:pt x="73322" y="3059406"/>
                      <a:pt x="75996" y="3015988"/>
                    </a:cubicBezTo>
                    <a:cubicBezTo>
                      <a:pt x="91571" y="2767585"/>
                      <a:pt x="81030" y="2515879"/>
                      <a:pt x="81188" y="2267005"/>
                    </a:cubicBezTo>
                    <a:cubicBezTo>
                      <a:pt x="81345" y="2017344"/>
                      <a:pt x="81660" y="1767683"/>
                      <a:pt x="81817" y="1518023"/>
                    </a:cubicBezTo>
                    <a:cubicBezTo>
                      <a:pt x="81974" y="1274969"/>
                      <a:pt x="81974" y="1031916"/>
                      <a:pt x="81974" y="788705"/>
                    </a:cubicBezTo>
                    <a:cubicBezTo>
                      <a:pt x="81974" y="532751"/>
                      <a:pt x="89683" y="274910"/>
                      <a:pt x="63096" y="20058"/>
                    </a:cubicBezTo>
                    <a:cubicBezTo>
                      <a:pt x="60422" y="-6686"/>
                      <a:pt x="24239" y="-6686"/>
                      <a:pt x="21565" y="20058"/>
                    </a:cubicBezTo>
                    <a:lnTo>
                      <a:pt x="21565" y="2005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76" name="Freeform: Shape 775">
                <a:extLst>
                  <a:ext uri="{FF2B5EF4-FFF2-40B4-BE49-F238E27FC236}">
                    <a16:creationId xmlns:a16="http://schemas.microsoft.com/office/drawing/2014/main" xmlns="" id="{4489816D-E56B-4A7D-9378-B26AAE88539E}"/>
                  </a:ext>
                </a:extLst>
              </p:cNvPr>
              <p:cNvSpPr/>
              <p:nvPr/>
            </p:nvSpPr>
            <p:spPr>
              <a:xfrm>
                <a:off x="5791069" y="5534911"/>
                <a:ext cx="1142942" cy="65162"/>
              </a:xfrm>
              <a:custGeom>
                <a:avLst/>
                <a:gdLst>
                  <a:gd name="connsiteX0" fmla="*/ 16400 w 1142942"/>
                  <a:gd name="connsiteY0" fmla="*/ 34140 h 65162"/>
                  <a:gd name="connsiteX1" fmla="*/ 589818 w 1142942"/>
                  <a:gd name="connsiteY1" fmla="*/ 49557 h 65162"/>
                  <a:gd name="connsiteX2" fmla="*/ 1132559 w 1142942"/>
                  <a:gd name="connsiteY2" fmla="*/ 53018 h 65162"/>
                  <a:gd name="connsiteX3" fmla="*/ 1132559 w 1142942"/>
                  <a:gd name="connsiteY3" fmla="*/ 25015 h 65162"/>
                  <a:gd name="connsiteX4" fmla="*/ 589818 w 1142942"/>
                  <a:gd name="connsiteY4" fmla="*/ 7239 h 65162"/>
                  <a:gd name="connsiteX5" fmla="*/ 16400 w 1142942"/>
                  <a:gd name="connsiteY5" fmla="*/ 2 h 65162"/>
                  <a:gd name="connsiteX6" fmla="*/ 16400 w 1142942"/>
                  <a:gd name="connsiteY6" fmla="*/ 34140 h 65162"/>
                  <a:gd name="connsiteX7" fmla="*/ 16400 w 1142942"/>
                  <a:gd name="connsiteY7" fmla="*/ 34140 h 65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2942" h="65162">
                    <a:moveTo>
                      <a:pt x="16400" y="34140"/>
                    </a:moveTo>
                    <a:cubicBezTo>
                      <a:pt x="207539" y="37915"/>
                      <a:pt x="398679" y="45624"/>
                      <a:pt x="589818" y="49557"/>
                    </a:cubicBezTo>
                    <a:cubicBezTo>
                      <a:pt x="765383" y="53175"/>
                      <a:pt x="959196" y="80548"/>
                      <a:pt x="1132559" y="53018"/>
                    </a:cubicBezTo>
                    <a:cubicBezTo>
                      <a:pt x="1146717" y="50815"/>
                      <a:pt x="1146088" y="27847"/>
                      <a:pt x="1132559" y="25015"/>
                    </a:cubicBezTo>
                    <a:cubicBezTo>
                      <a:pt x="960455" y="-9280"/>
                      <a:pt x="765383" y="10542"/>
                      <a:pt x="589818" y="7239"/>
                    </a:cubicBezTo>
                    <a:cubicBezTo>
                      <a:pt x="398679" y="3620"/>
                      <a:pt x="207539" y="3778"/>
                      <a:pt x="16400" y="2"/>
                    </a:cubicBezTo>
                    <a:cubicBezTo>
                      <a:pt x="-5467" y="-313"/>
                      <a:pt x="-5467" y="33668"/>
                      <a:pt x="16400" y="34140"/>
                    </a:cubicBezTo>
                    <a:lnTo>
                      <a:pt x="16400" y="3414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77" name="Freeform: Shape 776">
                <a:extLst>
                  <a:ext uri="{FF2B5EF4-FFF2-40B4-BE49-F238E27FC236}">
                    <a16:creationId xmlns:a16="http://schemas.microsoft.com/office/drawing/2014/main" xmlns="" id="{B1166BE8-3F38-42A1-90E2-BEDD0E19D815}"/>
                  </a:ext>
                </a:extLst>
              </p:cNvPr>
              <p:cNvSpPr/>
              <p:nvPr/>
            </p:nvSpPr>
            <p:spPr>
              <a:xfrm>
                <a:off x="5766135" y="6066640"/>
                <a:ext cx="1191712" cy="90002"/>
              </a:xfrm>
              <a:custGeom>
                <a:avLst/>
                <a:gdLst>
                  <a:gd name="connsiteX0" fmla="*/ 22772 w 1191712"/>
                  <a:gd name="connsiteY0" fmla="*/ 47039 h 90002"/>
                  <a:gd name="connsiteX1" fmla="*/ 613494 w 1191712"/>
                  <a:gd name="connsiteY1" fmla="*/ 71580 h 90002"/>
                  <a:gd name="connsiteX2" fmla="*/ 1172124 w 1191712"/>
                  <a:gd name="connsiteY2" fmla="*/ 77558 h 90002"/>
                  <a:gd name="connsiteX3" fmla="*/ 1172124 w 1191712"/>
                  <a:gd name="connsiteY3" fmla="*/ 24857 h 90002"/>
                  <a:gd name="connsiteX4" fmla="*/ 613494 w 1191712"/>
                  <a:gd name="connsiteY4" fmla="*/ 4092 h 90002"/>
                  <a:gd name="connsiteX5" fmla="*/ 22772 w 1191712"/>
                  <a:gd name="connsiteY5" fmla="*/ 2 h 90002"/>
                  <a:gd name="connsiteX6" fmla="*/ 22772 w 1191712"/>
                  <a:gd name="connsiteY6" fmla="*/ 47039 h 90002"/>
                  <a:gd name="connsiteX7" fmla="*/ 22772 w 1191712"/>
                  <a:gd name="connsiteY7" fmla="*/ 47039 h 90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1712" h="90002">
                    <a:moveTo>
                      <a:pt x="22772" y="47039"/>
                    </a:moveTo>
                    <a:cubicBezTo>
                      <a:pt x="219732" y="55691"/>
                      <a:pt x="416534" y="64973"/>
                      <a:pt x="613494" y="71580"/>
                    </a:cubicBezTo>
                    <a:cubicBezTo>
                      <a:pt x="794250" y="77558"/>
                      <a:pt x="993727" y="106033"/>
                      <a:pt x="1172124" y="77558"/>
                    </a:cubicBezTo>
                    <a:cubicBezTo>
                      <a:pt x="1198868" y="73311"/>
                      <a:pt x="1197609" y="30206"/>
                      <a:pt x="1172124" y="24857"/>
                    </a:cubicBezTo>
                    <a:cubicBezTo>
                      <a:pt x="995772" y="-12269"/>
                      <a:pt x="793778" y="6924"/>
                      <a:pt x="613494" y="4092"/>
                    </a:cubicBezTo>
                    <a:cubicBezTo>
                      <a:pt x="416534" y="945"/>
                      <a:pt x="219732" y="788"/>
                      <a:pt x="22772" y="2"/>
                    </a:cubicBezTo>
                    <a:cubicBezTo>
                      <a:pt x="-7748" y="-313"/>
                      <a:pt x="-7433" y="45623"/>
                      <a:pt x="22772" y="47039"/>
                    </a:cubicBezTo>
                    <a:lnTo>
                      <a:pt x="22772" y="47039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78" name="Freeform: Shape 777">
                <a:extLst>
                  <a:ext uri="{FF2B5EF4-FFF2-40B4-BE49-F238E27FC236}">
                    <a16:creationId xmlns:a16="http://schemas.microsoft.com/office/drawing/2014/main" xmlns="" id="{B6DF7F45-41DB-4042-8CEE-6BAEC04F30EB}"/>
                  </a:ext>
                </a:extLst>
              </p:cNvPr>
              <p:cNvSpPr/>
              <p:nvPr/>
            </p:nvSpPr>
            <p:spPr>
              <a:xfrm>
                <a:off x="5776596" y="6652318"/>
                <a:ext cx="1185070" cy="99611"/>
              </a:xfrm>
              <a:custGeom>
                <a:avLst/>
                <a:gdLst>
                  <a:gd name="connsiteX0" fmla="*/ 27727 w 1185070"/>
                  <a:gd name="connsiteY0" fmla="*/ 57589 h 99611"/>
                  <a:gd name="connsiteX1" fmla="*/ 614516 w 1185070"/>
                  <a:gd name="connsiteY1" fmla="*/ 83546 h 99611"/>
                  <a:gd name="connsiteX2" fmla="*/ 888404 w 1185070"/>
                  <a:gd name="connsiteY2" fmla="*/ 92671 h 99611"/>
                  <a:gd name="connsiteX3" fmla="*/ 1168427 w 1185070"/>
                  <a:gd name="connsiteY3" fmla="*/ 86063 h 99611"/>
                  <a:gd name="connsiteX4" fmla="*/ 1168427 w 1185070"/>
                  <a:gd name="connsiteY4" fmla="*/ 40914 h 99611"/>
                  <a:gd name="connsiteX5" fmla="*/ 888404 w 1185070"/>
                  <a:gd name="connsiteY5" fmla="*/ 17474 h 99611"/>
                  <a:gd name="connsiteX6" fmla="*/ 614516 w 1185070"/>
                  <a:gd name="connsiteY6" fmla="*/ 9923 h 99611"/>
                  <a:gd name="connsiteX7" fmla="*/ 27727 w 1185070"/>
                  <a:gd name="connsiteY7" fmla="*/ 12 h 99611"/>
                  <a:gd name="connsiteX8" fmla="*/ 27727 w 1185070"/>
                  <a:gd name="connsiteY8" fmla="*/ 57589 h 99611"/>
                  <a:gd name="connsiteX9" fmla="*/ 27727 w 1185070"/>
                  <a:gd name="connsiteY9" fmla="*/ 57589 h 99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5070" h="99611">
                    <a:moveTo>
                      <a:pt x="27727" y="57589"/>
                    </a:moveTo>
                    <a:cubicBezTo>
                      <a:pt x="223428" y="63567"/>
                      <a:pt x="418815" y="75681"/>
                      <a:pt x="614516" y="83546"/>
                    </a:cubicBezTo>
                    <a:cubicBezTo>
                      <a:pt x="705760" y="87165"/>
                      <a:pt x="797003" y="89996"/>
                      <a:pt x="888404" y="92671"/>
                    </a:cubicBezTo>
                    <a:cubicBezTo>
                      <a:pt x="979962" y="95345"/>
                      <a:pt x="1079386" y="110133"/>
                      <a:pt x="1168427" y="86063"/>
                    </a:cubicBezTo>
                    <a:cubicBezTo>
                      <a:pt x="1191552" y="79771"/>
                      <a:pt x="1189664" y="48150"/>
                      <a:pt x="1168427" y="40914"/>
                    </a:cubicBezTo>
                    <a:cubicBezTo>
                      <a:pt x="1080959" y="11338"/>
                      <a:pt x="979962" y="20305"/>
                      <a:pt x="888404" y="17474"/>
                    </a:cubicBezTo>
                    <a:cubicBezTo>
                      <a:pt x="797160" y="14642"/>
                      <a:pt x="705917" y="11810"/>
                      <a:pt x="614516" y="9923"/>
                    </a:cubicBezTo>
                    <a:cubicBezTo>
                      <a:pt x="418972" y="5833"/>
                      <a:pt x="223271" y="5990"/>
                      <a:pt x="27727" y="12"/>
                    </a:cubicBezTo>
                    <a:cubicBezTo>
                      <a:pt x="-9242" y="-932"/>
                      <a:pt x="-9242" y="56488"/>
                      <a:pt x="27727" y="57589"/>
                    </a:cubicBezTo>
                    <a:lnTo>
                      <a:pt x="27727" y="57589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79" name="Freeform: Shape 778">
                <a:extLst>
                  <a:ext uri="{FF2B5EF4-FFF2-40B4-BE49-F238E27FC236}">
                    <a16:creationId xmlns:a16="http://schemas.microsoft.com/office/drawing/2014/main" xmlns="" id="{42D2F139-92C2-430C-AB57-925AA5AE78C9}"/>
                  </a:ext>
                </a:extLst>
              </p:cNvPr>
              <p:cNvSpPr/>
              <p:nvPr/>
            </p:nvSpPr>
            <p:spPr>
              <a:xfrm>
                <a:off x="6315286" y="3723103"/>
                <a:ext cx="501366" cy="1564824"/>
              </a:xfrm>
              <a:custGeom>
                <a:avLst/>
                <a:gdLst>
                  <a:gd name="connsiteX0" fmla="*/ 177453 w 501366"/>
                  <a:gd name="connsiteY0" fmla="*/ 0 h 1564824"/>
                  <a:gd name="connsiteX1" fmla="*/ 0 w 501366"/>
                  <a:gd name="connsiteY1" fmla="*/ 1550037 h 1564824"/>
                  <a:gd name="connsiteX2" fmla="*/ 263819 w 501366"/>
                  <a:gd name="connsiteY2" fmla="*/ 1564824 h 1564824"/>
                  <a:gd name="connsiteX3" fmla="*/ 441901 w 501366"/>
                  <a:gd name="connsiteY3" fmla="*/ 661043 h 1564824"/>
                  <a:gd name="connsiteX4" fmla="*/ 501367 w 501366"/>
                  <a:gd name="connsiteY4" fmla="*/ 265392 h 1564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1366" h="1564824">
                    <a:moveTo>
                      <a:pt x="177453" y="0"/>
                    </a:moveTo>
                    <a:lnTo>
                      <a:pt x="0" y="1550037"/>
                    </a:lnTo>
                    <a:lnTo>
                      <a:pt x="263819" y="1564824"/>
                    </a:lnTo>
                    <a:lnTo>
                      <a:pt x="441901" y="661043"/>
                    </a:lnTo>
                    <a:lnTo>
                      <a:pt x="501367" y="265392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80" name="Freeform: Shape 779">
                <a:extLst>
                  <a:ext uri="{FF2B5EF4-FFF2-40B4-BE49-F238E27FC236}">
                    <a16:creationId xmlns:a16="http://schemas.microsoft.com/office/drawing/2014/main" xmlns="" id="{2DE7C76B-D921-4797-ADFE-9F1112263A29}"/>
                  </a:ext>
                </a:extLst>
              </p:cNvPr>
              <p:cNvSpPr/>
              <p:nvPr/>
            </p:nvSpPr>
            <p:spPr>
              <a:xfrm>
                <a:off x="6321736" y="5187859"/>
                <a:ext cx="274202" cy="28649"/>
              </a:xfrm>
              <a:custGeom>
                <a:avLst/>
                <a:gdLst>
                  <a:gd name="connsiteX0" fmla="*/ 2360 w 274202"/>
                  <a:gd name="connsiteY0" fmla="*/ 5048 h 28649"/>
                  <a:gd name="connsiteX1" fmla="*/ 271842 w 274202"/>
                  <a:gd name="connsiteY1" fmla="*/ 28646 h 28649"/>
                  <a:gd name="connsiteX2" fmla="*/ 271842 w 274202"/>
                  <a:gd name="connsiteY2" fmla="*/ 23612 h 28649"/>
                  <a:gd name="connsiteX3" fmla="*/ 2360 w 274202"/>
                  <a:gd name="connsiteY3" fmla="*/ 14 h 28649"/>
                  <a:gd name="connsiteX4" fmla="*/ 2360 w 274202"/>
                  <a:gd name="connsiteY4" fmla="*/ 5048 h 28649"/>
                  <a:gd name="connsiteX5" fmla="*/ 2360 w 274202"/>
                  <a:gd name="connsiteY5" fmla="*/ 5048 h 28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202" h="28649">
                    <a:moveTo>
                      <a:pt x="2360" y="5048"/>
                    </a:moveTo>
                    <a:cubicBezTo>
                      <a:pt x="92187" y="13386"/>
                      <a:pt x="181543" y="25814"/>
                      <a:pt x="271842" y="28646"/>
                    </a:cubicBezTo>
                    <a:cubicBezTo>
                      <a:pt x="274989" y="28803"/>
                      <a:pt x="274989" y="23769"/>
                      <a:pt x="271842" y="23612"/>
                    </a:cubicBezTo>
                    <a:cubicBezTo>
                      <a:pt x="181543" y="20780"/>
                      <a:pt x="92187" y="8352"/>
                      <a:pt x="2360" y="14"/>
                    </a:cubicBezTo>
                    <a:cubicBezTo>
                      <a:pt x="-787" y="-300"/>
                      <a:pt x="-787" y="4734"/>
                      <a:pt x="2360" y="5048"/>
                    </a:cubicBezTo>
                    <a:lnTo>
                      <a:pt x="2360" y="504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xmlns="" id="{FF47EA05-D36B-4B39-9DA0-25AA2B82E303}"/>
                  </a:ext>
                </a:extLst>
              </p:cNvPr>
              <p:cNvSpPr/>
              <p:nvPr/>
            </p:nvSpPr>
            <p:spPr>
              <a:xfrm>
                <a:off x="6565520" y="4383581"/>
                <a:ext cx="163720" cy="831982"/>
              </a:xfrm>
              <a:custGeom>
                <a:avLst/>
                <a:gdLst>
                  <a:gd name="connsiteX0" fmla="*/ 4933 w 163720"/>
                  <a:gd name="connsiteY0" fmla="*/ 830092 h 831982"/>
                  <a:gd name="connsiteX1" fmla="*/ 163665 w 163720"/>
                  <a:gd name="connsiteY1" fmla="*/ 3081 h 831982"/>
                  <a:gd name="connsiteX2" fmla="*/ 158788 w 163720"/>
                  <a:gd name="connsiteY2" fmla="*/ 1822 h 831982"/>
                  <a:gd name="connsiteX3" fmla="*/ 56 w 163720"/>
                  <a:gd name="connsiteY3" fmla="*/ 828834 h 831982"/>
                  <a:gd name="connsiteX4" fmla="*/ 4933 w 163720"/>
                  <a:gd name="connsiteY4" fmla="*/ 830092 h 831982"/>
                  <a:gd name="connsiteX5" fmla="*/ 4933 w 163720"/>
                  <a:gd name="connsiteY5" fmla="*/ 830092 h 831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720" h="831982">
                    <a:moveTo>
                      <a:pt x="4933" y="830092"/>
                    </a:moveTo>
                    <a:cubicBezTo>
                      <a:pt x="57791" y="554474"/>
                      <a:pt x="110807" y="278856"/>
                      <a:pt x="163665" y="3081"/>
                    </a:cubicBezTo>
                    <a:cubicBezTo>
                      <a:pt x="164294" y="-65"/>
                      <a:pt x="159417" y="-1324"/>
                      <a:pt x="158788" y="1822"/>
                    </a:cubicBezTo>
                    <a:cubicBezTo>
                      <a:pt x="105930" y="277440"/>
                      <a:pt x="52914" y="553059"/>
                      <a:pt x="56" y="828834"/>
                    </a:cubicBezTo>
                    <a:cubicBezTo>
                      <a:pt x="-573" y="831980"/>
                      <a:pt x="4303" y="833396"/>
                      <a:pt x="4933" y="830092"/>
                    </a:cubicBezTo>
                    <a:lnTo>
                      <a:pt x="4933" y="830092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xmlns="" id="{4CD7007B-D069-4AEB-8D88-0DD9B7B9CACD}"/>
                  </a:ext>
                </a:extLst>
              </p:cNvPr>
              <p:cNvSpPr/>
              <p:nvPr/>
            </p:nvSpPr>
            <p:spPr>
              <a:xfrm>
                <a:off x="5965258" y="3723103"/>
                <a:ext cx="577979" cy="1564824"/>
              </a:xfrm>
              <a:custGeom>
                <a:avLst/>
                <a:gdLst>
                  <a:gd name="connsiteX0" fmla="*/ 177453 w 577979"/>
                  <a:gd name="connsiteY0" fmla="*/ 0 h 1564824"/>
                  <a:gd name="connsiteX1" fmla="*/ 0 w 577979"/>
                  <a:gd name="connsiteY1" fmla="*/ 1550037 h 1564824"/>
                  <a:gd name="connsiteX2" fmla="*/ 263819 w 577979"/>
                  <a:gd name="connsiteY2" fmla="*/ 1564824 h 1564824"/>
                  <a:gd name="connsiteX3" fmla="*/ 441901 w 577979"/>
                  <a:gd name="connsiteY3" fmla="*/ 661043 h 1564824"/>
                  <a:gd name="connsiteX4" fmla="*/ 577980 w 577979"/>
                  <a:gd name="connsiteY4" fmla="*/ 142371 h 1564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979" h="1564824">
                    <a:moveTo>
                      <a:pt x="177453" y="0"/>
                    </a:moveTo>
                    <a:lnTo>
                      <a:pt x="0" y="1550037"/>
                    </a:lnTo>
                    <a:lnTo>
                      <a:pt x="263819" y="1564824"/>
                    </a:lnTo>
                    <a:lnTo>
                      <a:pt x="441901" y="661043"/>
                    </a:lnTo>
                    <a:lnTo>
                      <a:pt x="577980" y="142371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83" name="Freeform: Shape 782">
                <a:extLst>
                  <a:ext uri="{FF2B5EF4-FFF2-40B4-BE49-F238E27FC236}">
                    <a16:creationId xmlns:a16="http://schemas.microsoft.com/office/drawing/2014/main" xmlns="" id="{A4C85244-9089-4450-B329-8CA03BED922A}"/>
                  </a:ext>
                </a:extLst>
              </p:cNvPr>
              <p:cNvSpPr/>
              <p:nvPr/>
            </p:nvSpPr>
            <p:spPr>
              <a:xfrm>
                <a:off x="5971747" y="5187859"/>
                <a:ext cx="274320" cy="28649"/>
              </a:xfrm>
              <a:custGeom>
                <a:avLst/>
                <a:gdLst>
                  <a:gd name="connsiteX0" fmla="*/ 2478 w 274320"/>
                  <a:gd name="connsiteY0" fmla="*/ 5048 h 28649"/>
                  <a:gd name="connsiteX1" fmla="*/ 271960 w 274320"/>
                  <a:gd name="connsiteY1" fmla="*/ 28646 h 28649"/>
                  <a:gd name="connsiteX2" fmla="*/ 271960 w 274320"/>
                  <a:gd name="connsiteY2" fmla="*/ 23612 h 28649"/>
                  <a:gd name="connsiteX3" fmla="*/ 2478 w 274320"/>
                  <a:gd name="connsiteY3" fmla="*/ 14 h 28649"/>
                  <a:gd name="connsiteX4" fmla="*/ 2478 w 274320"/>
                  <a:gd name="connsiteY4" fmla="*/ 5048 h 28649"/>
                  <a:gd name="connsiteX5" fmla="*/ 2478 w 274320"/>
                  <a:gd name="connsiteY5" fmla="*/ 5048 h 28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320" h="28649">
                    <a:moveTo>
                      <a:pt x="2478" y="5048"/>
                    </a:moveTo>
                    <a:cubicBezTo>
                      <a:pt x="92305" y="13386"/>
                      <a:pt x="181661" y="25814"/>
                      <a:pt x="271960" y="28646"/>
                    </a:cubicBezTo>
                    <a:cubicBezTo>
                      <a:pt x="275107" y="28803"/>
                      <a:pt x="275107" y="23769"/>
                      <a:pt x="271960" y="23612"/>
                    </a:cubicBezTo>
                    <a:cubicBezTo>
                      <a:pt x="181661" y="20780"/>
                      <a:pt x="92305" y="8352"/>
                      <a:pt x="2478" y="14"/>
                    </a:cubicBezTo>
                    <a:cubicBezTo>
                      <a:pt x="-826" y="-300"/>
                      <a:pt x="-826" y="4734"/>
                      <a:pt x="2478" y="5048"/>
                    </a:cubicBezTo>
                    <a:lnTo>
                      <a:pt x="2478" y="504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84" name="Freeform: Shape 783">
                <a:extLst>
                  <a:ext uri="{FF2B5EF4-FFF2-40B4-BE49-F238E27FC236}">
                    <a16:creationId xmlns:a16="http://schemas.microsoft.com/office/drawing/2014/main" xmlns="" id="{5C7824C0-1673-49C0-90CE-5C20B75397D6}"/>
                  </a:ext>
                </a:extLst>
              </p:cNvPr>
              <p:cNvSpPr/>
              <p:nvPr/>
            </p:nvSpPr>
            <p:spPr>
              <a:xfrm>
                <a:off x="6215515" y="4277236"/>
                <a:ext cx="184148" cy="938328"/>
              </a:xfrm>
              <a:custGeom>
                <a:avLst/>
                <a:gdLst>
                  <a:gd name="connsiteX0" fmla="*/ 4910 w 184148"/>
                  <a:gd name="connsiteY0" fmla="*/ 936438 h 938328"/>
                  <a:gd name="connsiteX1" fmla="*/ 184093 w 184148"/>
                  <a:gd name="connsiteY1" fmla="*/ 3081 h 938328"/>
                  <a:gd name="connsiteX2" fmla="*/ 179216 w 184148"/>
                  <a:gd name="connsiteY2" fmla="*/ 1823 h 938328"/>
                  <a:gd name="connsiteX3" fmla="*/ 33 w 184148"/>
                  <a:gd name="connsiteY3" fmla="*/ 935180 h 938328"/>
                  <a:gd name="connsiteX4" fmla="*/ 4910 w 184148"/>
                  <a:gd name="connsiteY4" fmla="*/ 936438 h 938328"/>
                  <a:gd name="connsiteX5" fmla="*/ 4910 w 184148"/>
                  <a:gd name="connsiteY5" fmla="*/ 936438 h 938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4148" h="938328">
                    <a:moveTo>
                      <a:pt x="4910" y="936438"/>
                    </a:moveTo>
                    <a:cubicBezTo>
                      <a:pt x="64690" y="625266"/>
                      <a:pt x="124313" y="314252"/>
                      <a:pt x="184093" y="3081"/>
                    </a:cubicBezTo>
                    <a:cubicBezTo>
                      <a:pt x="184722" y="-65"/>
                      <a:pt x="179846" y="-1324"/>
                      <a:pt x="179216" y="1823"/>
                    </a:cubicBezTo>
                    <a:cubicBezTo>
                      <a:pt x="119436" y="312994"/>
                      <a:pt x="59813" y="624008"/>
                      <a:pt x="33" y="935180"/>
                    </a:cubicBezTo>
                    <a:cubicBezTo>
                      <a:pt x="-439" y="938326"/>
                      <a:pt x="4281" y="939742"/>
                      <a:pt x="4910" y="936438"/>
                    </a:cubicBezTo>
                    <a:lnTo>
                      <a:pt x="4910" y="93643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85" name="Freeform: Shape 784">
                <a:extLst>
                  <a:ext uri="{FF2B5EF4-FFF2-40B4-BE49-F238E27FC236}">
                    <a16:creationId xmlns:a16="http://schemas.microsoft.com/office/drawing/2014/main" xmlns="" id="{C438A127-6D25-4E9E-904F-59CD17A0F287}"/>
                  </a:ext>
                </a:extLst>
              </p:cNvPr>
              <p:cNvSpPr/>
              <p:nvPr/>
            </p:nvSpPr>
            <p:spPr>
              <a:xfrm>
                <a:off x="6375897" y="5282578"/>
                <a:ext cx="182442" cy="259099"/>
              </a:xfrm>
              <a:custGeom>
                <a:avLst/>
                <a:gdLst>
                  <a:gd name="connsiteX0" fmla="*/ 32520 w 182442"/>
                  <a:gd name="connsiteY0" fmla="*/ 0 h 259099"/>
                  <a:gd name="connsiteX1" fmla="*/ 38026 w 182442"/>
                  <a:gd name="connsiteY1" fmla="*/ 53645 h 259099"/>
                  <a:gd name="connsiteX2" fmla="*/ 1844 w 182442"/>
                  <a:gd name="connsiteY2" fmla="*/ 64028 h 259099"/>
                  <a:gd name="connsiteX3" fmla="*/ 62568 w 182442"/>
                  <a:gd name="connsiteY3" fmla="*/ 256111 h 259099"/>
                  <a:gd name="connsiteX4" fmla="*/ 164351 w 182442"/>
                  <a:gd name="connsiteY4" fmla="*/ 259100 h 259099"/>
                  <a:gd name="connsiteX5" fmla="*/ 182443 w 182442"/>
                  <a:gd name="connsiteY5" fmla="*/ 21080 h 259099"/>
                  <a:gd name="connsiteX6" fmla="*/ 32520 w 182442"/>
                  <a:gd name="connsiteY6" fmla="*/ 0 h 259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442" h="259099">
                    <a:moveTo>
                      <a:pt x="32520" y="0"/>
                    </a:moveTo>
                    <a:cubicBezTo>
                      <a:pt x="32520" y="0"/>
                      <a:pt x="38970" y="63398"/>
                      <a:pt x="38026" y="53645"/>
                    </a:cubicBezTo>
                    <a:cubicBezTo>
                      <a:pt x="37082" y="44049"/>
                      <a:pt x="13328" y="43419"/>
                      <a:pt x="1844" y="64028"/>
                    </a:cubicBezTo>
                    <a:cubicBezTo>
                      <a:pt x="-9641" y="84636"/>
                      <a:pt x="35195" y="258943"/>
                      <a:pt x="62568" y="256111"/>
                    </a:cubicBezTo>
                    <a:cubicBezTo>
                      <a:pt x="89941" y="253279"/>
                      <a:pt x="164351" y="259100"/>
                      <a:pt x="164351" y="259100"/>
                    </a:cubicBezTo>
                    <a:lnTo>
                      <a:pt x="182443" y="21080"/>
                    </a:lnTo>
                    <a:lnTo>
                      <a:pt x="32520" y="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86" name="Freeform: Shape 785">
                <a:extLst>
                  <a:ext uri="{FF2B5EF4-FFF2-40B4-BE49-F238E27FC236}">
                    <a16:creationId xmlns:a16="http://schemas.microsoft.com/office/drawing/2014/main" xmlns="" id="{8534CF0C-8BBD-4A9C-9F15-D520A5E7BF80}"/>
                  </a:ext>
                </a:extLst>
              </p:cNvPr>
              <p:cNvSpPr/>
              <p:nvPr/>
            </p:nvSpPr>
            <p:spPr>
              <a:xfrm>
                <a:off x="6381481" y="5333326"/>
                <a:ext cx="145424" cy="208492"/>
              </a:xfrm>
              <a:custGeom>
                <a:avLst/>
                <a:gdLst>
                  <a:gd name="connsiteX0" fmla="*/ 3811 w 145424"/>
                  <a:gd name="connsiteY0" fmla="*/ 13752 h 208492"/>
                  <a:gd name="connsiteX1" fmla="*/ 116450 w 145424"/>
                  <a:gd name="connsiteY1" fmla="*/ 113647 h 208492"/>
                  <a:gd name="connsiteX2" fmla="*/ 140834 w 145424"/>
                  <a:gd name="connsiteY2" fmla="*/ 207251 h 208492"/>
                  <a:gd name="connsiteX3" fmla="*/ 145081 w 145424"/>
                  <a:gd name="connsiteY3" fmla="*/ 204734 h 208492"/>
                  <a:gd name="connsiteX4" fmla="*/ 89706 w 145424"/>
                  <a:gd name="connsiteY4" fmla="*/ 27281 h 208492"/>
                  <a:gd name="connsiteX5" fmla="*/ 1137 w 145424"/>
                  <a:gd name="connsiteY5" fmla="*/ 9661 h 208492"/>
                  <a:gd name="connsiteX6" fmla="*/ 3811 w 145424"/>
                  <a:gd name="connsiteY6" fmla="*/ 13752 h 208492"/>
                  <a:gd name="connsiteX7" fmla="*/ 3811 w 145424"/>
                  <a:gd name="connsiteY7" fmla="*/ 13752 h 208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424" h="208492">
                    <a:moveTo>
                      <a:pt x="3811" y="13752"/>
                    </a:moveTo>
                    <a:cubicBezTo>
                      <a:pt x="73030" y="-27622"/>
                      <a:pt x="107955" y="62048"/>
                      <a:pt x="116450" y="113647"/>
                    </a:cubicBezTo>
                    <a:cubicBezTo>
                      <a:pt x="121798" y="146212"/>
                      <a:pt x="124630" y="177833"/>
                      <a:pt x="140834" y="207251"/>
                    </a:cubicBezTo>
                    <a:cubicBezTo>
                      <a:pt x="142407" y="210082"/>
                      <a:pt x="146654" y="207565"/>
                      <a:pt x="145081" y="204734"/>
                    </a:cubicBezTo>
                    <a:cubicBezTo>
                      <a:pt x="114719" y="149830"/>
                      <a:pt x="132024" y="76836"/>
                      <a:pt x="89706" y="27281"/>
                    </a:cubicBezTo>
                    <a:cubicBezTo>
                      <a:pt x="66895" y="537"/>
                      <a:pt x="32128" y="-8902"/>
                      <a:pt x="1137" y="9661"/>
                    </a:cubicBezTo>
                    <a:cubicBezTo>
                      <a:pt x="-1537" y="11078"/>
                      <a:pt x="980" y="15482"/>
                      <a:pt x="3811" y="13752"/>
                    </a:cubicBezTo>
                    <a:lnTo>
                      <a:pt x="3811" y="13752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87" name="Freeform: Shape 786">
                <a:extLst>
                  <a:ext uri="{FF2B5EF4-FFF2-40B4-BE49-F238E27FC236}">
                    <a16:creationId xmlns:a16="http://schemas.microsoft.com/office/drawing/2014/main" xmlns="" id="{AEBB5A82-6B30-4FF2-8C09-70FC7BB2B893}"/>
                  </a:ext>
                </a:extLst>
              </p:cNvPr>
              <p:cNvSpPr/>
              <p:nvPr/>
            </p:nvSpPr>
            <p:spPr>
              <a:xfrm>
                <a:off x="6524831" y="5432244"/>
                <a:ext cx="23755" cy="14414"/>
              </a:xfrm>
              <a:custGeom>
                <a:avLst/>
                <a:gdLst>
                  <a:gd name="connsiteX0" fmla="*/ 2360 w 23755"/>
                  <a:gd name="connsiteY0" fmla="*/ 14415 h 14414"/>
                  <a:gd name="connsiteX1" fmla="*/ 23283 w 23755"/>
                  <a:gd name="connsiteY1" fmla="*/ 3560 h 14414"/>
                  <a:gd name="connsiteX2" fmla="*/ 19035 w 23755"/>
                  <a:gd name="connsiteY2" fmla="*/ 1043 h 14414"/>
                  <a:gd name="connsiteX3" fmla="*/ 2360 w 23755"/>
                  <a:gd name="connsiteY3" fmla="*/ 9538 h 14414"/>
                  <a:gd name="connsiteX4" fmla="*/ 2360 w 23755"/>
                  <a:gd name="connsiteY4" fmla="*/ 14415 h 14414"/>
                  <a:gd name="connsiteX5" fmla="*/ 2360 w 23755"/>
                  <a:gd name="connsiteY5" fmla="*/ 14415 h 14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55" h="14414">
                    <a:moveTo>
                      <a:pt x="2360" y="14415"/>
                    </a:moveTo>
                    <a:cubicBezTo>
                      <a:pt x="11169" y="14257"/>
                      <a:pt x="18091" y="10639"/>
                      <a:pt x="23283" y="3560"/>
                    </a:cubicBezTo>
                    <a:cubicBezTo>
                      <a:pt x="25171" y="1043"/>
                      <a:pt x="20923" y="-1474"/>
                      <a:pt x="19035" y="1043"/>
                    </a:cubicBezTo>
                    <a:cubicBezTo>
                      <a:pt x="14788" y="6706"/>
                      <a:pt x="9439" y="9380"/>
                      <a:pt x="2360" y="9538"/>
                    </a:cubicBezTo>
                    <a:cubicBezTo>
                      <a:pt x="-787" y="9380"/>
                      <a:pt x="-787" y="14415"/>
                      <a:pt x="2360" y="14415"/>
                    </a:cubicBezTo>
                    <a:lnTo>
                      <a:pt x="2360" y="14415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88" name="Freeform: Shape 787">
                <a:extLst>
                  <a:ext uri="{FF2B5EF4-FFF2-40B4-BE49-F238E27FC236}">
                    <a16:creationId xmlns:a16="http://schemas.microsoft.com/office/drawing/2014/main" xmlns="" id="{FF41CA2D-D0D7-49CA-8DA0-938FE8912C28}"/>
                  </a:ext>
                </a:extLst>
              </p:cNvPr>
              <p:cNvSpPr/>
              <p:nvPr/>
            </p:nvSpPr>
            <p:spPr>
              <a:xfrm>
                <a:off x="6525320" y="5400563"/>
                <a:ext cx="28375" cy="22990"/>
              </a:xfrm>
              <a:custGeom>
                <a:avLst/>
                <a:gdLst>
                  <a:gd name="connsiteX0" fmla="*/ 3758 w 28375"/>
                  <a:gd name="connsiteY0" fmla="*/ 22656 h 22990"/>
                  <a:gd name="connsiteX1" fmla="*/ 27670 w 28375"/>
                  <a:gd name="connsiteY1" fmla="*/ 4250 h 22990"/>
                  <a:gd name="connsiteX2" fmla="*/ 24210 w 28375"/>
                  <a:gd name="connsiteY2" fmla="*/ 789 h 22990"/>
                  <a:gd name="connsiteX3" fmla="*/ 1241 w 28375"/>
                  <a:gd name="connsiteY3" fmla="*/ 18408 h 22990"/>
                  <a:gd name="connsiteX4" fmla="*/ 3758 w 28375"/>
                  <a:gd name="connsiteY4" fmla="*/ 22656 h 22990"/>
                  <a:gd name="connsiteX5" fmla="*/ 3758 w 28375"/>
                  <a:gd name="connsiteY5" fmla="*/ 22656 h 2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75" h="22990">
                    <a:moveTo>
                      <a:pt x="3758" y="22656"/>
                    </a:moveTo>
                    <a:cubicBezTo>
                      <a:pt x="12883" y="17936"/>
                      <a:pt x="20749" y="11801"/>
                      <a:pt x="27670" y="4250"/>
                    </a:cubicBezTo>
                    <a:cubicBezTo>
                      <a:pt x="29873" y="1890"/>
                      <a:pt x="26412" y="-1571"/>
                      <a:pt x="24210" y="789"/>
                    </a:cubicBezTo>
                    <a:cubicBezTo>
                      <a:pt x="17445" y="8026"/>
                      <a:pt x="10051" y="13689"/>
                      <a:pt x="1241" y="18408"/>
                    </a:cubicBezTo>
                    <a:cubicBezTo>
                      <a:pt x="-1590" y="19824"/>
                      <a:pt x="927" y="24229"/>
                      <a:pt x="3758" y="22656"/>
                    </a:cubicBezTo>
                    <a:lnTo>
                      <a:pt x="3758" y="2265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89" name="Freeform: Shape 788">
                <a:extLst>
                  <a:ext uri="{FF2B5EF4-FFF2-40B4-BE49-F238E27FC236}">
                    <a16:creationId xmlns:a16="http://schemas.microsoft.com/office/drawing/2014/main" xmlns="" id="{2845A852-1FE5-462C-BECF-3E74587013C5}"/>
                  </a:ext>
                </a:extLst>
              </p:cNvPr>
              <p:cNvSpPr/>
              <p:nvPr/>
            </p:nvSpPr>
            <p:spPr>
              <a:xfrm>
                <a:off x="6406058" y="5329612"/>
                <a:ext cx="110685" cy="21014"/>
              </a:xfrm>
              <a:custGeom>
                <a:avLst/>
                <a:gdLst>
                  <a:gd name="connsiteX0" fmla="*/ 2360 w 110685"/>
                  <a:gd name="connsiteY0" fmla="*/ 5038 h 21014"/>
                  <a:gd name="connsiteX1" fmla="*/ 107604 w 110685"/>
                  <a:gd name="connsiteY1" fmla="*/ 20927 h 21014"/>
                  <a:gd name="connsiteX2" fmla="*/ 108863 w 110685"/>
                  <a:gd name="connsiteY2" fmla="*/ 16050 h 21014"/>
                  <a:gd name="connsiteX3" fmla="*/ 2360 w 110685"/>
                  <a:gd name="connsiteY3" fmla="*/ 4 h 21014"/>
                  <a:gd name="connsiteX4" fmla="*/ 2360 w 110685"/>
                  <a:gd name="connsiteY4" fmla="*/ 5038 h 21014"/>
                  <a:gd name="connsiteX5" fmla="*/ 2360 w 110685"/>
                  <a:gd name="connsiteY5" fmla="*/ 5038 h 21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685" h="21014">
                    <a:moveTo>
                      <a:pt x="2360" y="5038"/>
                    </a:moveTo>
                    <a:cubicBezTo>
                      <a:pt x="38071" y="6768"/>
                      <a:pt x="72995" y="11960"/>
                      <a:pt x="107604" y="20927"/>
                    </a:cubicBezTo>
                    <a:cubicBezTo>
                      <a:pt x="110751" y="21713"/>
                      <a:pt x="112009" y="16994"/>
                      <a:pt x="108863" y="16050"/>
                    </a:cubicBezTo>
                    <a:cubicBezTo>
                      <a:pt x="73781" y="6926"/>
                      <a:pt x="38542" y="1577"/>
                      <a:pt x="2360" y="4"/>
                    </a:cubicBezTo>
                    <a:cubicBezTo>
                      <a:pt x="-787" y="-154"/>
                      <a:pt x="-787" y="4880"/>
                      <a:pt x="2360" y="5038"/>
                    </a:cubicBezTo>
                    <a:lnTo>
                      <a:pt x="2360" y="503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90" name="Freeform: Shape 789">
                <a:extLst>
                  <a:ext uri="{FF2B5EF4-FFF2-40B4-BE49-F238E27FC236}">
                    <a16:creationId xmlns:a16="http://schemas.microsoft.com/office/drawing/2014/main" xmlns="" id="{198F94C4-BE9D-4D0E-ABD0-4A047DACB640}"/>
                  </a:ext>
                </a:extLst>
              </p:cNvPr>
              <p:cNvSpPr/>
              <p:nvPr/>
            </p:nvSpPr>
            <p:spPr>
              <a:xfrm>
                <a:off x="6405212" y="5280361"/>
                <a:ext cx="152970" cy="21895"/>
              </a:xfrm>
              <a:custGeom>
                <a:avLst/>
                <a:gdLst>
                  <a:gd name="connsiteX0" fmla="*/ 2419 w 152970"/>
                  <a:gd name="connsiteY0" fmla="*/ 5048 h 21895"/>
                  <a:gd name="connsiteX1" fmla="*/ 150611 w 152970"/>
                  <a:gd name="connsiteY1" fmla="*/ 21881 h 21895"/>
                  <a:gd name="connsiteX2" fmla="*/ 150611 w 152970"/>
                  <a:gd name="connsiteY2" fmla="*/ 16847 h 21895"/>
                  <a:gd name="connsiteX3" fmla="*/ 2419 w 152970"/>
                  <a:gd name="connsiteY3" fmla="*/ 14 h 21895"/>
                  <a:gd name="connsiteX4" fmla="*/ 2419 w 152970"/>
                  <a:gd name="connsiteY4" fmla="*/ 5048 h 21895"/>
                  <a:gd name="connsiteX5" fmla="*/ 2419 w 152970"/>
                  <a:gd name="connsiteY5" fmla="*/ 5048 h 2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970" h="21895">
                    <a:moveTo>
                      <a:pt x="2419" y="5048"/>
                    </a:moveTo>
                    <a:cubicBezTo>
                      <a:pt x="51816" y="10712"/>
                      <a:pt x="101214" y="16218"/>
                      <a:pt x="150611" y="21881"/>
                    </a:cubicBezTo>
                    <a:cubicBezTo>
                      <a:pt x="153757" y="22196"/>
                      <a:pt x="153757" y="17319"/>
                      <a:pt x="150611" y="16847"/>
                    </a:cubicBezTo>
                    <a:cubicBezTo>
                      <a:pt x="101214" y="11184"/>
                      <a:pt x="51816" y="5678"/>
                      <a:pt x="2419" y="14"/>
                    </a:cubicBezTo>
                    <a:cubicBezTo>
                      <a:pt x="-885" y="-301"/>
                      <a:pt x="-727" y="4734"/>
                      <a:pt x="2419" y="5048"/>
                    </a:cubicBezTo>
                    <a:lnTo>
                      <a:pt x="2419" y="504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91" name="Freeform: Shape 790">
                <a:extLst>
                  <a:ext uri="{FF2B5EF4-FFF2-40B4-BE49-F238E27FC236}">
                    <a16:creationId xmlns:a16="http://schemas.microsoft.com/office/drawing/2014/main" xmlns="" id="{E20CC1CA-3DB4-45DE-B9D9-FF47D7C03517}"/>
                  </a:ext>
                </a:extLst>
              </p:cNvPr>
              <p:cNvSpPr/>
              <p:nvPr/>
            </p:nvSpPr>
            <p:spPr>
              <a:xfrm>
                <a:off x="6522104" y="5378728"/>
                <a:ext cx="34015" cy="18661"/>
              </a:xfrm>
              <a:custGeom>
                <a:avLst/>
                <a:gdLst>
                  <a:gd name="connsiteX0" fmla="*/ 3828 w 34015"/>
                  <a:gd name="connsiteY0" fmla="*/ 18376 h 18661"/>
                  <a:gd name="connsiteX1" fmla="*/ 32774 w 34015"/>
                  <a:gd name="connsiteY1" fmla="*/ 4533 h 18661"/>
                  <a:gd name="connsiteX2" fmla="*/ 30257 w 34015"/>
                  <a:gd name="connsiteY2" fmla="*/ 285 h 18661"/>
                  <a:gd name="connsiteX3" fmla="*/ 1311 w 34015"/>
                  <a:gd name="connsiteY3" fmla="*/ 14129 h 18661"/>
                  <a:gd name="connsiteX4" fmla="*/ 3828 w 34015"/>
                  <a:gd name="connsiteY4" fmla="*/ 18376 h 18661"/>
                  <a:gd name="connsiteX5" fmla="*/ 3828 w 34015"/>
                  <a:gd name="connsiteY5" fmla="*/ 18376 h 18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015" h="18661">
                    <a:moveTo>
                      <a:pt x="3828" y="18376"/>
                    </a:moveTo>
                    <a:cubicBezTo>
                      <a:pt x="13424" y="13814"/>
                      <a:pt x="23021" y="9095"/>
                      <a:pt x="32774" y="4533"/>
                    </a:cubicBezTo>
                    <a:cubicBezTo>
                      <a:pt x="35606" y="3117"/>
                      <a:pt x="33089" y="-1131"/>
                      <a:pt x="30257" y="285"/>
                    </a:cubicBezTo>
                    <a:cubicBezTo>
                      <a:pt x="20661" y="4847"/>
                      <a:pt x="11065" y="9567"/>
                      <a:pt x="1311" y="14129"/>
                    </a:cubicBezTo>
                    <a:cubicBezTo>
                      <a:pt x="-1678" y="15545"/>
                      <a:pt x="996" y="19792"/>
                      <a:pt x="3828" y="18376"/>
                    </a:cubicBezTo>
                    <a:lnTo>
                      <a:pt x="3828" y="1837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92" name="Freeform: Shape 791">
                <a:extLst>
                  <a:ext uri="{FF2B5EF4-FFF2-40B4-BE49-F238E27FC236}">
                    <a16:creationId xmlns:a16="http://schemas.microsoft.com/office/drawing/2014/main" xmlns="" id="{4644D5DD-EC76-44EC-9B8E-3E4AEFFD02D4}"/>
                  </a:ext>
                </a:extLst>
              </p:cNvPr>
              <p:cNvSpPr/>
              <p:nvPr/>
            </p:nvSpPr>
            <p:spPr>
              <a:xfrm>
                <a:off x="6551483" y="5351861"/>
                <a:ext cx="52460" cy="32623"/>
              </a:xfrm>
              <a:custGeom>
                <a:avLst/>
                <a:gdLst>
                  <a:gd name="connsiteX0" fmla="*/ 5283 w 52460"/>
                  <a:gd name="connsiteY0" fmla="*/ 29355 h 32623"/>
                  <a:gd name="connsiteX1" fmla="*/ 41938 w 52460"/>
                  <a:gd name="connsiteY1" fmla="*/ 8274 h 32623"/>
                  <a:gd name="connsiteX2" fmla="*/ 38320 w 52460"/>
                  <a:gd name="connsiteY2" fmla="*/ 25107 h 32623"/>
                  <a:gd name="connsiteX3" fmla="*/ 25735 w 52460"/>
                  <a:gd name="connsiteY3" fmla="*/ 27310 h 32623"/>
                  <a:gd name="connsiteX4" fmla="*/ 3081 w 52460"/>
                  <a:gd name="connsiteY4" fmla="*/ 24635 h 32623"/>
                  <a:gd name="connsiteX5" fmla="*/ 1822 w 52460"/>
                  <a:gd name="connsiteY5" fmla="*/ 29512 h 32623"/>
                  <a:gd name="connsiteX6" fmla="*/ 42882 w 52460"/>
                  <a:gd name="connsiteY6" fmla="*/ 28883 h 32623"/>
                  <a:gd name="connsiteX7" fmla="*/ 50119 w 52460"/>
                  <a:gd name="connsiteY7" fmla="*/ 8589 h 32623"/>
                  <a:gd name="connsiteX8" fmla="*/ 564 w 52460"/>
                  <a:gd name="connsiteY8" fmla="*/ 27939 h 32623"/>
                  <a:gd name="connsiteX9" fmla="*/ 5283 w 52460"/>
                  <a:gd name="connsiteY9" fmla="*/ 29355 h 32623"/>
                  <a:gd name="connsiteX10" fmla="*/ 5283 w 52460"/>
                  <a:gd name="connsiteY10" fmla="*/ 29355 h 32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60" h="32623">
                    <a:moveTo>
                      <a:pt x="5283" y="29355"/>
                    </a:moveTo>
                    <a:cubicBezTo>
                      <a:pt x="8587" y="16612"/>
                      <a:pt x="27780" y="-1794"/>
                      <a:pt x="41938" y="8274"/>
                    </a:cubicBezTo>
                    <a:cubicBezTo>
                      <a:pt x="48860" y="13151"/>
                      <a:pt x="45871" y="22905"/>
                      <a:pt x="38320" y="25107"/>
                    </a:cubicBezTo>
                    <a:cubicBezTo>
                      <a:pt x="34387" y="26366"/>
                      <a:pt x="29825" y="26995"/>
                      <a:pt x="25735" y="27310"/>
                    </a:cubicBezTo>
                    <a:cubicBezTo>
                      <a:pt x="18026" y="27781"/>
                      <a:pt x="10475" y="26680"/>
                      <a:pt x="3081" y="24635"/>
                    </a:cubicBezTo>
                    <a:cubicBezTo>
                      <a:pt x="-65" y="23691"/>
                      <a:pt x="-1324" y="28568"/>
                      <a:pt x="1822" y="29512"/>
                    </a:cubicBezTo>
                    <a:cubicBezTo>
                      <a:pt x="14722" y="33130"/>
                      <a:pt x="30297" y="34389"/>
                      <a:pt x="42882" y="28883"/>
                    </a:cubicBezTo>
                    <a:cubicBezTo>
                      <a:pt x="51062" y="25422"/>
                      <a:pt x="55467" y="16927"/>
                      <a:pt x="50119" y="8589"/>
                    </a:cubicBezTo>
                    <a:cubicBezTo>
                      <a:pt x="36117" y="-12963"/>
                      <a:pt x="5126" y="10791"/>
                      <a:pt x="564" y="27939"/>
                    </a:cubicBezTo>
                    <a:cubicBezTo>
                      <a:pt x="-380" y="31085"/>
                      <a:pt x="4497" y="32501"/>
                      <a:pt x="5283" y="29355"/>
                    </a:cubicBezTo>
                    <a:lnTo>
                      <a:pt x="5283" y="29355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93" name="Freeform: Shape 792">
                <a:extLst>
                  <a:ext uri="{FF2B5EF4-FFF2-40B4-BE49-F238E27FC236}">
                    <a16:creationId xmlns:a16="http://schemas.microsoft.com/office/drawing/2014/main" xmlns="" id="{B128FDCC-876E-49FE-9E0F-949FA0117C93}"/>
                  </a:ext>
                </a:extLst>
              </p:cNvPr>
              <p:cNvSpPr/>
              <p:nvPr/>
            </p:nvSpPr>
            <p:spPr>
              <a:xfrm>
                <a:off x="6548458" y="5331400"/>
                <a:ext cx="29493" cy="49799"/>
              </a:xfrm>
              <a:custGeom>
                <a:avLst/>
                <a:gdLst>
                  <a:gd name="connsiteX0" fmla="*/ 7679 w 29493"/>
                  <a:gd name="connsiteY0" fmla="*/ 49028 h 49799"/>
                  <a:gd name="connsiteX1" fmla="*/ 27815 w 29493"/>
                  <a:gd name="connsiteY1" fmla="*/ 8913 h 49799"/>
                  <a:gd name="connsiteX2" fmla="*/ 285 w 29493"/>
                  <a:gd name="connsiteY2" fmla="*/ 8913 h 49799"/>
                  <a:gd name="connsiteX3" fmla="*/ 4532 w 29493"/>
                  <a:gd name="connsiteY3" fmla="*/ 11430 h 49799"/>
                  <a:gd name="connsiteX4" fmla="*/ 13971 w 29493"/>
                  <a:gd name="connsiteY4" fmla="*/ 4823 h 49799"/>
                  <a:gd name="connsiteX5" fmla="*/ 23882 w 29493"/>
                  <a:gd name="connsiteY5" fmla="*/ 13318 h 49799"/>
                  <a:gd name="connsiteX6" fmla="*/ 19163 w 29493"/>
                  <a:gd name="connsiteY6" fmla="*/ 29521 h 49799"/>
                  <a:gd name="connsiteX7" fmla="*/ 4061 w 29493"/>
                  <a:gd name="connsiteY7" fmla="*/ 45725 h 49799"/>
                  <a:gd name="connsiteX8" fmla="*/ 7679 w 29493"/>
                  <a:gd name="connsiteY8" fmla="*/ 49028 h 49799"/>
                  <a:gd name="connsiteX9" fmla="*/ 7679 w 29493"/>
                  <a:gd name="connsiteY9" fmla="*/ 49028 h 4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493" h="49799">
                    <a:moveTo>
                      <a:pt x="7679" y="49028"/>
                    </a:moveTo>
                    <a:cubicBezTo>
                      <a:pt x="17118" y="38488"/>
                      <a:pt x="35052" y="25431"/>
                      <a:pt x="27815" y="8913"/>
                    </a:cubicBezTo>
                    <a:cubicBezTo>
                      <a:pt x="22309" y="-3515"/>
                      <a:pt x="6106" y="-2414"/>
                      <a:pt x="285" y="8913"/>
                    </a:cubicBezTo>
                    <a:cubicBezTo>
                      <a:pt x="-1131" y="11745"/>
                      <a:pt x="3117" y="14262"/>
                      <a:pt x="4532" y="11430"/>
                    </a:cubicBezTo>
                    <a:cubicBezTo>
                      <a:pt x="6106" y="7340"/>
                      <a:pt x="9252" y="5137"/>
                      <a:pt x="13971" y="4823"/>
                    </a:cubicBezTo>
                    <a:cubicBezTo>
                      <a:pt x="17275" y="7654"/>
                      <a:pt x="20579" y="10486"/>
                      <a:pt x="23882" y="13318"/>
                    </a:cubicBezTo>
                    <a:cubicBezTo>
                      <a:pt x="26399" y="18509"/>
                      <a:pt x="22152" y="25431"/>
                      <a:pt x="19163" y="29521"/>
                    </a:cubicBezTo>
                    <a:cubicBezTo>
                      <a:pt x="14758" y="35499"/>
                      <a:pt x="8937" y="40219"/>
                      <a:pt x="4061" y="45725"/>
                    </a:cubicBezTo>
                    <a:cubicBezTo>
                      <a:pt x="2015" y="47770"/>
                      <a:pt x="5476" y="51388"/>
                      <a:pt x="7679" y="49028"/>
                    </a:cubicBezTo>
                    <a:lnTo>
                      <a:pt x="7679" y="4902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94" name="Freeform: Shape 793">
                <a:extLst>
                  <a:ext uri="{FF2B5EF4-FFF2-40B4-BE49-F238E27FC236}">
                    <a16:creationId xmlns:a16="http://schemas.microsoft.com/office/drawing/2014/main" xmlns="" id="{56EF0912-C5C3-4F5F-8524-D8E8E17B2AC1}"/>
                  </a:ext>
                </a:extLst>
              </p:cNvPr>
              <p:cNvSpPr/>
              <p:nvPr/>
            </p:nvSpPr>
            <p:spPr>
              <a:xfrm>
                <a:off x="5963890" y="5280218"/>
                <a:ext cx="180865" cy="255222"/>
              </a:xfrm>
              <a:custGeom>
                <a:avLst/>
                <a:gdLst>
                  <a:gd name="connsiteX0" fmla="*/ 30314 w 180865"/>
                  <a:gd name="connsiteY0" fmla="*/ 0 h 255222"/>
                  <a:gd name="connsiteX1" fmla="*/ 37393 w 180865"/>
                  <a:gd name="connsiteY1" fmla="*/ 53487 h 255222"/>
                  <a:gd name="connsiteX2" fmla="*/ 1525 w 180865"/>
                  <a:gd name="connsiteY2" fmla="*/ 64971 h 255222"/>
                  <a:gd name="connsiteX3" fmla="*/ 67755 w 180865"/>
                  <a:gd name="connsiteY3" fmla="*/ 255167 h 255222"/>
                  <a:gd name="connsiteX4" fmla="*/ 169539 w 180865"/>
                  <a:gd name="connsiteY4" fmla="*/ 255167 h 255222"/>
                  <a:gd name="connsiteX5" fmla="*/ 180865 w 180865"/>
                  <a:gd name="connsiteY5" fmla="*/ 16675 h 255222"/>
                  <a:gd name="connsiteX6" fmla="*/ 30314 w 180865"/>
                  <a:gd name="connsiteY6" fmla="*/ 0 h 255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865" h="255222">
                    <a:moveTo>
                      <a:pt x="30314" y="0"/>
                    </a:moveTo>
                    <a:cubicBezTo>
                      <a:pt x="30314" y="0"/>
                      <a:pt x="38652" y="63084"/>
                      <a:pt x="37393" y="53487"/>
                    </a:cubicBezTo>
                    <a:cubicBezTo>
                      <a:pt x="36135" y="43891"/>
                      <a:pt x="12380" y="44049"/>
                      <a:pt x="1525" y="64971"/>
                    </a:cubicBezTo>
                    <a:cubicBezTo>
                      <a:pt x="-9330" y="85895"/>
                      <a:pt x="40382" y="258785"/>
                      <a:pt x="67755" y="255167"/>
                    </a:cubicBezTo>
                    <a:cubicBezTo>
                      <a:pt x="94971" y="251548"/>
                      <a:pt x="169539" y="255167"/>
                      <a:pt x="169539" y="255167"/>
                    </a:cubicBezTo>
                    <a:lnTo>
                      <a:pt x="180865" y="16675"/>
                    </a:lnTo>
                    <a:lnTo>
                      <a:pt x="30314" y="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95" name="Freeform: Shape 794">
                <a:extLst>
                  <a:ext uri="{FF2B5EF4-FFF2-40B4-BE49-F238E27FC236}">
                    <a16:creationId xmlns:a16="http://schemas.microsoft.com/office/drawing/2014/main" xmlns="" id="{5FBD2820-71D2-4AB8-91CD-F5DDA15854B6}"/>
                  </a:ext>
                </a:extLst>
              </p:cNvPr>
              <p:cNvSpPr/>
              <p:nvPr/>
            </p:nvSpPr>
            <p:spPr>
              <a:xfrm>
                <a:off x="5969151" y="5330489"/>
                <a:ext cx="150830" cy="205350"/>
              </a:xfrm>
              <a:custGeom>
                <a:avLst/>
                <a:gdLst>
                  <a:gd name="connsiteX0" fmla="*/ 3658 w 150830"/>
                  <a:gd name="connsiteY0" fmla="*/ 14858 h 205350"/>
                  <a:gd name="connsiteX1" fmla="*/ 119128 w 150830"/>
                  <a:gd name="connsiteY1" fmla="*/ 111293 h 205350"/>
                  <a:gd name="connsiteX2" fmla="*/ 146187 w 150830"/>
                  <a:gd name="connsiteY2" fmla="*/ 204109 h 205350"/>
                  <a:gd name="connsiteX3" fmla="*/ 150434 w 150830"/>
                  <a:gd name="connsiteY3" fmla="*/ 201592 h 205350"/>
                  <a:gd name="connsiteX4" fmla="*/ 97104 w 150830"/>
                  <a:gd name="connsiteY4" fmla="*/ 34680 h 205350"/>
                  <a:gd name="connsiteX5" fmla="*/ 1141 w 150830"/>
                  <a:gd name="connsiteY5" fmla="*/ 10610 h 205350"/>
                  <a:gd name="connsiteX6" fmla="*/ 3658 w 150830"/>
                  <a:gd name="connsiteY6" fmla="*/ 14858 h 205350"/>
                  <a:gd name="connsiteX7" fmla="*/ 3658 w 150830"/>
                  <a:gd name="connsiteY7" fmla="*/ 14858 h 20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830" h="205350">
                    <a:moveTo>
                      <a:pt x="3658" y="14858"/>
                    </a:moveTo>
                    <a:cubicBezTo>
                      <a:pt x="71147" y="-28089"/>
                      <a:pt x="109217" y="59693"/>
                      <a:pt x="119128" y="111293"/>
                    </a:cubicBezTo>
                    <a:cubicBezTo>
                      <a:pt x="125421" y="143700"/>
                      <a:pt x="129197" y="175163"/>
                      <a:pt x="146187" y="204109"/>
                    </a:cubicBezTo>
                    <a:cubicBezTo>
                      <a:pt x="147760" y="206941"/>
                      <a:pt x="152165" y="204424"/>
                      <a:pt x="150434" y="201592"/>
                    </a:cubicBezTo>
                    <a:cubicBezTo>
                      <a:pt x="120072" y="150307"/>
                      <a:pt x="132186" y="83763"/>
                      <a:pt x="97104" y="34680"/>
                    </a:cubicBezTo>
                    <a:cubicBezTo>
                      <a:pt x="74451" y="2902"/>
                      <a:pt x="35593" y="-11414"/>
                      <a:pt x="1141" y="10610"/>
                    </a:cubicBezTo>
                    <a:cubicBezTo>
                      <a:pt x="-1533" y="12184"/>
                      <a:pt x="984" y="16588"/>
                      <a:pt x="3658" y="14858"/>
                    </a:cubicBezTo>
                    <a:lnTo>
                      <a:pt x="3658" y="1485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96" name="Freeform: Shape 795">
                <a:extLst>
                  <a:ext uri="{FF2B5EF4-FFF2-40B4-BE49-F238E27FC236}">
                    <a16:creationId xmlns:a16="http://schemas.microsoft.com/office/drawing/2014/main" xmlns="" id="{1270FF90-216F-43D0-980F-0C0818A43598}"/>
                  </a:ext>
                </a:extLst>
              </p:cNvPr>
              <p:cNvSpPr/>
              <p:nvPr/>
            </p:nvSpPr>
            <p:spPr>
              <a:xfrm>
                <a:off x="6115180" y="5425539"/>
                <a:ext cx="23429" cy="15145"/>
              </a:xfrm>
              <a:custGeom>
                <a:avLst/>
                <a:gdLst>
                  <a:gd name="connsiteX0" fmla="*/ 2360 w 23429"/>
                  <a:gd name="connsiteY0" fmla="*/ 15142 h 15145"/>
                  <a:gd name="connsiteX1" fmla="*/ 22968 w 23429"/>
                  <a:gd name="connsiteY1" fmla="*/ 3658 h 15145"/>
                  <a:gd name="connsiteX2" fmla="*/ 18721 w 23429"/>
                  <a:gd name="connsiteY2" fmla="*/ 1141 h 15145"/>
                  <a:gd name="connsiteX3" fmla="*/ 2360 w 23429"/>
                  <a:gd name="connsiteY3" fmla="*/ 10108 h 15145"/>
                  <a:gd name="connsiteX4" fmla="*/ 2360 w 23429"/>
                  <a:gd name="connsiteY4" fmla="*/ 15142 h 15145"/>
                  <a:gd name="connsiteX5" fmla="*/ 2360 w 23429"/>
                  <a:gd name="connsiteY5" fmla="*/ 15142 h 15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429" h="15145">
                    <a:moveTo>
                      <a:pt x="2360" y="15142"/>
                    </a:moveTo>
                    <a:cubicBezTo>
                      <a:pt x="11169" y="14670"/>
                      <a:pt x="17934" y="10895"/>
                      <a:pt x="22968" y="3658"/>
                    </a:cubicBezTo>
                    <a:cubicBezTo>
                      <a:pt x="24856" y="984"/>
                      <a:pt x="20451" y="-1533"/>
                      <a:pt x="18721" y="1141"/>
                    </a:cubicBezTo>
                    <a:cubicBezTo>
                      <a:pt x="14630" y="6962"/>
                      <a:pt x="9282" y="9794"/>
                      <a:pt x="2360" y="10108"/>
                    </a:cubicBezTo>
                    <a:cubicBezTo>
                      <a:pt x="-787" y="10266"/>
                      <a:pt x="-787" y="15300"/>
                      <a:pt x="2360" y="15142"/>
                    </a:cubicBezTo>
                    <a:lnTo>
                      <a:pt x="2360" y="15142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97" name="Freeform: Shape 796">
                <a:extLst>
                  <a:ext uri="{FF2B5EF4-FFF2-40B4-BE49-F238E27FC236}">
                    <a16:creationId xmlns:a16="http://schemas.microsoft.com/office/drawing/2014/main" xmlns="" id="{4D9D1D04-D781-45A1-9B82-1BCD57CD53BB}"/>
                  </a:ext>
                </a:extLst>
              </p:cNvPr>
              <p:cNvSpPr/>
              <p:nvPr/>
            </p:nvSpPr>
            <p:spPr>
              <a:xfrm>
                <a:off x="6115090" y="5393890"/>
                <a:ext cx="27772" cy="23694"/>
              </a:xfrm>
              <a:custGeom>
                <a:avLst/>
                <a:gdLst>
                  <a:gd name="connsiteX0" fmla="*/ 3708 w 27772"/>
                  <a:gd name="connsiteY0" fmla="*/ 23350 h 23694"/>
                  <a:gd name="connsiteX1" fmla="*/ 27148 w 27772"/>
                  <a:gd name="connsiteY1" fmla="*/ 4315 h 23694"/>
                  <a:gd name="connsiteX2" fmla="*/ 23687 w 27772"/>
                  <a:gd name="connsiteY2" fmla="*/ 854 h 23694"/>
                  <a:gd name="connsiteX3" fmla="*/ 1348 w 27772"/>
                  <a:gd name="connsiteY3" fmla="*/ 19103 h 23694"/>
                  <a:gd name="connsiteX4" fmla="*/ 3708 w 27772"/>
                  <a:gd name="connsiteY4" fmla="*/ 23350 h 23694"/>
                  <a:gd name="connsiteX5" fmla="*/ 3708 w 27772"/>
                  <a:gd name="connsiteY5" fmla="*/ 23350 h 23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72" h="23694">
                    <a:moveTo>
                      <a:pt x="3708" y="23350"/>
                    </a:moveTo>
                    <a:cubicBezTo>
                      <a:pt x="12675" y="18316"/>
                      <a:pt x="20383" y="12024"/>
                      <a:pt x="27148" y="4315"/>
                    </a:cubicBezTo>
                    <a:cubicBezTo>
                      <a:pt x="29193" y="1955"/>
                      <a:pt x="25732" y="-1663"/>
                      <a:pt x="23687" y="854"/>
                    </a:cubicBezTo>
                    <a:cubicBezTo>
                      <a:pt x="17237" y="8248"/>
                      <a:pt x="9843" y="14226"/>
                      <a:pt x="1348" y="19103"/>
                    </a:cubicBezTo>
                    <a:cubicBezTo>
                      <a:pt x="-1641" y="20676"/>
                      <a:pt x="876" y="24924"/>
                      <a:pt x="3708" y="23350"/>
                    </a:cubicBezTo>
                    <a:lnTo>
                      <a:pt x="3708" y="2335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98" name="Freeform: Shape 797">
                <a:extLst>
                  <a:ext uri="{FF2B5EF4-FFF2-40B4-BE49-F238E27FC236}">
                    <a16:creationId xmlns:a16="http://schemas.microsoft.com/office/drawing/2014/main" xmlns="" id="{54106E63-56D7-4E01-9AC4-95A10CA8DD07}"/>
                  </a:ext>
                </a:extLst>
              </p:cNvPr>
              <p:cNvSpPr/>
              <p:nvPr/>
            </p:nvSpPr>
            <p:spPr>
              <a:xfrm>
                <a:off x="5993240" y="5327099"/>
                <a:ext cx="111019" cy="18019"/>
              </a:xfrm>
              <a:custGeom>
                <a:avLst/>
                <a:gdLst>
                  <a:gd name="connsiteX0" fmla="*/ 2380 w 111019"/>
                  <a:gd name="connsiteY0" fmla="*/ 5034 h 18019"/>
                  <a:gd name="connsiteX1" fmla="*/ 107939 w 111019"/>
                  <a:gd name="connsiteY1" fmla="*/ 17934 h 18019"/>
                  <a:gd name="connsiteX2" fmla="*/ 109197 w 111019"/>
                  <a:gd name="connsiteY2" fmla="*/ 13057 h 18019"/>
                  <a:gd name="connsiteX3" fmla="*/ 2222 w 111019"/>
                  <a:gd name="connsiteY3" fmla="*/ 0 h 18019"/>
                  <a:gd name="connsiteX4" fmla="*/ 2380 w 111019"/>
                  <a:gd name="connsiteY4" fmla="*/ 5034 h 18019"/>
                  <a:gd name="connsiteX5" fmla="*/ 2380 w 111019"/>
                  <a:gd name="connsiteY5" fmla="*/ 5034 h 18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019" h="18019">
                    <a:moveTo>
                      <a:pt x="2380" y="5034"/>
                    </a:moveTo>
                    <a:cubicBezTo>
                      <a:pt x="38091" y="5663"/>
                      <a:pt x="73172" y="10068"/>
                      <a:pt x="107939" y="17934"/>
                    </a:cubicBezTo>
                    <a:cubicBezTo>
                      <a:pt x="111085" y="18721"/>
                      <a:pt x="112344" y="13844"/>
                      <a:pt x="109197" y="13057"/>
                    </a:cubicBezTo>
                    <a:cubicBezTo>
                      <a:pt x="73959" y="5034"/>
                      <a:pt x="38405" y="629"/>
                      <a:pt x="2222" y="0"/>
                    </a:cubicBezTo>
                    <a:cubicBezTo>
                      <a:pt x="-767" y="0"/>
                      <a:pt x="-767" y="5034"/>
                      <a:pt x="2380" y="5034"/>
                    </a:cubicBezTo>
                    <a:lnTo>
                      <a:pt x="2380" y="5034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99" name="Freeform: Shape 798">
                <a:extLst>
                  <a:ext uri="{FF2B5EF4-FFF2-40B4-BE49-F238E27FC236}">
                    <a16:creationId xmlns:a16="http://schemas.microsoft.com/office/drawing/2014/main" xmlns="" id="{7CD68929-3F6E-4697-BD46-B4E7C0680BF2}"/>
                  </a:ext>
                </a:extLst>
              </p:cNvPr>
              <p:cNvSpPr/>
              <p:nvPr/>
            </p:nvSpPr>
            <p:spPr>
              <a:xfrm>
                <a:off x="5990940" y="5278002"/>
                <a:ext cx="153501" cy="17647"/>
              </a:xfrm>
              <a:custGeom>
                <a:avLst/>
                <a:gdLst>
                  <a:gd name="connsiteX0" fmla="*/ 2478 w 153501"/>
                  <a:gd name="connsiteY0" fmla="*/ 5048 h 17647"/>
                  <a:gd name="connsiteX1" fmla="*/ 151142 w 153501"/>
                  <a:gd name="connsiteY1" fmla="*/ 17633 h 17647"/>
                  <a:gd name="connsiteX2" fmla="*/ 151142 w 153501"/>
                  <a:gd name="connsiteY2" fmla="*/ 12599 h 17647"/>
                  <a:gd name="connsiteX3" fmla="*/ 2478 w 153501"/>
                  <a:gd name="connsiteY3" fmla="*/ 14 h 17647"/>
                  <a:gd name="connsiteX4" fmla="*/ 2478 w 153501"/>
                  <a:gd name="connsiteY4" fmla="*/ 5048 h 17647"/>
                  <a:gd name="connsiteX5" fmla="*/ 2478 w 153501"/>
                  <a:gd name="connsiteY5" fmla="*/ 5048 h 1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3501" h="17647">
                    <a:moveTo>
                      <a:pt x="2478" y="5048"/>
                    </a:moveTo>
                    <a:cubicBezTo>
                      <a:pt x="52032" y="9296"/>
                      <a:pt x="101587" y="13386"/>
                      <a:pt x="151142" y="17633"/>
                    </a:cubicBezTo>
                    <a:cubicBezTo>
                      <a:pt x="154288" y="17948"/>
                      <a:pt x="154288" y="12914"/>
                      <a:pt x="151142" y="12599"/>
                    </a:cubicBezTo>
                    <a:cubicBezTo>
                      <a:pt x="101587" y="8352"/>
                      <a:pt x="52032" y="4262"/>
                      <a:pt x="2478" y="14"/>
                    </a:cubicBezTo>
                    <a:cubicBezTo>
                      <a:pt x="-826" y="-301"/>
                      <a:pt x="-826" y="4734"/>
                      <a:pt x="2478" y="5048"/>
                    </a:cubicBezTo>
                    <a:lnTo>
                      <a:pt x="2478" y="504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00" name="Freeform: Shape 799">
                <a:extLst>
                  <a:ext uri="{FF2B5EF4-FFF2-40B4-BE49-F238E27FC236}">
                    <a16:creationId xmlns:a16="http://schemas.microsoft.com/office/drawing/2014/main" xmlns="" id="{D89985B3-E71F-48A4-BDC9-CDECE597B773}"/>
                  </a:ext>
                </a:extLst>
              </p:cNvPr>
              <p:cNvSpPr/>
              <p:nvPr/>
            </p:nvSpPr>
            <p:spPr>
              <a:xfrm>
                <a:off x="6111107" y="5372071"/>
                <a:ext cx="33474" cy="19497"/>
              </a:xfrm>
              <a:custGeom>
                <a:avLst/>
                <a:gdLst>
                  <a:gd name="connsiteX0" fmla="*/ 3758 w 33474"/>
                  <a:gd name="connsiteY0" fmla="*/ 19213 h 19497"/>
                  <a:gd name="connsiteX1" fmla="*/ 32233 w 33474"/>
                  <a:gd name="connsiteY1" fmla="*/ 4582 h 19497"/>
                  <a:gd name="connsiteX2" fmla="*/ 29716 w 33474"/>
                  <a:gd name="connsiteY2" fmla="*/ 335 h 19497"/>
                  <a:gd name="connsiteX3" fmla="*/ 1241 w 33474"/>
                  <a:gd name="connsiteY3" fmla="*/ 14965 h 19497"/>
                  <a:gd name="connsiteX4" fmla="*/ 3758 w 33474"/>
                  <a:gd name="connsiteY4" fmla="*/ 19213 h 19497"/>
                  <a:gd name="connsiteX5" fmla="*/ 3758 w 33474"/>
                  <a:gd name="connsiteY5" fmla="*/ 19213 h 1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474" h="19497">
                    <a:moveTo>
                      <a:pt x="3758" y="19213"/>
                    </a:moveTo>
                    <a:cubicBezTo>
                      <a:pt x="13197" y="14336"/>
                      <a:pt x="22794" y="9459"/>
                      <a:pt x="32233" y="4582"/>
                    </a:cubicBezTo>
                    <a:cubicBezTo>
                      <a:pt x="35064" y="3166"/>
                      <a:pt x="32547" y="-1238"/>
                      <a:pt x="29716" y="335"/>
                    </a:cubicBezTo>
                    <a:cubicBezTo>
                      <a:pt x="20277" y="5212"/>
                      <a:pt x="10680" y="10088"/>
                      <a:pt x="1241" y="14965"/>
                    </a:cubicBezTo>
                    <a:cubicBezTo>
                      <a:pt x="-1590" y="16381"/>
                      <a:pt x="927" y="20628"/>
                      <a:pt x="3758" y="19213"/>
                    </a:cubicBezTo>
                    <a:lnTo>
                      <a:pt x="3758" y="19213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01" name="Freeform: Shape 800">
                <a:extLst>
                  <a:ext uri="{FF2B5EF4-FFF2-40B4-BE49-F238E27FC236}">
                    <a16:creationId xmlns:a16="http://schemas.microsoft.com/office/drawing/2014/main" xmlns="" id="{04E842A8-0CFE-457D-8D9F-51D29C99EA6F}"/>
                  </a:ext>
                </a:extLst>
              </p:cNvPr>
              <p:cNvSpPr/>
              <p:nvPr/>
            </p:nvSpPr>
            <p:spPr>
              <a:xfrm>
                <a:off x="6139944" y="5344257"/>
                <a:ext cx="52165" cy="32916"/>
              </a:xfrm>
              <a:custGeom>
                <a:avLst/>
                <a:gdLst>
                  <a:gd name="connsiteX0" fmla="*/ 5283 w 52165"/>
                  <a:gd name="connsiteY0" fmla="*/ 30194 h 32916"/>
                  <a:gd name="connsiteX1" fmla="*/ 41309 w 52165"/>
                  <a:gd name="connsiteY1" fmla="*/ 8012 h 32916"/>
                  <a:gd name="connsiteX2" fmla="*/ 38320 w 52165"/>
                  <a:gd name="connsiteY2" fmla="*/ 25002 h 32916"/>
                  <a:gd name="connsiteX3" fmla="*/ 25735 w 52165"/>
                  <a:gd name="connsiteY3" fmla="*/ 27519 h 32916"/>
                  <a:gd name="connsiteX4" fmla="*/ 3081 w 52165"/>
                  <a:gd name="connsiteY4" fmla="*/ 25474 h 32916"/>
                  <a:gd name="connsiteX5" fmla="*/ 1822 w 52165"/>
                  <a:gd name="connsiteY5" fmla="*/ 30351 h 32916"/>
                  <a:gd name="connsiteX6" fmla="*/ 42882 w 52165"/>
                  <a:gd name="connsiteY6" fmla="*/ 28620 h 32916"/>
                  <a:gd name="connsiteX7" fmla="*/ 49647 w 52165"/>
                  <a:gd name="connsiteY7" fmla="*/ 8169 h 32916"/>
                  <a:gd name="connsiteX8" fmla="*/ 721 w 52165"/>
                  <a:gd name="connsiteY8" fmla="*/ 28778 h 32916"/>
                  <a:gd name="connsiteX9" fmla="*/ 5283 w 52165"/>
                  <a:gd name="connsiteY9" fmla="*/ 30194 h 32916"/>
                  <a:gd name="connsiteX10" fmla="*/ 5283 w 52165"/>
                  <a:gd name="connsiteY10" fmla="*/ 30194 h 32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65" h="32916">
                    <a:moveTo>
                      <a:pt x="5283" y="30194"/>
                    </a:moveTo>
                    <a:cubicBezTo>
                      <a:pt x="8272" y="17294"/>
                      <a:pt x="26836" y="-1584"/>
                      <a:pt x="41309" y="8012"/>
                    </a:cubicBezTo>
                    <a:cubicBezTo>
                      <a:pt x="48388" y="12731"/>
                      <a:pt x="45714" y="22485"/>
                      <a:pt x="38320" y="25002"/>
                    </a:cubicBezTo>
                    <a:cubicBezTo>
                      <a:pt x="34387" y="26418"/>
                      <a:pt x="29825" y="27205"/>
                      <a:pt x="25735" y="27519"/>
                    </a:cubicBezTo>
                    <a:cubicBezTo>
                      <a:pt x="18026" y="28306"/>
                      <a:pt x="10475" y="27362"/>
                      <a:pt x="3081" y="25474"/>
                    </a:cubicBezTo>
                    <a:cubicBezTo>
                      <a:pt x="-65" y="24688"/>
                      <a:pt x="-1324" y="29564"/>
                      <a:pt x="1822" y="30351"/>
                    </a:cubicBezTo>
                    <a:cubicBezTo>
                      <a:pt x="14722" y="33654"/>
                      <a:pt x="30297" y="34441"/>
                      <a:pt x="42882" y="28620"/>
                    </a:cubicBezTo>
                    <a:cubicBezTo>
                      <a:pt x="51062" y="24845"/>
                      <a:pt x="55153" y="16350"/>
                      <a:pt x="49647" y="8169"/>
                    </a:cubicBezTo>
                    <a:cubicBezTo>
                      <a:pt x="35174" y="-12911"/>
                      <a:pt x="4654" y="11473"/>
                      <a:pt x="721" y="28778"/>
                    </a:cubicBezTo>
                    <a:cubicBezTo>
                      <a:pt x="-223" y="32081"/>
                      <a:pt x="4654" y="33340"/>
                      <a:pt x="5283" y="30194"/>
                    </a:cubicBezTo>
                    <a:lnTo>
                      <a:pt x="5283" y="30194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02" name="Freeform: Shape 801">
                <a:extLst>
                  <a:ext uri="{FF2B5EF4-FFF2-40B4-BE49-F238E27FC236}">
                    <a16:creationId xmlns:a16="http://schemas.microsoft.com/office/drawing/2014/main" xmlns="" id="{E17213DF-27D0-4A8D-A4C6-DDC2BF479C9C}"/>
                  </a:ext>
                </a:extLst>
              </p:cNvPr>
              <p:cNvSpPr/>
              <p:nvPr/>
            </p:nvSpPr>
            <p:spPr>
              <a:xfrm>
                <a:off x="6135826" y="5324477"/>
                <a:ext cx="29676" cy="49973"/>
              </a:xfrm>
              <a:custGeom>
                <a:avLst/>
                <a:gdLst>
                  <a:gd name="connsiteX0" fmla="*/ 8772 w 29676"/>
                  <a:gd name="connsiteY0" fmla="*/ 49187 h 49973"/>
                  <a:gd name="connsiteX1" fmla="*/ 27650 w 29676"/>
                  <a:gd name="connsiteY1" fmla="*/ 8285 h 49973"/>
                  <a:gd name="connsiteX2" fmla="*/ 277 w 29676"/>
                  <a:gd name="connsiteY2" fmla="*/ 9228 h 49973"/>
                  <a:gd name="connsiteX3" fmla="*/ 4525 w 29676"/>
                  <a:gd name="connsiteY3" fmla="*/ 11746 h 49973"/>
                  <a:gd name="connsiteX4" fmla="*/ 24032 w 29676"/>
                  <a:gd name="connsiteY4" fmla="*/ 12847 h 49973"/>
                  <a:gd name="connsiteX5" fmla="*/ 20414 w 29676"/>
                  <a:gd name="connsiteY5" fmla="*/ 28421 h 49973"/>
                  <a:gd name="connsiteX6" fmla="*/ 5154 w 29676"/>
                  <a:gd name="connsiteY6" fmla="*/ 45568 h 49973"/>
                  <a:gd name="connsiteX7" fmla="*/ 8772 w 29676"/>
                  <a:gd name="connsiteY7" fmla="*/ 49187 h 49973"/>
                  <a:gd name="connsiteX8" fmla="*/ 8772 w 29676"/>
                  <a:gd name="connsiteY8" fmla="*/ 49187 h 49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676" h="49973">
                    <a:moveTo>
                      <a:pt x="8772" y="49187"/>
                    </a:moveTo>
                    <a:cubicBezTo>
                      <a:pt x="17897" y="38332"/>
                      <a:pt x="35673" y="24645"/>
                      <a:pt x="27650" y="8285"/>
                    </a:cubicBezTo>
                    <a:cubicBezTo>
                      <a:pt x="21830" y="-3671"/>
                      <a:pt x="5626" y="-2098"/>
                      <a:pt x="277" y="9228"/>
                    </a:cubicBezTo>
                    <a:cubicBezTo>
                      <a:pt x="-1139" y="12060"/>
                      <a:pt x="3266" y="14577"/>
                      <a:pt x="4525" y="11746"/>
                    </a:cubicBezTo>
                    <a:cubicBezTo>
                      <a:pt x="7828" y="4824"/>
                      <a:pt x="19470" y="-840"/>
                      <a:pt x="24032" y="12847"/>
                    </a:cubicBezTo>
                    <a:cubicBezTo>
                      <a:pt x="25605" y="17881"/>
                      <a:pt x="23088" y="24173"/>
                      <a:pt x="20414" y="28421"/>
                    </a:cubicBezTo>
                    <a:cubicBezTo>
                      <a:pt x="16481" y="34871"/>
                      <a:pt x="10031" y="39905"/>
                      <a:pt x="5154" y="45568"/>
                    </a:cubicBezTo>
                    <a:cubicBezTo>
                      <a:pt x="3266" y="48086"/>
                      <a:pt x="6727" y="51546"/>
                      <a:pt x="8772" y="49187"/>
                    </a:cubicBezTo>
                    <a:lnTo>
                      <a:pt x="8772" y="49187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03" name="Freeform: Shape 802">
                <a:extLst>
                  <a:ext uri="{FF2B5EF4-FFF2-40B4-BE49-F238E27FC236}">
                    <a16:creationId xmlns:a16="http://schemas.microsoft.com/office/drawing/2014/main" xmlns="" id="{997AC0EE-CDF1-4571-BD62-726B042AA877}"/>
                  </a:ext>
                </a:extLst>
              </p:cNvPr>
              <p:cNvSpPr/>
              <p:nvPr/>
            </p:nvSpPr>
            <p:spPr>
              <a:xfrm>
                <a:off x="6230650" y="4274181"/>
                <a:ext cx="313373" cy="8023"/>
              </a:xfrm>
              <a:custGeom>
                <a:avLst/>
                <a:gdLst>
                  <a:gd name="connsiteX0" fmla="*/ 2360 w 313373"/>
                  <a:gd name="connsiteY0" fmla="*/ 8023 h 8023"/>
                  <a:gd name="connsiteX1" fmla="*/ 311014 w 313373"/>
                  <a:gd name="connsiteY1" fmla="*/ 5034 h 8023"/>
                  <a:gd name="connsiteX2" fmla="*/ 311014 w 313373"/>
                  <a:gd name="connsiteY2" fmla="*/ 0 h 8023"/>
                  <a:gd name="connsiteX3" fmla="*/ 2360 w 313373"/>
                  <a:gd name="connsiteY3" fmla="*/ 2989 h 8023"/>
                  <a:gd name="connsiteX4" fmla="*/ 2360 w 313373"/>
                  <a:gd name="connsiteY4" fmla="*/ 8023 h 8023"/>
                  <a:gd name="connsiteX5" fmla="*/ 2360 w 313373"/>
                  <a:gd name="connsiteY5" fmla="*/ 8023 h 8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3373" h="8023">
                    <a:moveTo>
                      <a:pt x="2360" y="8023"/>
                    </a:moveTo>
                    <a:cubicBezTo>
                      <a:pt x="105245" y="7079"/>
                      <a:pt x="208129" y="5978"/>
                      <a:pt x="311014" y="5034"/>
                    </a:cubicBezTo>
                    <a:cubicBezTo>
                      <a:pt x="314160" y="5034"/>
                      <a:pt x="314160" y="0"/>
                      <a:pt x="311014" y="0"/>
                    </a:cubicBezTo>
                    <a:cubicBezTo>
                      <a:pt x="208129" y="944"/>
                      <a:pt x="105245" y="2045"/>
                      <a:pt x="2360" y="2989"/>
                    </a:cubicBezTo>
                    <a:cubicBezTo>
                      <a:pt x="-787" y="2989"/>
                      <a:pt x="-787" y="8023"/>
                      <a:pt x="2360" y="8023"/>
                    </a:cubicBezTo>
                    <a:lnTo>
                      <a:pt x="2360" y="8023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04" name="Freeform: Shape 803">
                <a:extLst>
                  <a:ext uri="{FF2B5EF4-FFF2-40B4-BE49-F238E27FC236}">
                    <a16:creationId xmlns:a16="http://schemas.microsoft.com/office/drawing/2014/main" xmlns="" id="{D7E49968-CCFC-4E39-97E0-DFAD09DE327C}"/>
                  </a:ext>
                </a:extLst>
              </p:cNvPr>
              <p:cNvSpPr/>
              <p:nvPr/>
            </p:nvSpPr>
            <p:spPr>
              <a:xfrm>
                <a:off x="7192167" y="2258332"/>
                <a:ext cx="51770" cy="427792"/>
              </a:xfrm>
              <a:custGeom>
                <a:avLst/>
                <a:gdLst>
                  <a:gd name="connsiteX0" fmla="*/ 0 w 51770"/>
                  <a:gd name="connsiteY0" fmla="*/ 3304 h 427792"/>
                  <a:gd name="connsiteX1" fmla="*/ 0 w 51770"/>
                  <a:gd name="connsiteY1" fmla="*/ 8495 h 427792"/>
                  <a:gd name="connsiteX2" fmla="*/ 28474 w 51770"/>
                  <a:gd name="connsiteY2" fmla="*/ 427743 h 427792"/>
                  <a:gd name="connsiteX3" fmla="*/ 51442 w 51770"/>
                  <a:gd name="connsiteY3" fmla="*/ 0 h 427792"/>
                  <a:gd name="connsiteX4" fmla="*/ 0 w 51770"/>
                  <a:gd name="connsiteY4" fmla="*/ 3304 h 427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70" h="427792">
                    <a:moveTo>
                      <a:pt x="0" y="3304"/>
                    </a:moveTo>
                    <a:cubicBezTo>
                      <a:pt x="0" y="3304"/>
                      <a:pt x="0" y="5191"/>
                      <a:pt x="0" y="8495"/>
                    </a:cubicBezTo>
                    <a:cubicBezTo>
                      <a:pt x="157" y="57263"/>
                      <a:pt x="2517" y="432777"/>
                      <a:pt x="28474" y="427743"/>
                    </a:cubicBezTo>
                    <a:cubicBezTo>
                      <a:pt x="56319" y="422237"/>
                      <a:pt x="51442" y="0"/>
                      <a:pt x="51442" y="0"/>
                    </a:cubicBezTo>
                    <a:lnTo>
                      <a:pt x="0" y="3304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05" name="Freeform: Shape 804">
                <a:extLst>
                  <a:ext uri="{FF2B5EF4-FFF2-40B4-BE49-F238E27FC236}">
                    <a16:creationId xmlns:a16="http://schemas.microsoft.com/office/drawing/2014/main" xmlns="" id="{C79A3102-75A4-4AF0-A440-49C4A297BA2C}"/>
                  </a:ext>
                </a:extLst>
              </p:cNvPr>
              <p:cNvSpPr/>
              <p:nvPr/>
            </p:nvSpPr>
            <p:spPr>
              <a:xfrm>
                <a:off x="7191537" y="2254713"/>
                <a:ext cx="53015" cy="38542"/>
              </a:xfrm>
              <a:custGeom>
                <a:avLst/>
                <a:gdLst>
                  <a:gd name="connsiteX0" fmla="*/ 0 w 53015"/>
                  <a:gd name="connsiteY0" fmla="*/ 1259 h 38542"/>
                  <a:gd name="connsiteX1" fmla="*/ 787 w 53015"/>
                  <a:gd name="connsiteY1" fmla="*/ 37284 h 38542"/>
                  <a:gd name="connsiteX2" fmla="*/ 52386 w 53015"/>
                  <a:gd name="connsiteY2" fmla="*/ 38542 h 38542"/>
                  <a:gd name="connsiteX3" fmla="*/ 53015 w 53015"/>
                  <a:gd name="connsiteY3" fmla="*/ 0 h 3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15" h="38542">
                    <a:moveTo>
                      <a:pt x="0" y="1259"/>
                    </a:moveTo>
                    <a:lnTo>
                      <a:pt x="787" y="37284"/>
                    </a:lnTo>
                    <a:lnTo>
                      <a:pt x="52386" y="38542"/>
                    </a:lnTo>
                    <a:lnTo>
                      <a:pt x="53015" y="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06" name="Freeform: Shape 805">
                <a:extLst>
                  <a:ext uri="{FF2B5EF4-FFF2-40B4-BE49-F238E27FC236}">
                    <a16:creationId xmlns:a16="http://schemas.microsoft.com/office/drawing/2014/main" xmlns="" id="{321B14D2-38A6-4703-831E-55E165D75DD2}"/>
                  </a:ext>
                </a:extLst>
              </p:cNvPr>
              <p:cNvSpPr/>
              <p:nvPr/>
            </p:nvSpPr>
            <p:spPr>
              <a:xfrm>
                <a:off x="7151805" y="2037145"/>
                <a:ext cx="130334" cy="225171"/>
              </a:xfrm>
              <a:custGeom>
                <a:avLst/>
                <a:gdLst>
                  <a:gd name="connsiteX0" fmla="*/ 91961 w 130334"/>
                  <a:gd name="connsiteY0" fmla="*/ 221029 h 225171"/>
                  <a:gd name="connsiteX1" fmla="*/ 10786 w 130334"/>
                  <a:gd name="connsiteY1" fmla="*/ 195859 h 225171"/>
                  <a:gd name="connsiteX2" fmla="*/ 3078 w 130334"/>
                  <a:gd name="connsiteY2" fmla="*/ 129943 h 225171"/>
                  <a:gd name="connsiteX3" fmla="*/ 27305 w 130334"/>
                  <a:gd name="connsiteY3" fmla="*/ 66230 h 225171"/>
                  <a:gd name="connsiteX4" fmla="*/ 41148 w 130334"/>
                  <a:gd name="connsiteY4" fmla="*/ 0 h 225171"/>
                  <a:gd name="connsiteX5" fmla="*/ 125785 w 130334"/>
                  <a:gd name="connsiteY5" fmla="*/ 100053 h 225171"/>
                  <a:gd name="connsiteX6" fmla="*/ 91961 w 130334"/>
                  <a:gd name="connsiteY6" fmla="*/ 221029 h 225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334" h="225171">
                    <a:moveTo>
                      <a:pt x="91961" y="221029"/>
                    </a:moveTo>
                    <a:cubicBezTo>
                      <a:pt x="65847" y="232199"/>
                      <a:pt x="26203" y="219771"/>
                      <a:pt x="10786" y="195859"/>
                    </a:cubicBezTo>
                    <a:cubicBezTo>
                      <a:pt x="-1484" y="176666"/>
                      <a:pt x="-2114" y="152125"/>
                      <a:pt x="3078" y="129943"/>
                    </a:cubicBezTo>
                    <a:cubicBezTo>
                      <a:pt x="8269" y="107762"/>
                      <a:pt x="18652" y="87310"/>
                      <a:pt x="27305" y="66230"/>
                    </a:cubicBezTo>
                    <a:cubicBezTo>
                      <a:pt x="35957" y="45150"/>
                      <a:pt x="43036" y="22654"/>
                      <a:pt x="41148" y="0"/>
                    </a:cubicBezTo>
                    <a:cubicBezTo>
                      <a:pt x="81736" y="19822"/>
                      <a:pt x="115716" y="56005"/>
                      <a:pt x="125785" y="100053"/>
                    </a:cubicBezTo>
                    <a:cubicBezTo>
                      <a:pt x="135853" y="144259"/>
                      <a:pt x="131133" y="198533"/>
                      <a:pt x="91961" y="221029"/>
                    </a:cubicBezTo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07" name="Freeform: Shape 806">
                <a:extLst>
                  <a:ext uri="{FF2B5EF4-FFF2-40B4-BE49-F238E27FC236}">
                    <a16:creationId xmlns:a16="http://schemas.microsoft.com/office/drawing/2014/main" xmlns="" id="{8F79C3FC-1C70-4F31-B2A4-D1277CBD148C}"/>
                  </a:ext>
                </a:extLst>
              </p:cNvPr>
              <p:cNvSpPr/>
              <p:nvPr/>
            </p:nvSpPr>
            <p:spPr>
              <a:xfrm>
                <a:off x="7174480" y="2036044"/>
                <a:ext cx="95628" cy="104141"/>
              </a:xfrm>
              <a:custGeom>
                <a:avLst/>
                <a:gdLst>
                  <a:gd name="connsiteX0" fmla="*/ 382 w 95628"/>
                  <a:gd name="connsiteY0" fmla="*/ 77400 h 104141"/>
                  <a:gd name="connsiteX1" fmla="*/ 6045 w 95628"/>
                  <a:gd name="connsiteY1" fmla="*/ 99738 h 104141"/>
                  <a:gd name="connsiteX2" fmla="*/ 19889 w 95628"/>
                  <a:gd name="connsiteY2" fmla="*/ 103986 h 104141"/>
                  <a:gd name="connsiteX3" fmla="*/ 33733 w 95628"/>
                  <a:gd name="connsiteY3" fmla="*/ 98637 h 104141"/>
                  <a:gd name="connsiteX4" fmla="*/ 52768 w 95628"/>
                  <a:gd name="connsiteY4" fmla="*/ 81804 h 104141"/>
                  <a:gd name="connsiteX5" fmla="*/ 63466 w 95628"/>
                  <a:gd name="connsiteY5" fmla="*/ 73781 h 104141"/>
                  <a:gd name="connsiteX6" fmla="*/ 78411 w 95628"/>
                  <a:gd name="connsiteY6" fmla="*/ 83378 h 104141"/>
                  <a:gd name="connsiteX7" fmla="*/ 91468 w 95628"/>
                  <a:gd name="connsiteY7" fmla="*/ 82906 h 104141"/>
                  <a:gd name="connsiteX8" fmla="*/ 95558 w 95628"/>
                  <a:gd name="connsiteY8" fmla="*/ 75826 h 104141"/>
                  <a:gd name="connsiteX9" fmla="*/ 16271 w 95628"/>
                  <a:gd name="connsiteY9" fmla="*/ 0 h 104141"/>
                  <a:gd name="connsiteX10" fmla="*/ 14855 w 95628"/>
                  <a:gd name="connsiteY10" fmla="*/ 30677 h 104141"/>
                  <a:gd name="connsiteX11" fmla="*/ 382 w 95628"/>
                  <a:gd name="connsiteY11" fmla="*/ 77400 h 104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628" h="104141">
                    <a:moveTo>
                      <a:pt x="382" y="77400"/>
                    </a:moveTo>
                    <a:cubicBezTo>
                      <a:pt x="-719" y="85423"/>
                      <a:pt x="382" y="93918"/>
                      <a:pt x="6045" y="99738"/>
                    </a:cubicBezTo>
                    <a:cubicBezTo>
                      <a:pt x="9506" y="103357"/>
                      <a:pt x="14855" y="104615"/>
                      <a:pt x="19889" y="103986"/>
                    </a:cubicBezTo>
                    <a:cubicBezTo>
                      <a:pt x="24923" y="103357"/>
                      <a:pt x="29486" y="101154"/>
                      <a:pt x="33733" y="98637"/>
                    </a:cubicBezTo>
                    <a:cubicBezTo>
                      <a:pt x="40970" y="94232"/>
                      <a:pt x="47420" y="88412"/>
                      <a:pt x="52768" y="81804"/>
                    </a:cubicBezTo>
                    <a:cubicBezTo>
                      <a:pt x="55600" y="78186"/>
                      <a:pt x="58904" y="73939"/>
                      <a:pt x="63466" y="73781"/>
                    </a:cubicBezTo>
                    <a:cubicBezTo>
                      <a:pt x="69601" y="73624"/>
                      <a:pt x="73219" y="80389"/>
                      <a:pt x="78411" y="83378"/>
                    </a:cubicBezTo>
                    <a:cubicBezTo>
                      <a:pt x="82344" y="85580"/>
                      <a:pt x="87693" y="85423"/>
                      <a:pt x="91468" y="82906"/>
                    </a:cubicBezTo>
                    <a:cubicBezTo>
                      <a:pt x="95244" y="80389"/>
                      <a:pt x="95873" y="80389"/>
                      <a:pt x="95558" y="75826"/>
                    </a:cubicBezTo>
                    <a:cubicBezTo>
                      <a:pt x="95558" y="75826"/>
                      <a:pt x="64567" y="17147"/>
                      <a:pt x="16271" y="0"/>
                    </a:cubicBezTo>
                    <a:cubicBezTo>
                      <a:pt x="16271" y="0"/>
                      <a:pt x="21305" y="8810"/>
                      <a:pt x="14855" y="30677"/>
                    </a:cubicBezTo>
                    <a:cubicBezTo>
                      <a:pt x="8405" y="52544"/>
                      <a:pt x="382" y="77400"/>
                      <a:pt x="382" y="77400"/>
                    </a:cubicBez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08" name="Freeform: Shape 807">
                <a:extLst>
                  <a:ext uri="{FF2B5EF4-FFF2-40B4-BE49-F238E27FC236}">
                    <a16:creationId xmlns:a16="http://schemas.microsoft.com/office/drawing/2014/main" xmlns="" id="{DA087CC8-C92F-4E50-A7E3-6ADBD56385C7}"/>
                  </a:ext>
                </a:extLst>
              </p:cNvPr>
              <p:cNvSpPr/>
              <p:nvPr/>
            </p:nvSpPr>
            <p:spPr>
              <a:xfrm>
                <a:off x="7224572" y="2132373"/>
                <a:ext cx="31672" cy="34936"/>
              </a:xfrm>
              <a:custGeom>
                <a:avLst/>
                <a:gdLst>
                  <a:gd name="connsiteX0" fmla="*/ 20453 w 31672"/>
                  <a:gd name="connsiteY0" fmla="*/ 1207 h 34936"/>
                  <a:gd name="connsiteX1" fmla="*/ 4250 w 31672"/>
                  <a:gd name="connsiteY1" fmla="*/ 4510 h 34936"/>
                  <a:gd name="connsiteX2" fmla="*/ 789 w 31672"/>
                  <a:gd name="connsiteY2" fmla="*/ 21029 h 34936"/>
                  <a:gd name="connsiteX3" fmla="*/ 12430 w 31672"/>
                  <a:gd name="connsiteY3" fmla="*/ 33456 h 34936"/>
                  <a:gd name="connsiteX4" fmla="*/ 24858 w 31672"/>
                  <a:gd name="connsiteY4" fmla="*/ 33456 h 34936"/>
                  <a:gd name="connsiteX5" fmla="*/ 30207 w 31672"/>
                  <a:gd name="connsiteY5" fmla="*/ 26220 h 34936"/>
                  <a:gd name="connsiteX6" fmla="*/ 30364 w 31672"/>
                  <a:gd name="connsiteY6" fmla="*/ 11904 h 34936"/>
                  <a:gd name="connsiteX7" fmla="*/ 20453 w 31672"/>
                  <a:gd name="connsiteY7" fmla="*/ 1207 h 34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672" h="34936">
                    <a:moveTo>
                      <a:pt x="20453" y="1207"/>
                    </a:moveTo>
                    <a:cubicBezTo>
                      <a:pt x="15104" y="-1310"/>
                      <a:pt x="8340" y="263"/>
                      <a:pt x="4250" y="4510"/>
                    </a:cubicBezTo>
                    <a:cubicBezTo>
                      <a:pt x="159" y="8758"/>
                      <a:pt x="-942" y="15365"/>
                      <a:pt x="789" y="21029"/>
                    </a:cubicBezTo>
                    <a:cubicBezTo>
                      <a:pt x="2519" y="26692"/>
                      <a:pt x="7081" y="31254"/>
                      <a:pt x="12430" y="33456"/>
                    </a:cubicBezTo>
                    <a:cubicBezTo>
                      <a:pt x="16363" y="35187"/>
                      <a:pt x="21082" y="35659"/>
                      <a:pt x="24858" y="33456"/>
                    </a:cubicBezTo>
                    <a:cubicBezTo>
                      <a:pt x="27532" y="31883"/>
                      <a:pt x="29263" y="29052"/>
                      <a:pt x="30207" y="26220"/>
                    </a:cubicBezTo>
                    <a:cubicBezTo>
                      <a:pt x="31623" y="21658"/>
                      <a:pt x="32567" y="15994"/>
                      <a:pt x="30364" y="11904"/>
                    </a:cubicBezTo>
                    <a:cubicBezTo>
                      <a:pt x="28319" y="7657"/>
                      <a:pt x="25015" y="2623"/>
                      <a:pt x="20453" y="1207"/>
                    </a:cubicBezTo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09" name="Freeform: Shape 808">
                <a:extLst>
                  <a:ext uri="{FF2B5EF4-FFF2-40B4-BE49-F238E27FC236}">
                    <a16:creationId xmlns:a16="http://schemas.microsoft.com/office/drawing/2014/main" xmlns="" id="{8FC90F9C-8690-407B-BEF7-BD35701EAEE3}"/>
                  </a:ext>
                </a:extLst>
              </p:cNvPr>
              <p:cNvSpPr/>
              <p:nvPr/>
            </p:nvSpPr>
            <p:spPr>
              <a:xfrm>
                <a:off x="7126566" y="2312894"/>
                <a:ext cx="180659" cy="266520"/>
              </a:xfrm>
              <a:custGeom>
                <a:avLst/>
                <a:gdLst>
                  <a:gd name="connsiteX0" fmla="*/ 0 w 180659"/>
                  <a:gd name="connsiteY0" fmla="*/ 188334 h 266520"/>
                  <a:gd name="connsiteX1" fmla="*/ 18563 w 180659"/>
                  <a:gd name="connsiteY1" fmla="*/ 68931 h 266520"/>
                  <a:gd name="connsiteX2" fmla="*/ 28632 w 180659"/>
                  <a:gd name="connsiteY2" fmla="*/ 132802 h 266520"/>
                  <a:gd name="connsiteX3" fmla="*/ 106188 w 180659"/>
                  <a:gd name="connsiteY3" fmla="*/ 2229 h 266520"/>
                  <a:gd name="connsiteX4" fmla="*/ 66859 w 180659"/>
                  <a:gd name="connsiteY4" fmla="*/ 105429 h 266520"/>
                  <a:gd name="connsiteX5" fmla="*/ 148978 w 180659"/>
                  <a:gd name="connsiteY5" fmla="*/ 30703 h 266520"/>
                  <a:gd name="connsiteX6" fmla="*/ 88412 w 180659"/>
                  <a:gd name="connsiteY6" fmla="*/ 128240 h 266520"/>
                  <a:gd name="connsiteX7" fmla="*/ 178397 w 180659"/>
                  <a:gd name="connsiteY7" fmla="*/ 61695 h 266520"/>
                  <a:gd name="connsiteX8" fmla="*/ 111065 w 180659"/>
                  <a:gd name="connsiteY8" fmla="*/ 146803 h 266520"/>
                  <a:gd name="connsiteX9" fmla="*/ 162193 w 180659"/>
                  <a:gd name="connsiteY9" fmla="*/ 126981 h 266520"/>
                  <a:gd name="connsiteX10" fmla="*/ 70792 w 180659"/>
                  <a:gd name="connsiteY10" fmla="*/ 266520 h 266520"/>
                  <a:gd name="connsiteX11" fmla="*/ 0 w 180659"/>
                  <a:gd name="connsiteY11" fmla="*/ 188334 h 26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659" h="266520">
                    <a:moveTo>
                      <a:pt x="0" y="188334"/>
                    </a:moveTo>
                    <a:cubicBezTo>
                      <a:pt x="0" y="188334"/>
                      <a:pt x="14001" y="80730"/>
                      <a:pt x="18563" y="68931"/>
                    </a:cubicBezTo>
                    <a:cubicBezTo>
                      <a:pt x="22024" y="59807"/>
                      <a:pt x="28632" y="132802"/>
                      <a:pt x="28632" y="132802"/>
                    </a:cubicBezTo>
                    <a:cubicBezTo>
                      <a:pt x="28632" y="132802"/>
                      <a:pt x="104458" y="-20110"/>
                      <a:pt x="106188" y="2229"/>
                    </a:cubicBezTo>
                    <a:cubicBezTo>
                      <a:pt x="107919" y="24568"/>
                      <a:pt x="66859" y="105429"/>
                      <a:pt x="66859" y="105429"/>
                    </a:cubicBezTo>
                    <a:cubicBezTo>
                      <a:pt x="66859" y="105429"/>
                      <a:pt x="166441" y="2229"/>
                      <a:pt x="148978" y="30703"/>
                    </a:cubicBezTo>
                    <a:cubicBezTo>
                      <a:pt x="131516" y="59020"/>
                      <a:pt x="88412" y="128240"/>
                      <a:pt x="88412" y="128240"/>
                    </a:cubicBezTo>
                    <a:cubicBezTo>
                      <a:pt x="88412" y="128240"/>
                      <a:pt x="197589" y="26613"/>
                      <a:pt x="178397" y="61695"/>
                    </a:cubicBezTo>
                    <a:cubicBezTo>
                      <a:pt x="159204" y="96776"/>
                      <a:pt x="111065" y="146803"/>
                      <a:pt x="111065" y="146803"/>
                    </a:cubicBezTo>
                    <a:cubicBezTo>
                      <a:pt x="111065" y="146803"/>
                      <a:pt x="188307" y="97406"/>
                      <a:pt x="162193" y="126981"/>
                    </a:cubicBezTo>
                    <a:cubicBezTo>
                      <a:pt x="136079" y="156714"/>
                      <a:pt x="89828" y="212718"/>
                      <a:pt x="70792" y="266520"/>
                    </a:cubicBezTo>
                    <a:lnTo>
                      <a:pt x="0" y="188334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10" name="Freeform: Shape 809">
                <a:extLst>
                  <a:ext uri="{FF2B5EF4-FFF2-40B4-BE49-F238E27FC236}">
                    <a16:creationId xmlns:a16="http://schemas.microsoft.com/office/drawing/2014/main" xmlns="" id="{293BFF17-AF3C-46AE-B339-CD3BCC78DFEF}"/>
                  </a:ext>
                </a:extLst>
              </p:cNvPr>
              <p:cNvSpPr/>
              <p:nvPr/>
            </p:nvSpPr>
            <p:spPr>
              <a:xfrm>
                <a:off x="5741271" y="2462056"/>
                <a:ext cx="1522632" cy="1574577"/>
              </a:xfrm>
              <a:custGeom>
                <a:avLst/>
                <a:gdLst>
                  <a:gd name="connsiteX0" fmla="*/ 680991 w 1522632"/>
                  <a:gd name="connsiteY0" fmla="*/ 557686 h 1574577"/>
                  <a:gd name="connsiteX1" fmla="*/ 252304 w 1522632"/>
                  <a:gd name="connsiteY1" fmla="*/ 732150 h 1574577"/>
                  <a:gd name="connsiteX2" fmla="*/ 30803 w 1522632"/>
                  <a:gd name="connsiteY2" fmla="*/ 1019881 h 1574577"/>
                  <a:gd name="connsiteX3" fmla="*/ 7363 w 1522632"/>
                  <a:gd name="connsiteY3" fmla="*/ 1403575 h 1574577"/>
                  <a:gd name="connsiteX4" fmla="*/ 159959 w 1522632"/>
                  <a:gd name="connsiteY4" fmla="*/ 1403575 h 1574577"/>
                  <a:gd name="connsiteX5" fmla="*/ 210773 w 1522632"/>
                  <a:gd name="connsiteY5" fmla="*/ 1078088 h 1574577"/>
                  <a:gd name="connsiteX6" fmla="*/ 316174 w 1522632"/>
                  <a:gd name="connsiteY6" fmla="*/ 953179 h 1574577"/>
                  <a:gd name="connsiteX7" fmla="*/ 305792 w 1522632"/>
                  <a:gd name="connsiteY7" fmla="*/ 1574578 h 1574577"/>
                  <a:gd name="connsiteX8" fmla="*/ 1064999 w 1522632"/>
                  <a:gd name="connsiteY8" fmla="*/ 1505201 h 1574577"/>
                  <a:gd name="connsiteX9" fmla="*/ 1064999 w 1522632"/>
                  <a:gd name="connsiteY9" fmla="*/ 803571 h 1574577"/>
                  <a:gd name="connsiteX10" fmla="*/ 1522632 w 1522632"/>
                  <a:gd name="connsiteY10" fmla="*/ 101941 h 1574577"/>
                  <a:gd name="connsiteX11" fmla="*/ 1339516 w 1522632"/>
                  <a:gd name="connsiteY11" fmla="*/ 0 h 1574577"/>
                  <a:gd name="connsiteX12" fmla="*/ 851364 w 1522632"/>
                  <a:gd name="connsiteY12" fmla="*/ 549191 h 1574577"/>
                  <a:gd name="connsiteX13" fmla="*/ 680991 w 1522632"/>
                  <a:gd name="connsiteY13" fmla="*/ 557686 h 157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2632" h="1574577">
                    <a:moveTo>
                      <a:pt x="680991" y="557686"/>
                    </a:moveTo>
                    <a:cubicBezTo>
                      <a:pt x="522416" y="565552"/>
                      <a:pt x="371078" y="626905"/>
                      <a:pt x="252304" y="732150"/>
                    </a:cubicBezTo>
                    <a:cubicBezTo>
                      <a:pt x="146588" y="825753"/>
                      <a:pt x="56603" y="942481"/>
                      <a:pt x="30803" y="1019881"/>
                    </a:cubicBezTo>
                    <a:cubicBezTo>
                      <a:pt x="-20010" y="1172478"/>
                      <a:pt x="7363" y="1403575"/>
                      <a:pt x="7363" y="1403575"/>
                    </a:cubicBezTo>
                    <a:lnTo>
                      <a:pt x="159959" y="1403575"/>
                    </a:lnTo>
                    <a:lnTo>
                      <a:pt x="210773" y="1078088"/>
                    </a:lnTo>
                    <a:lnTo>
                      <a:pt x="316174" y="953179"/>
                    </a:lnTo>
                    <a:lnTo>
                      <a:pt x="305792" y="1574578"/>
                    </a:lnTo>
                    <a:lnTo>
                      <a:pt x="1064999" y="1505201"/>
                    </a:lnTo>
                    <a:lnTo>
                      <a:pt x="1064999" y="803571"/>
                    </a:lnTo>
                    <a:lnTo>
                      <a:pt x="1522632" y="101941"/>
                    </a:lnTo>
                    <a:lnTo>
                      <a:pt x="1339516" y="0"/>
                    </a:lnTo>
                    <a:lnTo>
                      <a:pt x="851364" y="549191"/>
                    </a:lnTo>
                    <a:lnTo>
                      <a:pt x="680991" y="55768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11" name="Freeform: Shape 810">
                <a:extLst>
                  <a:ext uri="{FF2B5EF4-FFF2-40B4-BE49-F238E27FC236}">
                    <a16:creationId xmlns:a16="http://schemas.microsoft.com/office/drawing/2014/main" xmlns="" id="{C394D1EA-2CFE-4AD2-A6CA-C1448AF1B00C}"/>
                  </a:ext>
                </a:extLst>
              </p:cNvPr>
              <p:cNvSpPr/>
              <p:nvPr/>
            </p:nvSpPr>
            <p:spPr>
              <a:xfrm>
                <a:off x="6056481" y="3608555"/>
                <a:ext cx="754764" cy="27646"/>
              </a:xfrm>
              <a:custGeom>
                <a:avLst/>
                <a:gdLst>
                  <a:gd name="connsiteX0" fmla="*/ 3009 w 754764"/>
                  <a:gd name="connsiteY0" fmla="*/ 7100 h 27646"/>
                  <a:gd name="connsiteX1" fmla="*/ 748216 w 754764"/>
                  <a:gd name="connsiteY1" fmla="*/ 13708 h 27646"/>
                  <a:gd name="connsiteX2" fmla="*/ 748216 w 754764"/>
                  <a:gd name="connsiteY2" fmla="*/ 21 h 27646"/>
                  <a:gd name="connsiteX3" fmla="*/ 3009 w 754764"/>
                  <a:gd name="connsiteY3" fmla="*/ 650 h 27646"/>
                  <a:gd name="connsiteX4" fmla="*/ 3009 w 754764"/>
                  <a:gd name="connsiteY4" fmla="*/ 7100 h 27646"/>
                  <a:gd name="connsiteX5" fmla="*/ 3009 w 754764"/>
                  <a:gd name="connsiteY5" fmla="*/ 7100 h 27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764" h="27646">
                    <a:moveTo>
                      <a:pt x="3009" y="7100"/>
                    </a:moveTo>
                    <a:cubicBezTo>
                      <a:pt x="250153" y="35260"/>
                      <a:pt x="500443" y="31484"/>
                      <a:pt x="748216" y="13708"/>
                    </a:cubicBezTo>
                    <a:cubicBezTo>
                      <a:pt x="756868" y="13078"/>
                      <a:pt x="757026" y="-608"/>
                      <a:pt x="748216" y="21"/>
                    </a:cubicBezTo>
                    <a:cubicBezTo>
                      <a:pt x="498712" y="19214"/>
                      <a:pt x="252670" y="13236"/>
                      <a:pt x="3009" y="650"/>
                    </a:cubicBezTo>
                    <a:cubicBezTo>
                      <a:pt x="-1081" y="650"/>
                      <a:pt x="-924" y="6786"/>
                      <a:pt x="3009" y="7100"/>
                    </a:cubicBezTo>
                    <a:lnTo>
                      <a:pt x="3009" y="710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12" name="Freeform: Shape 811">
                <a:extLst>
                  <a:ext uri="{FF2B5EF4-FFF2-40B4-BE49-F238E27FC236}">
                    <a16:creationId xmlns:a16="http://schemas.microsoft.com/office/drawing/2014/main" xmlns="" id="{E0793CF4-3EB6-4CF8-BF8F-52884788B9CC}"/>
                  </a:ext>
                </a:extLst>
              </p:cNvPr>
              <p:cNvSpPr/>
              <p:nvPr/>
            </p:nvSpPr>
            <p:spPr>
              <a:xfrm>
                <a:off x="6055950" y="3538373"/>
                <a:ext cx="758539" cy="19786"/>
              </a:xfrm>
              <a:custGeom>
                <a:avLst/>
                <a:gdLst>
                  <a:gd name="connsiteX0" fmla="*/ 3540 w 758539"/>
                  <a:gd name="connsiteY0" fmla="*/ 12154 h 19786"/>
                  <a:gd name="connsiteX1" fmla="*/ 752522 w 758539"/>
                  <a:gd name="connsiteY1" fmla="*/ 17975 h 19786"/>
                  <a:gd name="connsiteX2" fmla="*/ 752522 w 758539"/>
                  <a:gd name="connsiteY2" fmla="*/ 5704 h 19786"/>
                  <a:gd name="connsiteX3" fmla="*/ 3540 w 758539"/>
                  <a:gd name="connsiteY3" fmla="*/ 4918 h 19786"/>
                  <a:gd name="connsiteX4" fmla="*/ 3540 w 758539"/>
                  <a:gd name="connsiteY4" fmla="*/ 12154 h 19786"/>
                  <a:gd name="connsiteX5" fmla="*/ 3540 w 758539"/>
                  <a:gd name="connsiteY5" fmla="*/ 12154 h 19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8539" h="19786">
                    <a:moveTo>
                      <a:pt x="3540" y="12154"/>
                    </a:moveTo>
                    <a:cubicBezTo>
                      <a:pt x="252257" y="24582"/>
                      <a:pt x="503490" y="18132"/>
                      <a:pt x="752522" y="17975"/>
                    </a:cubicBezTo>
                    <a:cubicBezTo>
                      <a:pt x="760545" y="17975"/>
                      <a:pt x="760545" y="5704"/>
                      <a:pt x="752522" y="5704"/>
                    </a:cubicBezTo>
                    <a:cubicBezTo>
                      <a:pt x="503490" y="3187"/>
                      <a:pt x="252414" y="-5308"/>
                      <a:pt x="3540" y="4918"/>
                    </a:cubicBezTo>
                    <a:cubicBezTo>
                      <a:pt x="-1180" y="4918"/>
                      <a:pt x="-1180" y="11997"/>
                      <a:pt x="3540" y="12154"/>
                    </a:cubicBezTo>
                    <a:lnTo>
                      <a:pt x="3540" y="12154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13" name="Freeform: Shape 812">
                <a:extLst>
                  <a:ext uri="{FF2B5EF4-FFF2-40B4-BE49-F238E27FC236}">
                    <a16:creationId xmlns:a16="http://schemas.microsoft.com/office/drawing/2014/main" xmlns="" id="{4E4003FD-271A-4D40-9209-90D814C75908}"/>
                  </a:ext>
                </a:extLst>
              </p:cNvPr>
              <p:cNvSpPr/>
              <p:nvPr/>
            </p:nvSpPr>
            <p:spPr>
              <a:xfrm>
                <a:off x="6055007" y="3462738"/>
                <a:ext cx="750673" cy="28493"/>
              </a:xfrm>
              <a:custGeom>
                <a:avLst/>
                <a:gdLst>
                  <a:gd name="connsiteX0" fmla="*/ 4484 w 750673"/>
                  <a:gd name="connsiteY0" fmla="*/ 21086 h 28493"/>
                  <a:gd name="connsiteX1" fmla="*/ 744656 w 750673"/>
                  <a:gd name="connsiteY1" fmla="*/ 12591 h 28493"/>
                  <a:gd name="connsiteX2" fmla="*/ 744656 w 750673"/>
                  <a:gd name="connsiteY2" fmla="*/ 6 h 28493"/>
                  <a:gd name="connsiteX3" fmla="*/ 4484 w 750673"/>
                  <a:gd name="connsiteY3" fmla="*/ 11647 h 28493"/>
                  <a:gd name="connsiteX4" fmla="*/ 4484 w 750673"/>
                  <a:gd name="connsiteY4" fmla="*/ 21086 h 28493"/>
                  <a:gd name="connsiteX5" fmla="*/ 4484 w 750673"/>
                  <a:gd name="connsiteY5" fmla="*/ 21086 h 28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0673" h="28493">
                    <a:moveTo>
                      <a:pt x="4484" y="21086"/>
                    </a:moveTo>
                    <a:cubicBezTo>
                      <a:pt x="250683" y="35087"/>
                      <a:pt x="498771" y="27536"/>
                      <a:pt x="744656" y="12591"/>
                    </a:cubicBezTo>
                    <a:cubicBezTo>
                      <a:pt x="752679" y="12119"/>
                      <a:pt x="752679" y="-309"/>
                      <a:pt x="744656" y="6"/>
                    </a:cubicBezTo>
                    <a:cubicBezTo>
                      <a:pt x="497670" y="13220"/>
                      <a:pt x="251785" y="12277"/>
                      <a:pt x="4484" y="11647"/>
                    </a:cubicBezTo>
                    <a:cubicBezTo>
                      <a:pt x="-1495" y="11805"/>
                      <a:pt x="-1495" y="20772"/>
                      <a:pt x="4484" y="21086"/>
                    </a:cubicBezTo>
                    <a:lnTo>
                      <a:pt x="4484" y="2108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14" name="Freeform: Shape 813">
                <a:extLst>
                  <a:ext uri="{FF2B5EF4-FFF2-40B4-BE49-F238E27FC236}">
                    <a16:creationId xmlns:a16="http://schemas.microsoft.com/office/drawing/2014/main" xmlns="" id="{209D53C8-A4F7-40A7-871A-5BA124B5EC0E}"/>
                  </a:ext>
                </a:extLst>
              </p:cNvPr>
              <p:cNvSpPr/>
              <p:nvPr/>
            </p:nvSpPr>
            <p:spPr>
              <a:xfrm>
                <a:off x="6029757" y="3383687"/>
                <a:ext cx="784535" cy="27149"/>
              </a:xfrm>
              <a:custGeom>
                <a:avLst/>
                <a:gdLst>
                  <a:gd name="connsiteX0" fmla="*/ 944 w 784535"/>
                  <a:gd name="connsiteY0" fmla="*/ 7636 h 27149"/>
                  <a:gd name="connsiteX1" fmla="*/ 778872 w 784535"/>
                  <a:gd name="connsiteY1" fmla="*/ 17075 h 27149"/>
                  <a:gd name="connsiteX2" fmla="*/ 778872 w 784535"/>
                  <a:gd name="connsiteY2" fmla="*/ 5276 h 27149"/>
                  <a:gd name="connsiteX3" fmla="*/ 944 w 784535"/>
                  <a:gd name="connsiteY3" fmla="*/ 5905 h 27149"/>
                  <a:gd name="connsiteX4" fmla="*/ 944 w 784535"/>
                  <a:gd name="connsiteY4" fmla="*/ 7636 h 27149"/>
                  <a:gd name="connsiteX5" fmla="*/ 944 w 784535"/>
                  <a:gd name="connsiteY5" fmla="*/ 7636 h 2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535" h="27149">
                    <a:moveTo>
                      <a:pt x="944" y="7636"/>
                    </a:moveTo>
                    <a:cubicBezTo>
                      <a:pt x="254695" y="40829"/>
                      <a:pt x="523548" y="22895"/>
                      <a:pt x="778872" y="17075"/>
                    </a:cubicBezTo>
                    <a:cubicBezTo>
                      <a:pt x="786424" y="16917"/>
                      <a:pt x="786424" y="5119"/>
                      <a:pt x="778872" y="5276"/>
                    </a:cubicBezTo>
                    <a:cubicBezTo>
                      <a:pt x="520559" y="11569"/>
                      <a:pt x="258313" y="-9826"/>
                      <a:pt x="944" y="5905"/>
                    </a:cubicBezTo>
                    <a:cubicBezTo>
                      <a:pt x="-315" y="5905"/>
                      <a:pt x="-315" y="7478"/>
                      <a:pt x="944" y="7636"/>
                    </a:cubicBezTo>
                    <a:lnTo>
                      <a:pt x="944" y="763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15" name="Freeform: Shape 814">
                <a:extLst>
                  <a:ext uri="{FF2B5EF4-FFF2-40B4-BE49-F238E27FC236}">
                    <a16:creationId xmlns:a16="http://schemas.microsoft.com/office/drawing/2014/main" xmlns="" id="{85B057FA-E2AA-4C65-88D4-6E2B2E1802E4}"/>
                  </a:ext>
                </a:extLst>
              </p:cNvPr>
              <p:cNvSpPr/>
              <p:nvPr/>
            </p:nvSpPr>
            <p:spPr>
              <a:xfrm>
                <a:off x="6045528" y="3285092"/>
                <a:ext cx="766169" cy="30101"/>
              </a:xfrm>
              <a:custGeom>
                <a:avLst/>
                <a:gdLst>
                  <a:gd name="connsiteX0" fmla="*/ 1534 w 766169"/>
                  <a:gd name="connsiteY0" fmla="*/ 22066 h 30101"/>
                  <a:gd name="connsiteX1" fmla="*/ 760742 w 766169"/>
                  <a:gd name="connsiteY1" fmla="*/ 12785 h 30101"/>
                  <a:gd name="connsiteX2" fmla="*/ 760742 w 766169"/>
                  <a:gd name="connsiteY2" fmla="*/ 1458 h 30101"/>
                  <a:gd name="connsiteX3" fmla="*/ 1534 w 766169"/>
                  <a:gd name="connsiteY3" fmla="*/ 18920 h 30101"/>
                  <a:gd name="connsiteX4" fmla="*/ 1534 w 766169"/>
                  <a:gd name="connsiteY4" fmla="*/ 22066 h 30101"/>
                  <a:gd name="connsiteX5" fmla="*/ 1534 w 766169"/>
                  <a:gd name="connsiteY5" fmla="*/ 22066 h 3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6169" h="30101">
                    <a:moveTo>
                      <a:pt x="1534" y="22066"/>
                    </a:moveTo>
                    <a:cubicBezTo>
                      <a:pt x="250251" y="41731"/>
                      <a:pt x="511238" y="20021"/>
                      <a:pt x="760742" y="12785"/>
                    </a:cubicBezTo>
                    <a:cubicBezTo>
                      <a:pt x="767978" y="12627"/>
                      <a:pt x="767978" y="1458"/>
                      <a:pt x="760742" y="1458"/>
                    </a:cubicBezTo>
                    <a:cubicBezTo>
                      <a:pt x="511081" y="2874"/>
                      <a:pt x="249621" y="-9397"/>
                      <a:pt x="1534" y="18920"/>
                    </a:cubicBezTo>
                    <a:cubicBezTo>
                      <a:pt x="-511" y="19077"/>
                      <a:pt x="-511" y="21909"/>
                      <a:pt x="1534" y="22066"/>
                    </a:cubicBezTo>
                    <a:lnTo>
                      <a:pt x="1534" y="2206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16" name="Freeform: Shape 815">
                <a:extLst>
                  <a:ext uri="{FF2B5EF4-FFF2-40B4-BE49-F238E27FC236}">
                    <a16:creationId xmlns:a16="http://schemas.microsoft.com/office/drawing/2014/main" xmlns="" id="{56526BB1-DCB2-46F6-9C1C-C5C7B26182F4}"/>
                  </a:ext>
                </a:extLst>
              </p:cNvPr>
              <p:cNvSpPr/>
              <p:nvPr/>
            </p:nvSpPr>
            <p:spPr>
              <a:xfrm>
                <a:off x="6081155" y="3185044"/>
                <a:ext cx="692708" cy="42000"/>
              </a:xfrm>
              <a:custGeom>
                <a:avLst/>
                <a:gdLst>
                  <a:gd name="connsiteX0" fmla="*/ 1618 w 692708"/>
                  <a:gd name="connsiteY0" fmla="*/ 27725 h 42000"/>
                  <a:gd name="connsiteX1" fmla="*/ 687045 w 692708"/>
                  <a:gd name="connsiteY1" fmla="*/ 11836 h 42000"/>
                  <a:gd name="connsiteX2" fmla="*/ 687045 w 692708"/>
                  <a:gd name="connsiteY2" fmla="*/ 37 h 42000"/>
                  <a:gd name="connsiteX3" fmla="*/ 2248 w 692708"/>
                  <a:gd name="connsiteY3" fmla="*/ 23320 h 42000"/>
                  <a:gd name="connsiteX4" fmla="*/ 1618 w 692708"/>
                  <a:gd name="connsiteY4" fmla="*/ 27725 h 42000"/>
                  <a:gd name="connsiteX5" fmla="*/ 1618 w 692708"/>
                  <a:gd name="connsiteY5" fmla="*/ 27725 h 4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2708" h="42000">
                    <a:moveTo>
                      <a:pt x="1618" y="27725"/>
                    </a:moveTo>
                    <a:cubicBezTo>
                      <a:pt x="222333" y="59345"/>
                      <a:pt x="466488" y="31343"/>
                      <a:pt x="687045" y="11836"/>
                    </a:cubicBezTo>
                    <a:cubicBezTo>
                      <a:pt x="694596" y="11207"/>
                      <a:pt x="694596" y="-749"/>
                      <a:pt x="687045" y="37"/>
                    </a:cubicBezTo>
                    <a:cubicBezTo>
                      <a:pt x="458779" y="20803"/>
                      <a:pt x="229569" y="6015"/>
                      <a:pt x="2248" y="23320"/>
                    </a:cubicBezTo>
                    <a:cubicBezTo>
                      <a:pt x="-112" y="23477"/>
                      <a:pt x="-1056" y="27410"/>
                      <a:pt x="1618" y="27725"/>
                    </a:cubicBezTo>
                    <a:lnTo>
                      <a:pt x="1618" y="27725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17" name="Freeform: Shape 816">
                <a:extLst>
                  <a:ext uri="{FF2B5EF4-FFF2-40B4-BE49-F238E27FC236}">
                    <a16:creationId xmlns:a16="http://schemas.microsoft.com/office/drawing/2014/main" xmlns="" id="{76783BB5-BF86-4AE1-BF45-C7F535AA03AC}"/>
                  </a:ext>
                </a:extLst>
              </p:cNvPr>
              <p:cNvSpPr/>
              <p:nvPr/>
            </p:nvSpPr>
            <p:spPr>
              <a:xfrm>
                <a:off x="6055773" y="3090510"/>
                <a:ext cx="620809" cy="55871"/>
              </a:xfrm>
              <a:custGeom>
                <a:avLst/>
                <a:gdLst>
                  <a:gd name="connsiteX0" fmla="*/ 3717 w 620809"/>
                  <a:gd name="connsiteY0" fmla="*/ 55872 h 55871"/>
                  <a:gd name="connsiteX1" fmla="*/ 615205 w 620809"/>
                  <a:gd name="connsiteY1" fmla="*/ 11823 h 55871"/>
                  <a:gd name="connsiteX2" fmla="*/ 615205 w 620809"/>
                  <a:gd name="connsiteY2" fmla="*/ 25 h 55871"/>
                  <a:gd name="connsiteX3" fmla="*/ 3717 w 620809"/>
                  <a:gd name="connsiteY3" fmla="*/ 48321 h 55871"/>
                  <a:gd name="connsiteX4" fmla="*/ 3717 w 620809"/>
                  <a:gd name="connsiteY4" fmla="*/ 55872 h 55871"/>
                  <a:gd name="connsiteX5" fmla="*/ 3717 w 620809"/>
                  <a:gd name="connsiteY5" fmla="*/ 55872 h 55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0809" h="55871">
                    <a:moveTo>
                      <a:pt x="3717" y="55872"/>
                    </a:moveTo>
                    <a:cubicBezTo>
                      <a:pt x="207441" y="54771"/>
                      <a:pt x="412896" y="34162"/>
                      <a:pt x="615205" y="11823"/>
                    </a:cubicBezTo>
                    <a:cubicBezTo>
                      <a:pt x="622599" y="11037"/>
                      <a:pt x="622756" y="-605"/>
                      <a:pt x="615205" y="25"/>
                    </a:cubicBezTo>
                    <a:cubicBezTo>
                      <a:pt x="411480" y="19374"/>
                      <a:pt x="207913" y="35421"/>
                      <a:pt x="3717" y="48321"/>
                    </a:cubicBezTo>
                    <a:cubicBezTo>
                      <a:pt x="-1160" y="48478"/>
                      <a:pt x="-1317" y="55872"/>
                      <a:pt x="3717" y="55872"/>
                    </a:cubicBezTo>
                    <a:lnTo>
                      <a:pt x="3717" y="55872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18" name="Freeform: Shape 817">
                <a:extLst>
                  <a:ext uri="{FF2B5EF4-FFF2-40B4-BE49-F238E27FC236}">
                    <a16:creationId xmlns:a16="http://schemas.microsoft.com/office/drawing/2014/main" xmlns="" id="{0991E72B-49FF-45A7-900E-8B053000D7DE}"/>
                  </a:ext>
                </a:extLst>
              </p:cNvPr>
              <p:cNvSpPr/>
              <p:nvPr/>
            </p:nvSpPr>
            <p:spPr>
              <a:xfrm>
                <a:off x="6603913" y="3000761"/>
                <a:ext cx="220378" cy="248044"/>
              </a:xfrm>
              <a:custGeom>
                <a:avLst/>
                <a:gdLst>
                  <a:gd name="connsiteX0" fmla="*/ 993 w 220378"/>
                  <a:gd name="connsiteY0" fmla="*/ 6553 h 248044"/>
                  <a:gd name="connsiteX1" fmla="*/ 209751 w 220378"/>
                  <a:gd name="connsiteY1" fmla="*/ 245988 h 248044"/>
                  <a:gd name="connsiteX2" fmla="*/ 218718 w 220378"/>
                  <a:gd name="connsiteY2" fmla="*/ 237021 h 248044"/>
                  <a:gd name="connsiteX3" fmla="*/ 6341 w 220378"/>
                  <a:gd name="connsiteY3" fmla="*/ 1204 h 248044"/>
                  <a:gd name="connsiteX4" fmla="*/ 993 w 220378"/>
                  <a:gd name="connsiteY4" fmla="*/ 6553 h 248044"/>
                  <a:gd name="connsiteX5" fmla="*/ 993 w 220378"/>
                  <a:gd name="connsiteY5" fmla="*/ 6553 h 248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378" h="248044">
                    <a:moveTo>
                      <a:pt x="993" y="6553"/>
                    </a:moveTo>
                    <a:cubicBezTo>
                      <a:pt x="69897" y="86941"/>
                      <a:pt x="139116" y="167015"/>
                      <a:pt x="209751" y="245988"/>
                    </a:cubicBezTo>
                    <a:cubicBezTo>
                      <a:pt x="215257" y="252123"/>
                      <a:pt x="224067" y="243156"/>
                      <a:pt x="218718" y="237021"/>
                    </a:cubicBezTo>
                    <a:cubicBezTo>
                      <a:pt x="148870" y="157576"/>
                      <a:pt x="77763" y="79233"/>
                      <a:pt x="6341" y="1204"/>
                    </a:cubicBezTo>
                    <a:cubicBezTo>
                      <a:pt x="2880" y="-2414"/>
                      <a:pt x="-2154" y="2935"/>
                      <a:pt x="993" y="6553"/>
                    </a:cubicBezTo>
                    <a:lnTo>
                      <a:pt x="993" y="6553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19" name="Freeform: Shape 818">
                <a:extLst>
                  <a:ext uri="{FF2B5EF4-FFF2-40B4-BE49-F238E27FC236}">
                    <a16:creationId xmlns:a16="http://schemas.microsoft.com/office/drawing/2014/main" xmlns="" id="{01E24195-E605-4143-93E4-50A35736F236}"/>
                  </a:ext>
                </a:extLst>
              </p:cNvPr>
              <p:cNvSpPr/>
              <p:nvPr/>
            </p:nvSpPr>
            <p:spPr>
              <a:xfrm>
                <a:off x="6656494" y="2937281"/>
                <a:ext cx="226397" cy="228802"/>
              </a:xfrm>
              <a:custGeom>
                <a:avLst/>
                <a:gdLst>
                  <a:gd name="connsiteX0" fmla="*/ 483 w 226397"/>
                  <a:gd name="connsiteY0" fmla="*/ 3961 h 228802"/>
                  <a:gd name="connsiteX1" fmla="*/ 216164 w 226397"/>
                  <a:gd name="connsiteY1" fmla="*/ 227192 h 228802"/>
                  <a:gd name="connsiteX2" fmla="*/ 224659 w 226397"/>
                  <a:gd name="connsiteY2" fmla="*/ 218697 h 228802"/>
                  <a:gd name="connsiteX3" fmla="*/ 5046 w 226397"/>
                  <a:gd name="connsiteY3" fmla="*/ 657 h 228802"/>
                  <a:gd name="connsiteX4" fmla="*/ 483 w 226397"/>
                  <a:gd name="connsiteY4" fmla="*/ 3961 h 228802"/>
                  <a:gd name="connsiteX5" fmla="*/ 483 w 226397"/>
                  <a:gd name="connsiteY5" fmla="*/ 3961 h 228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397" h="228802">
                    <a:moveTo>
                      <a:pt x="483" y="3961"/>
                    </a:moveTo>
                    <a:cubicBezTo>
                      <a:pt x="59949" y="85136"/>
                      <a:pt x="141281" y="160175"/>
                      <a:pt x="216164" y="227192"/>
                    </a:cubicBezTo>
                    <a:cubicBezTo>
                      <a:pt x="221827" y="232226"/>
                      <a:pt x="230008" y="224360"/>
                      <a:pt x="224659" y="218697"/>
                    </a:cubicBezTo>
                    <a:cubicBezTo>
                      <a:pt x="153709" y="146017"/>
                      <a:pt x="82445" y="66100"/>
                      <a:pt x="5046" y="657"/>
                    </a:cubicBezTo>
                    <a:cubicBezTo>
                      <a:pt x="2686" y="-1231"/>
                      <a:pt x="-1404" y="1286"/>
                      <a:pt x="483" y="3961"/>
                    </a:cubicBezTo>
                    <a:lnTo>
                      <a:pt x="483" y="3961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20" name="Freeform: Shape 819">
                <a:extLst>
                  <a:ext uri="{FF2B5EF4-FFF2-40B4-BE49-F238E27FC236}">
                    <a16:creationId xmlns:a16="http://schemas.microsoft.com/office/drawing/2014/main" xmlns="" id="{0314BCCB-90EE-4ED1-9075-4F1FF76B8FFE}"/>
                  </a:ext>
                </a:extLst>
              </p:cNvPr>
              <p:cNvSpPr/>
              <p:nvPr/>
            </p:nvSpPr>
            <p:spPr>
              <a:xfrm>
                <a:off x="6728721" y="2867479"/>
                <a:ext cx="195692" cy="204563"/>
              </a:xfrm>
              <a:custGeom>
                <a:avLst/>
                <a:gdLst>
                  <a:gd name="connsiteX0" fmla="*/ 1093 w 195692"/>
                  <a:gd name="connsiteY0" fmla="*/ 7375 h 204563"/>
                  <a:gd name="connsiteX1" fmla="*/ 184052 w 195692"/>
                  <a:gd name="connsiteY1" fmla="*/ 202447 h 204563"/>
                  <a:gd name="connsiteX2" fmla="*/ 193805 w 195692"/>
                  <a:gd name="connsiteY2" fmla="*/ 192693 h 204563"/>
                  <a:gd name="connsiteX3" fmla="*/ 7228 w 195692"/>
                  <a:gd name="connsiteY3" fmla="*/ 1239 h 204563"/>
                  <a:gd name="connsiteX4" fmla="*/ 1093 w 195692"/>
                  <a:gd name="connsiteY4" fmla="*/ 7375 h 204563"/>
                  <a:gd name="connsiteX5" fmla="*/ 1093 w 195692"/>
                  <a:gd name="connsiteY5" fmla="*/ 7375 h 204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5692" h="204563">
                    <a:moveTo>
                      <a:pt x="1093" y="7375"/>
                    </a:moveTo>
                    <a:cubicBezTo>
                      <a:pt x="57884" y="75493"/>
                      <a:pt x="122384" y="138734"/>
                      <a:pt x="184052" y="202447"/>
                    </a:cubicBezTo>
                    <a:cubicBezTo>
                      <a:pt x="190187" y="208897"/>
                      <a:pt x="199783" y="199143"/>
                      <a:pt x="193805" y="192693"/>
                    </a:cubicBezTo>
                    <a:cubicBezTo>
                      <a:pt x="132924" y="128193"/>
                      <a:pt x="72829" y="61019"/>
                      <a:pt x="7228" y="1239"/>
                    </a:cubicBezTo>
                    <a:cubicBezTo>
                      <a:pt x="3138" y="-2536"/>
                      <a:pt x="-2368" y="3127"/>
                      <a:pt x="1093" y="7375"/>
                    </a:cubicBezTo>
                    <a:lnTo>
                      <a:pt x="1093" y="7375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21" name="Freeform: Shape 820">
                <a:extLst>
                  <a:ext uri="{FF2B5EF4-FFF2-40B4-BE49-F238E27FC236}">
                    <a16:creationId xmlns:a16="http://schemas.microsoft.com/office/drawing/2014/main" xmlns="" id="{68850D1F-B7F7-4D28-A518-A4C2E1FCD4F0}"/>
                  </a:ext>
                </a:extLst>
              </p:cNvPr>
              <p:cNvSpPr/>
              <p:nvPr/>
            </p:nvSpPr>
            <p:spPr>
              <a:xfrm>
                <a:off x="6784933" y="2793854"/>
                <a:ext cx="207930" cy="201132"/>
              </a:xfrm>
              <a:custGeom>
                <a:avLst/>
                <a:gdLst>
                  <a:gd name="connsiteX0" fmla="*/ 1200 w 207930"/>
                  <a:gd name="connsiteY0" fmla="*/ 6590 h 201132"/>
                  <a:gd name="connsiteX1" fmla="*/ 194856 w 207930"/>
                  <a:gd name="connsiteY1" fmla="*/ 198830 h 201132"/>
                  <a:gd name="connsiteX2" fmla="*/ 205711 w 207930"/>
                  <a:gd name="connsiteY2" fmla="*/ 187975 h 201132"/>
                  <a:gd name="connsiteX3" fmla="*/ 6863 w 207930"/>
                  <a:gd name="connsiteY3" fmla="*/ 926 h 201132"/>
                  <a:gd name="connsiteX4" fmla="*/ 1200 w 207930"/>
                  <a:gd name="connsiteY4" fmla="*/ 6590 h 201132"/>
                  <a:gd name="connsiteX5" fmla="*/ 1200 w 207930"/>
                  <a:gd name="connsiteY5" fmla="*/ 6590 h 201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930" h="201132">
                    <a:moveTo>
                      <a:pt x="1200" y="6590"/>
                    </a:moveTo>
                    <a:cubicBezTo>
                      <a:pt x="63183" y="72977"/>
                      <a:pt x="131615" y="133544"/>
                      <a:pt x="194856" y="198830"/>
                    </a:cubicBezTo>
                    <a:cubicBezTo>
                      <a:pt x="201778" y="205909"/>
                      <a:pt x="212633" y="195054"/>
                      <a:pt x="205711" y="187975"/>
                    </a:cubicBezTo>
                    <a:cubicBezTo>
                      <a:pt x="142470" y="123633"/>
                      <a:pt x="78442" y="56302"/>
                      <a:pt x="6863" y="926"/>
                    </a:cubicBezTo>
                    <a:cubicBezTo>
                      <a:pt x="2931" y="-2063"/>
                      <a:pt x="-2418" y="2814"/>
                      <a:pt x="1200" y="6590"/>
                    </a:cubicBezTo>
                    <a:lnTo>
                      <a:pt x="1200" y="659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22" name="Freeform: Shape 821">
                <a:extLst>
                  <a:ext uri="{FF2B5EF4-FFF2-40B4-BE49-F238E27FC236}">
                    <a16:creationId xmlns:a16="http://schemas.microsoft.com/office/drawing/2014/main" xmlns="" id="{01098447-E211-442C-B8DD-758C766901F3}"/>
                  </a:ext>
                </a:extLst>
              </p:cNvPr>
              <p:cNvSpPr/>
              <p:nvPr/>
            </p:nvSpPr>
            <p:spPr>
              <a:xfrm>
                <a:off x="6841938" y="2724100"/>
                <a:ext cx="192247" cy="192582"/>
              </a:xfrm>
              <a:custGeom>
                <a:avLst/>
                <a:gdLst>
                  <a:gd name="connsiteX0" fmla="*/ 515 w 192247"/>
                  <a:gd name="connsiteY0" fmla="*/ 3034 h 192582"/>
                  <a:gd name="connsiteX1" fmla="*/ 178597 w 192247"/>
                  <a:gd name="connsiteY1" fmla="*/ 190240 h 192582"/>
                  <a:gd name="connsiteX2" fmla="*/ 189924 w 192247"/>
                  <a:gd name="connsiteY2" fmla="*/ 178913 h 192582"/>
                  <a:gd name="connsiteX3" fmla="*/ 3189 w 192247"/>
                  <a:gd name="connsiteY3" fmla="*/ 517 h 192582"/>
                  <a:gd name="connsiteX4" fmla="*/ 515 w 192247"/>
                  <a:gd name="connsiteY4" fmla="*/ 3034 h 192582"/>
                  <a:gd name="connsiteX5" fmla="*/ 515 w 192247"/>
                  <a:gd name="connsiteY5" fmla="*/ 3034 h 19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247" h="192582">
                    <a:moveTo>
                      <a:pt x="515" y="3034"/>
                    </a:moveTo>
                    <a:cubicBezTo>
                      <a:pt x="57306" y="68005"/>
                      <a:pt x="117558" y="129201"/>
                      <a:pt x="178597" y="190240"/>
                    </a:cubicBezTo>
                    <a:cubicBezTo>
                      <a:pt x="185833" y="197477"/>
                      <a:pt x="197160" y="186307"/>
                      <a:pt x="189924" y="178913"/>
                    </a:cubicBezTo>
                    <a:cubicBezTo>
                      <a:pt x="129042" y="117875"/>
                      <a:pt x="68004" y="57308"/>
                      <a:pt x="3189" y="517"/>
                    </a:cubicBezTo>
                    <a:cubicBezTo>
                      <a:pt x="1302" y="-1056"/>
                      <a:pt x="-1058" y="1303"/>
                      <a:pt x="515" y="3034"/>
                    </a:cubicBezTo>
                    <a:lnTo>
                      <a:pt x="515" y="3034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23" name="Freeform: Shape 822">
                <a:extLst>
                  <a:ext uri="{FF2B5EF4-FFF2-40B4-BE49-F238E27FC236}">
                    <a16:creationId xmlns:a16="http://schemas.microsoft.com/office/drawing/2014/main" xmlns="" id="{F7600D04-8844-4FD0-A872-AAF034868A20}"/>
                  </a:ext>
                </a:extLst>
              </p:cNvPr>
              <p:cNvSpPr/>
              <p:nvPr/>
            </p:nvSpPr>
            <p:spPr>
              <a:xfrm>
                <a:off x="6919176" y="2650967"/>
                <a:ext cx="191552" cy="142127"/>
              </a:xfrm>
              <a:custGeom>
                <a:avLst/>
                <a:gdLst>
                  <a:gd name="connsiteX0" fmla="*/ 519 w 191552"/>
                  <a:gd name="connsiteY0" fmla="*/ 3173 h 142127"/>
                  <a:gd name="connsiteX1" fmla="*/ 181590 w 191552"/>
                  <a:gd name="connsiteY1" fmla="*/ 141139 h 142127"/>
                  <a:gd name="connsiteX2" fmla="*/ 188354 w 191552"/>
                  <a:gd name="connsiteY2" fmla="*/ 129655 h 142127"/>
                  <a:gd name="connsiteX3" fmla="*/ 2721 w 191552"/>
                  <a:gd name="connsiteY3" fmla="*/ 341 h 142127"/>
                  <a:gd name="connsiteX4" fmla="*/ 519 w 191552"/>
                  <a:gd name="connsiteY4" fmla="*/ 3173 h 142127"/>
                  <a:gd name="connsiteX5" fmla="*/ 519 w 191552"/>
                  <a:gd name="connsiteY5" fmla="*/ 3173 h 142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552" h="142127">
                    <a:moveTo>
                      <a:pt x="519" y="3173"/>
                    </a:moveTo>
                    <a:cubicBezTo>
                      <a:pt x="49916" y="59334"/>
                      <a:pt x="118034" y="102911"/>
                      <a:pt x="181590" y="141139"/>
                    </a:cubicBezTo>
                    <a:cubicBezTo>
                      <a:pt x="188984" y="145544"/>
                      <a:pt x="195748" y="134060"/>
                      <a:pt x="188354" y="129655"/>
                    </a:cubicBezTo>
                    <a:cubicBezTo>
                      <a:pt x="122911" y="90798"/>
                      <a:pt x="65491" y="42502"/>
                      <a:pt x="2721" y="341"/>
                    </a:cubicBezTo>
                    <a:cubicBezTo>
                      <a:pt x="834" y="-918"/>
                      <a:pt x="-897" y="1599"/>
                      <a:pt x="519" y="3173"/>
                    </a:cubicBezTo>
                    <a:lnTo>
                      <a:pt x="519" y="3173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24" name="Freeform: Shape 823">
                <a:extLst>
                  <a:ext uri="{FF2B5EF4-FFF2-40B4-BE49-F238E27FC236}">
                    <a16:creationId xmlns:a16="http://schemas.microsoft.com/office/drawing/2014/main" xmlns="" id="{55DAE9E4-37C0-4B76-84ED-2387A717D6FA}"/>
                  </a:ext>
                </a:extLst>
              </p:cNvPr>
              <p:cNvSpPr/>
              <p:nvPr/>
            </p:nvSpPr>
            <p:spPr>
              <a:xfrm>
                <a:off x="6990428" y="2563675"/>
                <a:ext cx="186821" cy="136649"/>
              </a:xfrm>
              <a:custGeom>
                <a:avLst/>
                <a:gdLst>
                  <a:gd name="connsiteX0" fmla="*/ 1318 w 186821"/>
                  <a:gd name="connsiteY0" fmla="*/ 5356 h 136649"/>
                  <a:gd name="connsiteX1" fmla="*/ 174523 w 186821"/>
                  <a:gd name="connsiteY1" fmla="*/ 134513 h 136649"/>
                  <a:gd name="connsiteX2" fmla="*/ 184749 w 186821"/>
                  <a:gd name="connsiteY2" fmla="*/ 124287 h 136649"/>
                  <a:gd name="connsiteX3" fmla="*/ 3520 w 186821"/>
                  <a:gd name="connsiteY3" fmla="*/ 165 h 136649"/>
                  <a:gd name="connsiteX4" fmla="*/ 1318 w 186821"/>
                  <a:gd name="connsiteY4" fmla="*/ 5356 h 136649"/>
                  <a:gd name="connsiteX5" fmla="*/ 1318 w 186821"/>
                  <a:gd name="connsiteY5" fmla="*/ 5356 h 13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821" h="136649">
                    <a:moveTo>
                      <a:pt x="1318" y="5356"/>
                    </a:moveTo>
                    <a:cubicBezTo>
                      <a:pt x="63930" y="43741"/>
                      <a:pt x="122294" y="82284"/>
                      <a:pt x="174523" y="134513"/>
                    </a:cubicBezTo>
                    <a:cubicBezTo>
                      <a:pt x="181130" y="141120"/>
                      <a:pt x="191198" y="130895"/>
                      <a:pt x="184749" y="124287"/>
                    </a:cubicBezTo>
                    <a:cubicBezTo>
                      <a:pt x="134407" y="72216"/>
                      <a:pt x="72110" y="25021"/>
                      <a:pt x="3520" y="165"/>
                    </a:cubicBezTo>
                    <a:cubicBezTo>
                      <a:pt x="374" y="-936"/>
                      <a:pt x="-1356" y="3783"/>
                      <a:pt x="1318" y="5356"/>
                    </a:cubicBezTo>
                    <a:lnTo>
                      <a:pt x="1318" y="535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25" name="Freeform: Shape 824">
                <a:extLst>
                  <a:ext uri="{FF2B5EF4-FFF2-40B4-BE49-F238E27FC236}">
                    <a16:creationId xmlns:a16="http://schemas.microsoft.com/office/drawing/2014/main" xmlns="" id="{A0E9615D-FD4A-4BB3-A6A1-CE4D137CAACD}"/>
                  </a:ext>
                </a:extLst>
              </p:cNvPr>
              <p:cNvSpPr/>
              <p:nvPr/>
            </p:nvSpPr>
            <p:spPr>
              <a:xfrm>
                <a:off x="7075130" y="2467515"/>
                <a:ext cx="189301" cy="108577"/>
              </a:xfrm>
              <a:custGeom>
                <a:avLst/>
                <a:gdLst>
                  <a:gd name="connsiteX0" fmla="*/ 1251 w 189301"/>
                  <a:gd name="connsiteY0" fmla="*/ 6654 h 108577"/>
                  <a:gd name="connsiteX1" fmla="*/ 176816 w 189301"/>
                  <a:gd name="connsiteY1" fmla="*/ 107651 h 108577"/>
                  <a:gd name="connsiteX2" fmla="*/ 183424 w 189301"/>
                  <a:gd name="connsiteY2" fmla="*/ 92077 h 108577"/>
                  <a:gd name="connsiteX3" fmla="*/ 6128 w 189301"/>
                  <a:gd name="connsiteY3" fmla="*/ 361 h 108577"/>
                  <a:gd name="connsiteX4" fmla="*/ 1251 w 189301"/>
                  <a:gd name="connsiteY4" fmla="*/ 6654 h 108577"/>
                  <a:gd name="connsiteX5" fmla="*/ 1251 w 189301"/>
                  <a:gd name="connsiteY5" fmla="*/ 6654 h 10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9301" h="108577">
                    <a:moveTo>
                      <a:pt x="1251" y="6654"/>
                    </a:moveTo>
                    <a:cubicBezTo>
                      <a:pt x="50019" y="51804"/>
                      <a:pt x="116250" y="81851"/>
                      <a:pt x="176816" y="107651"/>
                    </a:cubicBezTo>
                    <a:cubicBezTo>
                      <a:pt x="188143" y="112528"/>
                      <a:pt x="194750" y="96796"/>
                      <a:pt x="183424" y="92077"/>
                    </a:cubicBezTo>
                    <a:cubicBezTo>
                      <a:pt x="120969" y="66434"/>
                      <a:pt x="66223" y="29937"/>
                      <a:pt x="6128" y="361"/>
                    </a:cubicBezTo>
                    <a:cubicBezTo>
                      <a:pt x="2195" y="-1369"/>
                      <a:pt x="-2209" y="3508"/>
                      <a:pt x="1251" y="6654"/>
                    </a:cubicBezTo>
                    <a:lnTo>
                      <a:pt x="1251" y="6654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26" name="Freeform: Shape 825">
                <a:extLst>
                  <a:ext uri="{FF2B5EF4-FFF2-40B4-BE49-F238E27FC236}">
                    <a16:creationId xmlns:a16="http://schemas.microsoft.com/office/drawing/2014/main" xmlns="" id="{BDE889AB-B19B-4A41-BC67-B69E79047335}"/>
                  </a:ext>
                </a:extLst>
              </p:cNvPr>
              <p:cNvSpPr/>
              <p:nvPr/>
            </p:nvSpPr>
            <p:spPr>
              <a:xfrm>
                <a:off x="6040972" y="3137493"/>
                <a:ext cx="31293" cy="903938"/>
              </a:xfrm>
              <a:custGeom>
                <a:avLst/>
                <a:gdLst>
                  <a:gd name="connsiteX0" fmla="*/ 11124 w 31293"/>
                  <a:gd name="connsiteY0" fmla="*/ 898983 h 903938"/>
                  <a:gd name="connsiteX1" fmla="*/ 23710 w 31293"/>
                  <a:gd name="connsiteY1" fmla="*/ 4956 h 903938"/>
                  <a:gd name="connsiteX2" fmla="*/ 13484 w 31293"/>
                  <a:gd name="connsiteY2" fmla="*/ 4956 h 903938"/>
                  <a:gd name="connsiteX3" fmla="*/ 6405 w 31293"/>
                  <a:gd name="connsiteY3" fmla="*/ 475331 h 903938"/>
                  <a:gd name="connsiteX4" fmla="*/ 1056 w 31293"/>
                  <a:gd name="connsiteY4" fmla="*/ 898983 h 903938"/>
                  <a:gd name="connsiteX5" fmla="*/ 11124 w 31293"/>
                  <a:gd name="connsiteY5" fmla="*/ 898983 h 903938"/>
                  <a:gd name="connsiteX6" fmla="*/ 11124 w 31293"/>
                  <a:gd name="connsiteY6" fmla="*/ 898983 h 90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293" h="903938">
                    <a:moveTo>
                      <a:pt x="11124" y="898983"/>
                    </a:moveTo>
                    <a:cubicBezTo>
                      <a:pt x="24496" y="604645"/>
                      <a:pt x="41329" y="298979"/>
                      <a:pt x="23710" y="4956"/>
                    </a:cubicBezTo>
                    <a:cubicBezTo>
                      <a:pt x="23238" y="-1652"/>
                      <a:pt x="13799" y="-1652"/>
                      <a:pt x="13484" y="4956"/>
                    </a:cubicBezTo>
                    <a:cubicBezTo>
                      <a:pt x="3731" y="161170"/>
                      <a:pt x="10181" y="318801"/>
                      <a:pt x="6405" y="475331"/>
                    </a:cubicBezTo>
                    <a:cubicBezTo>
                      <a:pt x="2944" y="616286"/>
                      <a:pt x="-2247" y="758028"/>
                      <a:pt x="1056" y="898983"/>
                    </a:cubicBezTo>
                    <a:cubicBezTo>
                      <a:pt x="1056" y="905591"/>
                      <a:pt x="10810" y="905591"/>
                      <a:pt x="11124" y="898983"/>
                    </a:cubicBezTo>
                    <a:lnTo>
                      <a:pt x="11124" y="898983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27" name="Freeform: Shape 826">
                <a:extLst>
                  <a:ext uri="{FF2B5EF4-FFF2-40B4-BE49-F238E27FC236}">
                    <a16:creationId xmlns:a16="http://schemas.microsoft.com/office/drawing/2014/main" xmlns="" id="{BC495CBB-4CCE-4760-BA7A-AC2B5DA0DAF1}"/>
                  </a:ext>
                </a:extLst>
              </p:cNvPr>
              <p:cNvSpPr/>
              <p:nvPr/>
            </p:nvSpPr>
            <p:spPr>
              <a:xfrm>
                <a:off x="6051782" y="3705477"/>
                <a:ext cx="753878" cy="30329"/>
              </a:xfrm>
              <a:custGeom>
                <a:avLst/>
                <a:gdLst>
                  <a:gd name="connsiteX0" fmla="*/ 1416 w 753878"/>
                  <a:gd name="connsiteY0" fmla="*/ 2995 h 30329"/>
                  <a:gd name="connsiteX1" fmla="*/ 748982 w 753878"/>
                  <a:gd name="connsiteY1" fmla="*/ 25177 h 30329"/>
                  <a:gd name="connsiteX2" fmla="*/ 748982 w 753878"/>
                  <a:gd name="connsiteY2" fmla="*/ 15108 h 30329"/>
                  <a:gd name="connsiteX3" fmla="*/ 1416 w 753878"/>
                  <a:gd name="connsiteY3" fmla="*/ 6 h 30329"/>
                  <a:gd name="connsiteX4" fmla="*/ 1416 w 753878"/>
                  <a:gd name="connsiteY4" fmla="*/ 2995 h 30329"/>
                  <a:gd name="connsiteX5" fmla="*/ 1416 w 753878"/>
                  <a:gd name="connsiteY5" fmla="*/ 2995 h 3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3878" h="30329">
                    <a:moveTo>
                      <a:pt x="1416" y="2995"/>
                    </a:moveTo>
                    <a:cubicBezTo>
                      <a:pt x="249975" y="26121"/>
                      <a:pt x="499479" y="37762"/>
                      <a:pt x="748982" y="25177"/>
                    </a:cubicBezTo>
                    <a:cubicBezTo>
                      <a:pt x="755432" y="24862"/>
                      <a:pt x="755590" y="14951"/>
                      <a:pt x="748982" y="15108"/>
                    </a:cubicBezTo>
                    <a:cubicBezTo>
                      <a:pt x="499164" y="20772"/>
                      <a:pt x="250605" y="19985"/>
                      <a:pt x="1416" y="6"/>
                    </a:cubicBezTo>
                    <a:cubicBezTo>
                      <a:pt x="-472" y="-151"/>
                      <a:pt x="-472" y="2838"/>
                      <a:pt x="1416" y="2995"/>
                    </a:cubicBezTo>
                    <a:lnTo>
                      <a:pt x="1416" y="2995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28" name="Freeform: Shape 827">
                <a:extLst>
                  <a:ext uri="{FF2B5EF4-FFF2-40B4-BE49-F238E27FC236}">
                    <a16:creationId xmlns:a16="http://schemas.microsoft.com/office/drawing/2014/main" xmlns="" id="{CBCA248D-437C-4C36-8868-4159A8481F99}"/>
                  </a:ext>
                </a:extLst>
              </p:cNvPr>
              <p:cNvSpPr/>
              <p:nvPr/>
            </p:nvSpPr>
            <p:spPr>
              <a:xfrm>
                <a:off x="6050366" y="3811000"/>
                <a:ext cx="755550" cy="17093"/>
              </a:xfrm>
              <a:custGeom>
                <a:avLst/>
                <a:gdLst>
                  <a:gd name="connsiteX0" fmla="*/ 2832 w 755550"/>
                  <a:gd name="connsiteY0" fmla="*/ 13257 h 17093"/>
                  <a:gd name="connsiteX1" fmla="*/ 749297 w 755550"/>
                  <a:gd name="connsiteY1" fmla="*/ 13729 h 17093"/>
                  <a:gd name="connsiteX2" fmla="*/ 749297 w 755550"/>
                  <a:gd name="connsiteY2" fmla="*/ 672 h 17093"/>
                  <a:gd name="connsiteX3" fmla="*/ 2832 w 755550"/>
                  <a:gd name="connsiteY3" fmla="*/ 7122 h 17093"/>
                  <a:gd name="connsiteX4" fmla="*/ 2832 w 755550"/>
                  <a:gd name="connsiteY4" fmla="*/ 13257 h 17093"/>
                  <a:gd name="connsiteX5" fmla="*/ 2832 w 755550"/>
                  <a:gd name="connsiteY5" fmla="*/ 13257 h 17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5550" h="17093">
                    <a:moveTo>
                      <a:pt x="2832" y="13257"/>
                    </a:moveTo>
                    <a:cubicBezTo>
                      <a:pt x="251234" y="19707"/>
                      <a:pt x="500895" y="16718"/>
                      <a:pt x="749297" y="13729"/>
                    </a:cubicBezTo>
                    <a:cubicBezTo>
                      <a:pt x="757635" y="13572"/>
                      <a:pt x="757635" y="829"/>
                      <a:pt x="749297" y="672"/>
                    </a:cubicBezTo>
                    <a:cubicBezTo>
                      <a:pt x="500895" y="-429"/>
                      <a:pt x="251234" y="-1216"/>
                      <a:pt x="2832" y="7122"/>
                    </a:cubicBezTo>
                    <a:cubicBezTo>
                      <a:pt x="-944" y="7436"/>
                      <a:pt x="-944" y="13100"/>
                      <a:pt x="2832" y="13257"/>
                    </a:cubicBezTo>
                    <a:lnTo>
                      <a:pt x="2832" y="13257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29" name="Freeform: Shape 828">
                <a:extLst>
                  <a:ext uri="{FF2B5EF4-FFF2-40B4-BE49-F238E27FC236}">
                    <a16:creationId xmlns:a16="http://schemas.microsoft.com/office/drawing/2014/main" xmlns="" id="{EEAC4B0C-00B1-4628-84B6-E427992D27F2}"/>
                  </a:ext>
                </a:extLst>
              </p:cNvPr>
              <p:cNvSpPr/>
              <p:nvPr/>
            </p:nvSpPr>
            <p:spPr>
              <a:xfrm>
                <a:off x="6045626" y="3897363"/>
                <a:ext cx="772914" cy="36641"/>
              </a:xfrm>
              <a:custGeom>
                <a:avLst/>
                <a:gdLst>
                  <a:gd name="connsiteX0" fmla="*/ 3481 w 772914"/>
                  <a:gd name="connsiteY0" fmla="*/ 15148 h 36641"/>
                  <a:gd name="connsiteX1" fmla="*/ 766307 w 772914"/>
                  <a:gd name="connsiteY1" fmla="*/ 14047 h 36641"/>
                  <a:gd name="connsiteX2" fmla="*/ 766307 w 772914"/>
                  <a:gd name="connsiteY2" fmla="*/ 46 h 36641"/>
                  <a:gd name="connsiteX3" fmla="*/ 3481 w 772914"/>
                  <a:gd name="connsiteY3" fmla="*/ 7754 h 36641"/>
                  <a:gd name="connsiteX4" fmla="*/ 3481 w 772914"/>
                  <a:gd name="connsiteY4" fmla="*/ 15148 h 36641"/>
                  <a:gd name="connsiteX5" fmla="*/ 3481 w 772914"/>
                  <a:gd name="connsiteY5" fmla="*/ 15148 h 36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2914" h="36641">
                    <a:moveTo>
                      <a:pt x="3481" y="15148"/>
                    </a:moveTo>
                    <a:cubicBezTo>
                      <a:pt x="257232" y="47240"/>
                      <a:pt x="512399" y="40476"/>
                      <a:pt x="766307" y="14047"/>
                    </a:cubicBezTo>
                    <a:cubicBezTo>
                      <a:pt x="775117" y="13103"/>
                      <a:pt x="775117" y="-898"/>
                      <a:pt x="766307" y="46"/>
                    </a:cubicBezTo>
                    <a:cubicBezTo>
                      <a:pt x="511140" y="29306"/>
                      <a:pt x="259277" y="25531"/>
                      <a:pt x="3481" y="7754"/>
                    </a:cubicBezTo>
                    <a:cubicBezTo>
                      <a:pt x="-1239" y="7440"/>
                      <a:pt x="-1081" y="14519"/>
                      <a:pt x="3481" y="15148"/>
                    </a:cubicBezTo>
                    <a:lnTo>
                      <a:pt x="3481" y="1514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30" name="Freeform: Shape 829">
                <a:extLst>
                  <a:ext uri="{FF2B5EF4-FFF2-40B4-BE49-F238E27FC236}">
                    <a16:creationId xmlns:a16="http://schemas.microsoft.com/office/drawing/2014/main" xmlns="" id="{296638C7-40FF-4104-B920-8F9A5E95E789}"/>
                  </a:ext>
                </a:extLst>
              </p:cNvPr>
              <p:cNvSpPr/>
              <p:nvPr/>
            </p:nvSpPr>
            <p:spPr>
              <a:xfrm>
                <a:off x="5743520" y="3784908"/>
                <a:ext cx="168151" cy="11818"/>
              </a:xfrm>
              <a:custGeom>
                <a:avLst/>
                <a:gdLst>
                  <a:gd name="connsiteX0" fmla="*/ 3068 w 168151"/>
                  <a:gd name="connsiteY0" fmla="*/ 11819 h 11818"/>
                  <a:gd name="connsiteX1" fmla="*/ 163845 w 168151"/>
                  <a:gd name="connsiteY1" fmla="*/ 8987 h 11818"/>
                  <a:gd name="connsiteX2" fmla="*/ 163845 w 168151"/>
                  <a:gd name="connsiteY2" fmla="*/ 20 h 11818"/>
                  <a:gd name="connsiteX3" fmla="*/ 3068 w 168151"/>
                  <a:gd name="connsiteY3" fmla="*/ 5526 h 11818"/>
                  <a:gd name="connsiteX4" fmla="*/ 3068 w 168151"/>
                  <a:gd name="connsiteY4" fmla="*/ 11819 h 11818"/>
                  <a:gd name="connsiteX5" fmla="*/ 3068 w 168151"/>
                  <a:gd name="connsiteY5" fmla="*/ 11819 h 11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151" h="11818">
                    <a:moveTo>
                      <a:pt x="3068" y="11819"/>
                    </a:moveTo>
                    <a:cubicBezTo>
                      <a:pt x="56555" y="11347"/>
                      <a:pt x="110357" y="12133"/>
                      <a:pt x="163845" y="8987"/>
                    </a:cubicBezTo>
                    <a:cubicBezTo>
                      <a:pt x="169508" y="8672"/>
                      <a:pt x="169666" y="20"/>
                      <a:pt x="163845" y="20"/>
                    </a:cubicBezTo>
                    <a:cubicBezTo>
                      <a:pt x="110357" y="-295"/>
                      <a:pt x="56555" y="3166"/>
                      <a:pt x="3068" y="5526"/>
                    </a:cubicBezTo>
                    <a:cubicBezTo>
                      <a:pt x="-1023" y="5683"/>
                      <a:pt x="-1023" y="11819"/>
                      <a:pt x="3068" y="11819"/>
                    </a:cubicBezTo>
                    <a:lnTo>
                      <a:pt x="3068" y="11819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31" name="Freeform: Shape 830">
                <a:extLst>
                  <a:ext uri="{FF2B5EF4-FFF2-40B4-BE49-F238E27FC236}">
                    <a16:creationId xmlns:a16="http://schemas.microsoft.com/office/drawing/2014/main" xmlns="" id="{35214B4F-476F-406C-85A2-8B0B97404F57}"/>
                  </a:ext>
                </a:extLst>
              </p:cNvPr>
              <p:cNvSpPr/>
              <p:nvPr/>
            </p:nvSpPr>
            <p:spPr>
              <a:xfrm>
                <a:off x="5738349" y="3695099"/>
                <a:ext cx="197019" cy="15247"/>
              </a:xfrm>
              <a:custGeom>
                <a:avLst/>
                <a:gdLst>
                  <a:gd name="connsiteX0" fmla="*/ 4307 w 197019"/>
                  <a:gd name="connsiteY0" fmla="*/ 14789 h 15247"/>
                  <a:gd name="connsiteX1" fmla="*/ 191356 w 197019"/>
                  <a:gd name="connsiteY1" fmla="*/ 11643 h 15247"/>
                  <a:gd name="connsiteX2" fmla="*/ 191356 w 197019"/>
                  <a:gd name="connsiteY2" fmla="*/ 2 h 15247"/>
                  <a:gd name="connsiteX3" fmla="*/ 4307 w 197019"/>
                  <a:gd name="connsiteY3" fmla="*/ 5980 h 15247"/>
                  <a:gd name="connsiteX4" fmla="*/ 4307 w 197019"/>
                  <a:gd name="connsiteY4" fmla="*/ 14789 h 15247"/>
                  <a:gd name="connsiteX5" fmla="*/ 4307 w 197019"/>
                  <a:gd name="connsiteY5" fmla="*/ 14789 h 1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7019" h="15247">
                    <a:moveTo>
                      <a:pt x="4307" y="14789"/>
                    </a:moveTo>
                    <a:cubicBezTo>
                      <a:pt x="66604" y="16362"/>
                      <a:pt x="129058" y="13531"/>
                      <a:pt x="191356" y="11643"/>
                    </a:cubicBezTo>
                    <a:cubicBezTo>
                      <a:pt x="198907" y="11486"/>
                      <a:pt x="198907" y="-156"/>
                      <a:pt x="191356" y="2"/>
                    </a:cubicBezTo>
                    <a:cubicBezTo>
                      <a:pt x="129058" y="1103"/>
                      <a:pt x="66447" y="1260"/>
                      <a:pt x="4307" y="5980"/>
                    </a:cubicBezTo>
                    <a:cubicBezTo>
                      <a:pt x="-1357" y="6294"/>
                      <a:pt x="-1514" y="14632"/>
                      <a:pt x="4307" y="14789"/>
                    </a:cubicBezTo>
                    <a:lnTo>
                      <a:pt x="4307" y="14789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32" name="Freeform: Shape 831">
                <a:extLst>
                  <a:ext uri="{FF2B5EF4-FFF2-40B4-BE49-F238E27FC236}">
                    <a16:creationId xmlns:a16="http://schemas.microsoft.com/office/drawing/2014/main" xmlns="" id="{7B19FC6A-BA05-49FD-B0E2-FCE0BA8AB233}"/>
                  </a:ext>
                </a:extLst>
              </p:cNvPr>
              <p:cNvSpPr/>
              <p:nvPr/>
            </p:nvSpPr>
            <p:spPr>
              <a:xfrm>
                <a:off x="5747237" y="3591805"/>
                <a:ext cx="203499" cy="36630"/>
              </a:xfrm>
              <a:custGeom>
                <a:avLst/>
                <a:gdLst>
                  <a:gd name="connsiteX0" fmla="*/ 3127 w 203499"/>
                  <a:gd name="connsiteY0" fmla="*/ 6861 h 36630"/>
                  <a:gd name="connsiteX1" fmla="*/ 195367 w 203499"/>
                  <a:gd name="connsiteY1" fmla="*/ 36436 h 36630"/>
                  <a:gd name="connsiteX2" fmla="*/ 198828 w 203499"/>
                  <a:gd name="connsiteY2" fmla="*/ 23851 h 36630"/>
                  <a:gd name="connsiteX3" fmla="*/ 3127 w 203499"/>
                  <a:gd name="connsiteY3" fmla="*/ 254 h 36630"/>
                  <a:gd name="connsiteX4" fmla="*/ 3127 w 203499"/>
                  <a:gd name="connsiteY4" fmla="*/ 6861 h 36630"/>
                  <a:gd name="connsiteX5" fmla="*/ 3127 w 203499"/>
                  <a:gd name="connsiteY5" fmla="*/ 6861 h 3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3499" h="36630">
                    <a:moveTo>
                      <a:pt x="3127" y="6861"/>
                    </a:moveTo>
                    <a:cubicBezTo>
                      <a:pt x="67784" y="14884"/>
                      <a:pt x="131654" y="22278"/>
                      <a:pt x="195367" y="36436"/>
                    </a:cubicBezTo>
                    <a:cubicBezTo>
                      <a:pt x="203548" y="38324"/>
                      <a:pt x="207009" y="25896"/>
                      <a:pt x="198828" y="23851"/>
                    </a:cubicBezTo>
                    <a:cubicBezTo>
                      <a:pt x="135115" y="8749"/>
                      <a:pt x="68728" y="-1791"/>
                      <a:pt x="3127" y="254"/>
                    </a:cubicBezTo>
                    <a:cubicBezTo>
                      <a:pt x="-1121" y="568"/>
                      <a:pt x="-963" y="6389"/>
                      <a:pt x="3127" y="6861"/>
                    </a:cubicBezTo>
                    <a:lnTo>
                      <a:pt x="3127" y="6861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33" name="Freeform: Shape 832">
                <a:extLst>
                  <a:ext uri="{FF2B5EF4-FFF2-40B4-BE49-F238E27FC236}">
                    <a16:creationId xmlns:a16="http://schemas.microsoft.com/office/drawing/2014/main" xmlns="" id="{A4F1744E-7B8B-4E05-AA41-7133B0965804}"/>
                  </a:ext>
                </a:extLst>
              </p:cNvPr>
              <p:cNvSpPr/>
              <p:nvPr/>
            </p:nvSpPr>
            <p:spPr>
              <a:xfrm>
                <a:off x="5775651" y="3466163"/>
                <a:ext cx="196546" cy="88645"/>
              </a:xfrm>
              <a:custGeom>
                <a:avLst/>
                <a:gdLst>
                  <a:gd name="connsiteX0" fmla="*/ 2243 w 196546"/>
                  <a:gd name="connsiteY0" fmla="*/ 8852 h 88645"/>
                  <a:gd name="connsiteX1" fmla="*/ 188820 w 196546"/>
                  <a:gd name="connsiteY1" fmla="*/ 88139 h 88645"/>
                  <a:gd name="connsiteX2" fmla="*/ 192281 w 196546"/>
                  <a:gd name="connsiteY2" fmla="*/ 75554 h 88645"/>
                  <a:gd name="connsiteX3" fmla="*/ 5862 w 196546"/>
                  <a:gd name="connsiteY3" fmla="*/ 200 h 88645"/>
                  <a:gd name="connsiteX4" fmla="*/ 2243 w 196546"/>
                  <a:gd name="connsiteY4" fmla="*/ 8852 h 88645"/>
                  <a:gd name="connsiteX5" fmla="*/ 2243 w 196546"/>
                  <a:gd name="connsiteY5" fmla="*/ 8852 h 8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546" h="88645">
                    <a:moveTo>
                      <a:pt x="2243" y="8852"/>
                    </a:moveTo>
                    <a:cubicBezTo>
                      <a:pt x="63911" y="36382"/>
                      <a:pt x="126208" y="62654"/>
                      <a:pt x="188820" y="88139"/>
                    </a:cubicBezTo>
                    <a:cubicBezTo>
                      <a:pt x="196529" y="91286"/>
                      <a:pt x="199832" y="78858"/>
                      <a:pt x="192281" y="75554"/>
                    </a:cubicBezTo>
                    <a:cubicBezTo>
                      <a:pt x="130456" y="49597"/>
                      <a:pt x="68473" y="24269"/>
                      <a:pt x="5862" y="200"/>
                    </a:cubicBezTo>
                    <a:cubicBezTo>
                      <a:pt x="985" y="-1374"/>
                      <a:pt x="-2476" y="6807"/>
                      <a:pt x="2243" y="8852"/>
                    </a:cubicBezTo>
                    <a:lnTo>
                      <a:pt x="2243" y="8852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34" name="Freeform: Shape 833">
                <a:extLst>
                  <a:ext uri="{FF2B5EF4-FFF2-40B4-BE49-F238E27FC236}">
                    <a16:creationId xmlns:a16="http://schemas.microsoft.com/office/drawing/2014/main" xmlns="" id="{C5E1FF70-B4F8-4AC1-8B66-AE26078DF9C9}"/>
                  </a:ext>
                </a:extLst>
              </p:cNvPr>
              <p:cNvSpPr/>
              <p:nvPr/>
            </p:nvSpPr>
            <p:spPr>
              <a:xfrm>
                <a:off x="5840707" y="3348712"/>
                <a:ext cx="159529" cy="137591"/>
              </a:xfrm>
              <a:custGeom>
                <a:avLst/>
                <a:gdLst>
                  <a:gd name="connsiteX0" fmla="*/ 586 w 159529"/>
                  <a:gd name="connsiteY0" fmla="*/ 4226 h 137591"/>
                  <a:gd name="connsiteX1" fmla="*/ 148777 w 159529"/>
                  <a:gd name="connsiteY1" fmla="*/ 136372 h 137591"/>
                  <a:gd name="connsiteX2" fmla="*/ 156171 w 159529"/>
                  <a:gd name="connsiteY2" fmla="*/ 123786 h 137591"/>
                  <a:gd name="connsiteX3" fmla="*/ 5148 w 159529"/>
                  <a:gd name="connsiteY3" fmla="*/ 765 h 137591"/>
                  <a:gd name="connsiteX4" fmla="*/ 586 w 159529"/>
                  <a:gd name="connsiteY4" fmla="*/ 4226 h 137591"/>
                  <a:gd name="connsiteX5" fmla="*/ 586 w 159529"/>
                  <a:gd name="connsiteY5" fmla="*/ 4226 h 137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529" h="137591">
                    <a:moveTo>
                      <a:pt x="586" y="4226"/>
                    </a:moveTo>
                    <a:cubicBezTo>
                      <a:pt x="41173" y="57084"/>
                      <a:pt x="93087" y="100031"/>
                      <a:pt x="148777" y="136372"/>
                    </a:cubicBezTo>
                    <a:cubicBezTo>
                      <a:pt x="156643" y="141563"/>
                      <a:pt x="164037" y="128820"/>
                      <a:pt x="156171" y="123786"/>
                    </a:cubicBezTo>
                    <a:cubicBezTo>
                      <a:pt x="100953" y="88390"/>
                      <a:pt x="52657" y="45757"/>
                      <a:pt x="5148" y="765"/>
                    </a:cubicBezTo>
                    <a:cubicBezTo>
                      <a:pt x="2945" y="-1437"/>
                      <a:pt x="-1617" y="1552"/>
                      <a:pt x="586" y="4226"/>
                    </a:cubicBezTo>
                    <a:lnTo>
                      <a:pt x="586" y="422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35" name="Freeform: Shape 834">
                <a:extLst>
                  <a:ext uri="{FF2B5EF4-FFF2-40B4-BE49-F238E27FC236}">
                    <a16:creationId xmlns:a16="http://schemas.microsoft.com/office/drawing/2014/main" xmlns="" id="{1F972113-A20B-40C0-B1D8-71843B61716D}"/>
                  </a:ext>
                </a:extLst>
              </p:cNvPr>
              <p:cNvSpPr/>
              <p:nvPr/>
            </p:nvSpPr>
            <p:spPr>
              <a:xfrm>
                <a:off x="5921507" y="3256892"/>
                <a:ext cx="100775" cy="135892"/>
              </a:xfrm>
              <a:custGeom>
                <a:avLst/>
                <a:gdLst>
                  <a:gd name="connsiteX0" fmla="*/ 1275 w 100775"/>
                  <a:gd name="connsiteY0" fmla="*/ 8106 h 135892"/>
                  <a:gd name="connsiteX1" fmla="*/ 87327 w 100775"/>
                  <a:gd name="connsiteY1" fmla="*/ 132228 h 135892"/>
                  <a:gd name="connsiteX2" fmla="*/ 99912 w 100775"/>
                  <a:gd name="connsiteY2" fmla="*/ 124992 h 135892"/>
                  <a:gd name="connsiteX3" fmla="*/ 8197 w 100775"/>
                  <a:gd name="connsiteY3" fmla="*/ 1341 h 135892"/>
                  <a:gd name="connsiteX4" fmla="*/ 1275 w 100775"/>
                  <a:gd name="connsiteY4" fmla="*/ 8106 h 135892"/>
                  <a:gd name="connsiteX5" fmla="*/ 1275 w 100775"/>
                  <a:gd name="connsiteY5" fmla="*/ 8106 h 13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775" h="135892">
                    <a:moveTo>
                      <a:pt x="1275" y="8106"/>
                    </a:moveTo>
                    <a:cubicBezTo>
                      <a:pt x="33839" y="47592"/>
                      <a:pt x="63730" y="86607"/>
                      <a:pt x="87327" y="132228"/>
                    </a:cubicBezTo>
                    <a:cubicBezTo>
                      <a:pt x="91575" y="140566"/>
                      <a:pt x="104160" y="133172"/>
                      <a:pt x="99912" y="124992"/>
                    </a:cubicBezTo>
                    <a:cubicBezTo>
                      <a:pt x="76629" y="79842"/>
                      <a:pt x="46425" y="35164"/>
                      <a:pt x="8197" y="1341"/>
                    </a:cubicBezTo>
                    <a:cubicBezTo>
                      <a:pt x="3320" y="-2749"/>
                      <a:pt x="-2658" y="3386"/>
                      <a:pt x="1275" y="8106"/>
                    </a:cubicBezTo>
                    <a:lnTo>
                      <a:pt x="1275" y="810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36" name="Freeform: Shape 835">
                <a:extLst>
                  <a:ext uri="{FF2B5EF4-FFF2-40B4-BE49-F238E27FC236}">
                    <a16:creationId xmlns:a16="http://schemas.microsoft.com/office/drawing/2014/main" xmlns="" id="{ABB165A0-435B-43C4-9085-E156DC7CEC90}"/>
                  </a:ext>
                </a:extLst>
              </p:cNvPr>
              <p:cNvSpPr/>
              <p:nvPr/>
            </p:nvSpPr>
            <p:spPr>
              <a:xfrm>
                <a:off x="5996094" y="3193040"/>
                <a:ext cx="48247" cy="55594"/>
              </a:xfrm>
              <a:custGeom>
                <a:avLst/>
                <a:gdLst>
                  <a:gd name="connsiteX0" fmla="*/ 784 w 48247"/>
                  <a:gd name="connsiteY0" fmla="*/ 7301 h 55594"/>
                  <a:gd name="connsiteX1" fmla="*/ 18246 w 48247"/>
                  <a:gd name="connsiteY1" fmla="*/ 29954 h 55594"/>
                  <a:gd name="connsiteX2" fmla="*/ 38068 w 48247"/>
                  <a:gd name="connsiteY2" fmla="*/ 54024 h 55594"/>
                  <a:gd name="connsiteX3" fmla="*/ 47350 w 48247"/>
                  <a:gd name="connsiteY3" fmla="*/ 46945 h 55594"/>
                  <a:gd name="connsiteX4" fmla="*/ 29101 w 48247"/>
                  <a:gd name="connsiteY4" fmla="*/ 24763 h 55594"/>
                  <a:gd name="connsiteX5" fmla="*/ 8650 w 48247"/>
                  <a:gd name="connsiteY5" fmla="*/ 1480 h 55594"/>
                  <a:gd name="connsiteX6" fmla="*/ 784 w 48247"/>
                  <a:gd name="connsiteY6" fmla="*/ 7301 h 55594"/>
                  <a:gd name="connsiteX7" fmla="*/ 784 w 48247"/>
                  <a:gd name="connsiteY7" fmla="*/ 7301 h 55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247" h="55594">
                    <a:moveTo>
                      <a:pt x="784" y="7301"/>
                    </a:moveTo>
                    <a:cubicBezTo>
                      <a:pt x="6133" y="15167"/>
                      <a:pt x="12425" y="22560"/>
                      <a:pt x="18246" y="29954"/>
                    </a:cubicBezTo>
                    <a:cubicBezTo>
                      <a:pt x="24539" y="37978"/>
                      <a:pt x="30517" y="47102"/>
                      <a:pt x="38068" y="54024"/>
                    </a:cubicBezTo>
                    <a:cubicBezTo>
                      <a:pt x="42787" y="58429"/>
                      <a:pt x="50968" y="52765"/>
                      <a:pt x="47350" y="46945"/>
                    </a:cubicBezTo>
                    <a:cubicBezTo>
                      <a:pt x="42316" y="38764"/>
                      <a:pt x="35394" y="31842"/>
                      <a:pt x="29101" y="24763"/>
                    </a:cubicBezTo>
                    <a:cubicBezTo>
                      <a:pt x="22336" y="16897"/>
                      <a:pt x="15886" y="8717"/>
                      <a:pt x="8650" y="1480"/>
                    </a:cubicBezTo>
                    <a:cubicBezTo>
                      <a:pt x="4717" y="-2610"/>
                      <a:pt x="-2362" y="2581"/>
                      <a:pt x="784" y="7301"/>
                    </a:cubicBezTo>
                    <a:lnTo>
                      <a:pt x="784" y="7301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37" name="Freeform: Shape 836">
                <a:extLst>
                  <a:ext uri="{FF2B5EF4-FFF2-40B4-BE49-F238E27FC236}">
                    <a16:creationId xmlns:a16="http://schemas.microsoft.com/office/drawing/2014/main" xmlns="" id="{9BD22B1E-A86D-40FD-A1EC-BEBE96AC57F3}"/>
                  </a:ext>
                </a:extLst>
              </p:cNvPr>
              <p:cNvSpPr/>
              <p:nvPr/>
            </p:nvSpPr>
            <p:spPr>
              <a:xfrm>
                <a:off x="5898084" y="3442313"/>
                <a:ext cx="134517" cy="427881"/>
              </a:xfrm>
              <a:custGeom>
                <a:avLst/>
                <a:gdLst>
                  <a:gd name="connsiteX0" fmla="*/ 8023 w 134517"/>
                  <a:gd name="connsiteY0" fmla="*/ 424105 h 427881"/>
                  <a:gd name="connsiteX1" fmla="*/ 133090 w 134517"/>
                  <a:gd name="connsiteY1" fmla="*/ 12566 h 427881"/>
                  <a:gd name="connsiteX2" fmla="*/ 119875 w 134517"/>
                  <a:gd name="connsiteY2" fmla="*/ 2497 h 427881"/>
                  <a:gd name="connsiteX3" fmla="*/ 0 w 134517"/>
                  <a:gd name="connsiteY3" fmla="*/ 424105 h 427881"/>
                  <a:gd name="connsiteX4" fmla="*/ 8023 w 134517"/>
                  <a:gd name="connsiteY4" fmla="*/ 424105 h 427881"/>
                  <a:gd name="connsiteX5" fmla="*/ 8023 w 134517"/>
                  <a:gd name="connsiteY5" fmla="*/ 424105 h 427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517" h="427881">
                    <a:moveTo>
                      <a:pt x="8023" y="424105"/>
                    </a:moveTo>
                    <a:cubicBezTo>
                      <a:pt x="23755" y="273711"/>
                      <a:pt x="41374" y="137317"/>
                      <a:pt x="133090" y="12566"/>
                    </a:cubicBezTo>
                    <a:cubicBezTo>
                      <a:pt x="138753" y="4857"/>
                      <a:pt x="126168" y="-4582"/>
                      <a:pt x="119875" y="2497"/>
                    </a:cubicBezTo>
                    <a:cubicBezTo>
                      <a:pt x="18406" y="117024"/>
                      <a:pt x="5191" y="277644"/>
                      <a:pt x="0" y="424105"/>
                    </a:cubicBezTo>
                    <a:cubicBezTo>
                      <a:pt x="0" y="429296"/>
                      <a:pt x="7551" y="428982"/>
                      <a:pt x="8023" y="424105"/>
                    </a:cubicBezTo>
                    <a:lnTo>
                      <a:pt x="8023" y="424105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38" name="Freeform: Shape 837">
                <a:extLst>
                  <a:ext uri="{FF2B5EF4-FFF2-40B4-BE49-F238E27FC236}">
                    <a16:creationId xmlns:a16="http://schemas.microsoft.com/office/drawing/2014/main" xmlns="" id="{A18AC379-5661-413E-8DD4-F30F1E7BBE93}"/>
                  </a:ext>
                </a:extLst>
              </p:cNvPr>
              <p:cNvSpPr/>
              <p:nvPr/>
            </p:nvSpPr>
            <p:spPr>
              <a:xfrm>
                <a:off x="6805354" y="2552458"/>
                <a:ext cx="468106" cy="710723"/>
              </a:xfrm>
              <a:custGeom>
                <a:avLst/>
                <a:gdLst>
                  <a:gd name="connsiteX0" fmla="*/ 9411 w 468106"/>
                  <a:gd name="connsiteY0" fmla="*/ 708450 h 710723"/>
                  <a:gd name="connsiteX1" fmla="*/ 466887 w 468106"/>
                  <a:gd name="connsiteY1" fmla="*/ 10752 h 710723"/>
                  <a:gd name="connsiteX2" fmla="*/ 454301 w 468106"/>
                  <a:gd name="connsiteY2" fmla="*/ 3358 h 710723"/>
                  <a:gd name="connsiteX3" fmla="*/ 759 w 468106"/>
                  <a:gd name="connsiteY3" fmla="*/ 703416 h 710723"/>
                  <a:gd name="connsiteX4" fmla="*/ 9411 w 468106"/>
                  <a:gd name="connsiteY4" fmla="*/ 708450 h 710723"/>
                  <a:gd name="connsiteX5" fmla="*/ 9411 w 468106"/>
                  <a:gd name="connsiteY5" fmla="*/ 708450 h 710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8106" h="710723">
                    <a:moveTo>
                      <a:pt x="9411" y="708450"/>
                    </a:moveTo>
                    <a:cubicBezTo>
                      <a:pt x="168930" y="481128"/>
                      <a:pt x="315234" y="243423"/>
                      <a:pt x="466887" y="10752"/>
                    </a:cubicBezTo>
                    <a:cubicBezTo>
                      <a:pt x="472078" y="2887"/>
                      <a:pt x="459335" y="-4507"/>
                      <a:pt x="454301" y="3358"/>
                    </a:cubicBezTo>
                    <a:cubicBezTo>
                      <a:pt x="302648" y="235872"/>
                      <a:pt x="144388" y="465711"/>
                      <a:pt x="759" y="703416"/>
                    </a:cubicBezTo>
                    <a:cubicBezTo>
                      <a:pt x="-2545" y="709079"/>
                      <a:pt x="5793" y="713641"/>
                      <a:pt x="9411" y="708450"/>
                    </a:cubicBezTo>
                    <a:lnTo>
                      <a:pt x="9411" y="70845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39" name="Freeform: Shape 838">
                <a:extLst>
                  <a:ext uri="{FF2B5EF4-FFF2-40B4-BE49-F238E27FC236}">
                    <a16:creationId xmlns:a16="http://schemas.microsoft.com/office/drawing/2014/main" xmlns="" id="{5238E782-52E3-431D-BB5D-185EB1651DEB}"/>
                  </a:ext>
                </a:extLst>
              </p:cNvPr>
              <p:cNvSpPr/>
              <p:nvPr/>
            </p:nvSpPr>
            <p:spPr>
              <a:xfrm>
                <a:off x="6793838" y="3242580"/>
                <a:ext cx="27599" cy="733408"/>
              </a:xfrm>
              <a:custGeom>
                <a:avLst/>
                <a:gdLst>
                  <a:gd name="connsiteX0" fmla="*/ 24073 w 27599"/>
                  <a:gd name="connsiteY0" fmla="*/ 727037 h 733408"/>
                  <a:gd name="connsiteX1" fmla="*/ 18095 w 27599"/>
                  <a:gd name="connsiteY1" fmla="*/ 8731 h 733408"/>
                  <a:gd name="connsiteX2" fmla="*/ 4 w 27599"/>
                  <a:gd name="connsiteY2" fmla="*/ 8731 h 733408"/>
                  <a:gd name="connsiteX3" fmla="*/ 11016 w 27599"/>
                  <a:gd name="connsiteY3" fmla="*/ 727037 h 733408"/>
                  <a:gd name="connsiteX4" fmla="*/ 24073 w 27599"/>
                  <a:gd name="connsiteY4" fmla="*/ 727037 h 733408"/>
                  <a:gd name="connsiteX5" fmla="*/ 24073 w 27599"/>
                  <a:gd name="connsiteY5" fmla="*/ 727037 h 733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99" h="733408">
                    <a:moveTo>
                      <a:pt x="24073" y="727037"/>
                    </a:moveTo>
                    <a:cubicBezTo>
                      <a:pt x="31939" y="487916"/>
                      <a:pt x="25175" y="247694"/>
                      <a:pt x="18095" y="8731"/>
                    </a:cubicBezTo>
                    <a:cubicBezTo>
                      <a:pt x="17781" y="-2910"/>
                      <a:pt x="-311" y="-2910"/>
                      <a:pt x="4" y="8731"/>
                    </a:cubicBezTo>
                    <a:cubicBezTo>
                      <a:pt x="7083" y="248166"/>
                      <a:pt x="5982" y="487602"/>
                      <a:pt x="11016" y="727037"/>
                    </a:cubicBezTo>
                    <a:cubicBezTo>
                      <a:pt x="11173" y="735532"/>
                      <a:pt x="23759" y="735532"/>
                      <a:pt x="24073" y="727037"/>
                    </a:cubicBezTo>
                    <a:lnTo>
                      <a:pt x="24073" y="727037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40" name="Freeform: Shape 839">
                <a:extLst>
                  <a:ext uri="{FF2B5EF4-FFF2-40B4-BE49-F238E27FC236}">
                    <a16:creationId xmlns:a16="http://schemas.microsoft.com/office/drawing/2014/main" xmlns="" id="{89D4EC59-FDC4-4A3E-BACF-3DC46CA9BEEF}"/>
                  </a:ext>
                </a:extLst>
              </p:cNvPr>
              <p:cNvSpPr/>
              <p:nvPr/>
            </p:nvSpPr>
            <p:spPr>
              <a:xfrm>
                <a:off x="6045174" y="3969249"/>
                <a:ext cx="781350" cy="26641"/>
              </a:xfrm>
              <a:custGeom>
                <a:avLst/>
                <a:gdLst>
                  <a:gd name="connsiteX0" fmla="*/ 2832 w 781350"/>
                  <a:gd name="connsiteY0" fmla="*/ 6976 h 26641"/>
                  <a:gd name="connsiteX1" fmla="*/ 771793 w 781350"/>
                  <a:gd name="connsiteY1" fmla="*/ 26640 h 26641"/>
                  <a:gd name="connsiteX2" fmla="*/ 771793 w 781350"/>
                  <a:gd name="connsiteY2" fmla="*/ 6818 h 26641"/>
                  <a:gd name="connsiteX3" fmla="*/ 2832 w 781350"/>
                  <a:gd name="connsiteY3" fmla="*/ 1155 h 26641"/>
                  <a:gd name="connsiteX4" fmla="*/ 2832 w 781350"/>
                  <a:gd name="connsiteY4" fmla="*/ 6976 h 26641"/>
                  <a:gd name="connsiteX5" fmla="*/ 2832 w 781350"/>
                  <a:gd name="connsiteY5" fmla="*/ 6976 h 26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1350" h="26641">
                    <a:moveTo>
                      <a:pt x="2832" y="6976"/>
                    </a:moveTo>
                    <a:cubicBezTo>
                      <a:pt x="258942" y="18932"/>
                      <a:pt x="515525" y="22236"/>
                      <a:pt x="771793" y="26640"/>
                    </a:cubicBezTo>
                    <a:cubicBezTo>
                      <a:pt x="784536" y="26798"/>
                      <a:pt x="784536" y="6976"/>
                      <a:pt x="771793" y="6818"/>
                    </a:cubicBezTo>
                    <a:cubicBezTo>
                      <a:pt x="515525" y="2728"/>
                      <a:pt x="259100" y="-2306"/>
                      <a:pt x="2832" y="1155"/>
                    </a:cubicBezTo>
                    <a:cubicBezTo>
                      <a:pt x="-944" y="1155"/>
                      <a:pt x="-944" y="6818"/>
                      <a:pt x="2832" y="6976"/>
                    </a:cubicBezTo>
                    <a:lnTo>
                      <a:pt x="2832" y="697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41" name="Freeform: Shape 840">
                <a:extLst>
                  <a:ext uri="{FF2B5EF4-FFF2-40B4-BE49-F238E27FC236}">
                    <a16:creationId xmlns:a16="http://schemas.microsoft.com/office/drawing/2014/main" xmlns="" id="{0605A9B7-3078-4C9A-8609-D4715B1C7FAE}"/>
                  </a:ext>
                </a:extLst>
              </p:cNvPr>
              <p:cNvSpPr/>
              <p:nvPr/>
            </p:nvSpPr>
            <p:spPr>
              <a:xfrm>
                <a:off x="5721927" y="3865474"/>
                <a:ext cx="168133" cy="128907"/>
              </a:xfrm>
              <a:custGeom>
                <a:avLst/>
                <a:gdLst>
                  <a:gd name="connsiteX0" fmla="*/ 26706 w 168133"/>
                  <a:gd name="connsiteY0" fmla="*/ 0 h 128907"/>
                  <a:gd name="connsiteX1" fmla="*/ 24661 w 168133"/>
                  <a:gd name="connsiteY1" fmla="*/ 113897 h 128907"/>
                  <a:gd name="connsiteX2" fmla="*/ 90734 w 168133"/>
                  <a:gd name="connsiteY2" fmla="*/ 38857 h 128907"/>
                  <a:gd name="connsiteX3" fmla="*/ 112129 w 168133"/>
                  <a:gd name="connsiteY3" fmla="*/ 123021 h 128907"/>
                  <a:gd name="connsiteX4" fmla="*/ 168133 w 168133"/>
                  <a:gd name="connsiteY4" fmla="*/ 4719 h 128907"/>
                  <a:gd name="connsiteX5" fmla="*/ 26706 w 168133"/>
                  <a:gd name="connsiteY5" fmla="*/ 0 h 128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133" h="128907">
                    <a:moveTo>
                      <a:pt x="26706" y="0"/>
                    </a:moveTo>
                    <a:cubicBezTo>
                      <a:pt x="2479" y="28789"/>
                      <a:pt x="-17814" y="95333"/>
                      <a:pt x="24661" y="113897"/>
                    </a:cubicBezTo>
                    <a:cubicBezTo>
                      <a:pt x="67136" y="132460"/>
                      <a:pt x="59900" y="15417"/>
                      <a:pt x="90734" y="38857"/>
                    </a:cubicBezTo>
                    <a:cubicBezTo>
                      <a:pt x="121568" y="62297"/>
                      <a:pt x="66507" y="152597"/>
                      <a:pt x="112129" y="123021"/>
                    </a:cubicBezTo>
                    <a:cubicBezTo>
                      <a:pt x="157750" y="93446"/>
                      <a:pt x="168133" y="4719"/>
                      <a:pt x="168133" y="4719"/>
                    </a:cubicBezTo>
                    <a:lnTo>
                      <a:pt x="26706" y="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42" name="Freeform: Shape 841">
                <a:extLst>
                  <a:ext uri="{FF2B5EF4-FFF2-40B4-BE49-F238E27FC236}">
                    <a16:creationId xmlns:a16="http://schemas.microsoft.com/office/drawing/2014/main" xmlns="" id="{217550AD-5B03-4AA6-9BF0-5981932B921A}"/>
                  </a:ext>
                </a:extLst>
              </p:cNvPr>
              <p:cNvSpPr/>
              <p:nvPr/>
            </p:nvSpPr>
            <p:spPr>
              <a:xfrm>
                <a:off x="6258652" y="2172752"/>
                <a:ext cx="475468" cy="870902"/>
              </a:xfrm>
              <a:custGeom>
                <a:avLst/>
                <a:gdLst>
                  <a:gd name="connsiteX0" fmla="*/ 60095 w 475468"/>
                  <a:gd name="connsiteY0" fmla="*/ 870745 h 870902"/>
                  <a:gd name="connsiteX1" fmla="*/ 0 w 475468"/>
                  <a:gd name="connsiteY1" fmla="*/ 560518 h 870902"/>
                  <a:gd name="connsiteX2" fmla="*/ 275303 w 475468"/>
                  <a:gd name="connsiteY2" fmla="*/ 0 h 870902"/>
                  <a:gd name="connsiteX3" fmla="*/ 425383 w 475468"/>
                  <a:gd name="connsiteY3" fmla="*/ 270269 h 870902"/>
                  <a:gd name="connsiteX4" fmla="*/ 425540 w 475468"/>
                  <a:gd name="connsiteY4" fmla="*/ 395336 h 870902"/>
                  <a:gd name="connsiteX5" fmla="*/ 475410 w 475468"/>
                  <a:gd name="connsiteY5" fmla="*/ 535504 h 870902"/>
                  <a:gd name="connsiteX6" fmla="*/ 238334 w 475468"/>
                  <a:gd name="connsiteY6" fmla="*/ 730734 h 870902"/>
                  <a:gd name="connsiteX7" fmla="*/ 238334 w 475468"/>
                  <a:gd name="connsiteY7" fmla="*/ 870902 h 870902"/>
                  <a:gd name="connsiteX8" fmla="*/ 60095 w 475468"/>
                  <a:gd name="connsiteY8" fmla="*/ 870902 h 870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5468" h="870902">
                    <a:moveTo>
                      <a:pt x="60095" y="870745"/>
                    </a:moveTo>
                    <a:lnTo>
                      <a:pt x="0" y="560518"/>
                    </a:lnTo>
                    <a:lnTo>
                      <a:pt x="275303" y="0"/>
                    </a:lnTo>
                    <a:cubicBezTo>
                      <a:pt x="275303" y="0"/>
                      <a:pt x="430417" y="110121"/>
                      <a:pt x="425383" y="270269"/>
                    </a:cubicBezTo>
                    <a:cubicBezTo>
                      <a:pt x="420349" y="430417"/>
                      <a:pt x="425540" y="395336"/>
                      <a:pt x="425540" y="395336"/>
                    </a:cubicBezTo>
                    <a:cubicBezTo>
                      <a:pt x="425540" y="395336"/>
                      <a:pt x="477455" y="469589"/>
                      <a:pt x="475410" y="535504"/>
                    </a:cubicBezTo>
                    <a:cubicBezTo>
                      <a:pt x="469274" y="740802"/>
                      <a:pt x="238334" y="730734"/>
                      <a:pt x="238334" y="730734"/>
                    </a:cubicBezTo>
                    <a:lnTo>
                      <a:pt x="238334" y="870902"/>
                    </a:lnTo>
                    <a:lnTo>
                      <a:pt x="60095" y="870902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43" name="Freeform: Shape 842">
                <a:extLst>
                  <a:ext uri="{FF2B5EF4-FFF2-40B4-BE49-F238E27FC236}">
                    <a16:creationId xmlns:a16="http://schemas.microsoft.com/office/drawing/2014/main" xmlns="" id="{7F317F87-EF22-498A-A12A-0806678C2CEF}"/>
                  </a:ext>
                </a:extLst>
              </p:cNvPr>
              <p:cNvSpPr/>
              <p:nvPr/>
            </p:nvSpPr>
            <p:spPr>
              <a:xfrm>
                <a:off x="6491405" y="2579565"/>
                <a:ext cx="56406" cy="81064"/>
              </a:xfrm>
              <a:custGeom>
                <a:avLst/>
                <a:gdLst>
                  <a:gd name="connsiteX0" fmla="*/ 3851 w 56406"/>
                  <a:gd name="connsiteY0" fmla="*/ 14951 h 81064"/>
                  <a:gd name="connsiteX1" fmla="*/ 46326 w 56406"/>
                  <a:gd name="connsiteY1" fmla="*/ 32099 h 81064"/>
                  <a:gd name="connsiteX2" fmla="*/ 54979 w 56406"/>
                  <a:gd name="connsiteY2" fmla="*/ 28481 h 81064"/>
                  <a:gd name="connsiteX3" fmla="*/ 2435 w 56406"/>
                  <a:gd name="connsiteY3" fmla="*/ 37290 h 81064"/>
                  <a:gd name="connsiteX4" fmla="*/ 33898 w 56406"/>
                  <a:gd name="connsiteY4" fmla="*/ 80867 h 81064"/>
                  <a:gd name="connsiteX5" fmla="*/ 33898 w 56406"/>
                  <a:gd name="connsiteY5" fmla="*/ 71428 h 81064"/>
                  <a:gd name="connsiteX6" fmla="*/ 13133 w 56406"/>
                  <a:gd name="connsiteY6" fmla="*/ 39493 h 81064"/>
                  <a:gd name="connsiteX7" fmla="*/ 47742 w 56406"/>
                  <a:gd name="connsiteY7" fmla="*/ 35717 h 81064"/>
                  <a:gd name="connsiteX8" fmla="*/ 56395 w 56406"/>
                  <a:gd name="connsiteY8" fmla="*/ 32099 h 81064"/>
                  <a:gd name="connsiteX9" fmla="*/ 705 w 56406"/>
                  <a:gd name="connsiteY9" fmla="*/ 11962 h 81064"/>
                  <a:gd name="connsiteX10" fmla="*/ 3851 w 56406"/>
                  <a:gd name="connsiteY10" fmla="*/ 14951 h 81064"/>
                  <a:gd name="connsiteX11" fmla="*/ 3851 w 56406"/>
                  <a:gd name="connsiteY11" fmla="*/ 14951 h 8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406" h="81064">
                    <a:moveTo>
                      <a:pt x="3851" y="14951"/>
                    </a:moveTo>
                    <a:cubicBezTo>
                      <a:pt x="20212" y="1108"/>
                      <a:pt x="45540" y="10075"/>
                      <a:pt x="46326" y="32099"/>
                    </a:cubicBezTo>
                    <a:cubicBezTo>
                      <a:pt x="49158" y="30840"/>
                      <a:pt x="52147" y="29739"/>
                      <a:pt x="54979" y="28481"/>
                    </a:cubicBezTo>
                    <a:cubicBezTo>
                      <a:pt x="39090" y="12592"/>
                      <a:pt x="11559" y="15581"/>
                      <a:pt x="2435" y="37290"/>
                    </a:cubicBezTo>
                    <a:cubicBezTo>
                      <a:pt x="-6532" y="58528"/>
                      <a:pt x="10458" y="83541"/>
                      <a:pt x="33898" y="80867"/>
                    </a:cubicBezTo>
                    <a:cubicBezTo>
                      <a:pt x="39876" y="80238"/>
                      <a:pt x="40034" y="71900"/>
                      <a:pt x="33898" y="71428"/>
                    </a:cubicBezTo>
                    <a:cubicBezTo>
                      <a:pt x="17695" y="69855"/>
                      <a:pt x="4323" y="55696"/>
                      <a:pt x="13133" y="39493"/>
                    </a:cubicBezTo>
                    <a:cubicBezTo>
                      <a:pt x="20369" y="26278"/>
                      <a:pt x="37517" y="25964"/>
                      <a:pt x="47742" y="35717"/>
                    </a:cubicBezTo>
                    <a:cubicBezTo>
                      <a:pt x="50731" y="38549"/>
                      <a:pt x="56709" y="36661"/>
                      <a:pt x="56395" y="32099"/>
                    </a:cubicBezTo>
                    <a:cubicBezTo>
                      <a:pt x="54507" y="2681"/>
                      <a:pt x="20526" y="-11950"/>
                      <a:pt x="705" y="11962"/>
                    </a:cubicBezTo>
                    <a:cubicBezTo>
                      <a:pt x="-1026" y="14008"/>
                      <a:pt x="1649" y="16682"/>
                      <a:pt x="3851" y="14951"/>
                    </a:cubicBezTo>
                    <a:lnTo>
                      <a:pt x="3851" y="14951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44" name="Freeform: Shape 843">
                <a:extLst>
                  <a:ext uri="{FF2B5EF4-FFF2-40B4-BE49-F238E27FC236}">
                    <a16:creationId xmlns:a16="http://schemas.microsoft.com/office/drawing/2014/main" xmlns="" id="{70FF2D6E-0DA2-49BC-B972-C1B324B96722}"/>
                  </a:ext>
                </a:extLst>
              </p:cNvPr>
              <p:cNvSpPr/>
              <p:nvPr/>
            </p:nvSpPr>
            <p:spPr>
              <a:xfrm>
                <a:off x="5761026" y="2062733"/>
                <a:ext cx="939434" cy="945562"/>
              </a:xfrm>
              <a:custGeom>
                <a:avLst/>
                <a:gdLst>
                  <a:gd name="connsiteX0" fmla="*/ 128248 w 939434"/>
                  <a:gd name="connsiteY0" fmla="*/ 171844 h 945562"/>
                  <a:gd name="connsiteX1" fmla="*/ 5541 w 939434"/>
                  <a:gd name="connsiteY1" fmla="*/ 341903 h 945562"/>
                  <a:gd name="connsiteX2" fmla="*/ 19228 w 939434"/>
                  <a:gd name="connsiteY2" fmla="*/ 520614 h 945562"/>
                  <a:gd name="connsiteX3" fmla="*/ 129035 w 939434"/>
                  <a:gd name="connsiteY3" fmla="*/ 765712 h 945562"/>
                  <a:gd name="connsiteX4" fmla="*/ 369886 w 939434"/>
                  <a:gd name="connsiteY4" fmla="*/ 924602 h 945562"/>
                  <a:gd name="connsiteX5" fmla="*/ 588241 w 939434"/>
                  <a:gd name="connsiteY5" fmla="*/ 937659 h 945562"/>
                  <a:gd name="connsiteX6" fmla="*/ 727780 w 939434"/>
                  <a:gd name="connsiteY6" fmla="*/ 809604 h 945562"/>
                  <a:gd name="connsiteX7" fmla="*/ 705913 w 939434"/>
                  <a:gd name="connsiteY7" fmla="*/ 538233 h 945562"/>
                  <a:gd name="connsiteX8" fmla="*/ 728095 w 939434"/>
                  <a:gd name="connsiteY8" fmla="*/ 488993 h 945562"/>
                  <a:gd name="connsiteX9" fmla="*/ 778436 w 939434"/>
                  <a:gd name="connsiteY9" fmla="*/ 483330 h 945562"/>
                  <a:gd name="connsiteX10" fmla="*/ 819181 w 939434"/>
                  <a:gd name="connsiteY10" fmla="*/ 541065 h 945562"/>
                  <a:gd name="connsiteX11" fmla="*/ 868106 w 939434"/>
                  <a:gd name="connsiteY11" fmla="*/ 513692 h 945562"/>
                  <a:gd name="connsiteX12" fmla="*/ 877388 w 939434"/>
                  <a:gd name="connsiteY12" fmla="*/ 451709 h 945562"/>
                  <a:gd name="connsiteX13" fmla="*/ 936067 w 939434"/>
                  <a:gd name="connsiteY13" fmla="*/ 312484 h 945562"/>
                  <a:gd name="connsiteX14" fmla="*/ 850172 w 939434"/>
                  <a:gd name="connsiteY14" fmla="*/ 119300 h 945562"/>
                  <a:gd name="connsiteX15" fmla="*/ 499042 w 939434"/>
                  <a:gd name="connsiteY15" fmla="*/ 1156 h 945562"/>
                  <a:gd name="connsiteX16" fmla="*/ 167734 w 939434"/>
                  <a:gd name="connsiteY16" fmla="*/ 166967 h 94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39434" h="945562">
                    <a:moveTo>
                      <a:pt x="128248" y="171844"/>
                    </a:moveTo>
                    <a:cubicBezTo>
                      <a:pt x="63119" y="203307"/>
                      <a:pt x="21902" y="271582"/>
                      <a:pt x="5541" y="341903"/>
                    </a:cubicBezTo>
                    <a:cubicBezTo>
                      <a:pt x="-10819" y="412380"/>
                      <a:pt x="13722" y="448563"/>
                      <a:pt x="19228" y="520614"/>
                    </a:cubicBezTo>
                    <a:cubicBezTo>
                      <a:pt x="25521" y="602890"/>
                      <a:pt x="74918" y="703572"/>
                      <a:pt x="129035" y="765712"/>
                    </a:cubicBezTo>
                    <a:cubicBezTo>
                      <a:pt x="206434" y="854281"/>
                      <a:pt x="228144" y="896127"/>
                      <a:pt x="369886" y="924602"/>
                    </a:cubicBezTo>
                    <a:cubicBezTo>
                      <a:pt x="434543" y="937659"/>
                      <a:pt x="525000" y="956380"/>
                      <a:pt x="588241" y="937659"/>
                    </a:cubicBezTo>
                    <a:cubicBezTo>
                      <a:pt x="651482" y="918938"/>
                      <a:pt x="710318" y="873159"/>
                      <a:pt x="727780" y="809604"/>
                    </a:cubicBezTo>
                    <a:cubicBezTo>
                      <a:pt x="752007" y="721349"/>
                      <a:pt x="692699" y="628847"/>
                      <a:pt x="705913" y="538233"/>
                    </a:cubicBezTo>
                    <a:cubicBezTo>
                      <a:pt x="708587" y="520142"/>
                      <a:pt x="714723" y="501421"/>
                      <a:pt x="728095" y="488993"/>
                    </a:cubicBezTo>
                    <a:cubicBezTo>
                      <a:pt x="741624" y="476565"/>
                      <a:pt x="763805" y="472160"/>
                      <a:pt x="778436" y="483330"/>
                    </a:cubicBezTo>
                    <a:cubicBezTo>
                      <a:pt x="797628" y="497803"/>
                      <a:pt x="797314" y="530997"/>
                      <a:pt x="819181" y="541065"/>
                    </a:cubicBezTo>
                    <a:cubicBezTo>
                      <a:pt x="838216" y="549875"/>
                      <a:pt x="860555" y="533356"/>
                      <a:pt x="868106" y="513692"/>
                    </a:cubicBezTo>
                    <a:cubicBezTo>
                      <a:pt x="875657" y="494185"/>
                      <a:pt x="873770" y="472318"/>
                      <a:pt x="877388" y="451709"/>
                    </a:cubicBezTo>
                    <a:cubicBezTo>
                      <a:pt x="885883" y="401840"/>
                      <a:pt x="924740" y="361724"/>
                      <a:pt x="936067" y="312484"/>
                    </a:cubicBezTo>
                    <a:cubicBezTo>
                      <a:pt x="952585" y="240276"/>
                      <a:pt x="905862" y="168068"/>
                      <a:pt x="850172" y="119300"/>
                    </a:cubicBezTo>
                    <a:cubicBezTo>
                      <a:pt x="754838" y="35765"/>
                      <a:pt x="625525" y="-7811"/>
                      <a:pt x="499042" y="1156"/>
                    </a:cubicBezTo>
                    <a:cubicBezTo>
                      <a:pt x="372560" y="9965"/>
                      <a:pt x="250483" y="71004"/>
                      <a:pt x="167734" y="166967"/>
                    </a:cubicBezTo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45" name="Freeform: Shape 844">
                <a:extLst>
                  <a:ext uri="{FF2B5EF4-FFF2-40B4-BE49-F238E27FC236}">
                    <a16:creationId xmlns:a16="http://schemas.microsoft.com/office/drawing/2014/main" xmlns="" id="{4039E39B-5158-4C03-AC42-7F7340987D9F}"/>
                  </a:ext>
                </a:extLst>
              </p:cNvPr>
              <p:cNvSpPr/>
              <p:nvPr/>
            </p:nvSpPr>
            <p:spPr>
              <a:xfrm>
                <a:off x="5682278" y="1936752"/>
                <a:ext cx="897510" cy="872500"/>
              </a:xfrm>
              <a:custGeom>
                <a:avLst/>
                <a:gdLst>
                  <a:gd name="connsiteX0" fmla="*/ 207782 w 897510"/>
                  <a:gd name="connsiteY0" fmla="*/ 872501 h 872500"/>
                  <a:gd name="connsiteX1" fmla="*/ 54556 w 897510"/>
                  <a:gd name="connsiteY1" fmla="*/ 559442 h 872500"/>
                  <a:gd name="connsiteX2" fmla="*/ 125 w 897510"/>
                  <a:gd name="connsiteY2" fmla="*/ 435476 h 872500"/>
                  <a:gd name="connsiteX3" fmla="*/ 96088 w 897510"/>
                  <a:gd name="connsiteY3" fmla="*/ 349896 h 872500"/>
                  <a:gd name="connsiteX4" fmla="*/ 126607 w 897510"/>
                  <a:gd name="connsiteY4" fmla="*/ 200131 h 872500"/>
                  <a:gd name="connsiteX5" fmla="*/ 277316 w 897510"/>
                  <a:gd name="connsiteY5" fmla="*/ 174331 h 872500"/>
                  <a:gd name="connsiteX6" fmla="*/ 327972 w 897510"/>
                  <a:gd name="connsiteY6" fmla="*/ 60592 h 872500"/>
                  <a:gd name="connsiteX7" fmla="*/ 449734 w 897510"/>
                  <a:gd name="connsiteY7" fmla="*/ 86392 h 872500"/>
                  <a:gd name="connsiteX8" fmla="*/ 572598 w 897510"/>
                  <a:gd name="connsiteY8" fmla="*/ 2228 h 872500"/>
                  <a:gd name="connsiteX9" fmla="*/ 686023 w 897510"/>
                  <a:gd name="connsiteY9" fmla="*/ 71447 h 872500"/>
                  <a:gd name="connsiteX10" fmla="*/ 804010 w 897510"/>
                  <a:gd name="connsiteY10" fmla="*/ 47063 h 872500"/>
                  <a:gd name="connsiteX11" fmla="*/ 895411 w 897510"/>
                  <a:gd name="connsiteY11" fmla="*/ 114237 h 872500"/>
                  <a:gd name="connsiteX12" fmla="*/ 828866 w 897510"/>
                  <a:gd name="connsiteY12" fmla="*/ 251416 h 872500"/>
                  <a:gd name="connsiteX13" fmla="*/ 732903 w 897510"/>
                  <a:gd name="connsiteY13" fmla="*/ 478109 h 87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97510" h="872500">
                    <a:moveTo>
                      <a:pt x="207782" y="872501"/>
                    </a:moveTo>
                    <a:cubicBezTo>
                      <a:pt x="58961" y="749322"/>
                      <a:pt x="114808" y="651472"/>
                      <a:pt x="54556" y="559442"/>
                    </a:cubicBezTo>
                    <a:cubicBezTo>
                      <a:pt x="29385" y="520899"/>
                      <a:pt x="-2235" y="481413"/>
                      <a:pt x="125" y="435476"/>
                    </a:cubicBezTo>
                    <a:cubicBezTo>
                      <a:pt x="2642" y="387967"/>
                      <a:pt x="48421" y="346907"/>
                      <a:pt x="96088" y="349896"/>
                    </a:cubicBezTo>
                    <a:cubicBezTo>
                      <a:pt x="75007" y="300027"/>
                      <a:pt x="87750" y="237730"/>
                      <a:pt x="126607" y="200131"/>
                    </a:cubicBezTo>
                    <a:cubicBezTo>
                      <a:pt x="165464" y="162375"/>
                      <a:pt x="228076" y="151678"/>
                      <a:pt x="277316" y="174331"/>
                    </a:cubicBezTo>
                    <a:cubicBezTo>
                      <a:pt x="265674" y="130912"/>
                      <a:pt x="288013" y="81043"/>
                      <a:pt x="327972" y="60592"/>
                    </a:cubicBezTo>
                    <a:cubicBezTo>
                      <a:pt x="367930" y="40141"/>
                      <a:pt x="421417" y="51468"/>
                      <a:pt x="449734" y="86392"/>
                    </a:cubicBezTo>
                    <a:cubicBezTo>
                      <a:pt x="485130" y="50524"/>
                      <a:pt x="523358" y="12925"/>
                      <a:pt x="572598" y="2228"/>
                    </a:cubicBezTo>
                    <a:cubicBezTo>
                      <a:pt x="621838" y="-8627"/>
                      <a:pt x="683192" y="21106"/>
                      <a:pt x="686023" y="71447"/>
                    </a:cubicBezTo>
                    <a:cubicBezTo>
                      <a:pt x="724094" y="57760"/>
                      <a:pt x="763580" y="43916"/>
                      <a:pt x="804010" y="47063"/>
                    </a:cubicBezTo>
                    <a:cubicBezTo>
                      <a:pt x="844283" y="50209"/>
                      <a:pt x="885972" y="74908"/>
                      <a:pt x="895411" y="114237"/>
                    </a:cubicBezTo>
                    <a:cubicBezTo>
                      <a:pt x="907682" y="165836"/>
                      <a:pt x="863633" y="211301"/>
                      <a:pt x="828866" y="251416"/>
                    </a:cubicBezTo>
                    <a:cubicBezTo>
                      <a:pt x="773963" y="314658"/>
                      <a:pt x="733847" y="394260"/>
                      <a:pt x="732903" y="478109"/>
                    </a:cubicBezTo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46" name="Freeform: Shape 845">
                <a:extLst>
                  <a:ext uri="{FF2B5EF4-FFF2-40B4-BE49-F238E27FC236}">
                    <a16:creationId xmlns:a16="http://schemas.microsoft.com/office/drawing/2014/main" xmlns="" id="{4C23F414-05CF-430F-99FA-A54EBB0EE359}"/>
                  </a:ext>
                </a:extLst>
              </p:cNvPr>
              <p:cNvSpPr/>
              <p:nvPr/>
            </p:nvSpPr>
            <p:spPr>
              <a:xfrm>
                <a:off x="6556766" y="2083873"/>
                <a:ext cx="162358" cy="259881"/>
              </a:xfrm>
              <a:custGeom>
                <a:avLst/>
                <a:gdLst>
                  <a:gd name="connsiteX0" fmla="*/ 0 w 162358"/>
                  <a:gd name="connsiteY0" fmla="*/ 54741 h 259881"/>
                  <a:gd name="connsiteX1" fmla="*/ 109964 w 162358"/>
                  <a:gd name="connsiteY1" fmla="*/ 467 h 259881"/>
                  <a:gd name="connsiteX2" fmla="*/ 146776 w 162358"/>
                  <a:gd name="connsiteY2" fmla="*/ 9120 h 259881"/>
                  <a:gd name="connsiteX3" fmla="*/ 152754 w 162358"/>
                  <a:gd name="connsiteY3" fmla="*/ 55528 h 259881"/>
                  <a:gd name="connsiteX4" fmla="*/ 115785 w 162358"/>
                  <a:gd name="connsiteY4" fmla="*/ 144097 h 259881"/>
                  <a:gd name="connsiteX5" fmla="*/ 160777 w 162358"/>
                  <a:gd name="connsiteY5" fmla="*/ 171155 h 259881"/>
                  <a:gd name="connsiteX6" fmla="*/ 144888 w 162358"/>
                  <a:gd name="connsiteY6" fmla="*/ 225429 h 259881"/>
                  <a:gd name="connsiteX7" fmla="*/ 97379 w 162358"/>
                  <a:gd name="connsiteY7" fmla="*/ 259882 h 259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358" h="259881">
                    <a:moveTo>
                      <a:pt x="0" y="54741"/>
                    </a:moveTo>
                    <a:cubicBezTo>
                      <a:pt x="28474" y="24065"/>
                      <a:pt x="68275" y="4400"/>
                      <a:pt x="109964" y="467"/>
                    </a:cubicBezTo>
                    <a:cubicBezTo>
                      <a:pt x="123021" y="-791"/>
                      <a:pt x="137494" y="-5"/>
                      <a:pt x="146776" y="9120"/>
                    </a:cubicBezTo>
                    <a:cubicBezTo>
                      <a:pt x="158417" y="20604"/>
                      <a:pt x="156687" y="39639"/>
                      <a:pt x="152754" y="55528"/>
                    </a:cubicBezTo>
                    <a:cubicBezTo>
                      <a:pt x="145203" y="86677"/>
                      <a:pt x="132617" y="116724"/>
                      <a:pt x="115785" y="144097"/>
                    </a:cubicBezTo>
                    <a:cubicBezTo>
                      <a:pt x="134348" y="137490"/>
                      <a:pt x="155586" y="152120"/>
                      <a:pt x="160777" y="171155"/>
                    </a:cubicBezTo>
                    <a:cubicBezTo>
                      <a:pt x="165969" y="190033"/>
                      <a:pt x="157788" y="210642"/>
                      <a:pt x="144888" y="225429"/>
                    </a:cubicBezTo>
                    <a:cubicBezTo>
                      <a:pt x="131831" y="240217"/>
                      <a:pt x="114526" y="250128"/>
                      <a:pt x="97379" y="259882"/>
                    </a:cubicBezTo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86" name="Graphic 619">
              <a:extLst>
                <a:ext uri="{FF2B5EF4-FFF2-40B4-BE49-F238E27FC236}">
                  <a16:creationId xmlns:a16="http://schemas.microsoft.com/office/drawing/2014/main" xmlns="" id="{A4D7BFD6-53FF-422B-8B45-C29877C35817}"/>
                </a:ext>
              </a:extLst>
            </p:cNvPr>
            <p:cNvGrpSpPr/>
            <p:nvPr/>
          </p:nvGrpSpPr>
          <p:grpSpPr>
            <a:xfrm>
              <a:off x="5572157" y="1905289"/>
              <a:ext cx="1624947" cy="5007969"/>
              <a:chOff x="5572157" y="1905289"/>
              <a:chExt cx="1624947" cy="5007969"/>
            </a:xfrm>
          </p:grpSpPr>
          <p:grpSp>
            <p:nvGrpSpPr>
              <p:cNvPr id="687" name="Graphic 619">
                <a:extLst>
                  <a:ext uri="{FF2B5EF4-FFF2-40B4-BE49-F238E27FC236}">
                    <a16:creationId xmlns:a16="http://schemas.microsoft.com/office/drawing/2014/main" xmlns="" id="{E48BDA82-99CF-46B1-A3CB-743C0903D147}"/>
                  </a:ext>
                </a:extLst>
              </p:cNvPr>
              <p:cNvGrpSpPr/>
              <p:nvPr/>
            </p:nvGrpSpPr>
            <p:grpSpPr>
              <a:xfrm>
                <a:off x="5656013" y="3821209"/>
                <a:ext cx="1284766" cy="3092050"/>
                <a:chOff x="5656013" y="3821209"/>
                <a:chExt cx="1284766" cy="3092050"/>
              </a:xfrm>
              <a:solidFill>
                <a:srgbClr val="A0805D"/>
              </a:solidFill>
            </p:grpSpPr>
            <p:sp>
              <p:nvSpPr>
                <p:cNvPr id="765" name="Freeform: Shape 764">
                  <a:extLst>
                    <a:ext uri="{FF2B5EF4-FFF2-40B4-BE49-F238E27FC236}">
                      <a16:creationId xmlns:a16="http://schemas.microsoft.com/office/drawing/2014/main" xmlns="" id="{790653EE-B167-4CDD-9451-600D912E38E2}"/>
                    </a:ext>
                  </a:extLst>
                </p:cNvPr>
                <p:cNvSpPr/>
                <p:nvPr/>
              </p:nvSpPr>
              <p:spPr>
                <a:xfrm>
                  <a:off x="5684191" y="4887477"/>
                  <a:ext cx="1106563" cy="94116"/>
                </a:xfrm>
                <a:custGeom>
                  <a:avLst/>
                  <a:gdLst>
                    <a:gd name="connsiteX0" fmla="*/ 18348 w 1106563"/>
                    <a:gd name="connsiteY0" fmla="*/ 38308 h 94116"/>
                    <a:gd name="connsiteX1" fmla="*/ 1081963 w 1106563"/>
                    <a:gd name="connsiteY1" fmla="*/ 90695 h 94116"/>
                    <a:gd name="connsiteX2" fmla="*/ 1081963 w 1106563"/>
                    <a:gd name="connsiteY2" fmla="*/ 39724 h 94116"/>
                    <a:gd name="connsiteX3" fmla="*/ 18348 w 1106563"/>
                    <a:gd name="connsiteY3" fmla="*/ 80 h 94116"/>
                    <a:gd name="connsiteX4" fmla="*/ 18348 w 1106563"/>
                    <a:gd name="connsiteY4" fmla="*/ 38308 h 94116"/>
                    <a:gd name="connsiteX5" fmla="*/ 18348 w 1106563"/>
                    <a:gd name="connsiteY5" fmla="*/ 38308 h 94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06563" h="94116">
                      <a:moveTo>
                        <a:pt x="18348" y="38308"/>
                      </a:moveTo>
                      <a:cubicBezTo>
                        <a:pt x="369478" y="75749"/>
                        <a:pt x="728631" y="104224"/>
                        <a:pt x="1081963" y="90695"/>
                      </a:cubicBezTo>
                      <a:cubicBezTo>
                        <a:pt x="1114685" y="89436"/>
                        <a:pt x="1114842" y="40668"/>
                        <a:pt x="1081963" y="39724"/>
                      </a:cubicBezTo>
                      <a:cubicBezTo>
                        <a:pt x="726743" y="28869"/>
                        <a:pt x="373096" y="26510"/>
                        <a:pt x="18348" y="80"/>
                      </a:cubicBezTo>
                      <a:cubicBezTo>
                        <a:pt x="-6508" y="-1965"/>
                        <a:pt x="-5721" y="35634"/>
                        <a:pt x="18348" y="38308"/>
                      </a:cubicBezTo>
                      <a:lnTo>
                        <a:pt x="18348" y="38308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66" name="Freeform: Shape 765">
                  <a:extLst>
                    <a:ext uri="{FF2B5EF4-FFF2-40B4-BE49-F238E27FC236}">
                      <a16:creationId xmlns:a16="http://schemas.microsoft.com/office/drawing/2014/main" xmlns="" id="{AD0E351A-A0A8-4F47-98F0-6D268033041A}"/>
                    </a:ext>
                  </a:extLst>
                </p:cNvPr>
                <p:cNvSpPr/>
                <p:nvPr/>
              </p:nvSpPr>
              <p:spPr>
                <a:xfrm>
                  <a:off x="5671194" y="4258395"/>
                  <a:ext cx="1178948" cy="113704"/>
                </a:xfrm>
                <a:custGeom>
                  <a:avLst/>
                  <a:gdLst>
                    <a:gd name="connsiteX0" fmla="*/ 15928 w 1178948"/>
                    <a:gd name="connsiteY0" fmla="*/ 33248 h 113704"/>
                    <a:gd name="connsiteX1" fmla="*/ 1149864 w 1178948"/>
                    <a:gd name="connsiteY1" fmla="*/ 113165 h 113704"/>
                    <a:gd name="connsiteX2" fmla="*/ 1149864 w 1178948"/>
                    <a:gd name="connsiteY2" fmla="*/ 52913 h 113704"/>
                    <a:gd name="connsiteX3" fmla="*/ 15928 w 1178948"/>
                    <a:gd name="connsiteY3" fmla="*/ 55 h 113704"/>
                    <a:gd name="connsiteX4" fmla="*/ 15928 w 1178948"/>
                    <a:gd name="connsiteY4" fmla="*/ 33248 h 113704"/>
                    <a:gd name="connsiteX5" fmla="*/ 15928 w 1178948"/>
                    <a:gd name="connsiteY5" fmla="*/ 33248 h 113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78948" h="113704">
                      <a:moveTo>
                        <a:pt x="15928" y="33248"/>
                      </a:moveTo>
                      <a:cubicBezTo>
                        <a:pt x="390656" y="66757"/>
                        <a:pt x="772934" y="119615"/>
                        <a:pt x="1149864" y="113165"/>
                      </a:cubicBezTo>
                      <a:cubicBezTo>
                        <a:pt x="1189193" y="112536"/>
                        <a:pt x="1188091" y="56216"/>
                        <a:pt x="1149864" y="52913"/>
                      </a:cubicBezTo>
                      <a:cubicBezTo>
                        <a:pt x="773563" y="20506"/>
                        <a:pt x="393015" y="28686"/>
                        <a:pt x="15928" y="55"/>
                      </a:cubicBezTo>
                      <a:cubicBezTo>
                        <a:pt x="-5467" y="-1519"/>
                        <a:pt x="-5152" y="31360"/>
                        <a:pt x="15928" y="33248"/>
                      </a:cubicBezTo>
                      <a:lnTo>
                        <a:pt x="15928" y="33248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:a16="http://schemas.microsoft.com/office/drawing/2014/main" xmlns="" id="{E95673C9-E19A-4EDF-B4CD-C475131B55CC}"/>
                    </a:ext>
                  </a:extLst>
                </p:cNvPr>
                <p:cNvSpPr/>
                <p:nvPr/>
              </p:nvSpPr>
              <p:spPr>
                <a:xfrm>
                  <a:off x="6755735" y="3821209"/>
                  <a:ext cx="185044" cy="3074032"/>
                </a:xfrm>
                <a:custGeom>
                  <a:avLst/>
                  <a:gdLst>
                    <a:gd name="connsiteX0" fmla="*/ 46445 w 185044"/>
                    <a:gd name="connsiteY0" fmla="*/ 20982 h 3074032"/>
                    <a:gd name="connsiteX1" fmla="*/ 3655 w 185044"/>
                    <a:gd name="connsiteY1" fmla="*/ 1548051 h 3074032"/>
                    <a:gd name="connsiteX2" fmla="*/ 35275 w 185044"/>
                    <a:gd name="connsiteY2" fmla="*/ 2291527 h 3074032"/>
                    <a:gd name="connsiteX3" fmla="*/ 103236 w 185044"/>
                    <a:gd name="connsiteY3" fmla="*/ 3044285 h 3074032"/>
                    <a:gd name="connsiteX4" fmla="*/ 185040 w 185044"/>
                    <a:gd name="connsiteY4" fmla="*/ 3033273 h 3074032"/>
                    <a:gd name="connsiteX5" fmla="*/ 128721 w 185044"/>
                    <a:gd name="connsiteY5" fmla="*/ 2291685 h 3074032"/>
                    <a:gd name="connsiteX6" fmla="*/ 93168 w 185044"/>
                    <a:gd name="connsiteY6" fmla="*/ 1528701 h 3074032"/>
                    <a:gd name="connsiteX7" fmla="*/ 90021 w 185044"/>
                    <a:gd name="connsiteY7" fmla="*/ 21140 h 3074032"/>
                    <a:gd name="connsiteX8" fmla="*/ 46445 w 185044"/>
                    <a:gd name="connsiteY8" fmla="*/ 20982 h 3074032"/>
                    <a:gd name="connsiteX9" fmla="*/ 46445 w 185044"/>
                    <a:gd name="connsiteY9" fmla="*/ 20982 h 3074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5044" h="3074032">
                      <a:moveTo>
                        <a:pt x="46445" y="20982"/>
                      </a:moveTo>
                      <a:cubicBezTo>
                        <a:pt x="8689" y="530687"/>
                        <a:pt x="-7986" y="1036930"/>
                        <a:pt x="3655" y="1548051"/>
                      </a:cubicBezTo>
                      <a:cubicBezTo>
                        <a:pt x="9318" y="1796138"/>
                        <a:pt x="20802" y="2043911"/>
                        <a:pt x="35275" y="2291527"/>
                      </a:cubicBezTo>
                      <a:cubicBezTo>
                        <a:pt x="49749" y="2539772"/>
                        <a:pt x="53052" y="2800130"/>
                        <a:pt x="103236" y="3044285"/>
                      </a:cubicBezTo>
                      <a:cubicBezTo>
                        <a:pt x="112832" y="3090851"/>
                        <a:pt x="184883" y="3079366"/>
                        <a:pt x="185040" y="3033273"/>
                      </a:cubicBezTo>
                      <a:cubicBezTo>
                        <a:pt x="185512" y="2787073"/>
                        <a:pt x="145711" y="2537255"/>
                        <a:pt x="128721" y="2291685"/>
                      </a:cubicBezTo>
                      <a:cubicBezTo>
                        <a:pt x="111259" y="2037619"/>
                        <a:pt x="100247" y="1783239"/>
                        <a:pt x="93168" y="1528701"/>
                      </a:cubicBezTo>
                      <a:cubicBezTo>
                        <a:pt x="79167" y="1027334"/>
                        <a:pt x="76335" y="522507"/>
                        <a:pt x="90021" y="21140"/>
                      </a:cubicBezTo>
                      <a:cubicBezTo>
                        <a:pt x="90808" y="-7335"/>
                        <a:pt x="48490" y="-6705"/>
                        <a:pt x="46445" y="20982"/>
                      </a:cubicBezTo>
                      <a:lnTo>
                        <a:pt x="46445" y="20982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:a16="http://schemas.microsoft.com/office/drawing/2014/main" xmlns="" id="{0AE130FC-3BC4-4D30-943D-CD894C4B962C}"/>
                    </a:ext>
                  </a:extLst>
                </p:cNvPr>
                <p:cNvSpPr/>
                <p:nvPr/>
              </p:nvSpPr>
              <p:spPr>
                <a:xfrm>
                  <a:off x="5656433" y="3864766"/>
                  <a:ext cx="84528" cy="3048492"/>
                </a:xfrm>
                <a:custGeom>
                  <a:avLst/>
                  <a:gdLst>
                    <a:gd name="connsiteX0" fmla="*/ 21408 w 84528"/>
                    <a:gd name="connsiteY0" fmla="*/ 20058 h 3048492"/>
                    <a:gd name="connsiteX1" fmla="*/ 2687 w 84528"/>
                    <a:gd name="connsiteY1" fmla="*/ 769040 h 3048492"/>
                    <a:gd name="connsiteX2" fmla="*/ 2844 w 84528"/>
                    <a:gd name="connsiteY2" fmla="*/ 1518023 h 3048492"/>
                    <a:gd name="connsiteX3" fmla="*/ 3474 w 84528"/>
                    <a:gd name="connsiteY3" fmla="*/ 2247340 h 3048492"/>
                    <a:gd name="connsiteX4" fmla="*/ 8665 w 84528"/>
                    <a:gd name="connsiteY4" fmla="*/ 3015988 h 3048492"/>
                    <a:gd name="connsiteX5" fmla="*/ 75996 w 84528"/>
                    <a:gd name="connsiteY5" fmla="*/ 3015988 h 3048492"/>
                    <a:gd name="connsiteX6" fmla="*/ 81188 w 84528"/>
                    <a:gd name="connsiteY6" fmla="*/ 2267005 h 3048492"/>
                    <a:gd name="connsiteX7" fmla="*/ 81817 w 84528"/>
                    <a:gd name="connsiteY7" fmla="*/ 1518023 h 3048492"/>
                    <a:gd name="connsiteX8" fmla="*/ 81974 w 84528"/>
                    <a:gd name="connsiteY8" fmla="*/ 788705 h 3048492"/>
                    <a:gd name="connsiteX9" fmla="*/ 63096 w 84528"/>
                    <a:gd name="connsiteY9" fmla="*/ 20058 h 3048492"/>
                    <a:gd name="connsiteX10" fmla="*/ 21408 w 84528"/>
                    <a:gd name="connsiteY10" fmla="*/ 20058 h 3048492"/>
                    <a:gd name="connsiteX11" fmla="*/ 21408 w 84528"/>
                    <a:gd name="connsiteY11" fmla="*/ 20058 h 3048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4528" h="3048492">
                      <a:moveTo>
                        <a:pt x="21408" y="20058"/>
                      </a:moveTo>
                      <a:cubicBezTo>
                        <a:pt x="-4392" y="268460"/>
                        <a:pt x="2687" y="519537"/>
                        <a:pt x="2687" y="769040"/>
                      </a:cubicBezTo>
                      <a:cubicBezTo>
                        <a:pt x="2687" y="1018701"/>
                        <a:pt x="2530" y="1268362"/>
                        <a:pt x="2844" y="1518023"/>
                      </a:cubicBezTo>
                      <a:cubicBezTo>
                        <a:pt x="3002" y="1761076"/>
                        <a:pt x="3316" y="2004130"/>
                        <a:pt x="3474" y="2247340"/>
                      </a:cubicBezTo>
                      <a:cubicBezTo>
                        <a:pt x="3631" y="2502665"/>
                        <a:pt x="-7224" y="2761135"/>
                        <a:pt x="8665" y="3015988"/>
                      </a:cubicBezTo>
                      <a:cubicBezTo>
                        <a:pt x="11339" y="3059249"/>
                        <a:pt x="73322" y="3059406"/>
                        <a:pt x="75996" y="3015988"/>
                      </a:cubicBezTo>
                      <a:cubicBezTo>
                        <a:pt x="91571" y="2767585"/>
                        <a:pt x="81030" y="2515879"/>
                        <a:pt x="81188" y="2267005"/>
                      </a:cubicBezTo>
                      <a:cubicBezTo>
                        <a:pt x="81345" y="2017344"/>
                        <a:pt x="81660" y="1767683"/>
                        <a:pt x="81817" y="1518023"/>
                      </a:cubicBezTo>
                      <a:cubicBezTo>
                        <a:pt x="81974" y="1274969"/>
                        <a:pt x="81974" y="1031916"/>
                        <a:pt x="81974" y="788705"/>
                      </a:cubicBezTo>
                      <a:cubicBezTo>
                        <a:pt x="81974" y="532751"/>
                        <a:pt x="89683" y="274910"/>
                        <a:pt x="63096" y="20058"/>
                      </a:cubicBezTo>
                      <a:cubicBezTo>
                        <a:pt x="60265" y="-6686"/>
                        <a:pt x="24082" y="-6686"/>
                        <a:pt x="21408" y="20058"/>
                      </a:cubicBezTo>
                      <a:lnTo>
                        <a:pt x="21408" y="20058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69" name="Freeform: Shape 768">
                  <a:extLst>
                    <a:ext uri="{FF2B5EF4-FFF2-40B4-BE49-F238E27FC236}">
                      <a16:creationId xmlns:a16="http://schemas.microsoft.com/office/drawing/2014/main" xmlns="" id="{54B03DEA-9795-4FCF-89A0-12F87CEFB9B4}"/>
                    </a:ext>
                  </a:extLst>
                </p:cNvPr>
                <p:cNvSpPr/>
                <p:nvPr/>
              </p:nvSpPr>
              <p:spPr>
                <a:xfrm>
                  <a:off x="5680948" y="5503448"/>
                  <a:ext cx="1142942" cy="65162"/>
                </a:xfrm>
                <a:custGeom>
                  <a:avLst/>
                  <a:gdLst>
                    <a:gd name="connsiteX0" fmla="*/ 16400 w 1142942"/>
                    <a:gd name="connsiteY0" fmla="*/ 34140 h 65162"/>
                    <a:gd name="connsiteX1" fmla="*/ 589818 w 1142942"/>
                    <a:gd name="connsiteY1" fmla="*/ 49557 h 65162"/>
                    <a:gd name="connsiteX2" fmla="*/ 1132559 w 1142942"/>
                    <a:gd name="connsiteY2" fmla="*/ 53018 h 65162"/>
                    <a:gd name="connsiteX3" fmla="*/ 1132559 w 1142942"/>
                    <a:gd name="connsiteY3" fmla="*/ 25015 h 65162"/>
                    <a:gd name="connsiteX4" fmla="*/ 589818 w 1142942"/>
                    <a:gd name="connsiteY4" fmla="*/ 7239 h 65162"/>
                    <a:gd name="connsiteX5" fmla="*/ 16400 w 1142942"/>
                    <a:gd name="connsiteY5" fmla="*/ 2 h 65162"/>
                    <a:gd name="connsiteX6" fmla="*/ 16400 w 1142942"/>
                    <a:gd name="connsiteY6" fmla="*/ 34140 h 65162"/>
                    <a:gd name="connsiteX7" fmla="*/ 16400 w 1142942"/>
                    <a:gd name="connsiteY7" fmla="*/ 34140 h 65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42942" h="65162">
                      <a:moveTo>
                        <a:pt x="16400" y="34140"/>
                      </a:moveTo>
                      <a:cubicBezTo>
                        <a:pt x="207539" y="37915"/>
                        <a:pt x="398679" y="45624"/>
                        <a:pt x="589818" y="49557"/>
                      </a:cubicBezTo>
                      <a:cubicBezTo>
                        <a:pt x="765383" y="53175"/>
                        <a:pt x="959196" y="80548"/>
                        <a:pt x="1132559" y="53018"/>
                      </a:cubicBezTo>
                      <a:cubicBezTo>
                        <a:pt x="1146717" y="50815"/>
                        <a:pt x="1146088" y="27847"/>
                        <a:pt x="1132559" y="25015"/>
                      </a:cubicBezTo>
                      <a:cubicBezTo>
                        <a:pt x="960455" y="-9280"/>
                        <a:pt x="765383" y="10542"/>
                        <a:pt x="589818" y="7239"/>
                      </a:cubicBezTo>
                      <a:cubicBezTo>
                        <a:pt x="398679" y="3620"/>
                        <a:pt x="207539" y="3778"/>
                        <a:pt x="16400" y="2"/>
                      </a:cubicBezTo>
                      <a:cubicBezTo>
                        <a:pt x="-5467" y="-313"/>
                        <a:pt x="-5467" y="33668"/>
                        <a:pt x="16400" y="34140"/>
                      </a:cubicBezTo>
                      <a:lnTo>
                        <a:pt x="16400" y="34140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:a16="http://schemas.microsoft.com/office/drawing/2014/main" xmlns="" id="{B23A273A-A4CE-43DF-8CB3-CDEFFCFC7215}"/>
                    </a:ext>
                  </a:extLst>
                </p:cNvPr>
                <p:cNvSpPr/>
                <p:nvPr/>
              </p:nvSpPr>
              <p:spPr>
                <a:xfrm>
                  <a:off x="5656013" y="6035177"/>
                  <a:ext cx="1191712" cy="90002"/>
                </a:xfrm>
                <a:custGeom>
                  <a:avLst/>
                  <a:gdLst>
                    <a:gd name="connsiteX0" fmla="*/ 22772 w 1191712"/>
                    <a:gd name="connsiteY0" fmla="*/ 47039 h 90002"/>
                    <a:gd name="connsiteX1" fmla="*/ 613494 w 1191712"/>
                    <a:gd name="connsiteY1" fmla="*/ 71580 h 90002"/>
                    <a:gd name="connsiteX2" fmla="*/ 1172124 w 1191712"/>
                    <a:gd name="connsiteY2" fmla="*/ 77558 h 90002"/>
                    <a:gd name="connsiteX3" fmla="*/ 1172124 w 1191712"/>
                    <a:gd name="connsiteY3" fmla="*/ 24857 h 90002"/>
                    <a:gd name="connsiteX4" fmla="*/ 613494 w 1191712"/>
                    <a:gd name="connsiteY4" fmla="*/ 4092 h 90002"/>
                    <a:gd name="connsiteX5" fmla="*/ 22772 w 1191712"/>
                    <a:gd name="connsiteY5" fmla="*/ 2 h 90002"/>
                    <a:gd name="connsiteX6" fmla="*/ 22772 w 1191712"/>
                    <a:gd name="connsiteY6" fmla="*/ 47039 h 90002"/>
                    <a:gd name="connsiteX7" fmla="*/ 22772 w 1191712"/>
                    <a:gd name="connsiteY7" fmla="*/ 47039 h 90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91712" h="90002">
                      <a:moveTo>
                        <a:pt x="22772" y="47039"/>
                      </a:moveTo>
                      <a:cubicBezTo>
                        <a:pt x="219732" y="55691"/>
                        <a:pt x="416534" y="64973"/>
                        <a:pt x="613494" y="71580"/>
                      </a:cubicBezTo>
                      <a:cubicBezTo>
                        <a:pt x="794250" y="77558"/>
                        <a:pt x="993727" y="106033"/>
                        <a:pt x="1172124" y="77558"/>
                      </a:cubicBezTo>
                      <a:cubicBezTo>
                        <a:pt x="1198868" y="73311"/>
                        <a:pt x="1197609" y="30206"/>
                        <a:pt x="1172124" y="24857"/>
                      </a:cubicBezTo>
                      <a:cubicBezTo>
                        <a:pt x="995772" y="-12269"/>
                        <a:pt x="793778" y="6924"/>
                        <a:pt x="613494" y="4092"/>
                      </a:cubicBezTo>
                      <a:cubicBezTo>
                        <a:pt x="416534" y="945"/>
                        <a:pt x="219732" y="788"/>
                        <a:pt x="22772" y="2"/>
                      </a:cubicBezTo>
                      <a:cubicBezTo>
                        <a:pt x="-7748" y="-313"/>
                        <a:pt x="-7433" y="45623"/>
                        <a:pt x="22772" y="47039"/>
                      </a:cubicBezTo>
                      <a:lnTo>
                        <a:pt x="22772" y="47039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:a16="http://schemas.microsoft.com/office/drawing/2014/main" xmlns="" id="{B1CBC4AB-EB7D-41E1-A214-344A724313B0}"/>
                    </a:ext>
                  </a:extLst>
                </p:cNvPr>
                <p:cNvSpPr/>
                <p:nvPr/>
              </p:nvSpPr>
              <p:spPr>
                <a:xfrm>
                  <a:off x="5666475" y="6620855"/>
                  <a:ext cx="1185070" cy="99611"/>
                </a:xfrm>
                <a:custGeom>
                  <a:avLst/>
                  <a:gdLst>
                    <a:gd name="connsiteX0" fmla="*/ 27727 w 1185070"/>
                    <a:gd name="connsiteY0" fmla="*/ 57589 h 99611"/>
                    <a:gd name="connsiteX1" fmla="*/ 614516 w 1185070"/>
                    <a:gd name="connsiteY1" fmla="*/ 83546 h 99611"/>
                    <a:gd name="connsiteX2" fmla="*/ 888404 w 1185070"/>
                    <a:gd name="connsiteY2" fmla="*/ 92671 h 99611"/>
                    <a:gd name="connsiteX3" fmla="*/ 1168427 w 1185070"/>
                    <a:gd name="connsiteY3" fmla="*/ 86063 h 99611"/>
                    <a:gd name="connsiteX4" fmla="*/ 1168427 w 1185070"/>
                    <a:gd name="connsiteY4" fmla="*/ 40914 h 99611"/>
                    <a:gd name="connsiteX5" fmla="*/ 888404 w 1185070"/>
                    <a:gd name="connsiteY5" fmla="*/ 17474 h 99611"/>
                    <a:gd name="connsiteX6" fmla="*/ 614516 w 1185070"/>
                    <a:gd name="connsiteY6" fmla="*/ 9923 h 99611"/>
                    <a:gd name="connsiteX7" fmla="*/ 27727 w 1185070"/>
                    <a:gd name="connsiteY7" fmla="*/ 12 h 99611"/>
                    <a:gd name="connsiteX8" fmla="*/ 27727 w 1185070"/>
                    <a:gd name="connsiteY8" fmla="*/ 57589 h 99611"/>
                    <a:gd name="connsiteX9" fmla="*/ 27727 w 1185070"/>
                    <a:gd name="connsiteY9" fmla="*/ 57589 h 99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85070" h="99611">
                      <a:moveTo>
                        <a:pt x="27727" y="57589"/>
                      </a:moveTo>
                      <a:cubicBezTo>
                        <a:pt x="223428" y="63567"/>
                        <a:pt x="418815" y="75681"/>
                        <a:pt x="614516" y="83546"/>
                      </a:cubicBezTo>
                      <a:cubicBezTo>
                        <a:pt x="705760" y="87165"/>
                        <a:pt x="797003" y="89996"/>
                        <a:pt x="888404" y="92671"/>
                      </a:cubicBezTo>
                      <a:cubicBezTo>
                        <a:pt x="979962" y="95345"/>
                        <a:pt x="1079386" y="110133"/>
                        <a:pt x="1168427" y="86063"/>
                      </a:cubicBezTo>
                      <a:cubicBezTo>
                        <a:pt x="1191552" y="79771"/>
                        <a:pt x="1189664" y="48150"/>
                        <a:pt x="1168427" y="40914"/>
                      </a:cubicBezTo>
                      <a:cubicBezTo>
                        <a:pt x="1080959" y="11338"/>
                        <a:pt x="979962" y="20305"/>
                        <a:pt x="888404" y="17474"/>
                      </a:cubicBezTo>
                      <a:cubicBezTo>
                        <a:pt x="797160" y="14642"/>
                        <a:pt x="705917" y="11810"/>
                        <a:pt x="614516" y="9923"/>
                      </a:cubicBezTo>
                      <a:cubicBezTo>
                        <a:pt x="418972" y="5833"/>
                        <a:pt x="223271" y="5990"/>
                        <a:pt x="27727" y="12"/>
                      </a:cubicBezTo>
                      <a:cubicBezTo>
                        <a:pt x="-9242" y="-932"/>
                        <a:pt x="-9242" y="56488"/>
                        <a:pt x="27727" y="57589"/>
                      </a:cubicBezTo>
                      <a:lnTo>
                        <a:pt x="27727" y="57589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88" name="Graphic 619">
                <a:extLst>
                  <a:ext uri="{FF2B5EF4-FFF2-40B4-BE49-F238E27FC236}">
                    <a16:creationId xmlns:a16="http://schemas.microsoft.com/office/drawing/2014/main" xmlns="" id="{DC4A09C4-9A50-467F-8738-B1E5E29F3707}"/>
                  </a:ext>
                </a:extLst>
              </p:cNvPr>
              <p:cNvGrpSpPr/>
              <p:nvPr/>
            </p:nvGrpSpPr>
            <p:grpSpPr>
              <a:xfrm>
                <a:off x="5853769" y="3691639"/>
                <a:ext cx="852762" cy="1818715"/>
                <a:chOff x="5853769" y="3691639"/>
                <a:chExt cx="852762" cy="1818715"/>
              </a:xfrm>
            </p:grpSpPr>
            <p:grpSp>
              <p:nvGrpSpPr>
                <p:cNvPr id="737" name="Graphic 619">
                  <a:extLst>
                    <a:ext uri="{FF2B5EF4-FFF2-40B4-BE49-F238E27FC236}">
                      <a16:creationId xmlns:a16="http://schemas.microsoft.com/office/drawing/2014/main" xmlns="" id="{1703283E-79C8-4EDB-937D-09DCE563C333}"/>
                    </a:ext>
                  </a:extLst>
                </p:cNvPr>
                <p:cNvGrpSpPr/>
                <p:nvPr/>
              </p:nvGrpSpPr>
              <p:grpSpPr>
                <a:xfrm>
                  <a:off x="5855136" y="3691639"/>
                  <a:ext cx="851395" cy="1564824"/>
                  <a:chOff x="5855136" y="3691639"/>
                  <a:chExt cx="851395" cy="1564824"/>
                </a:xfrm>
              </p:grpSpPr>
              <p:sp>
                <p:nvSpPr>
                  <p:cNvPr id="759" name="Freeform: Shape 758">
                    <a:extLst>
                      <a:ext uri="{FF2B5EF4-FFF2-40B4-BE49-F238E27FC236}">
                        <a16:creationId xmlns:a16="http://schemas.microsoft.com/office/drawing/2014/main" xmlns="" id="{2F13536E-14C5-437A-9CA9-56BA03CAF3C2}"/>
                      </a:ext>
                    </a:extLst>
                  </p:cNvPr>
                  <p:cNvSpPr/>
                  <p:nvPr/>
                </p:nvSpPr>
                <p:spPr>
                  <a:xfrm>
                    <a:off x="6205165" y="3691639"/>
                    <a:ext cx="501366" cy="1564824"/>
                  </a:xfrm>
                  <a:custGeom>
                    <a:avLst/>
                    <a:gdLst>
                      <a:gd name="connsiteX0" fmla="*/ 177453 w 501366"/>
                      <a:gd name="connsiteY0" fmla="*/ 0 h 1564824"/>
                      <a:gd name="connsiteX1" fmla="*/ 0 w 501366"/>
                      <a:gd name="connsiteY1" fmla="*/ 1550037 h 1564824"/>
                      <a:gd name="connsiteX2" fmla="*/ 263819 w 501366"/>
                      <a:gd name="connsiteY2" fmla="*/ 1564824 h 1564824"/>
                      <a:gd name="connsiteX3" fmla="*/ 441901 w 501366"/>
                      <a:gd name="connsiteY3" fmla="*/ 661043 h 1564824"/>
                      <a:gd name="connsiteX4" fmla="*/ 501367 w 501366"/>
                      <a:gd name="connsiteY4" fmla="*/ 265392 h 1564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1366" h="1564824">
                        <a:moveTo>
                          <a:pt x="177453" y="0"/>
                        </a:moveTo>
                        <a:lnTo>
                          <a:pt x="0" y="1550037"/>
                        </a:lnTo>
                        <a:lnTo>
                          <a:pt x="263819" y="1564824"/>
                        </a:lnTo>
                        <a:lnTo>
                          <a:pt x="441901" y="661043"/>
                        </a:lnTo>
                        <a:lnTo>
                          <a:pt x="501367" y="265392"/>
                        </a:lnTo>
                        <a:close/>
                      </a:path>
                    </a:pathLst>
                  </a:custGeom>
                  <a:solidFill>
                    <a:srgbClr val="8FA5E5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60" name="Freeform: Shape 759">
                    <a:extLst>
                      <a:ext uri="{FF2B5EF4-FFF2-40B4-BE49-F238E27FC236}">
                        <a16:creationId xmlns:a16="http://schemas.microsoft.com/office/drawing/2014/main" xmlns="" id="{5E246ED2-EB30-4CE4-8B03-C8314B213CE1}"/>
                      </a:ext>
                    </a:extLst>
                  </p:cNvPr>
                  <p:cNvSpPr/>
                  <p:nvPr/>
                </p:nvSpPr>
                <p:spPr>
                  <a:xfrm>
                    <a:off x="6211615" y="5156396"/>
                    <a:ext cx="274202" cy="28649"/>
                  </a:xfrm>
                  <a:custGeom>
                    <a:avLst/>
                    <a:gdLst>
                      <a:gd name="connsiteX0" fmla="*/ 2360 w 274202"/>
                      <a:gd name="connsiteY0" fmla="*/ 5048 h 28649"/>
                      <a:gd name="connsiteX1" fmla="*/ 271842 w 274202"/>
                      <a:gd name="connsiteY1" fmla="*/ 28646 h 28649"/>
                      <a:gd name="connsiteX2" fmla="*/ 271842 w 274202"/>
                      <a:gd name="connsiteY2" fmla="*/ 23612 h 28649"/>
                      <a:gd name="connsiteX3" fmla="*/ 2360 w 274202"/>
                      <a:gd name="connsiteY3" fmla="*/ 14 h 28649"/>
                      <a:gd name="connsiteX4" fmla="*/ 2360 w 274202"/>
                      <a:gd name="connsiteY4" fmla="*/ 5048 h 28649"/>
                      <a:gd name="connsiteX5" fmla="*/ 2360 w 274202"/>
                      <a:gd name="connsiteY5" fmla="*/ 5048 h 28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202" h="28649">
                        <a:moveTo>
                          <a:pt x="2360" y="5048"/>
                        </a:moveTo>
                        <a:cubicBezTo>
                          <a:pt x="92187" y="13386"/>
                          <a:pt x="181543" y="25814"/>
                          <a:pt x="271842" y="28646"/>
                        </a:cubicBezTo>
                        <a:cubicBezTo>
                          <a:pt x="274989" y="28803"/>
                          <a:pt x="274989" y="23769"/>
                          <a:pt x="271842" y="23612"/>
                        </a:cubicBezTo>
                        <a:cubicBezTo>
                          <a:pt x="181543" y="20780"/>
                          <a:pt x="92187" y="8352"/>
                          <a:pt x="2360" y="14"/>
                        </a:cubicBezTo>
                        <a:cubicBezTo>
                          <a:pt x="-787" y="-300"/>
                          <a:pt x="-787" y="4734"/>
                          <a:pt x="2360" y="5048"/>
                        </a:cubicBezTo>
                        <a:lnTo>
                          <a:pt x="2360" y="5048"/>
                        </a:lnTo>
                        <a:close/>
                      </a:path>
                    </a:pathLst>
                  </a:custGeom>
                  <a:solidFill>
                    <a:srgbClr val="616E99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61" name="Freeform: Shape 760">
                    <a:extLst>
                      <a:ext uri="{FF2B5EF4-FFF2-40B4-BE49-F238E27FC236}">
                        <a16:creationId xmlns:a16="http://schemas.microsoft.com/office/drawing/2014/main" xmlns="" id="{0F489DD2-C51E-451E-8929-BBEA58F8F898}"/>
                      </a:ext>
                    </a:extLst>
                  </p:cNvPr>
                  <p:cNvSpPr/>
                  <p:nvPr/>
                </p:nvSpPr>
                <p:spPr>
                  <a:xfrm>
                    <a:off x="6455399" y="4352118"/>
                    <a:ext cx="163720" cy="831982"/>
                  </a:xfrm>
                  <a:custGeom>
                    <a:avLst/>
                    <a:gdLst>
                      <a:gd name="connsiteX0" fmla="*/ 4933 w 163720"/>
                      <a:gd name="connsiteY0" fmla="*/ 830092 h 831982"/>
                      <a:gd name="connsiteX1" fmla="*/ 163665 w 163720"/>
                      <a:gd name="connsiteY1" fmla="*/ 3081 h 831982"/>
                      <a:gd name="connsiteX2" fmla="*/ 158788 w 163720"/>
                      <a:gd name="connsiteY2" fmla="*/ 1822 h 831982"/>
                      <a:gd name="connsiteX3" fmla="*/ 56 w 163720"/>
                      <a:gd name="connsiteY3" fmla="*/ 828834 h 831982"/>
                      <a:gd name="connsiteX4" fmla="*/ 4933 w 163720"/>
                      <a:gd name="connsiteY4" fmla="*/ 830092 h 831982"/>
                      <a:gd name="connsiteX5" fmla="*/ 4933 w 163720"/>
                      <a:gd name="connsiteY5" fmla="*/ 830092 h 831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3720" h="831982">
                        <a:moveTo>
                          <a:pt x="4933" y="830092"/>
                        </a:moveTo>
                        <a:cubicBezTo>
                          <a:pt x="57791" y="554474"/>
                          <a:pt x="110806" y="278856"/>
                          <a:pt x="163665" y="3081"/>
                        </a:cubicBezTo>
                        <a:cubicBezTo>
                          <a:pt x="164294" y="-65"/>
                          <a:pt x="159417" y="-1324"/>
                          <a:pt x="158788" y="1822"/>
                        </a:cubicBezTo>
                        <a:cubicBezTo>
                          <a:pt x="105930" y="277440"/>
                          <a:pt x="52914" y="553059"/>
                          <a:pt x="56" y="828834"/>
                        </a:cubicBezTo>
                        <a:cubicBezTo>
                          <a:pt x="-573" y="831980"/>
                          <a:pt x="4303" y="833396"/>
                          <a:pt x="4933" y="830092"/>
                        </a:cubicBezTo>
                        <a:lnTo>
                          <a:pt x="4933" y="830092"/>
                        </a:lnTo>
                        <a:close/>
                      </a:path>
                    </a:pathLst>
                  </a:custGeom>
                  <a:solidFill>
                    <a:srgbClr val="616E99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62" name="Freeform: Shape 761">
                    <a:extLst>
                      <a:ext uri="{FF2B5EF4-FFF2-40B4-BE49-F238E27FC236}">
                        <a16:creationId xmlns:a16="http://schemas.microsoft.com/office/drawing/2014/main" xmlns="" id="{82DF01A0-5A76-457D-8B8E-39C67D6CA9CB}"/>
                      </a:ext>
                    </a:extLst>
                  </p:cNvPr>
                  <p:cNvSpPr/>
                  <p:nvPr/>
                </p:nvSpPr>
                <p:spPr>
                  <a:xfrm>
                    <a:off x="5855136" y="3691639"/>
                    <a:ext cx="577979" cy="1564824"/>
                  </a:xfrm>
                  <a:custGeom>
                    <a:avLst/>
                    <a:gdLst>
                      <a:gd name="connsiteX0" fmla="*/ 177453 w 577979"/>
                      <a:gd name="connsiteY0" fmla="*/ 0 h 1564824"/>
                      <a:gd name="connsiteX1" fmla="*/ 0 w 577979"/>
                      <a:gd name="connsiteY1" fmla="*/ 1550037 h 1564824"/>
                      <a:gd name="connsiteX2" fmla="*/ 263819 w 577979"/>
                      <a:gd name="connsiteY2" fmla="*/ 1564824 h 1564824"/>
                      <a:gd name="connsiteX3" fmla="*/ 441901 w 577979"/>
                      <a:gd name="connsiteY3" fmla="*/ 661043 h 1564824"/>
                      <a:gd name="connsiteX4" fmla="*/ 577980 w 577979"/>
                      <a:gd name="connsiteY4" fmla="*/ 142371 h 1564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7979" h="1564824">
                        <a:moveTo>
                          <a:pt x="177453" y="0"/>
                        </a:moveTo>
                        <a:lnTo>
                          <a:pt x="0" y="1550037"/>
                        </a:lnTo>
                        <a:lnTo>
                          <a:pt x="263819" y="1564824"/>
                        </a:lnTo>
                        <a:lnTo>
                          <a:pt x="441901" y="661043"/>
                        </a:lnTo>
                        <a:lnTo>
                          <a:pt x="577980" y="142371"/>
                        </a:lnTo>
                        <a:close/>
                      </a:path>
                    </a:pathLst>
                  </a:custGeom>
                  <a:solidFill>
                    <a:srgbClr val="8FA5E5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63" name="Freeform: Shape 762">
                    <a:extLst>
                      <a:ext uri="{FF2B5EF4-FFF2-40B4-BE49-F238E27FC236}">
                        <a16:creationId xmlns:a16="http://schemas.microsoft.com/office/drawing/2014/main" xmlns="" id="{61C8304A-A659-4624-B417-CC46ED9C73A7}"/>
                      </a:ext>
                    </a:extLst>
                  </p:cNvPr>
                  <p:cNvSpPr/>
                  <p:nvPr/>
                </p:nvSpPr>
                <p:spPr>
                  <a:xfrm>
                    <a:off x="5861626" y="5156396"/>
                    <a:ext cx="274320" cy="28649"/>
                  </a:xfrm>
                  <a:custGeom>
                    <a:avLst/>
                    <a:gdLst>
                      <a:gd name="connsiteX0" fmla="*/ 2478 w 274320"/>
                      <a:gd name="connsiteY0" fmla="*/ 5048 h 28649"/>
                      <a:gd name="connsiteX1" fmla="*/ 271960 w 274320"/>
                      <a:gd name="connsiteY1" fmla="*/ 28646 h 28649"/>
                      <a:gd name="connsiteX2" fmla="*/ 271960 w 274320"/>
                      <a:gd name="connsiteY2" fmla="*/ 23612 h 28649"/>
                      <a:gd name="connsiteX3" fmla="*/ 2478 w 274320"/>
                      <a:gd name="connsiteY3" fmla="*/ 14 h 28649"/>
                      <a:gd name="connsiteX4" fmla="*/ 2478 w 274320"/>
                      <a:gd name="connsiteY4" fmla="*/ 5048 h 28649"/>
                      <a:gd name="connsiteX5" fmla="*/ 2478 w 274320"/>
                      <a:gd name="connsiteY5" fmla="*/ 5048 h 28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20" h="28649">
                        <a:moveTo>
                          <a:pt x="2478" y="5048"/>
                        </a:moveTo>
                        <a:cubicBezTo>
                          <a:pt x="92305" y="13386"/>
                          <a:pt x="181661" y="25814"/>
                          <a:pt x="271960" y="28646"/>
                        </a:cubicBezTo>
                        <a:cubicBezTo>
                          <a:pt x="275107" y="28803"/>
                          <a:pt x="275107" y="23769"/>
                          <a:pt x="271960" y="23612"/>
                        </a:cubicBezTo>
                        <a:cubicBezTo>
                          <a:pt x="181661" y="20780"/>
                          <a:pt x="92305" y="8352"/>
                          <a:pt x="2478" y="14"/>
                        </a:cubicBezTo>
                        <a:cubicBezTo>
                          <a:pt x="-826" y="-300"/>
                          <a:pt x="-826" y="4734"/>
                          <a:pt x="2478" y="5048"/>
                        </a:cubicBezTo>
                        <a:lnTo>
                          <a:pt x="2478" y="5048"/>
                        </a:lnTo>
                        <a:close/>
                      </a:path>
                    </a:pathLst>
                  </a:custGeom>
                  <a:solidFill>
                    <a:srgbClr val="616E99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64" name="Freeform: Shape 763">
                    <a:extLst>
                      <a:ext uri="{FF2B5EF4-FFF2-40B4-BE49-F238E27FC236}">
                        <a16:creationId xmlns:a16="http://schemas.microsoft.com/office/drawing/2014/main" xmlns="" id="{2F674D5A-9721-4EA6-AF61-245CC5193816}"/>
                      </a:ext>
                    </a:extLst>
                  </p:cNvPr>
                  <p:cNvSpPr/>
                  <p:nvPr/>
                </p:nvSpPr>
                <p:spPr>
                  <a:xfrm>
                    <a:off x="6105393" y="4245772"/>
                    <a:ext cx="184148" cy="938328"/>
                  </a:xfrm>
                  <a:custGeom>
                    <a:avLst/>
                    <a:gdLst>
                      <a:gd name="connsiteX0" fmla="*/ 4910 w 184148"/>
                      <a:gd name="connsiteY0" fmla="*/ 936438 h 938328"/>
                      <a:gd name="connsiteX1" fmla="*/ 184093 w 184148"/>
                      <a:gd name="connsiteY1" fmla="*/ 3081 h 938328"/>
                      <a:gd name="connsiteX2" fmla="*/ 179216 w 184148"/>
                      <a:gd name="connsiteY2" fmla="*/ 1823 h 938328"/>
                      <a:gd name="connsiteX3" fmla="*/ 33 w 184148"/>
                      <a:gd name="connsiteY3" fmla="*/ 935180 h 938328"/>
                      <a:gd name="connsiteX4" fmla="*/ 4910 w 184148"/>
                      <a:gd name="connsiteY4" fmla="*/ 936438 h 938328"/>
                      <a:gd name="connsiteX5" fmla="*/ 4910 w 184148"/>
                      <a:gd name="connsiteY5" fmla="*/ 936438 h 938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4148" h="938328">
                        <a:moveTo>
                          <a:pt x="4910" y="936438"/>
                        </a:moveTo>
                        <a:cubicBezTo>
                          <a:pt x="64690" y="625266"/>
                          <a:pt x="124313" y="314252"/>
                          <a:pt x="184093" y="3081"/>
                        </a:cubicBezTo>
                        <a:cubicBezTo>
                          <a:pt x="184722" y="-65"/>
                          <a:pt x="179846" y="-1324"/>
                          <a:pt x="179216" y="1823"/>
                        </a:cubicBezTo>
                        <a:cubicBezTo>
                          <a:pt x="119436" y="312994"/>
                          <a:pt x="59813" y="624008"/>
                          <a:pt x="33" y="935180"/>
                        </a:cubicBezTo>
                        <a:cubicBezTo>
                          <a:pt x="-439" y="938326"/>
                          <a:pt x="4281" y="939742"/>
                          <a:pt x="4910" y="936438"/>
                        </a:cubicBezTo>
                        <a:lnTo>
                          <a:pt x="4910" y="936438"/>
                        </a:lnTo>
                        <a:close/>
                      </a:path>
                    </a:pathLst>
                  </a:custGeom>
                  <a:solidFill>
                    <a:srgbClr val="616E99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738" name="Graphic 619">
                  <a:extLst>
                    <a:ext uri="{FF2B5EF4-FFF2-40B4-BE49-F238E27FC236}">
                      <a16:creationId xmlns:a16="http://schemas.microsoft.com/office/drawing/2014/main" xmlns="" id="{D605FDAC-E2D9-47C8-9982-382BB0BE5B53}"/>
                    </a:ext>
                  </a:extLst>
                </p:cNvPr>
                <p:cNvGrpSpPr/>
                <p:nvPr/>
              </p:nvGrpSpPr>
              <p:grpSpPr>
                <a:xfrm>
                  <a:off x="6265776" y="5248898"/>
                  <a:ext cx="228046" cy="261456"/>
                  <a:chOff x="6265776" y="5248898"/>
                  <a:chExt cx="228046" cy="261456"/>
                </a:xfrm>
              </p:grpSpPr>
              <p:sp>
                <p:nvSpPr>
                  <p:cNvPr id="750" name="Freeform: Shape 749">
                    <a:extLst>
                      <a:ext uri="{FF2B5EF4-FFF2-40B4-BE49-F238E27FC236}">
                        <a16:creationId xmlns:a16="http://schemas.microsoft.com/office/drawing/2014/main" xmlns="" id="{8B592818-44C4-4310-8EF0-3001FE0C0A68}"/>
                      </a:ext>
                    </a:extLst>
                  </p:cNvPr>
                  <p:cNvSpPr/>
                  <p:nvPr/>
                </p:nvSpPr>
                <p:spPr>
                  <a:xfrm>
                    <a:off x="6265776" y="5251115"/>
                    <a:ext cx="182442" cy="259099"/>
                  </a:xfrm>
                  <a:custGeom>
                    <a:avLst/>
                    <a:gdLst>
                      <a:gd name="connsiteX0" fmla="*/ 32520 w 182442"/>
                      <a:gd name="connsiteY0" fmla="*/ 0 h 259099"/>
                      <a:gd name="connsiteX1" fmla="*/ 38026 w 182442"/>
                      <a:gd name="connsiteY1" fmla="*/ 53645 h 259099"/>
                      <a:gd name="connsiteX2" fmla="*/ 1844 w 182442"/>
                      <a:gd name="connsiteY2" fmla="*/ 64028 h 259099"/>
                      <a:gd name="connsiteX3" fmla="*/ 62568 w 182442"/>
                      <a:gd name="connsiteY3" fmla="*/ 256111 h 259099"/>
                      <a:gd name="connsiteX4" fmla="*/ 164351 w 182442"/>
                      <a:gd name="connsiteY4" fmla="*/ 259100 h 259099"/>
                      <a:gd name="connsiteX5" fmla="*/ 182443 w 182442"/>
                      <a:gd name="connsiteY5" fmla="*/ 21080 h 259099"/>
                      <a:gd name="connsiteX6" fmla="*/ 32520 w 182442"/>
                      <a:gd name="connsiteY6" fmla="*/ 0 h 259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2442" h="259099">
                        <a:moveTo>
                          <a:pt x="32520" y="0"/>
                        </a:moveTo>
                        <a:cubicBezTo>
                          <a:pt x="32520" y="0"/>
                          <a:pt x="38970" y="63398"/>
                          <a:pt x="38026" y="53645"/>
                        </a:cubicBezTo>
                        <a:cubicBezTo>
                          <a:pt x="37082" y="44049"/>
                          <a:pt x="13328" y="43419"/>
                          <a:pt x="1844" y="64028"/>
                        </a:cubicBezTo>
                        <a:cubicBezTo>
                          <a:pt x="-9641" y="84636"/>
                          <a:pt x="35195" y="258943"/>
                          <a:pt x="62568" y="256111"/>
                        </a:cubicBezTo>
                        <a:cubicBezTo>
                          <a:pt x="89941" y="253279"/>
                          <a:pt x="164351" y="259100"/>
                          <a:pt x="164351" y="259100"/>
                        </a:cubicBezTo>
                        <a:lnTo>
                          <a:pt x="182443" y="21080"/>
                        </a:lnTo>
                        <a:lnTo>
                          <a:pt x="32520" y="0"/>
                        </a:lnTo>
                        <a:close/>
                      </a:path>
                    </a:pathLst>
                  </a:custGeom>
                  <a:solidFill>
                    <a:srgbClr val="C94D1C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51" name="Freeform: Shape 750">
                    <a:extLst>
                      <a:ext uri="{FF2B5EF4-FFF2-40B4-BE49-F238E27FC236}">
                        <a16:creationId xmlns:a16="http://schemas.microsoft.com/office/drawing/2014/main" xmlns="" id="{FEDF428E-6477-4574-9D7C-7CB37D944786}"/>
                      </a:ext>
                    </a:extLst>
                  </p:cNvPr>
                  <p:cNvSpPr/>
                  <p:nvPr/>
                </p:nvSpPr>
                <p:spPr>
                  <a:xfrm>
                    <a:off x="6271359" y="5301863"/>
                    <a:ext cx="145424" cy="208492"/>
                  </a:xfrm>
                  <a:custGeom>
                    <a:avLst/>
                    <a:gdLst>
                      <a:gd name="connsiteX0" fmla="*/ 3811 w 145424"/>
                      <a:gd name="connsiteY0" fmla="*/ 13752 h 208492"/>
                      <a:gd name="connsiteX1" fmla="*/ 116450 w 145424"/>
                      <a:gd name="connsiteY1" fmla="*/ 113647 h 208492"/>
                      <a:gd name="connsiteX2" fmla="*/ 140834 w 145424"/>
                      <a:gd name="connsiteY2" fmla="*/ 207251 h 208492"/>
                      <a:gd name="connsiteX3" fmla="*/ 145081 w 145424"/>
                      <a:gd name="connsiteY3" fmla="*/ 204734 h 208492"/>
                      <a:gd name="connsiteX4" fmla="*/ 89706 w 145424"/>
                      <a:gd name="connsiteY4" fmla="*/ 27281 h 208492"/>
                      <a:gd name="connsiteX5" fmla="*/ 1137 w 145424"/>
                      <a:gd name="connsiteY5" fmla="*/ 9661 h 208492"/>
                      <a:gd name="connsiteX6" fmla="*/ 3811 w 145424"/>
                      <a:gd name="connsiteY6" fmla="*/ 13752 h 208492"/>
                      <a:gd name="connsiteX7" fmla="*/ 3811 w 145424"/>
                      <a:gd name="connsiteY7" fmla="*/ 13752 h 2084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424" h="208492">
                        <a:moveTo>
                          <a:pt x="3811" y="13752"/>
                        </a:moveTo>
                        <a:cubicBezTo>
                          <a:pt x="73030" y="-27622"/>
                          <a:pt x="107955" y="62048"/>
                          <a:pt x="116450" y="113647"/>
                        </a:cubicBezTo>
                        <a:cubicBezTo>
                          <a:pt x="121798" y="146212"/>
                          <a:pt x="124630" y="177833"/>
                          <a:pt x="140834" y="207251"/>
                        </a:cubicBezTo>
                        <a:cubicBezTo>
                          <a:pt x="142407" y="210082"/>
                          <a:pt x="146654" y="207565"/>
                          <a:pt x="145081" y="204734"/>
                        </a:cubicBezTo>
                        <a:cubicBezTo>
                          <a:pt x="114719" y="149830"/>
                          <a:pt x="132024" y="76836"/>
                          <a:pt x="89706" y="27281"/>
                        </a:cubicBezTo>
                        <a:cubicBezTo>
                          <a:pt x="66895" y="537"/>
                          <a:pt x="32128" y="-8902"/>
                          <a:pt x="1137" y="9661"/>
                        </a:cubicBezTo>
                        <a:cubicBezTo>
                          <a:pt x="-1537" y="11078"/>
                          <a:pt x="980" y="15482"/>
                          <a:pt x="3811" y="13752"/>
                        </a:cubicBezTo>
                        <a:lnTo>
                          <a:pt x="3811" y="1375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52" name="Freeform: Shape 751">
                    <a:extLst>
                      <a:ext uri="{FF2B5EF4-FFF2-40B4-BE49-F238E27FC236}">
                        <a16:creationId xmlns:a16="http://schemas.microsoft.com/office/drawing/2014/main" xmlns="" id="{46F613D3-FA4B-48A3-9276-1505914EEC7B}"/>
                      </a:ext>
                    </a:extLst>
                  </p:cNvPr>
                  <p:cNvSpPr/>
                  <p:nvPr/>
                </p:nvSpPr>
                <p:spPr>
                  <a:xfrm>
                    <a:off x="6414710" y="5400781"/>
                    <a:ext cx="23755" cy="14414"/>
                  </a:xfrm>
                  <a:custGeom>
                    <a:avLst/>
                    <a:gdLst>
                      <a:gd name="connsiteX0" fmla="*/ 2360 w 23755"/>
                      <a:gd name="connsiteY0" fmla="*/ 14415 h 14414"/>
                      <a:gd name="connsiteX1" fmla="*/ 23283 w 23755"/>
                      <a:gd name="connsiteY1" fmla="*/ 3560 h 14414"/>
                      <a:gd name="connsiteX2" fmla="*/ 19035 w 23755"/>
                      <a:gd name="connsiteY2" fmla="*/ 1043 h 14414"/>
                      <a:gd name="connsiteX3" fmla="*/ 2360 w 23755"/>
                      <a:gd name="connsiteY3" fmla="*/ 9538 h 14414"/>
                      <a:gd name="connsiteX4" fmla="*/ 2360 w 23755"/>
                      <a:gd name="connsiteY4" fmla="*/ 14415 h 14414"/>
                      <a:gd name="connsiteX5" fmla="*/ 2360 w 23755"/>
                      <a:gd name="connsiteY5" fmla="*/ 14415 h 14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5" h="14414">
                        <a:moveTo>
                          <a:pt x="2360" y="14415"/>
                        </a:moveTo>
                        <a:cubicBezTo>
                          <a:pt x="11169" y="14257"/>
                          <a:pt x="18091" y="10639"/>
                          <a:pt x="23283" y="3560"/>
                        </a:cubicBezTo>
                        <a:cubicBezTo>
                          <a:pt x="25171" y="1043"/>
                          <a:pt x="20923" y="-1474"/>
                          <a:pt x="19035" y="1043"/>
                        </a:cubicBezTo>
                        <a:cubicBezTo>
                          <a:pt x="14788" y="6706"/>
                          <a:pt x="9439" y="9380"/>
                          <a:pt x="2360" y="9538"/>
                        </a:cubicBezTo>
                        <a:cubicBezTo>
                          <a:pt x="-787" y="9380"/>
                          <a:pt x="-787" y="14415"/>
                          <a:pt x="2360" y="14415"/>
                        </a:cubicBezTo>
                        <a:lnTo>
                          <a:pt x="2360" y="144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53" name="Freeform: Shape 752">
                    <a:extLst>
                      <a:ext uri="{FF2B5EF4-FFF2-40B4-BE49-F238E27FC236}">
                        <a16:creationId xmlns:a16="http://schemas.microsoft.com/office/drawing/2014/main" xmlns="" id="{D30B80E9-ED16-4F69-BBA6-DDC7A24E89B9}"/>
                      </a:ext>
                    </a:extLst>
                  </p:cNvPr>
                  <p:cNvSpPr/>
                  <p:nvPr/>
                </p:nvSpPr>
                <p:spPr>
                  <a:xfrm>
                    <a:off x="6415199" y="5369099"/>
                    <a:ext cx="28375" cy="22990"/>
                  </a:xfrm>
                  <a:custGeom>
                    <a:avLst/>
                    <a:gdLst>
                      <a:gd name="connsiteX0" fmla="*/ 3758 w 28375"/>
                      <a:gd name="connsiteY0" fmla="*/ 22656 h 22990"/>
                      <a:gd name="connsiteX1" fmla="*/ 27670 w 28375"/>
                      <a:gd name="connsiteY1" fmla="*/ 4250 h 22990"/>
                      <a:gd name="connsiteX2" fmla="*/ 24210 w 28375"/>
                      <a:gd name="connsiteY2" fmla="*/ 789 h 22990"/>
                      <a:gd name="connsiteX3" fmla="*/ 1241 w 28375"/>
                      <a:gd name="connsiteY3" fmla="*/ 18408 h 22990"/>
                      <a:gd name="connsiteX4" fmla="*/ 3758 w 28375"/>
                      <a:gd name="connsiteY4" fmla="*/ 22656 h 22990"/>
                      <a:gd name="connsiteX5" fmla="*/ 3758 w 28375"/>
                      <a:gd name="connsiteY5" fmla="*/ 22656 h 229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375" h="22990">
                        <a:moveTo>
                          <a:pt x="3758" y="22656"/>
                        </a:moveTo>
                        <a:cubicBezTo>
                          <a:pt x="12883" y="17936"/>
                          <a:pt x="20749" y="11801"/>
                          <a:pt x="27670" y="4250"/>
                        </a:cubicBezTo>
                        <a:cubicBezTo>
                          <a:pt x="29873" y="1890"/>
                          <a:pt x="26412" y="-1571"/>
                          <a:pt x="24210" y="789"/>
                        </a:cubicBezTo>
                        <a:cubicBezTo>
                          <a:pt x="17445" y="8026"/>
                          <a:pt x="10051" y="13689"/>
                          <a:pt x="1241" y="18408"/>
                        </a:cubicBezTo>
                        <a:cubicBezTo>
                          <a:pt x="-1590" y="19824"/>
                          <a:pt x="927" y="24229"/>
                          <a:pt x="3758" y="22656"/>
                        </a:cubicBezTo>
                        <a:lnTo>
                          <a:pt x="3758" y="2265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54" name="Freeform: Shape 753">
                    <a:extLst>
                      <a:ext uri="{FF2B5EF4-FFF2-40B4-BE49-F238E27FC236}">
                        <a16:creationId xmlns:a16="http://schemas.microsoft.com/office/drawing/2014/main" xmlns="" id="{42514B05-96FE-455E-A19C-3CE3FC8D874A}"/>
                      </a:ext>
                    </a:extLst>
                  </p:cNvPr>
                  <p:cNvSpPr/>
                  <p:nvPr/>
                </p:nvSpPr>
                <p:spPr>
                  <a:xfrm>
                    <a:off x="6295936" y="5298149"/>
                    <a:ext cx="110685" cy="21014"/>
                  </a:xfrm>
                  <a:custGeom>
                    <a:avLst/>
                    <a:gdLst>
                      <a:gd name="connsiteX0" fmla="*/ 2360 w 110685"/>
                      <a:gd name="connsiteY0" fmla="*/ 5038 h 21014"/>
                      <a:gd name="connsiteX1" fmla="*/ 107604 w 110685"/>
                      <a:gd name="connsiteY1" fmla="*/ 20927 h 21014"/>
                      <a:gd name="connsiteX2" fmla="*/ 108863 w 110685"/>
                      <a:gd name="connsiteY2" fmla="*/ 16050 h 21014"/>
                      <a:gd name="connsiteX3" fmla="*/ 2360 w 110685"/>
                      <a:gd name="connsiteY3" fmla="*/ 4 h 21014"/>
                      <a:gd name="connsiteX4" fmla="*/ 2360 w 110685"/>
                      <a:gd name="connsiteY4" fmla="*/ 5038 h 21014"/>
                      <a:gd name="connsiteX5" fmla="*/ 2360 w 110685"/>
                      <a:gd name="connsiteY5" fmla="*/ 5038 h 210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685" h="21014">
                        <a:moveTo>
                          <a:pt x="2360" y="5038"/>
                        </a:moveTo>
                        <a:cubicBezTo>
                          <a:pt x="38071" y="6768"/>
                          <a:pt x="72995" y="11960"/>
                          <a:pt x="107604" y="20927"/>
                        </a:cubicBezTo>
                        <a:cubicBezTo>
                          <a:pt x="110751" y="21713"/>
                          <a:pt x="112009" y="16994"/>
                          <a:pt x="108863" y="16050"/>
                        </a:cubicBezTo>
                        <a:cubicBezTo>
                          <a:pt x="73781" y="6926"/>
                          <a:pt x="38542" y="1577"/>
                          <a:pt x="2360" y="4"/>
                        </a:cubicBezTo>
                        <a:cubicBezTo>
                          <a:pt x="-787" y="-154"/>
                          <a:pt x="-787" y="4880"/>
                          <a:pt x="2360" y="5038"/>
                        </a:cubicBezTo>
                        <a:lnTo>
                          <a:pt x="2360" y="50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55" name="Freeform: Shape 754">
                    <a:extLst>
                      <a:ext uri="{FF2B5EF4-FFF2-40B4-BE49-F238E27FC236}">
                        <a16:creationId xmlns:a16="http://schemas.microsoft.com/office/drawing/2014/main" xmlns="" id="{7552F614-58C0-4E9B-AE22-1022DED042F4}"/>
                      </a:ext>
                    </a:extLst>
                  </p:cNvPr>
                  <p:cNvSpPr/>
                  <p:nvPr/>
                </p:nvSpPr>
                <p:spPr>
                  <a:xfrm>
                    <a:off x="6295090" y="5248898"/>
                    <a:ext cx="152970" cy="21895"/>
                  </a:xfrm>
                  <a:custGeom>
                    <a:avLst/>
                    <a:gdLst>
                      <a:gd name="connsiteX0" fmla="*/ 2419 w 152970"/>
                      <a:gd name="connsiteY0" fmla="*/ 5048 h 21895"/>
                      <a:gd name="connsiteX1" fmla="*/ 150611 w 152970"/>
                      <a:gd name="connsiteY1" fmla="*/ 21881 h 21895"/>
                      <a:gd name="connsiteX2" fmla="*/ 150611 w 152970"/>
                      <a:gd name="connsiteY2" fmla="*/ 16847 h 21895"/>
                      <a:gd name="connsiteX3" fmla="*/ 2419 w 152970"/>
                      <a:gd name="connsiteY3" fmla="*/ 14 h 21895"/>
                      <a:gd name="connsiteX4" fmla="*/ 2419 w 152970"/>
                      <a:gd name="connsiteY4" fmla="*/ 5048 h 21895"/>
                      <a:gd name="connsiteX5" fmla="*/ 2419 w 152970"/>
                      <a:gd name="connsiteY5" fmla="*/ 5048 h 21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970" h="21895">
                        <a:moveTo>
                          <a:pt x="2419" y="5048"/>
                        </a:moveTo>
                        <a:cubicBezTo>
                          <a:pt x="51816" y="10712"/>
                          <a:pt x="101214" y="16218"/>
                          <a:pt x="150611" y="21881"/>
                        </a:cubicBezTo>
                        <a:cubicBezTo>
                          <a:pt x="153757" y="22196"/>
                          <a:pt x="153757" y="17319"/>
                          <a:pt x="150611" y="16847"/>
                        </a:cubicBezTo>
                        <a:cubicBezTo>
                          <a:pt x="101214" y="11184"/>
                          <a:pt x="51816" y="5678"/>
                          <a:pt x="2419" y="14"/>
                        </a:cubicBezTo>
                        <a:cubicBezTo>
                          <a:pt x="-885" y="-301"/>
                          <a:pt x="-727" y="4734"/>
                          <a:pt x="2419" y="5048"/>
                        </a:cubicBezTo>
                        <a:lnTo>
                          <a:pt x="2419" y="50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56" name="Freeform: Shape 755">
                    <a:extLst>
                      <a:ext uri="{FF2B5EF4-FFF2-40B4-BE49-F238E27FC236}">
                        <a16:creationId xmlns:a16="http://schemas.microsoft.com/office/drawing/2014/main" xmlns="" id="{C1451585-4AB4-4141-A65D-8B550E03BE79}"/>
                      </a:ext>
                    </a:extLst>
                  </p:cNvPr>
                  <p:cNvSpPr/>
                  <p:nvPr/>
                </p:nvSpPr>
                <p:spPr>
                  <a:xfrm>
                    <a:off x="6411983" y="5347265"/>
                    <a:ext cx="34015" cy="18661"/>
                  </a:xfrm>
                  <a:custGeom>
                    <a:avLst/>
                    <a:gdLst>
                      <a:gd name="connsiteX0" fmla="*/ 3828 w 34015"/>
                      <a:gd name="connsiteY0" fmla="*/ 18376 h 18661"/>
                      <a:gd name="connsiteX1" fmla="*/ 32774 w 34015"/>
                      <a:gd name="connsiteY1" fmla="*/ 4533 h 18661"/>
                      <a:gd name="connsiteX2" fmla="*/ 30257 w 34015"/>
                      <a:gd name="connsiteY2" fmla="*/ 285 h 18661"/>
                      <a:gd name="connsiteX3" fmla="*/ 1311 w 34015"/>
                      <a:gd name="connsiteY3" fmla="*/ 14129 h 18661"/>
                      <a:gd name="connsiteX4" fmla="*/ 3828 w 34015"/>
                      <a:gd name="connsiteY4" fmla="*/ 18376 h 18661"/>
                      <a:gd name="connsiteX5" fmla="*/ 3828 w 34015"/>
                      <a:gd name="connsiteY5" fmla="*/ 18376 h 18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015" h="18661">
                        <a:moveTo>
                          <a:pt x="3828" y="18376"/>
                        </a:moveTo>
                        <a:cubicBezTo>
                          <a:pt x="13424" y="13814"/>
                          <a:pt x="23021" y="9095"/>
                          <a:pt x="32774" y="4533"/>
                        </a:cubicBezTo>
                        <a:cubicBezTo>
                          <a:pt x="35606" y="3117"/>
                          <a:pt x="33089" y="-1131"/>
                          <a:pt x="30257" y="285"/>
                        </a:cubicBezTo>
                        <a:cubicBezTo>
                          <a:pt x="20661" y="4847"/>
                          <a:pt x="11065" y="9567"/>
                          <a:pt x="1311" y="14129"/>
                        </a:cubicBezTo>
                        <a:cubicBezTo>
                          <a:pt x="-1678" y="15545"/>
                          <a:pt x="996" y="19792"/>
                          <a:pt x="3828" y="18376"/>
                        </a:cubicBezTo>
                        <a:lnTo>
                          <a:pt x="3828" y="183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57" name="Freeform: Shape 756">
                    <a:extLst>
                      <a:ext uri="{FF2B5EF4-FFF2-40B4-BE49-F238E27FC236}">
                        <a16:creationId xmlns:a16="http://schemas.microsoft.com/office/drawing/2014/main" xmlns="" id="{19FBB851-E1BB-41ED-A1C4-63C2F0AA76D5}"/>
                      </a:ext>
                    </a:extLst>
                  </p:cNvPr>
                  <p:cNvSpPr/>
                  <p:nvPr/>
                </p:nvSpPr>
                <p:spPr>
                  <a:xfrm>
                    <a:off x="6441362" y="5320397"/>
                    <a:ext cx="52460" cy="32623"/>
                  </a:xfrm>
                  <a:custGeom>
                    <a:avLst/>
                    <a:gdLst>
                      <a:gd name="connsiteX0" fmla="*/ 5283 w 52460"/>
                      <a:gd name="connsiteY0" fmla="*/ 29355 h 32623"/>
                      <a:gd name="connsiteX1" fmla="*/ 41938 w 52460"/>
                      <a:gd name="connsiteY1" fmla="*/ 8274 h 32623"/>
                      <a:gd name="connsiteX2" fmla="*/ 38320 w 52460"/>
                      <a:gd name="connsiteY2" fmla="*/ 25107 h 32623"/>
                      <a:gd name="connsiteX3" fmla="*/ 25735 w 52460"/>
                      <a:gd name="connsiteY3" fmla="*/ 27310 h 32623"/>
                      <a:gd name="connsiteX4" fmla="*/ 3081 w 52460"/>
                      <a:gd name="connsiteY4" fmla="*/ 24635 h 32623"/>
                      <a:gd name="connsiteX5" fmla="*/ 1822 w 52460"/>
                      <a:gd name="connsiteY5" fmla="*/ 29512 h 32623"/>
                      <a:gd name="connsiteX6" fmla="*/ 42882 w 52460"/>
                      <a:gd name="connsiteY6" fmla="*/ 28883 h 32623"/>
                      <a:gd name="connsiteX7" fmla="*/ 50119 w 52460"/>
                      <a:gd name="connsiteY7" fmla="*/ 8589 h 32623"/>
                      <a:gd name="connsiteX8" fmla="*/ 564 w 52460"/>
                      <a:gd name="connsiteY8" fmla="*/ 27939 h 32623"/>
                      <a:gd name="connsiteX9" fmla="*/ 5283 w 52460"/>
                      <a:gd name="connsiteY9" fmla="*/ 29355 h 32623"/>
                      <a:gd name="connsiteX10" fmla="*/ 5283 w 52460"/>
                      <a:gd name="connsiteY10" fmla="*/ 29355 h 3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460" h="32623">
                        <a:moveTo>
                          <a:pt x="5283" y="29355"/>
                        </a:moveTo>
                        <a:cubicBezTo>
                          <a:pt x="8587" y="16612"/>
                          <a:pt x="27780" y="-1794"/>
                          <a:pt x="41938" y="8274"/>
                        </a:cubicBezTo>
                        <a:cubicBezTo>
                          <a:pt x="48860" y="13151"/>
                          <a:pt x="45871" y="22905"/>
                          <a:pt x="38320" y="25107"/>
                        </a:cubicBezTo>
                        <a:cubicBezTo>
                          <a:pt x="34387" y="26366"/>
                          <a:pt x="29825" y="26995"/>
                          <a:pt x="25735" y="27310"/>
                        </a:cubicBezTo>
                        <a:cubicBezTo>
                          <a:pt x="18026" y="27781"/>
                          <a:pt x="10475" y="26680"/>
                          <a:pt x="3081" y="24635"/>
                        </a:cubicBezTo>
                        <a:cubicBezTo>
                          <a:pt x="-65" y="23691"/>
                          <a:pt x="-1324" y="28568"/>
                          <a:pt x="1822" y="29512"/>
                        </a:cubicBezTo>
                        <a:cubicBezTo>
                          <a:pt x="14722" y="33130"/>
                          <a:pt x="30297" y="34389"/>
                          <a:pt x="42882" y="28883"/>
                        </a:cubicBezTo>
                        <a:cubicBezTo>
                          <a:pt x="51062" y="25422"/>
                          <a:pt x="55467" y="16927"/>
                          <a:pt x="50119" y="8589"/>
                        </a:cubicBezTo>
                        <a:cubicBezTo>
                          <a:pt x="36117" y="-12963"/>
                          <a:pt x="5126" y="10791"/>
                          <a:pt x="564" y="27939"/>
                        </a:cubicBezTo>
                        <a:cubicBezTo>
                          <a:pt x="-380" y="31085"/>
                          <a:pt x="4497" y="32501"/>
                          <a:pt x="5283" y="29355"/>
                        </a:cubicBezTo>
                        <a:lnTo>
                          <a:pt x="5283" y="2935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58" name="Freeform: Shape 757">
                    <a:extLst>
                      <a:ext uri="{FF2B5EF4-FFF2-40B4-BE49-F238E27FC236}">
                        <a16:creationId xmlns:a16="http://schemas.microsoft.com/office/drawing/2014/main" xmlns="" id="{2385BDD7-15A8-428F-BE8A-AFFD561B053F}"/>
                      </a:ext>
                    </a:extLst>
                  </p:cNvPr>
                  <p:cNvSpPr/>
                  <p:nvPr/>
                </p:nvSpPr>
                <p:spPr>
                  <a:xfrm>
                    <a:off x="6438337" y="5299937"/>
                    <a:ext cx="29493" cy="49799"/>
                  </a:xfrm>
                  <a:custGeom>
                    <a:avLst/>
                    <a:gdLst>
                      <a:gd name="connsiteX0" fmla="*/ 7679 w 29493"/>
                      <a:gd name="connsiteY0" fmla="*/ 49028 h 49799"/>
                      <a:gd name="connsiteX1" fmla="*/ 27815 w 29493"/>
                      <a:gd name="connsiteY1" fmla="*/ 8913 h 49799"/>
                      <a:gd name="connsiteX2" fmla="*/ 285 w 29493"/>
                      <a:gd name="connsiteY2" fmla="*/ 8913 h 49799"/>
                      <a:gd name="connsiteX3" fmla="*/ 4532 w 29493"/>
                      <a:gd name="connsiteY3" fmla="*/ 11430 h 49799"/>
                      <a:gd name="connsiteX4" fmla="*/ 13971 w 29493"/>
                      <a:gd name="connsiteY4" fmla="*/ 4823 h 49799"/>
                      <a:gd name="connsiteX5" fmla="*/ 23882 w 29493"/>
                      <a:gd name="connsiteY5" fmla="*/ 13318 h 49799"/>
                      <a:gd name="connsiteX6" fmla="*/ 19163 w 29493"/>
                      <a:gd name="connsiteY6" fmla="*/ 29521 h 49799"/>
                      <a:gd name="connsiteX7" fmla="*/ 4061 w 29493"/>
                      <a:gd name="connsiteY7" fmla="*/ 45725 h 49799"/>
                      <a:gd name="connsiteX8" fmla="*/ 7679 w 29493"/>
                      <a:gd name="connsiteY8" fmla="*/ 49028 h 49799"/>
                      <a:gd name="connsiteX9" fmla="*/ 7679 w 29493"/>
                      <a:gd name="connsiteY9" fmla="*/ 49028 h 49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9493" h="49799">
                        <a:moveTo>
                          <a:pt x="7679" y="49028"/>
                        </a:moveTo>
                        <a:cubicBezTo>
                          <a:pt x="17118" y="38488"/>
                          <a:pt x="35052" y="25431"/>
                          <a:pt x="27815" y="8913"/>
                        </a:cubicBezTo>
                        <a:cubicBezTo>
                          <a:pt x="22309" y="-3515"/>
                          <a:pt x="6106" y="-2414"/>
                          <a:pt x="285" y="8913"/>
                        </a:cubicBezTo>
                        <a:cubicBezTo>
                          <a:pt x="-1131" y="11745"/>
                          <a:pt x="3117" y="14262"/>
                          <a:pt x="4532" y="11430"/>
                        </a:cubicBezTo>
                        <a:cubicBezTo>
                          <a:pt x="6106" y="7340"/>
                          <a:pt x="9252" y="5137"/>
                          <a:pt x="13971" y="4823"/>
                        </a:cubicBezTo>
                        <a:cubicBezTo>
                          <a:pt x="17275" y="7654"/>
                          <a:pt x="20579" y="10486"/>
                          <a:pt x="23882" y="13318"/>
                        </a:cubicBezTo>
                        <a:cubicBezTo>
                          <a:pt x="26399" y="18509"/>
                          <a:pt x="22152" y="25431"/>
                          <a:pt x="19163" y="29521"/>
                        </a:cubicBezTo>
                        <a:cubicBezTo>
                          <a:pt x="14758" y="35499"/>
                          <a:pt x="8937" y="40219"/>
                          <a:pt x="4061" y="45725"/>
                        </a:cubicBezTo>
                        <a:cubicBezTo>
                          <a:pt x="2015" y="47770"/>
                          <a:pt x="5476" y="51388"/>
                          <a:pt x="7679" y="49028"/>
                        </a:cubicBezTo>
                        <a:lnTo>
                          <a:pt x="7679" y="490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739" name="Graphic 619">
                  <a:extLst>
                    <a:ext uri="{FF2B5EF4-FFF2-40B4-BE49-F238E27FC236}">
                      <a16:creationId xmlns:a16="http://schemas.microsoft.com/office/drawing/2014/main" xmlns="" id="{0A23E575-26E1-413C-B729-DB2E1B8BBE60}"/>
                    </a:ext>
                  </a:extLst>
                </p:cNvPr>
                <p:cNvGrpSpPr/>
                <p:nvPr/>
              </p:nvGrpSpPr>
              <p:grpSpPr>
                <a:xfrm>
                  <a:off x="5853769" y="5246539"/>
                  <a:ext cx="228219" cy="257838"/>
                  <a:chOff x="5853769" y="5246539"/>
                  <a:chExt cx="228219" cy="257838"/>
                </a:xfrm>
              </p:grpSpPr>
              <p:sp>
                <p:nvSpPr>
                  <p:cNvPr id="741" name="Freeform: Shape 740">
                    <a:extLst>
                      <a:ext uri="{FF2B5EF4-FFF2-40B4-BE49-F238E27FC236}">
                        <a16:creationId xmlns:a16="http://schemas.microsoft.com/office/drawing/2014/main" xmlns="" id="{3C01B2F9-1BA7-4F49-A030-1DFFD4546ECC}"/>
                      </a:ext>
                    </a:extLst>
                  </p:cNvPr>
                  <p:cNvSpPr/>
                  <p:nvPr/>
                </p:nvSpPr>
                <p:spPr>
                  <a:xfrm>
                    <a:off x="5853769" y="5248755"/>
                    <a:ext cx="180865" cy="255222"/>
                  </a:xfrm>
                  <a:custGeom>
                    <a:avLst/>
                    <a:gdLst>
                      <a:gd name="connsiteX0" fmla="*/ 30314 w 180865"/>
                      <a:gd name="connsiteY0" fmla="*/ 0 h 255222"/>
                      <a:gd name="connsiteX1" fmla="*/ 37393 w 180865"/>
                      <a:gd name="connsiteY1" fmla="*/ 53487 h 255222"/>
                      <a:gd name="connsiteX2" fmla="*/ 1525 w 180865"/>
                      <a:gd name="connsiteY2" fmla="*/ 64971 h 255222"/>
                      <a:gd name="connsiteX3" fmla="*/ 67755 w 180865"/>
                      <a:gd name="connsiteY3" fmla="*/ 255167 h 255222"/>
                      <a:gd name="connsiteX4" fmla="*/ 169539 w 180865"/>
                      <a:gd name="connsiteY4" fmla="*/ 255167 h 255222"/>
                      <a:gd name="connsiteX5" fmla="*/ 180865 w 180865"/>
                      <a:gd name="connsiteY5" fmla="*/ 16675 h 255222"/>
                      <a:gd name="connsiteX6" fmla="*/ 30314 w 180865"/>
                      <a:gd name="connsiteY6" fmla="*/ 0 h 255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0865" h="255222">
                        <a:moveTo>
                          <a:pt x="30314" y="0"/>
                        </a:moveTo>
                        <a:cubicBezTo>
                          <a:pt x="30314" y="0"/>
                          <a:pt x="38652" y="63084"/>
                          <a:pt x="37393" y="53487"/>
                        </a:cubicBezTo>
                        <a:cubicBezTo>
                          <a:pt x="36135" y="43891"/>
                          <a:pt x="12380" y="44049"/>
                          <a:pt x="1525" y="64971"/>
                        </a:cubicBezTo>
                        <a:cubicBezTo>
                          <a:pt x="-9330" y="85895"/>
                          <a:pt x="40382" y="258785"/>
                          <a:pt x="67755" y="255167"/>
                        </a:cubicBezTo>
                        <a:cubicBezTo>
                          <a:pt x="94971" y="251548"/>
                          <a:pt x="169539" y="255167"/>
                          <a:pt x="169539" y="255167"/>
                        </a:cubicBezTo>
                        <a:lnTo>
                          <a:pt x="180865" y="16675"/>
                        </a:lnTo>
                        <a:lnTo>
                          <a:pt x="30314" y="0"/>
                        </a:lnTo>
                        <a:close/>
                      </a:path>
                    </a:pathLst>
                  </a:custGeom>
                  <a:solidFill>
                    <a:srgbClr val="C94D1C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42" name="Freeform: Shape 741">
                    <a:extLst>
                      <a:ext uri="{FF2B5EF4-FFF2-40B4-BE49-F238E27FC236}">
                        <a16:creationId xmlns:a16="http://schemas.microsoft.com/office/drawing/2014/main" xmlns="" id="{35061792-A9FE-42B9-AE14-4EE64DCE00E7}"/>
                      </a:ext>
                    </a:extLst>
                  </p:cNvPr>
                  <p:cNvSpPr/>
                  <p:nvPr/>
                </p:nvSpPr>
                <p:spPr>
                  <a:xfrm>
                    <a:off x="5859029" y="5299026"/>
                    <a:ext cx="150830" cy="205350"/>
                  </a:xfrm>
                  <a:custGeom>
                    <a:avLst/>
                    <a:gdLst>
                      <a:gd name="connsiteX0" fmla="*/ 3658 w 150830"/>
                      <a:gd name="connsiteY0" fmla="*/ 14858 h 205350"/>
                      <a:gd name="connsiteX1" fmla="*/ 119128 w 150830"/>
                      <a:gd name="connsiteY1" fmla="*/ 111293 h 205350"/>
                      <a:gd name="connsiteX2" fmla="*/ 146187 w 150830"/>
                      <a:gd name="connsiteY2" fmla="*/ 204109 h 205350"/>
                      <a:gd name="connsiteX3" fmla="*/ 150434 w 150830"/>
                      <a:gd name="connsiteY3" fmla="*/ 201592 h 205350"/>
                      <a:gd name="connsiteX4" fmla="*/ 97104 w 150830"/>
                      <a:gd name="connsiteY4" fmla="*/ 34680 h 205350"/>
                      <a:gd name="connsiteX5" fmla="*/ 1141 w 150830"/>
                      <a:gd name="connsiteY5" fmla="*/ 10610 h 205350"/>
                      <a:gd name="connsiteX6" fmla="*/ 3658 w 150830"/>
                      <a:gd name="connsiteY6" fmla="*/ 14858 h 205350"/>
                      <a:gd name="connsiteX7" fmla="*/ 3658 w 150830"/>
                      <a:gd name="connsiteY7" fmla="*/ 14858 h 20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0830" h="205350">
                        <a:moveTo>
                          <a:pt x="3658" y="14858"/>
                        </a:moveTo>
                        <a:cubicBezTo>
                          <a:pt x="71147" y="-28089"/>
                          <a:pt x="109217" y="59693"/>
                          <a:pt x="119128" y="111293"/>
                        </a:cubicBezTo>
                        <a:cubicBezTo>
                          <a:pt x="125421" y="143700"/>
                          <a:pt x="129197" y="175163"/>
                          <a:pt x="146187" y="204109"/>
                        </a:cubicBezTo>
                        <a:cubicBezTo>
                          <a:pt x="147760" y="206941"/>
                          <a:pt x="152165" y="204424"/>
                          <a:pt x="150434" y="201592"/>
                        </a:cubicBezTo>
                        <a:cubicBezTo>
                          <a:pt x="120072" y="150307"/>
                          <a:pt x="132186" y="83763"/>
                          <a:pt x="97104" y="34680"/>
                        </a:cubicBezTo>
                        <a:cubicBezTo>
                          <a:pt x="74451" y="2902"/>
                          <a:pt x="35593" y="-11414"/>
                          <a:pt x="1141" y="10610"/>
                        </a:cubicBezTo>
                        <a:cubicBezTo>
                          <a:pt x="-1533" y="12184"/>
                          <a:pt x="984" y="16588"/>
                          <a:pt x="3658" y="14858"/>
                        </a:cubicBezTo>
                        <a:lnTo>
                          <a:pt x="3658" y="1485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43" name="Freeform: Shape 742">
                    <a:extLst>
                      <a:ext uri="{FF2B5EF4-FFF2-40B4-BE49-F238E27FC236}">
                        <a16:creationId xmlns:a16="http://schemas.microsoft.com/office/drawing/2014/main" xmlns="" id="{C53C0A8B-805D-4111-89AF-069DB92B5E31}"/>
                      </a:ext>
                    </a:extLst>
                  </p:cNvPr>
                  <p:cNvSpPr/>
                  <p:nvPr/>
                </p:nvSpPr>
                <p:spPr>
                  <a:xfrm>
                    <a:off x="6005059" y="5394075"/>
                    <a:ext cx="23429" cy="15145"/>
                  </a:xfrm>
                  <a:custGeom>
                    <a:avLst/>
                    <a:gdLst>
                      <a:gd name="connsiteX0" fmla="*/ 2360 w 23429"/>
                      <a:gd name="connsiteY0" fmla="*/ 15142 h 15145"/>
                      <a:gd name="connsiteX1" fmla="*/ 22968 w 23429"/>
                      <a:gd name="connsiteY1" fmla="*/ 3658 h 15145"/>
                      <a:gd name="connsiteX2" fmla="*/ 18721 w 23429"/>
                      <a:gd name="connsiteY2" fmla="*/ 1141 h 15145"/>
                      <a:gd name="connsiteX3" fmla="*/ 2360 w 23429"/>
                      <a:gd name="connsiteY3" fmla="*/ 10108 h 15145"/>
                      <a:gd name="connsiteX4" fmla="*/ 2360 w 23429"/>
                      <a:gd name="connsiteY4" fmla="*/ 15142 h 15145"/>
                      <a:gd name="connsiteX5" fmla="*/ 2360 w 23429"/>
                      <a:gd name="connsiteY5" fmla="*/ 15142 h 151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429" h="15145">
                        <a:moveTo>
                          <a:pt x="2360" y="15142"/>
                        </a:moveTo>
                        <a:cubicBezTo>
                          <a:pt x="11169" y="14670"/>
                          <a:pt x="17934" y="10895"/>
                          <a:pt x="22968" y="3658"/>
                        </a:cubicBezTo>
                        <a:cubicBezTo>
                          <a:pt x="24856" y="984"/>
                          <a:pt x="20451" y="-1533"/>
                          <a:pt x="18721" y="1141"/>
                        </a:cubicBezTo>
                        <a:cubicBezTo>
                          <a:pt x="14630" y="6962"/>
                          <a:pt x="9282" y="9794"/>
                          <a:pt x="2360" y="10108"/>
                        </a:cubicBezTo>
                        <a:cubicBezTo>
                          <a:pt x="-787" y="10266"/>
                          <a:pt x="-787" y="15300"/>
                          <a:pt x="2360" y="15142"/>
                        </a:cubicBezTo>
                        <a:lnTo>
                          <a:pt x="2360" y="1514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44" name="Freeform: Shape 743">
                    <a:extLst>
                      <a:ext uri="{FF2B5EF4-FFF2-40B4-BE49-F238E27FC236}">
                        <a16:creationId xmlns:a16="http://schemas.microsoft.com/office/drawing/2014/main" xmlns="" id="{22CCB320-14C7-475C-BE25-0C7F2977A6CF}"/>
                      </a:ext>
                    </a:extLst>
                  </p:cNvPr>
                  <p:cNvSpPr/>
                  <p:nvPr/>
                </p:nvSpPr>
                <p:spPr>
                  <a:xfrm>
                    <a:off x="6004969" y="5362427"/>
                    <a:ext cx="27772" cy="23694"/>
                  </a:xfrm>
                  <a:custGeom>
                    <a:avLst/>
                    <a:gdLst>
                      <a:gd name="connsiteX0" fmla="*/ 3708 w 27772"/>
                      <a:gd name="connsiteY0" fmla="*/ 23350 h 23694"/>
                      <a:gd name="connsiteX1" fmla="*/ 27148 w 27772"/>
                      <a:gd name="connsiteY1" fmla="*/ 4315 h 23694"/>
                      <a:gd name="connsiteX2" fmla="*/ 23687 w 27772"/>
                      <a:gd name="connsiteY2" fmla="*/ 854 h 23694"/>
                      <a:gd name="connsiteX3" fmla="*/ 1348 w 27772"/>
                      <a:gd name="connsiteY3" fmla="*/ 19103 h 23694"/>
                      <a:gd name="connsiteX4" fmla="*/ 3708 w 27772"/>
                      <a:gd name="connsiteY4" fmla="*/ 23350 h 23694"/>
                      <a:gd name="connsiteX5" fmla="*/ 3708 w 27772"/>
                      <a:gd name="connsiteY5" fmla="*/ 23350 h 23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772" h="23694">
                        <a:moveTo>
                          <a:pt x="3708" y="23350"/>
                        </a:moveTo>
                        <a:cubicBezTo>
                          <a:pt x="12675" y="18316"/>
                          <a:pt x="20383" y="12024"/>
                          <a:pt x="27148" y="4315"/>
                        </a:cubicBezTo>
                        <a:cubicBezTo>
                          <a:pt x="29193" y="1955"/>
                          <a:pt x="25732" y="-1663"/>
                          <a:pt x="23687" y="854"/>
                        </a:cubicBezTo>
                        <a:cubicBezTo>
                          <a:pt x="17237" y="8248"/>
                          <a:pt x="9843" y="14226"/>
                          <a:pt x="1348" y="19103"/>
                        </a:cubicBezTo>
                        <a:cubicBezTo>
                          <a:pt x="-1641" y="20676"/>
                          <a:pt x="876" y="24924"/>
                          <a:pt x="3708" y="23350"/>
                        </a:cubicBezTo>
                        <a:lnTo>
                          <a:pt x="3708" y="2335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45" name="Freeform: Shape 744">
                    <a:extLst>
                      <a:ext uri="{FF2B5EF4-FFF2-40B4-BE49-F238E27FC236}">
                        <a16:creationId xmlns:a16="http://schemas.microsoft.com/office/drawing/2014/main" xmlns="" id="{6DB3C655-110B-4CE3-B8C3-7813C5559A9B}"/>
                      </a:ext>
                    </a:extLst>
                  </p:cNvPr>
                  <p:cNvSpPr/>
                  <p:nvPr/>
                </p:nvSpPr>
                <p:spPr>
                  <a:xfrm>
                    <a:off x="5883119" y="5295635"/>
                    <a:ext cx="111019" cy="18019"/>
                  </a:xfrm>
                  <a:custGeom>
                    <a:avLst/>
                    <a:gdLst>
                      <a:gd name="connsiteX0" fmla="*/ 2380 w 111019"/>
                      <a:gd name="connsiteY0" fmla="*/ 5034 h 18019"/>
                      <a:gd name="connsiteX1" fmla="*/ 107939 w 111019"/>
                      <a:gd name="connsiteY1" fmla="*/ 17934 h 18019"/>
                      <a:gd name="connsiteX2" fmla="*/ 109197 w 111019"/>
                      <a:gd name="connsiteY2" fmla="*/ 13057 h 18019"/>
                      <a:gd name="connsiteX3" fmla="*/ 2222 w 111019"/>
                      <a:gd name="connsiteY3" fmla="*/ 0 h 18019"/>
                      <a:gd name="connsiteX4" fmla="*/ 2380 w 111019"/>
                      <a:gd name="connsiteY4" fmla="*/ 5034 h 18019"/>
                      <a:gd name="connsiteX5" fmla="*/ 2380 w 111019"/>
                      <a:gd name="connsiteY5" fmla="*/ 5034 h 18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1019" h="18019">
                        <a:moveTo>
                          <a:pt x="2380" y="5034"/>
                        </a:moveTo>
                        <a:cubicBezTo>
                          <a:pt x="38091" y="5663"/>
                          <a:pt x="73172" y="10068"/>
                          <a:pt x="107939" y="17934"/>
                        </a:cubicBezTo>
                        <a:cubicBezTo>
                          <a:pt x="111085" y="18721"/>
                          <a:pt x="112344" y="13844"/>
                          <a:pt x="109197" y="13057"/>
                        </a:cubicBezTo>
                        <a:cubicBezTo>
                          <a:pt x="73959" y="5034"/>
                          <a:pt x="38405" y="629"/>
                          <a:pt x="2222" y="0"/>
                        </a:cubicBezTo>
                        <a:cubicBezTo>
                          <a:pt x="-767" y="0"/>
                          <a:pt x="-767" y="5034"/>
                          <a:pt x="2380" y="5034"/>
                        </a:cubicBezTo>
                        <a:lnTo>
                          <a:pt x="2380" y="503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46" name="Freeform: Shape 745">
                    <a:extLst>
                      <a:ext uri="{FF2B5EF4-FFF2-40B4-BE49-F238E27FC236}">
                        <a16:creationId xmlns:a16="http://schemas.microsoft.com/office/drawing/2014/main" xmlns="" id="{B42B03D5-6BFC-4F57-9A46-4186C86EB322}"/>
                      </a:ext>
                    </a:extLst>
                  </p:cNvPr>
                  <p:cNvSpPr/>
                  <p:nvPr/>
                </p:nvSpPr>
                <p:spPr>
                  <a:xfrm>
                    <a:off x="5880818" y="5246539"/>
                    <a:ext cx="153501" cy="17647"/>
                  </a:xfrm>
                  <a:custGeom>
                    <a:avLst/>
                    <a:gdLst>
                      <a:gd name="connsiteX0" fmla="*/ 2478 w 153501"/>
                      <a:gd name="connsiteY0" fmla="*/ 5048 h 17647"/>
                      <a:gd name="connsiteX1" fmla="*/ 151142 w 153501"/>
                      <a:gd name="connsiteY1" fmla="*/ 17633 h 17647"/>
                      <a:gd name="connsiteX2" fmla="*/ 151142 w 153501"/>
                      <a:gd name="connsiteY2" fmla="*/ 12599 h 17647"/>
                      <a:gd name="connsiteX3" fmla="*/ 2478 w 153501"/>
                      <a:gd name="connsiteY3" fmla="*/ 14 h 17647"/>
                      <a:gd name="connsiteX4" fmla="*/ 2478 w 153501"/>
                      <a:gd name="connsiteY4" fmla="*/ 5048 h 17647"/>
                      <a:gd name="connsiteX5" fmla="*/ 2478 w 153501"/>
                      <a:gd name="connsiteY5" fmla="*/ 5048 h 17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501" h="17647">
                        <a:moveTo>
                          <a:pt x="2478" y="5048"/>
                        </a:moveTo>
                        <a:cubicBezTo>
                          <a:pt x="52032" y="9296"/>
                          <a:pt x="101587" y="13386"/>
                          <a:pt x="151142" y="17633"/>
                        </a:cubicBezTo>
                        <a:cubicBezTo>
                          <a:pt x="154288" y="17948"/>
                          <a:pt x="154288" y="12914"/>
                          <a:pt x="151142" y="12599"/>
                        </a:cubicBezTo>
                        <a:cubicBezTo>
                          <a:pt x="101587" y="8352"/>
                          <a:pt x="52032" y="4262"/>
                          <a:pt x="2478" y="14"/>
                        </a:cubicBezTo>
                        <a:cubicBezTo>
                          <a:pt x="-826" y="-301"/>
                          <a:pt x="-826" y="4734"/>
                          <a:pt x="2478" y="5048"/>
                        </a:cubicBezTo>
                        <a:lnTo>
                          <a:pt x="2478" y="50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47" name="Freeform: Shape 746">
                    <a:extLst>
                      <a:ext uri="{FF2B5EF4-FFF2-40B4-BE49-F238E27FC236}">
                        <a16:creationId xmlns:a16="http://schemas.microsoft.com/office/drawing/2014/main" xmlns="" id="{5B3ED91C-4871-4EDA-A43F-9FED3B2831AE}"/>
                      </a:ext>
                    </a:extLst>
                  </p:cNvPr>
                  <p:cNvSpPr/>
                  <p:nvPr/>
                </p:nvSpPr>
                <p:spPr>
                  <a:xfrm>
                    <a:off x="6000986" y="5340608"/>
                    <a:ext cx="33474" cy="19497"/>
                  </a:xfrm>
                  <a:custGeom>
                    <a:avLst/>
                    <a:gdLst>
                      <a:gd name="connsiteX0" fmla="*/ 3758 w 33474"/>
                      <a:gd name="connsiteY0" fmla="*/ 19213 h 19497"/>
                      <a:gd name="connsiteX1" fmla="*/ 32233 w 33474"/>
                      <a:gd name="connsiteY1" fmla="*/ 4582 h 19497"/>
                      <a:gd name="connsiteX2" fmla="*/ 29716 w 33474"/>
                      <a:gd name="connsiteY2" fmla="*/ 335 h 19497"/>
                      <a:gd name="connsiteX3" fmla="*/ 1241 w 33474"/>
                      <a:gd name="connsiteY3" fmla="*/ 14965 h 19497"/>
                      <a:gd name="connsiteX4" fmla="*/ 3758 w 33474"/>
                      <a:gd name="connsiteY4" fmla="*/ 19213 h 19497"/>
                      <a:gd name="connsiteX5" fmla="*/ 3758 w 33474"/>
                      <a:gd name="connsiteY5" fmla="*/ 19213 h 19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474" h="19497">
                        <a:moveTo>
                          <a:pt x="3758" y="19213"/>
                        </a:moveTo>
                        <a:cubicBezTo>
                          <a:pt x="13197" y="14336"/>
                          <a:pt x="22794" y="9459"/>
                          <a:pt x="32233" y="4582"/>
                        </a:cubicBezTo>
                        <a:cubicBezTo>
                          <a:pt x="35064" y="3166"/>
                          <a:pt x="32547" y="-1238"/>
                          <a:pt x="29716" y="335"/>
                        </a:cubicBezTo>
                        <a:cubicBezTo>
                          <a:pt x="20277" y="5212"/>
                          <a:pt x="10680" y="10088"/>
                          <a:pt x="1241" y="14965"/>
                        </a:cubicBezTo>
                        <a:cubicBezTo>
                          <a:pt x="-1590" y="16381"/>
                          <a:pt x="927" y="20628"/>
                          <a:pt x="3758" y="19213"/>
                        </a:cubicBezTo>
                        <a:lnTo>
                          <a:pt x="3758" y="192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48" name="Freeform: Shape 747">
                    <a:extLst>
                      <a:ext uri="{FF2B5EF4-FFF2-40B4-BE49-F238E27FC236}">
                        <a16:creationId xmlns:a16="http://schemas.microsoft.com/office/drawing/2014/main" xmlns="" id="{45E2EC03-94DF-4B1E-8643-FE04C280DD1E}"/>
                      </a:ext>
                    </a:extLst>
                  </p:cNvPr>
                  <p:cNvSpPr/>
                  <p:nvPr/>
                </p:nvSpPr>
                <p:spPr>
                  <a:xfrm>
                    <a:off x="6029823" y="5312794"/>
                    <a:ext cx="52165" cy="32916"/>
                  </a:xfrm>
                  <a:custGeom>
                    <a:avLst/>
                    <a:gdLst>
                      <a:gd name="connsiteX0" fmla="*/ 5283 w 52165"/>
                      <a:gd name="connsiteY0" fmla="*/ 30194 h 32916"/>
                      <a:gd name="connsiteX1" fmla="*/ 41309 w 52165"/>
                      <a:gd name="connsiteY1" fmla="*/ 8012 h 32916"/>
                      <a:gd name="connsiteX2" fmla="*/ 38320 w 52165"/>
                      <a:gd name="connsiteY2" fmla="*/ 25002 h 32916"/>
                      <a:gd name="connsiteX3" fmla="*/ 25735 w 52165"/>
                      <a:gd name="connsiteY3" fmla="*/ 27519 h 32916"/>
                      <a:gd name="connsiteX4" fmla="*/ 3081 w 52165"/>
                      <a:gd name="connsiteY4" fmla="*/ 25474 h 32916"/>
                      <a:gd name="connsiteX5" fmla="*/ 1822 w 52165"/>
                      <a:gd name="connsiteY5" fmla="*/ 30351 h 32916"/>
                      <a:gd name="connsiteX6" fmla="*/ 42882 w 52165"/>
                      <a:gd name="connsiteY6" fmla="*/ 28620 h 32916"/>
                      <a:gd name="connsiteX7" fmla="*/ 49647 w 52165"/>
                      <a:gd name="connsiteY7" fmla="*/ 8169 h 32916"/>
                      <a:gd name="connsiteX8" fmla="*/ 721 w 52165"/>
                      <a:gd name="connsiteY8" fmla="*/ 28778 h 32916"/>
                      <a:gd name="connsiteX9" fmla="*/ 5283 w 52165"/>
                      <a:gd name="connsiteY9" fmla="*/ 30194 h 32916"/>
                      <a:gd name="connsiteX10" fmla="*/ 5283 w 52165"/>
                      <a:gd name="connsiteY10" fmla="*/ 30194 h 32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65" h="32916">
                        <a:moveTo>
                          <a:pt x="5283" y="30194"/>
                        </a:moveTo>
                        <a:cubicBezTo>
                          <a:pt x="8272" y="17294"/>
                          <a:pt x="26836" y="-1584"/>
                          <a:pt x="41309" y="8012"/>
                        </a:cubicBezTo>
                        <a:cubicBezTo>
                          <a:pt x="48388" y="12731"/>
                          <a:pt x="45714" y="22485"/>
                          <a:pt x="38320" y="25002"/>
                        </a:cubicBezTo>
                        <a:cubicBezTo>
                          <a:pt x="34387" y="26418"/>
                          <a:pt x="29825" y="27205"/>
                          <a:pt x="25735" y="27519"/>
                        </a:cubicBezTo>
                        <a:cubicBezTo>
                          <a:pt x="18026" y="28306"/>
                          <a:pt x="10475" y="27362"/>
                          <a:pt x="3081" y="25474"/>
                        </a:cubicBezTo>
                        <a:cubicBezTo>
                          <a:pt x="-65" y="24688"/>
                          <a:pt x="-1324" y="29564"/>
                          <a:pt x="1822" y="30351"/>
                        </a:cubicBezTo>
                        <a:cubicBezTo>
                          <a:pt x="14722" y="33654"/>
                          <a:pt x="30297" y="34441"/>
                          <a:pt x="42882" y="28620"/>
                        </a:cubicBezTo>
                        <a:cubicBezTo>
                          <a:pt x="51062" y="24845"/>
                          <a:pt x="55153" y="16350"/>
                          <a:pt x="49647" y="8169"/>
                        </a:cubicBezTo>
                        <a:cubicBezTo>
                          <a:pt x="35174" y="-12911"/>
                          <a:pt x="4654" y="11473"/>
                          <a:pt x="721" y="28778"/>
                        </a:cubicBezTo>
                        <a:cubicBezTo>
                          <a:pt x="-223" y="32081"/>
                          <a:pt x="4654" y="33340"/>
                          <a:pt x="5283" y="30194"/>
                        </a:cubicBezTo>
                        <a:lnTo>
                          <a:pt x="5283" y="3019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49" name="Freeform: Shape 748">
                    <a:extLst>
                      <a:ext uri="{FF2B5EF4-FFF2-40B4-BE49-F238E27FC236}">
                        <a16:creationId xmlns:a16="http://schemas.microsoft.com/office/drawing/2014/main" xmlns="" id="{7CCEBA0C-0A0F-4696-A47E-5BF42D99AE29}"/>
                      </a:ext>
                    </a:extLst>
                  </p:cNvPr>
                  <p:cNvSpPr/>
                  <p:nvPr/>
                </p:nvSpPr>
                <p:spPr>
                  <a:xfrm>
                    <a:off x="6025704" y="5293014"/>
                    <a:ext cx="29676" cy="49973"/>
                  </a:xfrm>
                  <a:custGeom>
                    <a:avLst/>
                    <a:gdLst>
                      <a:gd name="connsiteX0" fmla="*/ 8772 w 29676"/>
                      <a:gd name="connsiteY0" fmla="*/ 49187 h 49973"/>
                      <a:gd name="connsiteX1" fmla="*/ 27650 w 29676"/>
                      <a:gd name="connsiteY1" fmla="*/ 8285 h 49973"/>
                      <a:gd name="connsiteX2" fmla="*/ 277 w 29676"/>
                      <a:gd name="connsiteY2" fmla="*/ 9228 h 49973"/>
                      <a:gd name="connsiteX3" fmla="*/ 4525 w 29676"/>
                      <a:gd name="connsiteY3" fmla="*/ 11746 h 49973"/>
                      <a:gd name="connsiteX4" fmla="*/ 24032 w 29676"/>
                      <a:gd name="connsiteY4" fmla="*/ 12847 h 49973"/>
                      <a:gd name="connsiteX5" fmla="*/ 20414 w 29676"/>
                      <a:gd name="connsiteY5" fmla="*/ 28421 h 49973"/>
                      <a:gd name="connsiteX6" fmla="*/ 5154 w 29676"/>
                      <a:gd name="connsiteY6" fmla="*/ 45568 h 49973"/>
                      <a:gd name="connsiteX7" fmla="*/ 8772 w 29676"/>
                      <a:gd name="connsiteY7" fmla="*/ 49187 h 49973"/>
                      <a:gd name="connsiteX8" fmla="*/ 8772 w 29676"/>
                      <a:gd name="connsiteY8" fmla="*/ 49187 h 49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9676" h="49973">
                        <a:moveTo>
                          <a:pt x="8772" y="49187"/>
                        </a:moveTo>
                        <a:cubicBezTo>
                          <a:pt x="17897" y="38332"/>
                          <a:pt x="35673" y="24645"/>
                          <a:pt x="27650" y="8285"/>
                        </a:cubicBezTo>
                        <a:cubicBezTo>
                          <a:pt x="21830" y="-3671"/>
                          <a:pt x="5626" y="-2098"/>
                          <a:pt x="277" y="9228"/>
                        </a:cubicBezTo>
                        <a:cubicBezTo>
                          <a:pt x="-1139" y="12060"/>
                          <a:pt x="3266" y="14577"/>
                          <a:pt x="4525" y="11746"/>
                        </a:cubicBezTo>
                        <a:cubicBezTo>
                          <a:pt x="7828" y="4824"/>
                          <a:pt x="19470" y="-840"/>
                          <a:pt x="24032" y="12847"/>
                        </a:cubicBezTo>
                        <a:cubicBezTo>
                          <a:pt x="25605" y="17881"/>
                          <a:pt x="23088" y="24173"/>
                          <a:pt x="20414" y="28421"/>
                        </a:cubicBezTo>
                        <a:cubicBezTo>
                          <a:pt x="16481" y="34871"/>
                          <a:pt x="10031" y="39905"/>
                          <a:pt x="5154" y="45568"/>
                        </a:cubicBezTo>
                        <a:cubicBezTo>
                          <a:pt x="3266" y="48086"/>
                          <a:pt x="6727" y="51546"/>
                          <a:pt x="8772" y="49187"/>
                        </a:cubicBezTo>
                        <a:lnTo>
                          <a:pt x="8772" y="491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740" name="Freeform: Shape 739">
                  <a:extLst>
                    <a:ext uri="{FF2B5EF4-FFF2-40B4-BE49-F238E27FC236}">
                      <a16:creationId xmlns:a16="http://schemas.microsoft.com/office/drawing/2014/main" xmlns="" id="{ECE3BBC2-B2CF-4654-85C0-CF5C1CC309A0}"/>
                    </a:ext>
                  </a:extLst>
                </p:cNvPr>
                <p:cNvSpPr/>
                <p:nvPr/>
              </p:nvSpPr>
              <p:spPr>
                <a:xfrm>
                  <a:off x="6120529" y="4242718"/>
                  <a:ext cx="313373" cy="8023"/>
                </a:xfrm>
                <a:custGeom>
                  <a:avLst/>
                  <a:gdLst>
                    <a:gd name="connsiteX0" fmla="*/ 2360 w 313373"/>
                    <a:gd name="connsiteY0" fmla="*/ 8023 h 8023"/>
                    <a:gd name="connsiteX1" fmla="*/ 311014 w 313373"/>
                    <a:gd name="connsiteY1" fmla="*/ 5034 h 8023"/>
                    <a:gd name="connsiteX2" fmla="*/ 311014 w 313373"/>
                    <a:gd name="connsiteY2" fmla="*/ 0 h 8023"/>
                    <a:gd name="connsiteX3" fmla="*/ 2360 w 313373"/>
                    <a:gd name="connsiteY3" fmla="*/ 2989 h 8023"/>
                    <a:gd name="connsiteX4" fmla="*/ 2360 w 313373"/>
                    <a:gd name="connsiteY4" fmla="*/ 8023 h 8023"/>
                    <a:gd name="connsiteX5" fmla="*/ 2360 w 313373"/>
                    <a:gd name="connsiteY5" fmla="*/ 8023 h 8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3373" h="8023">
                      <a:moveTo>
                        <a:pt x="2360" y="8023"/>
                      </a:moveTo>
                      <a:cubicBezTo>
                        <a:pt x="105245" y="7079"/>
                        <a:pt x="208129" y="5978"/>
                        <a:pt x="311014" y="5034"/>
                      </a:cubicBezTo>
                      <a:cubicBezTo>
                        <a:pt x="314160" y="5034"/>
                        <a:pt x="314160" y="0"/>
                        <a:pt x="311014" y="0"/>
                      </a:cubicBezTo>
                      <a:cubicBezTo>
                        <a:pt x="208129" y="944"/>
                        <a:pt x="105245" y="2045"/>
                        <a:pt x="2360" y="2989"/>
                      </a:cubicBezTo>
                      <a:cubicBezTo>
                        <a:pt x="-787" y="2989"/>
                        <a:pt x="-787" y="8023"/>
                        <a:pt x="2360" y="8023"/>
                      </a:cubicBezTo>
                      <a:lnTo>
                        <a:pt x="2360" y="8023"/>
                      </a:lnTo>
                      <a:close/>
                    </a:path>
                  </a:pathLst>
                </a:custGeom>
                <a:solidFill>
                  <a:srgbClr val="616E99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89" name="Graphic 619">
                <a:extLst>
                  <a:ext uri="{FF2B5EF4-FFF2-40B4-BE49-F238E27FC236}">
                    <a16:creationId xmlns:a16="http://schemas.microsoft.com/office/drawing/2014/main" xmlns="" id="{4AFE25A0-22C7-4381-999C-A13759F7172F}"/>
                  </a:ext>
                </a:extLst>
              </p:cNvPr>
              <p:cNvGrpSpPr/>
              <p:nvPr/>
            </p:nvGrpSpPr>
            <p:grpSpPr>
              <a:xfrm>
                <a:off x="5572157" y="1905289"/>
                <a:ext cx="1624947" cy="2104679"/>
                <a:chOff x="5572157" y="1905289"/>
                <a:chExt cx="1624947" cy="2104679"/>
              </a:xfrm>
            </p:grpSpPr>
            <p:sp>
              <p:nvSpPr>
                <p:cNvPr id="690" name="Freeform: Shape 689">
                  <a:extLst>
                    <a:ext uri="{FF2B5EF4-FFF2-40B4-BE49-F238E27FC236}">
                      <a16:creationId xmlns:a16="http://schemas.microsoft.com/office/drawing/2014/main" xmlns="" id="{872DE903-6BFE-47CD-9368-EB695CBD81FC}"/>
                    </a:ext>
                  </a:extLst>
                </p:cNvPr>
                <p:cNvSpPr/>
                <p:nvPr/>
              </p:nvSpPr>
              <p:spPr>
                <a:xfrm>
                  <a:off x="7082045" y="2226868"/>
                  <a:ext cx="51770" cy="427792"/>
                </a:xfrm>
                <a:custGeom>
                  <a:avLst/>
                  <a:gdLst>
                    <a:gd name="connsiteX0" fmla="*/ 0 w 51770"/>
                    <a:gd name="connsiteY0" fmla="*/ 3304 h 427792"/>
                    <a:gd name="connsiteX1" fmla="*/ 0 w 51770"/>
                    <a:gd name="connsiteY1" fmla="*/ 8495 h 427792"/>
                    <a:gd name="connsiteX2" fmla="*/ 28474 w 51770"/>
                    <a:gd name="connsiteY2" fmla="*/ 427743 h 427792"/>
                    <a:gd name="connsiteX3" fmla="*/ 51442 w 51770"/>
                    <a:gd name="connsiteY3" fmla="*/ 0 h 427792"/>
                    <a:gd name="connsiteX4" fmla="*/ 0 w 51770"/>
                    <a:gd name="connsiteY4" fmla="*/ 3304 h 427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770" h="427792">
                      <a:moveTo>
                        <a:pt x="0" y="3304"/>
                      </a:moveTo>
                      <a:cubicBezTo>
                        <a:pt x="0" y="3304"/>
                        <a:pt x="0" y="5191"/>
                        <a:pt x="0" y="8495"/>
                      </a:cubicBezTo>
                      <a:cubicBezTo>
                        <a:pt x="157" y="57263"/>
                        <a:pt x="2517" y="432777"/>
                        <a:pt x="28474" y="427743"/>
                      </a:cubicBezTo>
                      <a:cubicBezTo>
                        <a:pt x="56319" y="422237"/>
                        <a:pt x="51442" y="0"/>
                        <a:pt x="51442" y="0"/>
                      </a:cubicBezTo>
                      <a:lnTo>
                        <a:pt x="0" y="3304"/>
                      </a:lnTo>
                      <a:close/>
                    </a:path>
                  </a:pathLst>
                </a:custGeom>
                <a:solidFill>
                  <a:srgbClr val="60534A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91" name="Freeform: Shape 690">
                  <a:extLst>
                    <a:ext uri="{FF2B5EF4-FFF2-40B4-BE49-F238E27FC236}">
                      <a16:creationId xmlns:a16="http://schemas.microsoft.com/office/drawing/2014/main" xmlns="" id="{3D9D8376-3880-418A-B77E-F0AAF2C27D4F}"/>
                    </a:ext>
                  </a:extLst>
                </p:cNvPr>
                <p:cNvSpPr/>
                <p:nvPr/>
              </p:nvSpPr>
              <p:spPr>
                <a:xfrm>
                  <a:off x="7081416" y="2223250"/>
                  <a:ext cx="53015" cy="38542"/>
                </a:xfrm>
                <a:custGeom>
                  <a:avLst/>
                  <a:gdLst>
                    <a:gd name="connsiteX0" fmla="*/ 0 w 53015"/>
                    <a:gd name="connsiteY0" fmla="*/ 1259 h 38542"/>
                    <a:gd name="connsiteX1" fmla="*/ 787 w 53015"/>
                    <a:gd name="connsiteY1" fmla="*/ 37284 h 38542"/>
                    <a:gd name="connsiteX2" fmla="*/ 52386 w 53015"/>
                    <a:gd name="connsiteY2" fmla="*/ 38542 h 38542"/>
                    <a:gd name="connsiteX3" fmla="*/ 53015 w 53015"/>
                    <a:gd name="connsiteY3" fmla="*/ 0 h 38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015" h="38542">
                      <a:moveTo>
                        <a:pt x="0" y="1259"/>
                      </a:moveTo>
                      <a:lnTo>
                        <a:pt x="787" y="37284"/>
                      </a:lnTo>
                      <a:lnTo>
                        <a:pt x="52386" y="38542"/>
                      </a:lnTo>
                      <a:lnTo>
                        <a:pt x="53015" y="0"/>
                      </a:lnTo>
                      <a:close/>
                    </a:path>
                  </a:pathLst>
                </a:custGeom>
                <a:solidFill>
                  <a:srgbClr val="B5A9A0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692" name="Graphic 619">
                  <a:extLst>
                    <a:ext uri="{FF2B5EF4-FFF2-40B4-BE49-F238E27FC236}">
                      <a16:creationId xmlns:a16="http://schemas.microsoft.com/office/drawing/2014/main" xmlns="" id="{EC88AB4B-2FF0-45A6-89C8-501A426E04E3}"/>
                    </a:ext>
                  </a:extLst>
                </p:cNvPr>
                <p:cNvGrpSpPr/>
                <p:nvPr/>
              </p:nvGrpSpPr>
              <p:grpSpPr>
                <a:xfrm>
                  <a:off x="7041683" y="2004581"/>
                  <a:ext cx="130334" cy="226272"/>
                  <a:chOff x="7041683" y="2004581"/>
                  <a:chExt cx="130334" cy="226272"/>
                </a:xfrm>
              </p:grpSpPr>
              <p:sp>
                <p:nvSpPr>
                  <p:cNvPr id="734" name="Freeform: Shape 733">
                    <a:extLst>
                      <a:ext uri="{FF2B5EF4-FFF2-40B4-BE49-F238E27FC236}">
                        <a16:creationId xmlns:a16="http://schemas.microsoft.com/office/drawing/2014/main" xmlns="" id="{C4609171-CB7B-4A6C-8CFC-BB1547667EE0}"/>
                      </a:ext>
                    </a:extLst>
                  </p:cNvPr>
                  <p:cNvSpPr/>
                  <p:nvPr/>
                </p:nvSpPr>
                <p:spPr>
                  <a:xfrm>
                    <a:off x="7041683" y="2005682"/>
                    <a:ext cx="130334" cy="225171"/>
                  </a:xfrm>
                  <a:custGeom>
                    <a:avLst/>
                    <a:gdLst>
                      <a:gd name="connsiteX0" fmla="*/ 91961 w 130334"/>
                      <a:gd name="connsiteY0" fmla="*/ 221029 h 225171"/>
                      <a:gd name="connsiteX1" fmla="*/ 10786 w 130334"/>
                      <a:gd name="connsiteY1" fmla="*/ 195859 h 225171"/>
                      <a:gd name="connsiteX2" fmla="*/ 3078 w 130334"/>
                      <a:gd name="connsiteY2" fmla="*/ 129943 h 225171"/>
                      <a:gd name="connsiteX3" fmla="*/ 27305 w 130334"/>
                      <a:gd name="connsiteY3" fmla="*/ 66230 h 225171"/>
                      <a:gd name="connsiteX4" fmla="*/ 41148 w 130334"/>
                      <a:gd name="connsiteY4" fmla="*/ 0 h 225171"/>
                      <a:gd name="connsiteX5" fmla="*/ 125785 w 130334"/>
                      <a:gd name="connsiteY5" fmla="*/ 100053 h 225171"/>
                      <a:gd name="connsiteX6" fmla="*/ 91961 w 130334"/>
                      <a:gd name="connsiteY6" fmla="*/ 221029 h 225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334" h="225171">
                        <a:moveTo>
                          <a:pt x="91961" y="221029"/>
                        </a:moveTo>
                        <a:cubicBezTo>
                          <a:pt x="65847" y="232199"/>
                          <a:pt x="26203" y="219771"/>
                          <a:pt x="10786" y="195859"/>
                        </a:cubicBezTo>
                        <a:cubicBezTo>
                          <a:pt x="-1484" y="176666"/>
                          <a:pt x="-2114" y="152125"/>
                          <a:pt x="3078" y="129943"/>
                        </a:cubicBezTo>
                        <a:cubicBezTo>
                          <a:pt x="8269" y="107762"/>
                          <a:pt x="18652" y="87310"/>
                          <a:pt x="27305" y="66230"/>
                        </a:cubicBezTo>
                        <a:cubicBezTo>
                          <a:pt x="35957" y="45150"/>
                          <a:pt x="43036" y="22654"/>
                          <a:pt x="41148" y="0"/>
                        </a:cubicBezTo>
                        <a:cubicBezTo>
                          <a:pt x="81736" y="19822"/>
                          <a:pt x="115716" y="56005"/>
                          <a:pt x="125785" y="100053"/>
                        </a:cubicBezTo>
                        <a:cubicBezTo>
                          <a:pt x="135853" y="144259"/>
                          <a:pt x="131133" y="198533"/>
                          <a:pt x="91961" y="221029"/>
                        </a:cubicBezTo>
                      </a:path>
                    </a:pathLst>
                  </a:custGeom>
                  <a:solidFill>
                    <a:srgbClr val="E2C6A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35" name="Freeform: Shape 734">
                    <a:extLst>
                      <a:ext uri="{FF2B5EF4-FFF2-40B4-BE49-F238E27FC236}">
                        <a16:creationId xmlns:a16="http://schemas.microsoft.com/office/drawing/2014/main" xmlns="" id="{D1AE27AC-BCBE-4A6B-970C-B1D54207636A}"/>
                      </a:ext>
                    </a:extLst>
                  </p:cNvPr>
                  <p:cNvSpPr/>
                  <p:nvPr/>
                </p:nvSpPr>
                <p:spPr>
                  <a:xfrm>
                    <a:off x="7064358" y="2004581"/>
                    <a:ext cx="95628" cy="104141"/>
                  </a:xfrm>
                  <a:custGeom>
                    <a:avLst/>
                    <a:gdLst>
                      <a:gd name="connsiteX0" fmla="*/ 382 w 95628"/>
                      <a:gd name="connsiteY0" fmla="*/ 77400 h 104141"/>
                      <a:gd name="connsiteX1" fmla="*/ 6045 w 95628"/>
                      <a:gd name="connsiteY1" fmla="*/ 99738 h 104141"/>
                      <a:gd name="connsiteX2" fmla="*/ 19889 w 95628"/>
                      <a:gd name="connsiteY2" fmla="*/ 103986 h 104141"/>
                      <a:gd name="connsiteX3" fmla="*/ 33733 w 95628"/>
                      <a:gd name="connsiteY3" fmla="*/ 98637 h 104141"/>
                      <a:gd name="connsiteX4" fmla="*/ 52768 w 95628"/>
                      <a:gd name="connsiteY4" fmla="*/ 81804 h 104141"/>
                      <a:gd name="connsiteX5" fmla="*/ 63466 w 95628"/>
                      <a:gd name="connsiteY5" fmla="*/ 73781 h 104141"/>
                      <a:gd name="connsiteX6" fmla="*/ 78411 w 95628"/>
                      <a:gd name="connsiteY6" fmla="*/ 83378 h 104141"/>
                      <a:gd name="connsiteX7" fmla="*/ 91468 w 95628"/>
                      <a:gd name="connsiteY7" fmla="*/ 82906 h 104141"/>
                      <a:gd name="connsiteX8" fmla="*/ 95558 w 95628"/>
                      <a:gd name="connsiteY8" fmla="*/ 75826 h 104141"/>
                      <a:gd name="connsiteX9" fmla="*/ 16271 w 95628"/>
                      <a:gd name="connsiteY9" fmla="*/ 0 h 104141"/>
                      <a:gd name="connsiteX10" fmla="*/ 14855 w 95628"/>
                      <a:gd name="connsiteY10" fmla="*/ 30677 h 104141"/>
                      <a:gd name="connsiteX11" fmla="*/ 382 w 95628"/>
                      <a:gd name="connsiteY11" fmla="*/ 77400 h 10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95628" h="104141">
                        <a:moveTo>
                          <a:pt x="382" y="77400"/>
                        </a:moveTo>
                        <a:cubicBezTo>
                          <a:pt x="-719" y="85423"/>
                          <a:pt x="382" y="93918"/>
                          <a:pt x="6045" y="99738"/>
                        </a:cubicBezTo>
                        <a:cubicBezTo>
                          <a:pt x="9506" y="103357"/>
                          <a:pt x="14855" y="104615"/>
                          <a:pt x="19889" y="103986"/>
                        </a:cubicBezTo>
                        <a:cubicBezTo>
                          <a:pt x="24923" y="103357"/>
                          <a:pt x="29486" y="101154"/>
                          <a:pt x="33733" y="98637"/>
                        </a:cubicBezTo>
                        <a:cubicBezTo>
                          <a:pt x="40970" y="94232"/>
                          <a:pt x="47420" y="88412"/>
                          <a:pt x="52768" y="81804"/>
                        </a:cubicBezTo>
                        <a:cubicBezTo>
                          <a:pt x="55600" y="78186"/>
                          <a:pt x="58904" y="73939"/>
                          <a:pt x="63466" y="73781"/>
                        </a:cubicBezTo>
                        <a:cubicBezTo>
                          <a:pt x="69601" y="73624"/>
                          <a:pt x="73219" y="80389"/>
                          <a:pt x="78411" y="83378"/>
                        </a:cubicBezTo>
                        <a:cubicBezTo>
                          <a:pt x="82344" y="85580"/>
                          <a:pt x="87693" y="85423"/>
                          <a:pt x="91468" y="82906"/>
                        </a:cubicBezTo>
                        <a:cubicBezTo>
                          <a:pt x="95244" y="80389"/>
                          <a:pt x="95873" y="80389"/>
                          <a:pt x="95558" y="75826"/>
                        </a:cubicBezTo>
                        <a:cubicBezTo>
                          <a:pt x="95558" y="75826"/>
                          <a:pt x="64567" y="17147"/>
                          <a:pt x="16271" y="0"/>
                        </a:cubicBezTo>
                        <a:cubicBezTo>
                          <a:pt x="16271" y="0"/>
                          <a:pt x="21305" y="8810"/>
                          <a:pt x="14855" y="30677"/>
                        </a:cubicBezTo>
                        <a:cubicBezTo>
                          <a:pt x="8405" y="52544"/>
                          <a:pt x="382" y="77400"/>
                          <a:pt x="382" y="77400"/>
                        </a:cubicBezTo>
                        <a:close/>
                      </a:path>
                    </a:pathLst>
                  </a:custGeom>
                  <a:solidFill>
                    <a:srgbClr val="EFA350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36" name="Freeform: Shape 735">
                    <a:extLst>
                      <a:ext uri="{FF2B5EF4-FFF2-40B4-BE49-F238E27FC236}">
                        <a16:creationId xmlns:a16="http://schemas.microsoft.com/office/drawing/2014/main" xmlns="" id="{54497B07-686C-455C-80F4-046FC3AAF0A9}"/>
                      </a:ext>
                    </a:extLst>
                  </p:cNvPr>
                  <p:cNvSpPr/>
                  <p:nvPr/>
                </p:nvSpPr>
                <p:spPr>
                  <a:xfrm>
                    <a:off x="7114450" y="2100910"/>
                    <a:ext cx="31672" cy="34936"/>
                  </a:xfrm>
                  <a:custGeom>
                    <a:avLst/>
                    <a:gdLst>
                      <a:gd name="connsiteX0" fmla="*/ 20453 w 31672"/>
                      <a:gd name="connsiteY0" fmla="*/ 1207 h 34936"/>
                      <a:gd name="connsiteX1" fmla="*/ 4250 w 31672"/>
                      <a:gd name="connsiteY1" fmla="*/ 4510 h 34936"/>
                      <a:gd name="connsiteX2" fmla="*/ 789 w 31672"/>
                      <a:gd name="connsiteY2" fmla="*/ 21029 h 34936"/>
                      <a:gd name="connsiteX3" fmla="*/ 12430 w 31672"/>
                      <a:gd name="connsiteY3" fmla="*/ 33456 h 34936"/>
                      <a:gd name="connsiteX4" fmla="*/ 24858 w 31672"/>
                      <a:gd name="connsiteY4" fmla="*/ 33456 h 34936"/>
                      <a:gd name="connsiteX5" fmla="*/ 30207 w 31672"/>
                      <a:gd name="connsiteY5" fmla="*/ 26220 h 34936"/>
                      <a:gd name="connsiteX6" fmla="*/ 30364 w 31672"/>
                      <a:gd name="connsiteY6" fmla="*/ 11904 h 34936"/>
                      <a:gd name="connsiteX7" fmla="*/ 20453 w 31672"/>
                      <a:gd name="connsiteY7" fmla="*/ 1207 h 34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72" h="34936">
                        <a:moveTo>
                          <a:pt x="20453" y="1207"/>
                        </a:moveTo>
                        <a:cubicBezTo>
                          <a:pt x="15104" y="-1310"/>
                          <a:pt x="8340" y="263"/>
                          <a:pt x="4250" y="4510"/>
                        </a:cubicBezTo>
                        <a:cubicBezTo>
                          <a:pt x="159" y="8758"/>
                          <a:pt x="-942" y="15365"/>
                          <a:pt x="789" y="21029"/>
                        </a:cubicBezTo>
                        <a:cubicBezTo>
                          <a:pt x="2519" y="26692"/>
                          <a:pt x="7081" y="31254"/>
                          <a:pt x="12430" y="33456"/>
                        </a:cubicBezTo>
                        <a:cubicBezTo>
                          <a:pt x="16363" y="35187"/>
                          <a:pt x="21082" y="35659"/>
                          <a:pt x="24858" y="33456"/>
                        </a:cubicBezTo>
                        <a:cubicBezTo>
                          <a:pt x="27532" y="31883"/>
                          <a:pt x="29263" y="29052"/>
                          <a:pt x="30207" y="26220"/>
                        </a:cubicBezTo>
                        <a:cubicBezTo>
                          <a:pt x="31623" y="21658"/>
                          <a:pt x="32567" y="15994"/>
                          <a:pt x="30364" y="11904"/>
                        </a:cubicBezTo>
                        <a:cubicBezTo>
                          <a:pt x="28319" y="7657"/>
                          <a:pt x="25015" y="2623"/>
                          <a:pt x="20453" y="1207"/>
                        </a:cubicBezTo>
                      </a:path>
                    </a:pathLst>
                  </a:custGeom>
                  <a:solidFill>
                    <a:srgbClr val="EFA350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93" name="Graphic 619">
                  <a:extLst>
                    <a:ext uri="{FF2B5EF4-FFF2-40B4-BE49-F238E27FC236}">
                      <a16:creationId xmlns:a16="http://schemas.microsoft.com/office/drawing/2014/main" xmlns="" id="{E5E3D42B-184D-4630-900A-00C462758D71}"/>
                    </a:ext>
                  </a:extLst>
                </p:cNvPr>
                <p:cNvGrpSpPr/>
                <p:nvPr/>
              </p:nvGrpSpPr>
              <p:grpSpPr>
                <a:xfrm>
                  <a:off x="5572157" y="1905289"/>
                  <a:ext cx="1624947" cy="2104679"/>
                  <a:chOff x="5572157" y="1905289"/>
                  <a:chExt cx="1624947" cy="2104679"/>
                </a:xfrm>
              </p:grpSpPr>
              <p:sp>
                <p:nvSpPr>
                  <p:cNvPr id="694" name="Freeform: Shape 693">
                    <a:extLst>
                      <a:ext uri="{FF2B5EF4-FFF2-40B4-BE49-F238E27FC236}">
                        <a16:creationId xmlns:a16="http://schemas.microsoft.com/office/drawing/2014/main" xmlns="" id="{D51C9CC2-79C6-400E-AD57-C4FA0C06338B}"/>
                      </a:ext>
                    </a:extLst>
                  </p:cNvPr>
                  <p:cNvSpPr/>
                  <p:nvPr/>
                </p:nvSpPr>
                <p:spPr>
                  <a:xfrm>
                    <a:off x="7016444" y="2281430"/>
                    <a:ext cx="180659" cy="266520"/>
                  </a:xfrm>
                  <a:custGeom>
                    <a:avLst/>
                    <a:gdLst>
                      <a:gd name="connsiteX0" fmla="*/ 0 w 180659"/>
                      <a:gd name="connsiteY0" fmla="*/ 188334 h 266520"/>
                      <a:gd name="connsiteX1" fmla="*/ 18563 w 180659"/>
                      <a:gd name="connsiteY1" fmla="*/ 68931 h 266520"/>
                      <a:gd name="connsiteX2" fmla="*/ 28632 w 180659"/>
                      <a:gd name="connsiteY2" fmla="*/ 132802 h 266520"/>
                      <a:gd name="connsiteX3" fmla="*/ 106188 w 180659"/>
                      <a:gd name="connsiteY3" fmla="*/ 2229 h 266520"/>
                      <a:gd name="connsiteX4" fmla="*/ 66859 w 180659"/>
                      <a:gd name="connsiteY4" fmla="*/ 105429 h 266520"/>
                      <a:gd name="connsiteX5" fmla="*/ 148978 w 180659"/>
                      <a:gd name="connsiteY5" fmla="*/ 30703 h 266520"/>
                      <a:gd name="connsiteX6" fmla="*/ 88412 w 180659"/>
                      <a:gd name="connsiteY6" fmla="*/ 128240 h 266520"/>
                      <a:gd name="connsiteX7" fmla="*/ 178397 w 180659"/>
                      <a:gd name="connsiteY7" fmla="*/ 61695 h 266520"/>
                      <a:gd name="connsiteX8" fmla="*/ 111065 w 180659"/>
                      <a:gd name="connsiteY8" fmla="*/ 146803 h 266520"/>
                      <a:gd name="connsiteX9" fmla="*/ 162193 w 180659"/>
                      <a:gd name="connsiteY9" fmla="*/ 126981 h 266520"/>
                      <a:gd name="connsiteX10" fmla="*/ 70792 w 180659"/>
                      <a:gd name="connsiteY10" fmla="*/ 266520 h 266520"/>
                      <a:gd name="connsiteX11" fmla="*/ 0 w 180659"/>
                      <a:gd name="connsiteY11" fmla="*/ 188334 h 266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80659" h="266520">
                        <a:moveTo>
                          <a:pt x="0" y="188334"/>
                        </a:moveTo>
                        <a:cubicBezTo>
                          <a:pt x="0" y="188334"/>
                          <a:pt x="14001" y="80730"/>
                          <a:pt x="18563" y="68931"/>
                        </a:cubicBezTo>
                        <a:cubicBezTo>
                          <a:pt x="22024" y="59807"/>
                          <a:pt x="28632" y="132802"/>
                          <a:pt x="28632" y="132802"/>
                        </a:cubicBezTo>
                        <a:cubicBezTo>
                          <a:pt x="28632" y="132802"/>
                          <a:pt x="104458" y="-20110"/>
                          <a:pt x="106188" y="2229"/>
                        </a:cubicBezTo>
                        <a:cubicBezTo>
                          <a:pt x="107919" y="24568"/>
                          <a:pt x="66859" y="105429"/>
                          <a:pt x="66859" y="105429"/>
                        </a:cubicBezTo>
                        <a:cubicBezTo>
                          <a:pt x="66859" y="105429"/>
                          <a:pt x="166441" y="2229"/>
                          <a:pt x="148978" y="30703"/>
                        </a:cubicBezTo>
                        <a:cubicBezTo>
                          <a:pt x="131516" y="59020"/>
                          <a:pt x="88412" y="128240"/>
                          <a:pt x="88412" y="128240"/>
                        </a:cubicBezTo>
                        <a:cubicBezTo>
                          <a:pt x="88412" y="128240"/>
                          <a:pt x="197589" y="26613"/>
                          <a:pt x="178397" y="61695"/>
                        </a:cubicBezTo>
                        <a:cubicBezTo>
                          <a:pt x="159204" y="96776"/>
                          <a:pt x="111065" y="146803"/>
                          <a:pt x="111065" y="146803"/>
                        </a:cubicBezTo>
                        <a:cubicBezTo>
                          <a:pt x="111065" y="146803"/>
                          <a:pt x="188307" y="97406"/>
                          <a:pt x="162193" y="126981"/>
                        </a:cubicBezTo>
                        <a:cubicBezTo>
                          <a:pt x="136079" y="156714"/>
                          <a:pt x="89828" y="212718"/>
                          <a:pt x="70792" y="266520"/>
                        </a:cubicBezTo>
                        <a:lnTo>
                          <a:pt x="0" y="188334"/>
                        </a:lnTo>
                        <a:close/>
                      </a:path>
                    </a:pathLst>
                  </a:custGeom>
                  <a:solidFill>
                    <a:srgbClr val="F4D2B9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94">
                    <a:extLst>
                      <a:ext uri="{FF2B5EF4-FFF2-40B4-BE49-F238E27FC236}">
                        <a16:creationId xmlns:a16="http://schemas.microsoft.com/office/drawing/2014/main" xmlns="" id="{E10E69B2-8704-47E5-9AFB-B9F259A6DC98}"/>
                      </a:ext>
                    </a:extLst>
                  </p:cNvPr>
                  <p:cNvSpPr/>
                  <p:nvPr/>
                </p:nvSpPr>
                <p:spPr>
                  <a:xfrm>
                    <a:off x="5631149" y="2430593"/>
                    <a:ext cx="1522632" cy="1574420"/>
                  </a:xfrm>
                  <a:custGeom>
                    <a:avLst/>
                    <a:gdLst>
                      <a:gd name="connsiteX0" fmla="*/ 680991 w 1522632"/>
                      <a:gd name="connsiteY0" fmla="*/ 557686 h 1574420"/>
                      <a:gd name="connsiteX1" fmla="*/ 252304 w 1522632"/>
                      <a:gd name="connsiteY1" fmla="*/ 732150 h 1574420"/>
                      <a:gd name="connsiteX2" fmla="*/ 30803 w 1522632"/>
                      <a:gd name="connsiteY2" fmla="*/ 1019724 h 1574420"/>
                      <a:gd name="connsiteX3" fmla="*/ 7363 w 1522632"/>
                      <a:gd name="connsiteY3" fmla="*/ 1403418 h 1574420"/>
                      <a:gd name="connsiteX4" fmla="*/ 159959 w 1522632"/>
                      <a:gd name="connsiteY4" fmla="*/ 1403418 h 1574420"/>
                      <a:gd name="connsiteX5" fmla="*/ 210773 w 1522632"/>
                      <a:gd name="connsiteY5" fmla="*/ 1077931 h 1574420"/>
                      <a:gd name="connsiteX6" fmla="*/ 316174 w 1522632"/>
                      <a:gd name="connsiteY6" fmla="*/ 953021 h 1574420"/>
                      <a:gd name="connsiteX7" fmla="*/ 305792 w 1522632"/>
                      <a:gd name="connsiteY7" fmla="*/ 1574421 h 1574420"/>
                      <a:gd name="connsiteX8" fmla="*/ 1064999 w 1522632"/>
                      <a:gd name="connsiteY8" fmla="*/ 1505044 h 1574420"/>
                      <a:gd name="connsiteX9" fmla="*/ 1064999 w 1522632"/>
                      <a:gd name="connsiteY9" fmla="*/ 803414 h 1574420"/>
                      <a:gd name="connsiteX10" fmla="*/ 1522632 w 1522632"/>
                      <a:gd name="connsiteY10" fmla="*/ 101784 h 1574420"/>
                      <a:gd name="connsiteX11" fmla="*/ 1339516 w 1522632"/>
                      <a:gd name="connsiteY11" fmla="*/ 0 h 1574420"/>
                      <a:gd name="connsiteX12" fmla="*/ 851364 w 1522632"/>
                      <a:gd name="connsiteY12" fmla="*/ 549191 h 1574420"/>
                      <a:gd name="connsiteX13" fmla="*/ 680991 w 1522632"/>
                      <a:gd name="connsiteY13" fmla="*/ 557686 h 1574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522632" h="1574420">
                        <a:moveTo>
                          <a:pt x="680991" y="557686"/>
                        </a:moveTo>
                        <a:cubicBezTo>
                          <a:pt x="522416" y="565552"/>
                          <a:pt x="371078" y="626905"/>
                          <a:pt x="252304" y="732150"/>
                        </a:cubicBezTo>
                        <a:cubicBezTo>
                          <a:pt x="146588" y="825753"/>
                          <a:pt x="56603" y="942481"/>
                          <a:pt x="30803" y="1019724"/>
                        </a:cubicBezTo>
                        <a:cubicBezTo>
                          <a:pt x="-20010" y="1172320"/>
                          <a:pt x="7363" y="1403418"/>
                          <a:pt x="7363" y="1403418"/>
                        </a:cubicBezTo>
                        <a:lnTo>
                          <a:pt x="159959" y="1403418"/>
                        </a:lnTo>
                        <a:lnTo>
                          <a:pt x="210773" y="1077931"/>
                        </a:lnTo>
                        <a:lnTo>
                          <a:pt x="316174" y="953021"/>
                        </a:lnTo>
                        <a:lnTo>
                          <a:pt x="305792" y="1574421"/>
                        </a:lnTo>
                        <a:lnTo>
                          <a:pt x="1064999" y="1505044"/>
                        </a:lnTo>
                        <a:lnTo>
                          <a:pt x="1064999" y="803414"/>
                        </a:lnTo>
                        <a:lnTo>
                          <a:pt x="1522632" y="101784"/>
                        </a:lnTo>
                        <a:lnTo>
                          <a:pt x="1339516" y="0"/>
                        </a:lnTo>
                        <a:lnTo>
                          <a:pt x="851364" y="549191"/>
                        </a:lnTo>
                        <a:lnTo>
                          <a:pt x="680991" y="557686"/>
                        </a:lnTo>
                        <a:close/>
                      </a:path>
                    </a:pathLst>
                  </a:custGeom>
                  <a:solidFill>
                    <a:srgbClr val="5F4955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6" name="Freeform: Shape 695">
                    <a:extLst>
                      <a:ext uri="{FF2B5EF4-FFF2-40B4-BE49-F238E27FC236}">
                        <a16:creationId xmlns:a16="http://schemas.microsoft.com/office/drawing/2014/main" xmlns="" id="{BB1C24DA-5D27-4E21-B6DA-F653C7BCF1DF}"/>
                      </a:ext>
                    </a:extLst>
                  </p:cNvPr>
                  <p:cNvSpPr/>
                  <p:nvPr/>
                </p:nvSpPr>
                <p:spPr>
                  <a:xfrm>
                    <a:off x="5946360" y="3577092"/>
                    <a:ext cx="754764" cy="27646"/>
                  </a:xfrm>
                  <a:custGeom>
                    <a:avLst/>
                    <a:gdLst>
                      <a:gd name="connsiteX0" fmla="*/ 3009 w 754764"/>
                      <a:gd name="connsiteY0" fmla="*/ 7100 h 27646"/>
                      <a:gd name="connsiteX1" fmla="*/ 748216 w 754764"/>
                      <a:gd name="connsiteY1" fmla="*/ 13708 h 27646"/>
                      <a:gd name="connsiteX2" fmla="*/ 748216 w 754764"/>
                      <a:gd name="connsiteY2" fmla="*/ 21 h 27646"/>
                      <a:gd name="connsiteX3" fmla="*/ 3009 w 754764"/>
                      <a:gd name="connsiteY3" fmla="*/ 650 h 27646"/>
                      <a:gd name="connsiteX4" fmla="*/ 3009 w 754764"/>
                      <a:gd name="connsiteY4" fmla="*/ 7100 h 27646"/>
                      <a:gd name="connsiteX5" fmla="*/ 3009 w 754764"/>
                      <a:gd name="connsiteY5" fmla="*/ 7100 h 276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54764" h="27646">
                        <a:moveTo>
                          <a:pt x="3009" y="7100"/>
                        </a:moveTo>
                        <a:cubicBezTo>
                          <a:pt x="250153" y="35260"/>
                          <a:pt x="500443" y="31484"/>
                          <a:pt x="748216" y="13708"/>
                        </a:cubicBezTo>
                        <a:cubicBezTo>
                          <a:pt x="756868" y="13078"/>
                          <a:pt x="757026" y="-608"/>
                          <a:pt x="748216" y="21"/>
                        </a:cubicBezTo>
                        <a:cubicBezTo>
                          <a:pt x="498712" y="19214"/>
                          <a:pt x="252670" y="13236"/>
                          <a:pt x="3009" y="650"/>
                        </a:cubicBezTo>
                        <a:cubicBezTo>
                          <a:pt x="-1081" y="650"/>
                          <a:pt x="-924" y="6786"/>
                          <a:pt x="3009" y="7100"/>
                        </a:cubicBezTo>
                        <a:lnTo>
                          <a:pt x="3009" y="7100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7" name="Freeform: Shape 696">
                    <a:extLst>
                      <a:ext uri="{FF2B5EF4-FFF2-40B4-BE49-F238E27FC236}">
                        <a16:creationId xmlns:a16="http://schemas.microsoft.com/office/drawing/2014/main" xmlns="" id="{3DCB251D-5976-4738-99D8-CC5ACFCA355E}"/>
                      </a:ext>
                    </a:extLst>
                  </p:cNvPr>
                  <p:cNvSpPr/>
                  <p:nvPr/>
                </p:nvSpPr>
                <p:spPr>
                  <a:xfrm>
                    <a:off x="5945829" y="3506909"/>
                    <a:ext cx="758539" cy="19786"/>
                  </a:xfrm>
                  <a:custGeom>
                    <a:avLst/>
                    <a:gdLst>
                      <a:gd name="connsiteX0" fmla="*/ 3540 w 758539"/>
                      <a:gd name="connsiteY0" fmla="*/ 12154 h 19786"/>
                      <a:gd name="connsiteX1" fmla="*/ 752522 w 758539"/>
                      <a:gd name="connsiteY1" fmla="*/ 17975 h 19786"/>
                      <a:gd name="connsiteX2" fmla="*/ 752522 w 758539"/>
                      <a:gd name="connsiteY2" fmla="*/ 5704 h 19786"/>
                      <a:gd name="connsiteX3" fmla="*/ 3540 w 758539"/>
                      <a:gd name="connsiteY3" fmla="*/ 4918 h 19786"/>
                      <a:gd name="connsiteX4" fmla="*/ 3540 w 758539"/>
                      <a:gd name="connsiteY4" fmla="*/ 12154 h 19786"/>
                      <a:gd name="connsiteX5" fmla="*/ 3540 w 758539"/>
                      <a:gd name="connsiteY5" fmla="*/ 12154 h 19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58539" h="19786">
                        <a:moveTo>
                          <a:pt x="3540" y="12154"/>
                        </a:moveTo>
                        <a:cubicBezTo>
                          <a:pt x="252257" y="24582"/>
                          <a:pt x="503490" y="18132"/>
                          <a:pt x="752522" y="17975"/>
                        </a:cubicBezTo>
                        <a:cubicBezTo>
                          <a:pt x="760545" y="17975"/>
                          <a:pt x="760545" y="5704"/>
                          <a:pt x="752522" y="5704"/>
                        </a:cubicBezTo>
                        <a:cubicBezTo>
                          <a:pt x="503490" y="3187"/>
                          <a:pt x="252414" y="-5308"/>
                          <a:pt x="3540" y="4918"/>
                        </a:cubicBezTo>
                        <a:cubicBezTo>
                          <a:pt x="-1180" y="4918"/>
                          <a:pt x="-1180" y="11997"/>
                          <a:pt x="3540" y="12154"/>
                        </a:cubicBezTo>
                        <a:lnTo>
                          <a:pt x="3540" y="12154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8" name="Freeform: Shape 697">
                    <a:extLst>
                      <a:ext uri="{FF2B5EF4-FFF2-40B4-BE49-F238E27FC236}">
                        <a16:creationId xmlns:a16="http://schemas.microsoft.com/office/drawing/2014/main" xmlns="" id="{BF1DCC41-3E3C-4068-B07D-C0F28576A3D6}"/>
                      </a:ext>
                    </a:extLst>
                  </p:cNvPr>
                  <p:cNvSpPr/>
                  <p:nvPr/>
                </p:nvSpPr>
                <p:spPr>
                  <a:xfrm>
                    <a:off x="5944885" y="3431275"/>
                    <a:ext cx="750673" cy="28493"/>
                  </a:xfrm>
                  <a:custGeom>
                    <a:avLst/>
                    <a:gdLst>
                      <a:gd name="connsiteX0" fmla="*/ 4484 w 750673"/>
                      <a:gd name="connsiteY0" fmla="*/ 21086 h 28493"/>
                      <a:gd name="connsiteX1" fmla="*/ 744656 w 750673"/>
                      <a:gd name="connsiteY1" fmla="*/ 12591 h 28493"/>
                      <a:gd name="connsiteX2" fmla="*/ 744656 w 750673"/>
                      <a:gd name="connsiteY2" fmla="*/ 6 h 28493"/>
                      <a:gd name="connsiteX3" fmla="*/ 4484 w 750673"/>
                      <a:gd name="connsiteY3" fmla="*/ 11647 h 28493"/>
                      <a:gd name="connsiteX4" fmla="*/ 4484 w 750673"/>
                      <a:gd name="connsiteY4" fmla="*/ 21086 h 28493"/>
                      <a:gd name="connsiteX5" fmla="*/ 4484 w 750673"/>
                      <a:gd name="connsiteY5" fmla="*/ 21086 h 28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50673" h="28493">
                        <a:moveTo>
                          <a:pt x="4484" y="21086"/>
                        </a:moveTo>
                        <a:cubicBezTo>
                          <a:pt x="250683" y="35087"/>
                          <a:pt x="498771" y="27536"/>
                          <a:pt x="744656" y="12591"/>
                        </a:cubicBezTo>
                        <a:cubicBezTo>
                          <a:pt x="752679" y="12119"/>
                          <a:pt x="752679" y="-309"/>
                          <a:pt x="744656" y="6"/>
                        </a:cubicBezTo>
                        <a:cubicBezTo>
                          <a:pt x="497670" y="13220"/>
                          <a:pt x="251785" y="12277"/>
                          <a:pt x="4484" y="11647"/>
                        </a:cubicBezTo>
                        <a:cubicBezTo>
                          <a:pt x="-1495" y="11805"/>
                          <a:pt x="-1495" y="20772"/>
                          <a:pt x="4484" y="21086"/>
                        </a:cubicBezTo>
                        <a:lnTo>
                          <a:pt x="4484" y="2108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9" name="Freeform: Shape 698">
                    <a:extLst>
                      <a:ext uri="{FF2B5EF4-FFF2-40B4-BE49-F238E27FC236}">
                        <a16:creationId xmlns:a16="http://schemas.microsoft.com/office/drawing/2014/main" xmlns="" id="{4008F225-9CFF-4CF5-9DCF-6FC92A258300}"/>
                      </a:ext>
                    </a:extLst>
                  </p:cNvPr>
                  <p:cNvSpPr/>
                  <p:nvPr/>
                </p:nvSpPr>
                <p:spPr>
                  <a:xfrm>
                    <a:off x="5919636" y="3352224"/>
                    <a:ext cx="784535" cy="27149"/>
                  </a:xfrm>
                  <a:custGeom>
                    <a:avLst/>
                    <a:gdLst>
                      <a:gd name="connsiteX0" fmla="*/ 944 w 784535"/>
                      <a:gd name="connsiteY0" fmla="*/ 7636 h 27149"/>
                      <a:gd name="connsiteX1" fmla="*/ 778872 w 784535"/>
                      <a:gd name="connsiteY1" fmla="*/ 17075 h 27149"/>
                      <a:gd name="connsiteX2" fmla="*/ 778872 w 784535"/>
                      <a:gd name="connsiteY2" fmla="*/ 5276 h 27149"/>
                      <a:gd name="connsiteX3" fmla="*/ 944 w 784535"/>
                      <a:gd name="connsiteY3" fmla="*/ 5905 h 27149"/>
                      <a:gd name="connsiteX4" fmla="*/ 944 w 784535"/>
                      <a:gd name="connsiteY4" fmla="*/ 7636 h 27149"/>
                      <a:gd name="connsiteX5" fmla="*/ 944 w 784535"/>
                      <a:gd name="connsiteY5" fmla="*/ 7636 h 27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4535" h="27149">
                        <a:moveTo>
                          <a:pt x="944" y="7636"/>
                        </a:moveTo>
                        <a:cubicBezTo>
                          <a:pt x="254695" y="40829"/>
                          <a:pt x="523548" y="22895"/>
                          <a:pt x="778872" y="17075"/>
                        </a:cubicBezTo>
                        <a:cubicBezTo>
                          <a:pt x="786424" y="16917"/>
                          <a:pt x="786424" y="5119"/>
                          <a:pt x="778872" y="5276"/>
                        </a:cubicBezTo>
                        <a:cubicBezTo>
                          <a:pt x="520559" y="11569"/>
                          <a:pt x="258313" y="-9826"/>
                          <a:pt x="944" y="5905"/>
                        </a:cubicBezTo>
                        <a:cubicBezTo>
                          <a:pt x="-315" y="5905"/>
                          <a:pt x="-315" y="7478"/>
                          <a:pt x="944" y="7636"/>
                        </a:cubicBezTo>
                        <a:lnTo>
                          <a:pt x="944" y="763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0" name="Freeform: Shape 699">
                    <a:extLst>
                      <a:ext uri="{FF2B5EF4-FFF2-40B4-BE49-F238E27FC236}">
                        <a16:creationId xmlns:a16="http://schemas.microsoft.com/office/drawing/2014/main" xmlns="" id="{358492BD-8324-4EED-94DC-C74E50EB3C11}"/>
                      </a:ext>
                    </a:extLst>
                  </p:cNvPr>
                  <p:cNvSpPr/>
                  <p:nvPr/>
                </p:nvSpPr>
                <p:spPr>
                  <a:xfrm>
                    <a:off x="5935407" y="3253629"/>
                    <a:ext cx="766169" cy="30101"/>
                  </a:xfrm>
                  <a:custGeom>
                    <a:avLst/>
                    <a:gdLst>
                      <a:gd name="connsiteX0" fmla="*/ 1534 w 766169"/>
                      <a:gd name="connsiteY0" fmla="*/ 22066 h 30101"/>
                      <a:gd name="connsiteX1" fmla="*/ 760742 w 766169"/>
                      <a:gd name="connsiteY1" fmla="*/ 12785 h 30101"/>
                      <a:gd name="connsiteX2" fmla="*/ 760742 w 766169"/>
                      <a:gd name="connsiteY2" fmla="*/ 1458 h 30101"/>
                      <a:gd name="connsiteX3" fmla="*/ 1534 w 766169"/>
                      <a:gd name="connsiteY3" fmla="*/ 18920 h 30101"/>
                      <a:gd name="connsiteX4" fmla="*/ 1534 w 766169"/>
                      <a:gd name="connsiteY4" fmla="*/ 22066 h 30101"/>
                      <a:gd name="connsiteX5" fmla="*/ 1534 w 766169"/>
                      <a:gd name="connsiteY5" fmla="*/ 22066 h 30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66169" h="30101">
                        <a:moveTo>
                          <a:pt x="1534" y="22066"/>
                        </a:moveTo>
                        <a:cubicBezTo>
                          <a:pt x="250251" y="41731"/>
                          <a:pt x="511238" y="20021"/>
                          <a:pt x="760742" y="12785"/>
                        </a:cubicBezTo>
                        <a:cubicBezTo>
                          <a:pt x="767978" y="12627"/>
                          <a:pt x="767978" y="1458"/>
                          <a:pt x="760742" y="1458"/>
                        </a:cubicBezTo>
                        <a:cubicBezTo>
                          <a:pt x="511081" y="2874"/>
                          <a:pt x="249621" y="-9397"/>
                          <a:pt x="1534" y="18920"/>
                        </a:cubicBezTo>
                        <a:cubicBezTo>
                          <a:pt x="-511" y="19077"/>
                          <a:pt x="-511" y="21909"/>
                          <a:pt x="1534" y="22066"/>
                        </a:cubicBezTo>
                        <a:lnTo>
                          <a:pt x="1534" y="2206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1" name="Freeform: Shape 700">
                    <a:extLst>
                      <a:ext uri="{FF2B5EF4-FFF2-40B4-BE49-F238E27FC236}">
                        <a16:creationId xmlns:a16="http://schemas.microsoft.com/office/drawing/2014/main" xmlns="" id="{ED296054-5050-4B9F-8A7B-5A8A513F93BE}"/>
                      </a:ext>
                    </a:extLst>
                  </p:cNvPr>
                  <p:cNvSpPr/>
                  <p:nvPr/>
                </p:nvSpPr>
                <p:spPr>
                  <a:xfrm>
                    <a:off x="5971033" y="3153581"/>
                    <a:ext cx="692708" cy="42000"/>
                  </a:xfrm>
                  <a:custGeom>
                    <a:avLst/>
                    <a:gdLst>
                      <a:gd name="connsiteX0" fmla="*/ 1618 w 692708"/>
                      <a:gd name="connsiteY0" fmla="*/ 27725 h 42000"/>
                      <a:gd name="connsiteX1" fmla="*/ 687045 w 692708"/>
                      <a:gd name="connsiteY1" fmla="*/ 11836 h 42000"/>
                      <a:gd name="connsiteX2" fmla="*/ 687045 w 692708"/>
                      <a:gd name="connsiteY2" fmla="*/ 37 h 42000"/>
                      <a:gd name="connsiteX3" fmla="*/ 2248 w 692708"/>
                      <a:gd name="connsiteY3" fmla="*/ 23320 h 42000"/>
                      <a:gd name="connsiteX4" fmla="*/ 1618 w 692708"/>
                      <a:gd name="connsiteY4" fmla="*/ 27725 h 42000"/>
                      <a:gd name="connsiteX5" fmla="*/ 1618 w 692708"/>
                      <a:gd name="connsiteY5" fmla="*/ 27725 h 4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2708" h="42000">
                        <a:moveTo>
                          <a:pt x="1618" y="27725"/>
                        </a:moveTo>
                        <a:cubicBezTo>
                          <a:pt x="222333" y="59345"/>
                          <a:pt x="466488" y="31343"/>
                          <a:pt x="687045" y="11836"/>
                        </a:cubicBezTo>
                        <a:cubicBezTo>
                          <a:pt x="694596" y="11207"/>
                          <a:pt x="694596" y="-749"/>
                          <a:pt x="687045" y="37"/>
                        </a:cubicBezTo>
                        <a:cubicBezTo>
                          <a:pt x="458779" y="20803"/>
                          <a:pt x="229569" y="6015"/>
                          <a:pt x="2248" y="23320"/>
                        </a:cubicBezTo>
                        <a:cubicBezTo>
                          <a:pt x="-112" y="23477"/>
                          <a:pt x="-1056" y="27410"/>
                          <a:pt x="1618" y="27725"/>
                        </a:cubicBezTo>
                        <a:lnTo>
                          <a:pt x="1618" y="27725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2" name="Freeform: Shape 701">
                    <a:extLst>
                      <a:ext uri="{FF2B5EF4-FFF2-40B4-BE49-F238E27FC236}">
                        <a16:creationId xmlns:a16="http://schemas.microsoft.com/office/drawing/2014/main" xmlns="" id="{FE1BAA8C-8C67-42CA-A11F-C4379E935030}"/>
                      </a:ext>
                    </a:extLst>
                  </p:cNvPr>
                  <p:cNvSpPr/>
                  <p:nvPr/>
                </p:nvSpPr>
                <p:spPr>
                  <a:xfrm>
                    <a:off x="5945652" y="3059046"/>
                    <a:ext cx="620809" cy="55871"/>
                  </a:xfrm>
                  <a:custGeom>
                    <a:avLst/>
                    <a:gdLst>
                      <a:gd name="connsiteX0" fmla="*/ 3717 w 620809"/>
                      <a:gd name="connsiteY0" fmla="*/ 55872 h 55871"/>
                      <a:gd name="connsiteX1" fmla="*/ 615205 w 620809"/>
                      <a:gd name="connsiteY1" fmla="*/ 11823 h 55871"/>
                      <a:gd name="connsiteX2" fmla="*/ 615205 w 620809"/>
                      <a:gd name="connsiteY2" fmla="*/ 25 h 55871"/>
                      <a:gd name="connsiteX3" fmla="*/ 3717 w 620809"/>
                      <a:gd name="connsiteY3" fmla="*/ 48321 h 55871"/>
                      <a:gd name="connsiteX4" fmla="*/ 3717 w 620809"/>
                      <a:gd name="connsiteY4" fmla="*/ 55872 h 55871"/>
                      <a:gd name="connsiteX5" fmla="*/ 3717 w 620809"/>
                      <a:gd name="connsiteY5" fmla="*/ 55872 h 55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0809" h="55871">
                        <a:moveTo>
                          <a:pt x="3717" y="55872"/>
                        </a:moveTo>
                        <a:cubicBezTo>
                          <a:pt x="207441" y="54771"/>
                          <a:pt x="412896" y="34162"/>
                          <a:pt x="615205" y="11823"/>
                        </a:cubicBezTo>
                        <a:cubicBezTo>
                          <a:pt x="622599" y="11037"/>
                          <a:pt x="622756" y="-605"/>
                          <a:pt x="615205" y="25"/>
                        </a:cubicBezTo>
                        <a:cubicBezTo>
                          <a:pt x="411480" y="19374"/>
                          <a:pt x="207913" y="35421"/>
                          <a:pt x="3717" y="48321"/>
                        </a:cubicBezTo>
                        <a:cubicBezTo>
                          <a:pt x="-1160" y="48478"/>
                          <a:pt x="-1317" y="55872"/>
                          <a:pt x="3717" y="55872"/>
                        </a:cubicBezTo>
                        <a:lnTo>
                          <a:pt x="3717" y="55872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3" name="Freeform: Shape 702">
                    <a:extLst>
                      <a:ext uri="{FF2B5EF4-FFF2-40B4-BE49-F238E27FC236}">
                        <a16:creationId xmlns:a16="http://schemas.microsoft.com/office/drawing/2014/main" xmlns="" id="{5A5969FC-E185-4213-9E4D-D5BA8F75D262}"/>
                      </a:ext>
                    </a:extLst>
                  </p:cNvPr>
                  <p:cNvSpPr/>
                  <p:nvPr/>
                </p:nvSpPr>
                <p:spPr>
                  <a:xfrm>
                    <a:off x="6493791" y="2969298"/>
                    <a:ext cx="220378" cy="248044"/>
                  </a:xfrm>
                  <a:custGeom>
                    <a:avLst/>
                    <a:gdLst>
                      <a:gd name="connsiteX0" fmla="*/ 993 w 220378"/>
                      <a:gd name="connsiteY0" fmla="*/ 6553 h 248044"/>
                      <a:gd name="connsiteX1" fmla="*/ 209751 w 220378"/>
                      <a:gd name="connsiteY1" fmla="*/ 245988 h 248044"/>
                      <a:gd name="connsiteX2" fmla="*/ 218718 w 220378"/>
                      <a:gd name="connsiteY2" fmla="*/ 237021 h 248044"/>
                      <a:gd name="connsiteX3" fmla="*/ 6341 w 220378"/>
                      <a:gd name="connsiteY3" fmla="*/ 1204 h 248044"/>
                      <a:gd name="connsiteX4" fmla="*/ 993 w 220378"/>
                      <a:gd name="connsiteY4" fmla="*/ 6553 h 248044"/>
                      <a:gd name="connsiteX5" fmla="*/ 993 w 220378"/>
                      <a:gd name="connsiteY5" fmla="*/ 6553 h 248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0378" h="248044">
                        <a:moveTo>
                          <a:pt x="993" y="6553"/>
                        </a:moveTo>
                        <a:cubicBezTo>
                          <a:pt x="69897" y="86941"/>
                          <a:pt x="139116" y="167015"/>
                          <a:pt x="209751" y="245988"/>
                        </a:cubicBezTo>
                        <a:cubicBezTo>
                          <a:pt x="215257" y="252123"/>
                          <a:pt x="224067" y="243156"/>
                          <a:pt x="218718" y="237021"/>
                        </a:cubicBezTo>
                        <a:cubicBezTo>
                          <a:pt x="148870" y="157576"/>
                          <a:pt x="77763" y="79233"/>
                          <a:pt x="6341" y="1204"/>
                        </a:cubicBezTo>
                        <a:cubicBezTo>
                          <a:pt x="2880" y="-2414"/>
                          <a:pt x="-2154" y="2935"/>
                          <a:pt x="993" y="6553"/>
                        </a:cubicBezTo>
                        <a:lnTo>
                          <a:pt x="993" y="6553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4" name="Freeform: Shape 703">
                    <a:extLst>
                      <a:ext uri="{FF2B5EF4-FFF2-40B4-BE49-F238E27FC236}">
                        <a16:creationId xmlns:a16="http://schemas.microsoft.com/office/drawing/2014/main" xmlns="" id="{122B6041-1DCA-432F-9C5F-2B7777044B69}"/>
                      </a:ext>
                    </a:extLst>
                  </p:cNvPr>
                  <p:cNvSpPr/>
                  <p:nvPr/>
                </p:nvSpPr>
                <p:spPr>
                  <a:xfrm>
                    <a:off x="6546372" y="2905818"/>
                    <a:ext cx="226397" cy="228802"/>
                  </a:xfrm>
                  <a:custGeom>
                    <a:avLst/>
                    <a:gdLst>
                      <a:gd name="connsiteX0" fmla="*/ 483 w 226397"/>
                      <a:gd name="connsiteY0" fmla="*/ 3960 h 228802"/>
                      <a:gd name="connsiteX1" fmla="*/ 216164 w 226397"/>
                      <a:gd name="connsiteY1" fmla="*/ 227192 h 228802"/>
                      <a:gd name="connsiteX2" fmla="*/ 224659 w 226397"/>
                      <a:gd name="connsiteY2" fmla="*/ 218697 h 228802"/>
                      <a:gd name="connsiteX3" fmla="*/ 5046 w 226397"/>
                      <a:gd name="connsiteY3" fmla="*/ 657 h 228802"/>
                      <a:gd name="connsiteX4" fmla="*/ 483 w 226397"/>
                      <a:gd name="connsiteY4" fmla="*/ 3960 h 228802"/>
                      <a:gd name="connsiteX5" fmla="*/ 483 w 226397"/>
                      <a:gd name="connsiteY5" fmla="*/ 3960 h 2288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397" h="228802">
                        <a:moveTo>
                          <a:pt x="483" y="3960"/>
                        </a:moveTo>
                        <a:cubicBezTo>
                          <a:pt x="59949" y="85136"/>
                          <a:pt x="141281" y="160176"/>
                          <a:pt x="216164" y="227192"/>
                        </a:cubicBezTo>
                        <a:cubicBezTo>
                          <a:pt x="221827" y="232226"/>
                          <a:pt x="230008" y="224360"/>
                          <a:pt x="224659" y="218697"/>
                        </a:cubicBezTo>
                        <a:cubicBezTo>
                          <a:pt x="153709" y="146017"/>
                          <a:pt x="82445" y="66100"/>
                          <a:pt x="5046" y="657"/>
                        </a:cubicBezTo>
                        <a:cubicBezTo>
                          <a:pt x="2686" y="-1231"/>
                          <a:pt x="-1404" y="1286"/>
                          <a:pt x="483" y="3960"/>
                        </a:cubicBezTo>
                        <a:lnTo>
                          <a:pt x="483" y="3960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5" name="Freeform: Shape 704">
                    <a:extLst>
                      <a:ext uri="{FF2B5EF4-FFF2-40B4-BE49-F238E27FC236}">
                        <a16:creationId xmlns:a16="http://schemas.microsoft.com/office/drawing/2014/main" xmlns="" id="{75249A68-FC9B-4B61-BCD7-3E245B799245}"/>
                      </a:ext>
                    </a:extLst>
                  </p:cNvPr>
                  <p:cNvSpPr/>
                  <p:nvPr/>
                </p:nvSpPr>
                <p:spPr>
                  <a:xfrm>
                    <a:off x="6618600" y="2836016"/>
                    <a:ext cx="195692" cy="204563"/>
                  </a:xfrm>
                  <a:custGeom>
                    <a:avLst/>
                    <a:gdLst>
                      <a:gd name="connsiteX0" fmla="*/ 1093 w 195692"/>
                      <a:gd name="connsiteY0" fmla="*/ 7375 h 204563"/>
                      <a:gd name="connsiteX1" fmla="*/ 184052 w 195692"/>
                      <a:gd name="connsiteY1" fmla="*/ 202447 h 204563"/>
                      <a:gd name="connsiteX2" fmla="*/ 193805 w 195692"/>
                      <a:gd name="connsiteY2" fmla="*/ 192693 h 204563"/>
                      <a:gd name="connsiteX3" fmla="*/ 7228 w 195692"/>
                      <a:gd name="connsiteY3" fmla="*/ 1239 h 204563"/>
                      <a:gd name="connsiteX4" fmla="*/ 1093 w 195692"/>
                      <a:gd name="connsiteY4" fmla="*/ 7375 h 204563"/>
                      <a:gd name="connsiteX5" fmla="*/ 1093 w 195692"/>
                      <a:gd name="connsiteY5" fmla="*/ 7375 h 204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5692" h="204563">
                        <a:moveTo>
                          <a:pt x="1093" y="7375"/>
                        </a:moveTo>
                        <a:cubicBezTo>
                          <a:pt x="57884" y="75493"/>
                          <a:pt x="122384" y="138734"/>
                          <a:pt x="184052" y="202447"/>
                        </a:cubicBezTo>
                        <a:cubicBezTo>
                          <a:pt x="190187" y="208897"/>
                          <a:pt x="199783" y="199143"/>
                          <a:pt x="193805" y="192693"/>
                        </a:cubicBezTo>
                        <a:cubicBezTo>
                          <a:pt x="132924" y="128193"/>
                          <a:pt x="72829" y="61019"/>
                          <a:pt x="7228" y="1239"/>
                        </a:cubicBezTo>
                        <a:cubicBezTo>
                          <a:pt x="3138" y="-2536"/>
                          <a:pt x="-2368" y="3127"/>
                          <a:pt x="1093" y="7375"/>
                        </a:cubicBezTo>
                        <a:lnTo>
                          <a:pt x="1093" y="7375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6" name="Freeform: Shape 705">
                    <a:extLst>
                      <a:ext uri="{FF2B5EF4-FFF2-40B4-BE49-F238E27FC236}">
                        <a16:creationId xmlns:a16="http://schemas.microsoft.com/office/drawing/2014/main" xmlns="" id="{1A4ED6AA-3206-46B0-A711-616F956651D7}"/>
                      </a:ext>
                    </a:extLst>
                  </p:cNvPr>
                  <p:cNvSpPr/>
                  <p:nvPr/>
                </p:nvSpPr>
                <p:spPr>
                  <a:xfrm>
                    <a:off x="6674812" y="2762390"/>
                    <a:ext cx="207930" cy="201132"/>
                  </a:xfrm>
                  <a:custGeom>
                    <a:avLst/>
                    <a:gdLst>
                      <a:gd name="connsiteX0" fmla="*/ 1200 w 207930"/>
                      <a:gd name="connsiteY0" fmla="*/ 6590 h 201132"/>
                      <a:gd name="connsiteX1" fmla="*/ 194856 w 207930"/>
                      <a:gd name="connsiteY1" fmla="*/ 198830 h 201132"/>
                      <a:gd name="connsiteX2" fmla="*/ 205711 w 207930"/>
                      <a:gd name="connsiteY2" fmla="*/ 187975 h 201132"/>
                      <a:gd name="connsiteX3" fmla="*/ 6863 w 207930"/>
                      <a:gd name="connsiteY3" fmla="*/ 926 h 201132"/>
                      <a:gd name="connsiteX4" fmla="*/ 1200 w 207930"/>
                      <a:gd name="connsiteY4" fmla="*/ 6590 h 201132"/>
                      <a:gd name="connsiteX5" fmla="*/ 1200 w 207930"/>
                      <a:gd name="connsiteY5" fmla="*/ 6590 h 201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930" h="201132">
                        <a:moveTo>
                          <a:pt x="1200" y="6590"/>
                        </a:moveTo>
                        <a:cubicBezTo>
                          <a:pt x="63183" y="72977"/>
                          <a:pt x="131615" y="133544"/>
                          <a:pt x="194856" y="198830"/>
                        </a:cubicBezTo>
                        <a:cubicBezTo>
                          <a:pt x="201778" y="205909"/>
                          <a:pt x="212633" y="195054"/>
                          <a:pt x="205711" y="187975"/>
                        </a:cubicBezTo>
                        <a:cubicBezTo>
                          <a:pt x="142470" y="123633"/>
                          <a:pt x="78442" y="56302"/>
                          <a:pt x="6863" y="926"/>
                        </a:cubicBezTo>
                        <a:cubicBezTo>
                          <a:pt x="2931" y="-2063"/>
                          <a:pt x="-2418" y="2814"/>
                          <a:pt x="1200" y="6590"/>
                        </a:cubicBezTo>
                        <a:lnTo>
                          <a:pt x="1200" y="6590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7" name="Freeform: Shape 706">
                    <a:extLst>
                      <a:ext uri="{FF2B5EF4-FFF2-40B4-BE49-F238E27FC236}">
                        <a16:creationId xmlns:a16="http://schemas.microsoft.com/office/drawing/2014/main" xmlns="" id="{CBF842B7-59E1-4A58-B985-9F1830CB2765}"/>
                      </a:ext>
                    </a:extLst>
                  </p:cNvPr>
                  <p:cNvSpPr/>
                  <p:nvPr/>
                </p:nvSpPr>
                <p:spPr>
                  <a:xfrm>
                    <a:off x="6731816" y="2692637"/>
                    <a:ext cx="192247" cy="192582"/>
                  </a:xfrm>
                  <a:custGeom>
                    <a:avLst/>
                    <a:gdLst>
                      <a:gd name="connsiteX0" fmla="*/ 515 w 192247"/>
                      <a:gd name="connsiteY0" fmla="*/ 3034 h 192582"/>
                      <a:gd name="connsiteX1" fmla="*/ 178597 w 192247"/>
                      <a:gd name="connsiteY1" fmla="*/ 190240 h 192582"/>
                      <a:gd name="connsiteX2" fmla="*/ 189924 w 192247"/>
                      <a:gd name="connsiteY2" fmla="*/ 178913 h 192582"/>
                      <a:gd name="connsiteX3" fmla="*/ 3189 w 192247"/>
                      <a:gd name="connsiteY3" fmla="*/ 517 h 192582"/>
                      <a:gd name="connsiteX4" fmla="*/ 515 w 192247"/>
                      <a:gd name="connsiteY4" fmla="*/ 3034 h 192582"/>
                      <a:gd name="connsiteX5" fmla="*/ 515 w 192247"/>
                      <a:gd name="connsiteY5" fmla="*/ 3034 h 1925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2247" h="192582">
                        <a:moveTo>
                          <a:pt x="515" y="3034"/>
                        </a:moveTo>
                        <a:cubicBezTo>
                          <a:pt x="57306" y="68005"/>
                          <a:pt x="117558" y="129201"/>
                          <a:pt x="178597" y="190240"/>
                        </a:cubicBezTo>
                        <a:cubicBezTo>
                          <a:pt x="185833" y="197477"/>
                          <a:pt x="197160" y="186307"/>
                          <a:pt x="189924" y="178913"/>
                        </a:cubicBezTo>
                        <a:cubicBezTo>
                          <a:pt x="129042" y="117875"/>
                          <a:pt x="68004" y="57308"/>
                          <a:pt x="3189" y="517"/>
                        </a:cubicBezTo>
                        <a:cubicBezTo>
                          <a:pt x="1302" y="-1056"/>
                          <a:pt x="-1058" y="1303"/>
                          <a:pt x="515" y="3034"/>
                        </a:cubicBezTo>
                        <a:lnTo>
                          <a:pt x="515" y="3034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8" name="Freeform: Shape 707">
                    <a:extLst>
                      <a:ext uri="{FF2B5EF4-FFF2-40B4-BE49-F238E27FC236}">
                        <a16:creationId xmlns:a16="http://schemas.microsoft.com/office/drawing/2014/main" xmlns="" id="{B7ED9C4D-12CB-4936-B9F7-8E5A098D3731}"/>
                      </a:ext>
                    </a:extLst>
                  </p:cNvPr>
                  <p:cNvSpPr/>
                  <p:nvPr/>
                </p:nvSpPr>
                <p:spPr>
                  <a:xfrm>
                    <a:off x="6809055" y="2619503"/>
                    <a:ext cx="191552" cy="142127"/>
                  </a:xfrm>
                  <a:custGeom>
                    <a:avLst/>
                    <a:gdLst>
                      <a:gd name="connsiteX0" fmla="*/ 519 w 191552"/>
                      <a:gd name="connsiteY0" fmla="*/ 3173 h 142127"/>
                      <a:gd name="connsiteX1" fmla="*/ 181590 w 191552"/>
                      <a:gd name="connsiteY1" fmla="*/ 141139 h 142127"/>
                      <a:gd name="connsiteX2" fmla="*/ 188354 w 191552"/>
                      <a:gd name="connsiteY2" fmla="*/ 129655 h 142127"/>
                      <a:gd name="connsiteX3" fmla="*/ 2721 w 191552"/>
                      <a:gd name="connsiteY3" fmla="*/ 341 h 142127"/>
                      <a:gd name="connsiteX4" fmla="*/ 519 w 191552"/>
                      <a:gd name="connsiteY4" fmla="*/ 3173 h 142127"/>
                      <a:gd name="connsiteX5" fmla="*/ 519 w 191552"/>
                      <a:gd name="connsiteY5" fmla="*/ 3173 h 142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1552" h="142127">
                        <a:moveTo>
                          <a:pt x="519" y="3173"/>
                        </a:moveTo>
                        <a:cubicBezTo>
                          <a:pt x="49916" y="59334"/>
                          <a:pt x="118034" y="102911"/>
                          <a:pt x="181590" y="141139"/>
                        </a:cubicBezTo>
                        <a:cubicBezTo>
                          <a:pt x="188984" y="145544"/>
                          <a:pt x="195748" y="134060"/>
                          <a:pt x="188354" y="129655"/>
                        </a:cubicBezTo>
                        <a:cubicBezTo>
                          <a:pt x="122911" y="90798"/>
                          <a:pt x="65491" y="42502"/>
                          <a:pt x="2721" y="341"/>
                        </a:cubicBezTo>
                        <a:cubicBezTo>
                          <a:pt x="834" y="-918"/>
                          <a:pt x="-897" y="1599"/>
                          <a:pt x="519" y="3173"/>
                        </a:cubicBezTo>
                        <a:lnTo>
                          <a:pt x="519" y="3173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9" name="Freeform: Shape 708">
                    <a:extLst>
                      <a:ext uri="{FF2B5EF4-FFF2-40B4-BE49-F238E27FC236}">
                        <a16:creationId xmlns:a16="http://schemas.microsoft.com/office/drawing/2014/main" xmlns="" id="{2B3E9530-8279-4523-A369-5E2EA08DEBF2}"/>
                      </a:ext>
                    </a:extLst>
                  </p:cNvPr>
                  <p:cNvSpPr/>
                  <p:nvPr/>
                </p:nvSpPr>
                <p:spPr>
                  <a:xfrm>
                    <a:off x="6880307" y="2532212"/>
                    <a:ext cx="186821" cy="136649"/>
                  </a:xfrm>
                  <a:custGeom>
                    <a:avLst/>
                    <a:gdLst>
                      <a:gd name="connsiteX0" fmla="*/ 1318 w 186821"/>
                      <a:gd name="connsiteY0" fmla="*/ 5356 h 136649"/>
                      <a:gd name="connsiteX1" fmla="*/ 174523 w 186821"/>
                      <a:gd name="connsiteY1" fmla="*/ 134513 h 136649"/>
                      <a:gd name="connsiteX2" fmla="*/ 184749 w 186821"/>
                      <a:gd name="connsiteY2" fmla="*/ 124287 h 136649"/>
                      <a:gd name="connsiteX3" fmla="*/ 3520 w 186821"/>
                      <a:gd name="connsiteY3" fmla="*/ 165 h 136649"/>
                      <a:gd name="connsiteX4" fmla="*/ 1318 w 186821"/>
                      <a:gd name="connsiteY4" fmla="*/ 5356 h 136649"/>
                      <a:gd name="connsiteX5" fmla="*/ 1318 w 186821"/>
                      <a:gd name="connsiteY5" fmla="*/ 5356 h 136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6821" h="136649">
                        <a:moveTo>
                          <a:pt x="1318" y="5356"/>
                        </a:moveTo>
                        <a:cubicBezTo>
                          <a:pt x="63930" y="43741"/>
                          <a:pt x="122294" y="82284"/>
                          <a:pt x="174523" y="134513"/>
                        </a:cubicBezTo>
                        <a:cubicBezTo>
                          <a:pt x="181130" y="141120"/>
                          <a:pt x="191198" y="130895"/>
                          <a:pt x="184749" y="124287"/>
                        </a:cubicBezTo>
                        <a:cubicBezTo>
                          <a:pt x="134407" y="72216"/>
                          <a:pt x="72110" y="25021"/>
                          <a:pt x="3520" y="165"/>
                        </a:cubicBezTo>
                        <a:cubicBezTo>
                          <a:pt x="374" y="-936"/>
                          <a:pt x="-1356" y="3783"/>
                          <a:pt x="1318" y="5356"/>
                        </a:cubicBezTo>
                        <a:lnTo>
                          <a:pt x="1318" y="535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10" name="Freeform: Shape 709">
                    <a:extLst>
                      <a:ext uri="{FF2B5EF4-FFF2-40B4-BE49-F238E27FC236}">
                        <a16:creationId xmlns:a16="http://schemas.microsoft.com/office/drawing/2014/main" xmlns="" id="{CA5B2E73-DFC1-4D30-95E0-A239D8AF5E90}"/>
                      </a:ext>
                    </a:extLst>
                  </p:cNvPr>
                  <p:cNvSpPr/>
                  <p:nvPr/>
                </p:nvSpPr>
                <p:spPr>
                  <a:xfrm>
                    <a:off x="6965009" y="2436052"/>
                    <a:ext cx="189301" cy="108577"/>
                  </a:xfrm>
                  <a:custGeom>
                    <a:avLst/>
                    <a:gdLst>
                      <a:gd name="connsiteX0" fmla="*/ 1251 w 189301"/>
                      <a:gd name="connsiteY0" fmla="*/ 6654 h 108577"/>
                      <a:gd name="connsiteX1" fmla="*/ 176816 w 189301"/>
                      <a:gd name="connsiteY1" fmla="*/ 107651 h 108577"/>
                      <a:gd name="connsiteX2" fmla="*/ 183424 w 189301"/>
                      <a:gd name="connsiteY2" fmla="*/ 92077 h 108577"/>
                      <a:gd name="connsiteX3" fmla="*/ 6128 w 189301"/>
                      <a:gd name="connsiteY3" fmla="*/ 361 h 108577"/>
                      <a:gd name="connsiteX4" fmla="*/ 1251 w 189301"/>
                      <a:gd name="connsiteY4" fmla="*/ 6654 h 108577"/>
                      <a:gd name="connsiteX5" fmla="*/ 1251 w 189301"/>
                      <a:gd name="connsiteY5" fmla="*/ 6654 h 108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301" h="108577">
                        <a:moveTo>
                          <a:pt x="1251" y="6654"/>
                        </a:moveTo>
                        <a:cubicBezTo>
                          <a:pt x="50019" y="51804"/>
                          <a:pt x="116250" y="81851"/>
                          <a:pt x="176816" y="107651"/>
                        </a:cubicBezTo>
                        <a:cubicBezTo>
                          <a:pt x="188143" y="112528"/>
                          <a:pt x="194750" y="96796"/>
                          <a:pt x="183424" y="92077"/>
                        </a:cubicBezTo>
                        <a:cubicBezTo>
                          <a:pt x="120969" y="66434"/>
                          <a:pt x="66223" y="29937"/>
                          <a:pt x="6128" y="361"/>
                        </a:cubicBezTo>
                        <a:cubicBezTo>
                          <a:pt x="2195" y="-1369"/>
                          <a:pt x="-2209" y="3508"/>
                          <a:pt x="1251" y="6654"/>
                        </a:cubicBezTo>
                        <a:lnTo>
                          <a:pt x="1251" y="6654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11" name="Freeform: Shape 710">
                    <a:extLst>
                      <a:ext uri="{FF2B5EF4-FFF2-40B4-BE49-F238E27FC236}">
                        <a16:creationId xmlns:a16="http://schemas.microsoft.com/office/drawing/2014/main" xmlns="" id="{BE857889-9F92-4506-A222-97B807F41612}"/>
                      </a:ext>
                    </a:extLst>
                  </p:cNvPr>
                  <p:cNvSpPr/>
                  <p:nvPr/>
                </p:nvSpPr>
                <p:spPr>
                  <a:xfrm>
                    <a:off x="5930850" y="3106030"/>
                    <a:ext cx="31293" cy="903938"/>
                  </a:xfrm>
                  <a:custGeom>
                    <a:avLst/>
                    <a:gdLst>
                      <a:gd name="connsiteX0" fmla="*/ 11124 w 31293"/>
                      <a:gd name="connsiteY0" fmla="*/ 898983 h 903938"/>
                      <a:gd name="connsiteX1" fmla="*/ 23710 w 31293"/>
                      <a:gd name="connsiteY1" fmla="*/ 4956 h 903938"/>
                      <a:gd name="connsiteX2" fmla="*/ 13484 w 31293"/>
                      <a:gd name="connsiteY2" fmla="*/ 4956 h 903938"/>
                      <a:gd name="connsiteX3" fmla="*/ 6405 w 31293"/>
                      <a:gd name="connsiteY3" fmla="*/ 475331 h 903938"/>
                      <a:gd name="connsiteX4" fmla="*/ 1056 w 31293"/>
                      <a:gd name="connsiteY4" fmla="*/ 898983 h 903938"/>
                      <a:gd name="connsiteX5" fmla="*/ 11124 w 31293"/>
                      <a:gd name="connsiteY5" fmla="*/ 898983 h 903938"/>
                      <a:gd name="connsiteX6" fmla="*/ 11124 w 31293"/>
                      <a:gd name="connsiteY6" fmla="*/ 898983 h 9039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93" h="903938">
                        <a:moveTo>
                          <a:pt x="11124" y="898983"/>
                        </a:moveTo>
                        <a:cubicBezTo>
                          <a:pt x="24496" y="604645"/>
                          <a:pt x="41329" y="298979"/>
                          <a:pt x="23710" y="4956"/>
                        </a:cubicBezTo>
                        <a:cubicBezTo>
                          <a:pt x="23238" y="-1652"/>
                          <a:pt x="13799" y="-1652"/>
                          <a:pt x="13484" y="4956"/>
                        </a:cubicBezTo>
                        <a:cubicBezTo>
                          <a:pt x="3731" y="161170"/>
                          <a:pt x="10181" y="318801"/>
                          <a:pt x="6405" y="475331"/>
                        </a:cubicBezTo>
                        <a:cubicBezTo>
                          <a:pt x="2944" y="616286"/>
                          <a:pt x="-2247" y="758028"/>
                          <a:pt x="1056" y="898983"/>
                        </a:cubicBezTo>
                        <a:cubicBezTo>
                          <a:pt x="1056" y="905591"/>
                          <a:pt x="10810" y="905591"/>
                          <a:pt x="11124" y="898983"/>
                        </a:cubicBezTo>
                        <a:lnTo>
                          <a:pt x="11124" y="898983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12" name="Freeform: Shape 711">
                    <a:extLst>
                      <a:ext uri="{FF2B5EF4-FFF2-40B4-BE49-F238E27FC236}">
                        <a16:creationId xmlns:a16="http://schemas.microsoft.com/office/drawing/2014/main" xmlns="" id="{5C80544D-B6BD-4BE1-81F3-760C5CCE74FB}"/>
                      </a:ext>
                    </a:extLst>
                  </p:cNvPr>
                  <p:cNvSpPr/>
                  <p:nvPr/>
                </p:nvSpPr>
                <p:spPr>
                  <a:xfrm>
                    <a:off x="5941660" y="3674014"/>
                    <a:ext cx="753878" cy="30329"/>
                  </a:xfrm>
                  <a:custGeom>
                    <a:avLst/>
                    <a:gdLst>
                      <a:gd name="connsiteX0" fmla="*/ 1416 w 753878"/>
                      <a:gd name="connsiteY0" fmla="*/ 2995 h 30329"/>
                      <a:gd name="connsiteX1" fmla="*/ 748982 w 753878"/>
                      <a:gd name="connsiteY1" fmla="*/ 25177 h 30329"/>
                      <a:gd name="connsiteX2" fmla="*/ 748982 w 753878"/>
                      <a:gd name="connsiteY2" fmla="*/ 15108 h 30329"/>
                      <a:gd name="connsiteX3" fmla="*/ 1416 w 753878"/>
                      <a:gd name="connsiteY3" fmla="*/ 6 h 30329"/>
                      <a:gd name="connsiteX4" fmla="*/ 1416 w 753878"/>
                      <a:gd name="connsiteY4" fmla="*/ 2995 h 30329"/>
                      <a:gd name="connsiteX5" fmla="*/ 1416 w 753878"/>
                      <a:gd name="connsiteY5" fmla="*/ 2995 h 30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53878" h="30329">
                        <a:moveTo>
                          <a:pt x="1416" y="2995"/>
                        </a:moveTo>
                        <a:cubicBezTo>
                          <a:pt x="249975" y="26121"/>
                          <a:pt x="499479" y="37762"/>
                          <a:pt x="748982" y="25177"/>
                        </a:cubicBezTo>
                        <a:cubicBezTo>
                          <a:pt x="755432" y="24862"/>
                          <a:pt x="755590" y="14951"/>
                          <a:pt x="748982" y="15108"/>
                        </a:cubicBezTo>
                        <a:cubicBezTo>
                          <a:pt x="499164" y="20772"/>
                          <a:pt x="250605" y="19985"/>
                          <a:pt x="1416" y="6"/>
                        </a:cubicBezTo>
                        <a:cubicBezTo>
                          <a:pt x="-472" y="-151"/>
                          <a:pt x="-472" y="2838"/>
                          <a:pt x="1416" y="2995"/>
                        </a:cubicBezTo>
                        <a:lnTo>
                          <a:pt x="1416" y="2995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13" name="Freeform: Shape 712">
                    <a:extLst>
                      <a:ext uri="{FF2B5EF4-FFF2-40B4-BE49-F238E27FC236}">
                        <a16:creationId xmlns:a16="http://schemas.microsoft.com/office/drawing/2014/main" xmlns="" id="{3B424AA0-4BB0-45CF-B6E7-86AA4188405E}"/>
                      </a:ext>
                    </a:extLst>
                  </p:cNvPr>
                  <p:cNvSpPr/>
                  <p:nvPr/>
                </p:nvSpPr>
                <p:spPr>
                  <a:xfrm>
                    <a:off x="5940244" y="3779537"/>
                    <a:ext cx="755550" cy="17093"/>
                  </a:xfrm>
                  <a:custGeom>
                    <a:avLst/>
                    <a:gdLst>
                      <a:gd name="connsiteX0" fmla="*/ 2832 w 755550"/>
                      <a:gd name="connsiteY0" fmla="*/ 13257 h 17093"/>
                      <a:gd name="connsiteX1" fmla="*/ 749297 w 755550"/>
                      <a:gd name="connsiteY1" fmla="*/ 13729 h 17093"/>
                      <a:gd name="connsiteX2" fmla="*/ 749297 w 755550"/>
                      <a:gd name="connsiteY2" fmla="*/ 672 h 17093"/>
                      <a:gd name="connsiteX3" fmla="*/ 2832 w 755550"/>
                      <a:gd name="connsiteY3" fmla="*/ 7122 h 17093"/>
                      <a:gd name="connsiteX4" fmla="*/ 2832 w 755550"/>
                      <a:gd name="connsiteY4" fmla="*/ 13257 h 17093"/>
                      <a:gd name="connsiteX5" fmla="*/ 2832 w 755550"/>
                      <a:gd name="connsiteY5" fmla="*/ 13257 h 17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55550" h="17093">
                        <a:moveTo>
                          <a:pt x="2832" y="13257"/>
                        </a:moveTo>
                        <a:cubicBezTo>
                          <a:pt x="251234" y="19707"/>
                          <a:pt x="500895" y="16718"/>
                          <a:pt x="749297" y="13729"/>
                        </a:cubicBezTo>
                        <a:cubicBezTo>
                          <a:pt x="757635" y="13572"/>
                          <a:pt x="757635" y="829"/>
                          <a:pt x="749297" y="672"/>
                        </a:cubicBezTo>
                        <a:cubicBezTo>
                          <a:pt x="500895" y="-429"/>
                          <a:pt x="251234" y="-1216"/>
                          <a:pt x="2832" y="7122"/>
                        </a:cubicBezTo>
                        <a:cubicBezTo>
                          <a:pt x="-944" y="7436"/>
                          <a:pt x="-944" y="13100"/>
                          <a:pt x="2832" y="13257"/>
                        </a:cubicBezTo>
                        <a:lnTo>
                          <a:pt x="2832" y="13257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14" name="Freeform: Shape 713">
                    <a:extLst>
                      <a:ext uri="{FF2B5EF4-FFF2-40B4-BE49-F238E27FC236}">
                        <a16:creationId xmlns:a16="http://schemas.microsoft.com/office/drawing/2014/main" xmlns="" id="{E24D37E8-2683-4B5C-8D02-252A2FA7E490}"/>
                      </a:ext>
                    </a:extLst>
                  </p:cNvPr>
                  <p:cNvSpPr/>
                  <p:nvPr/>
                </p:nvSpPr>
                <p:spPr>
                  <a:xfrm>
                    <a:off x="5935505" y="3865900"/>
                    <a:ext cx="772914" cy="36641"/>
                  </a:xfrm>
                  <a:custGeom>
                    <a:avLst/>
                    <a:gdLst>
                      <a:gd name="connsiteX0" fmla="*/ 3481 w 772914"/>
                      <a:gd name="connsiteY0" fmla="*/ 15148 h 36641"/>
                      <a:gd name="connsiteX1" fmla="*/ 766307 w 772914"/>
                      <a:gd name="connsiteY1" fmla="*/ 14047 h 36641"/>
                      <a:gd name="connsiteX2" fmla="*/ 766307 w 772914"/>
                      <a:gd name="connsiteY2" fmla="*/ 46 h 36641"/>
                      <a:gd name="connsiteX3" fmla="*/ 3481 w 772914"/>
                      <a:gd name="connsiteY3" fmla="*/ 7754 h 36641"/>
                      <a:gd name="connsiteX4" fmla="*/ 3481 w 772914"/>
                      <a:gd name="connsiteY4" fmla="*/ 15148 h 36641"/>
                      <a:gd name="connsiteX5" fmla="*/ 3481 w 772914"/>
                      <a:gd name="connsiteY5" fmla="*/ 15148 h 36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914" h="36641">
                        <a:moveTo>
                          <a:pt x="3481" y="15148"/>
                        </a:moveTo>
                        <a:cubicBezTo>
                          <a:pt x="257232" y="47240"/>
                          <a:pt x="512399" y="40476"/>
                          <a:pt x="766307" y="14047"/>
                        </a:cubicBezTo>
                        <a:cubicBezTo>
                          <a:pt x="775117" y="13103"/>
                          <a:pt x="775117" y="-898"/>
                          <a:pt x="766307" y="46"/>
                        </a:cubicBezTo>
                        <a:cubicBezTo>
                          <a:pt x="511140" y="29306"/>
                          <a:pt x="259277" y="25531"/>
                          <a:pt x="3481" y="7754"/>
                        </a:cubicBezTo>
                        <a:cubicBezTo>
                          <a:pt x="-1239" y="7440"/>
                          <a:pt x="-1081" y="14519"/>
                          <a:pt x="3481" y="15148"/>
                        </a:cubicBezTo>
                        <a:lnTo>
                          <a:pt x="3481" y="15148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15" name="Freeform: Shape 714">
                    <a:extLst>
                      <a:ext uri="{FF2B5EF4-FFF2-40B4-BE49-F238E27FC236}">
                        <a16:creationId xmlns:a16="http://schemas.microsoft.com/office/drawing/2014/main" xmlns="" id="{6F8E91E3-BF48-4832-A117-38B8E69EFB3D}"/>
                      </a:ext>
                    </a:extLst>
                  </p:cNvPr>
                  <p:cNvSpPr/>
                  <p:nvPr/>
                </p:nvSpPr>
                <p:spPr>
                  <a:xfrm>
                    <a:off x="5633399" y="3753445"/>
                    <a:ext cx="168151" cy="11818"/>
                  </a:xfrm>
                  <a:custGeom>
                    <a:avLst/>
                    <a:gdLst>
                      <a:gd name="connsiteX0" fmla="*/ 3068 w 168151"/>
                      <a:gd name="connsiteY0" fmla="*/ 11819 h 11818"/>
                      <a:gd name="connsiteX1" fmla="*/ 163845 w 168151"/>
                      <a:gd name="connsiteY1" fmla="*/ 8987 h 11818"/>
                      <a:gd name="connsiteX2" fmla="*/ 163845 w 168151"/>
                      <a:gd name="connsiteY2" fmla="*/ 20 h 11818"/>
                      <a:gd name="connsiteX3" fmla="*/ 3068 w 168151"/>
                      <a:gd name="connsiteY3" fmla="*/ 5526 h 11818"/>
                      <a:gd name="connsiteX4" fmla="*/ 3068 w 168151"/>
                      <a:gd name="connsiteY4" fmla="*/ 11819 h 11818"/>
                      <a:gd name="connsiteX5" fmla="*/ 3068 w 168151"/>
                      <a:gd name="connsiteY5" fmla="*/ 11819 h 1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8151" h="11818">
                        <a:moveTo>
                          <a:pt x="3068" y="11819"/>
                        </a:moveTo>
                        <a:cubicBezTo>
                          <a:pt x="56555" y="11347"/>
                          <a:pt x="110357" y="12133"/>
                          <a:pt x="163845" y="8987"/>
                        </a:cubicBezTo>
                        <a:cubicBezTo>
                          <a:pt x="169508" y="8672"/>
                          <a:pt x="169666" y="20"/>
                          <a:pt x="163845" y="20"/>
                        </a:cubicBezTo>
                        <a:cubicBezTo>
                          <a:pt x="110357" y="-295"/>
                          <a:pt x="56555" y="3166"/>
                          <a:pt x="3068" y="5526"/>
                        </a:cubicBezTo>
                        <a:cubicBezTo>
                          <a:pt x="-1023" y="5683"/>
                          <a:pt x="-1023" y="11819"/>
                          <a:pt x="3068" y="11819"/>
                        </a:cubicBezTo>
                        <a:lnTo>
                          <a:pt x="3068" y="11819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16" name="Freeform: Shape 715">
                    <a:extLst>
                      <a:ext uri="{FF2B5EF4-FFF2-40B4-BE49-F238E27FC236}">
                        <a16:creationId xmlns:a16="http://schemas.microsoft.com/office/drawing/2014/main" xmlns="" id="{8B8ED9D6-4D8E-4E1E-A512-6DE280759A1F}"/>
                      </a:ext>
                    </a:extLst>
                  </p:cNvPr>
                  <p:cNvSpPr/>
                  <p:nvPr/>
                </p:nvSpPr>
                <p:spPr>
                  <a:xfrm>
                    <a:off x="5628227" y="3663636"/>
                    <a:ext cx="197019" cy="15247"/>
                  </a:xfrm>
                  <a:custGeom>
                    <a:avLst/>
                    <a:gdLst>
                      <a:gd name="connsiteX0" fmla="*/ 4307 w 197019"/>
                      <a:gd name="connsiteY0" fmla="*/ 14789 h 15247"/>
                      <a:gd name="connsiteX1" fmla="*/ 191356 w 197019"/>
                      <a:gd name="connsiteY1" fmla="*/ 11643 h 15247"/>
                      <a:gd name="connsiteX2" fmla="*/ 191356 w 197019"/>
                      <a:gd name="connsiteY2" fmla="*/ 2 h 15247"/>
                      <a:gd name="connsiteX3" fmla="*/ 4307 w 197019"/>
                      <a:gd name="connsiteY3" fmla="*/ 5980 h 15247"/>
                      <a:gd name="connsiteX4" fmla="*/ 4307 w 197019"/>
                      <a:gd name="connsiteY4" fmla="*/ 14789 h 15247"/>
                      <a:gd name="connsiteX5" fmla="*/ 4307 w 197019"/>
                      <a:gd name="connsiteY5" fmla="*/ 14789 h 152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7019" h="15247">
                        <a:moveTo>
                          <a:pt x="4307" y="14789"/>
                        </a:moveTo>
                        <a:cubicBezTo>
                          <a:pt x="66604" y="16362"/>
                          <a:pt x="129058" y="13531"/>
                          <a:pt x="191356" y="11643"/>
                        </a:cubicBezTo>
                        <a:cubicBezTo>
                          <a:pt x="198907" y="11486"/>
                          <a:pt x="198907" y="-156"/>
                          <a:pt x="191356" y="2"/>
                        </a:cubicBezTo>
                        <a:cubicBezTo>
                          <a:pt x="129058" y="1103"/>
                          <a:pt x="66447" y="1260"/>
                          <a:pt x="4307" y="5980"/>
                        </a:cubicBezTo>
                        <a:cubicBezTo>
                          <a:pt x="-1357" y="6294"/>
                          <a:pt x="-1514" y="14632"/>
                          <a:pt x="4307" y="14789"/>
                        </a:cubicBezTo>
                        <a:lnTo>
                          <a:pt x="4307" y="14789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17" name="Freeform: Shape 716">
                    <a:extLst>
                      <a:ext uri="{FF2B5EF4-FFF2-40B4-BE49-F238E27FC236}">
                        <a16:creationId xmlns:a16="http://schemas.microsoft.com/office/drawing/2014/main" xmlns="" id="{432E113B-BF0E-4342-8D84-C73883369483}"/>
                      </a:ext>
                    </a:extLst>
                  </p:cNvPr>
                  <p:cNvSpPr/>
                  <p:nvPr/>
                </p:nvSpPr>
                <p:spPr>
                  <a:xfrm>
                    <a:off x="5637115" y="3560341"/>
                    <a:ext cx="203499" cy="36630"/>
                  </a:xfrm>
                  <a:custGeom>
                    <a:avLst/>
                    <a:gdLst>
                      <a:gd name="connsiteX0" fmla="*/ 3127 w 203499"/>
                      <a:gd name="connsiteY0" fmla="*/ 6861 h 36630"/>
                      <a:gd name="connsiteX1" fmla="*/ 195367 w 203499"/>
                      <a:gd name="connsiteY1" fmla="*/ 36436 h 36630"/>
                      <a:gd name="connsiteX2" fmla="*/ 198828 w 203499"/>
                      <a:gd name="connsiteY2" fmla="*/ 23851 h 36630"/>
                      <a:gd name="connsiteX3" fmla="*/ 3127 w 203499"/>
                      <a:gd name="connsiteY3" fmla="*/ 254 h 36630"/>
                      <a:gd name="connsiteX4" fmla="*/ 3127 w 203499"/>
                      <a:gd name="connsiteY4" fmla="*/ 6861 h 36630"/>
                      <a:gd name="connsiteX5" fmla="*/ 3127 w 203499"/>
                      <a:gd name="connsiteY5" fmla="*/ 6861 h 36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499" h="36630">
                        <a:moveTo>
                          <a:pt x="3127" y="6861"/>
                        </a:moveTo>
                        <a:cubicBezTo>
                          <a:pt x="67784" y="14884"/>
                          <a:pt x="131654" y="22278"/>
                          <a:pt x="195367" y="36436"/>
                        </a:cubicBezTo>
                        <a:cubicBezTo>
                          <a:pt x="203548" y="38324"/>
                          <a:pt x="207009" y="25896"/>
                          <a:pt x="198828" y="23851"/>
                        </a:cubicBezTo>
                        <a:cubicBezTo>
                          <a:pt x="135115" y="8749"/>
                          <a:pt x="68728" y="-1791"/>
                          <a:pt x="3127" y="254"/>
                        </a:cubicBezTo>
                        <a:cubicBezTo>
                          <a:pt x="-1121" y="568"/>
                          <a:pt x="-963" y="6389"/>
                          <a:pt x="3127" y="6861"/>
                        </a:cubicBezTo>
                        <a:lnTo>
                          <a:pt x="3127" y="6861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18" name="Freeform: Shape 717">
                    <a:extLst>
                      <a:ext uri="{FF2B5EF4-FFF2-40B4-BE49-F238E27FC236}">
                        <a16:creationId xmlns:a16="http://schemas.microsoft.com/office/drawing/2014/main" xmlns="" id="{4BFFA0B9-9DF3-4CA4-AFF2-E4ADDE03DB35}"/>
                      </a:ext>
                    </a:extLst>
                  </p:cNvPr>
                  <p:cNvSpPr/>
                  <p:nvPr/>
                </p:nvSpPr>
                <p:spPr>
                  <a:xfrm>
                    <a:off x="5665529" y="3434700"/>
                    <a:ext cx="196546" cy="88645"/>
                  </a:xfrm>
                  <a:custGeom>
                    <a:avLst/>
                    <a:gdLst>
                      <a:gd name="connsiteX0" fmla="*/ 2243 w 196546"/>
                      <a:gd name="connsiteY0" fmla="*/ 8852 h 88645"/>
                      <a:gd name="connsiteX1" fmla="*/ 188820 w 196546"/>
                      <a:gd name="connsiteY1" fmla="*/ 88139 h 88645"/>
                      <a:gd name="connsiteX2" fmla="*/ 192281 w 196546"/>
                      <a:gd name="connsiteY2" fmla="*/ 75554 h 88645"/>
                      <a:gd name="connsiteX3" fmla="*/ 5862 w 196546"/>
                      <a:gd name="connsiteY3" fmla="*/ 200 h 88645"/>
                      <a:gd name="connsiteX4" fmla="*/ 2243 w 196546"/>
                      <a:gd name="connsiteY4" fmla="*/ 8852 h 88645"/>
                      <a:gd name="connsiteX5" fmla="*/ 2243 w 196546"/>
                      <a:gd name="connsiteY5" fmla="*/ 8852 h 88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6546" h="88645">
                        <a:moveTo>
                          <a:pt x="2243" y="8852"/>
                        </a:moveTo>
                        <a:cubicBezTo>
                          <a:pt x="63911" y="36382"/>
                          <a:pt x="126208" y="62654"/>
                          <a:pt x="188820" y="88139"/>
                        </a:cubicBezTo>
                        <a:cubicBezTo>
                          <a:pt x="196529" y="91286"/>
                          <a:pt x="199832" y="78858"/>
                          <a:pt x="192281" y="75554"/>
                        </a:cubicBezTo>
                        <a:cubicBezTo>
                          <a:pt x="130456" y="49597"/>
                          <a:pt x="68473" y="24269"/>
                          <a:pt x="5862" y="200"/>
                        </a:cubicBezTo>
                        <a:cubicBezTo>
                          <a:pt x="985" y="-1374"/>
                          <a:pt x="-2476" y="6807"/>
                          <a:pt x="2243" y="8852"/>
                        </a:cubicBezTo>
                        <a:lnTo>
                          <a:pt x="2243" y="8852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19" name="Freeform: Shape 718">
                    <a:extLst>
                      <a:ext uri="{FF2B5EF4-FFF2-40B4-BE49-F238E27FC236}">
                        <a16:creationId xmlns:a16="http://schemas.microsoft.com/office/drawing/2014/main" xmlns="" id="{B32A5166-0921-4B47-82D1-8526E9BAD81B}"/>
                      </a:ext>
                    </a:extLst>
                  </p:cNvPr>
                  <p:cNvSpPr/>
                  <p:nvPr/>
                </p:nvSpPr>
                <p:spPr>
                  <a:xfrm>
                    <a:off x="5730586" y="3317249"/>
                    <a:ext cx="159529" cy="137591"/>
                  </a:xfrm>
                  <a:custGeom>
                    <a:avLst/>
                    <a:gdLst>
                      <a:gd name="connsiteX0" fmla="*/ 586 w 159529"/>
                      <a:gd name="connsiteY0" fmla="*/ 4226 h 137591"/>
                      <a:gd name="connsiteX1" fmla="*/ 148777 w 159529"/>
                      <a:gd name="connsiteY1" fmla="*/ 136372 h 137591"/>
                      <a:gd name="connsiteX2" fmla="*/ 156171 w 159529"/>
                      <a:gd name="connsiteY2" fmla="*/ 123786 h 137591"/>
                      <a:gd name="connsiteX3" fmla="*/ 5148 w 159529"/>
                      <a:gd name="connsiteY3" fmla="*/ 765 h 137591"/>
                      <a:gd name="connsiteX4" fmla="*/ 586 w 159529"/>
                      <a:gd name="connsiteY4" fmla="*/ 4226 h 137591"/>
                      <a:gd name="connsiteX5" fmla="*/ 586 w 159529"/>
                      <a:gd name="connsiteY5" fmla="*/ 4226 h 137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9529" h="137591">
                        <a:moveTo>
                          <a:pt x="586" y="4226"/>
                        </a:moveTo>
                        <a:cubicBezTo>
                          <a:pt x="41173" y="57084"/>
                          <a:pt x="93088" y="100031"/>
                          <a:pt x="148777" y="136372"/>
                        </a:cubicBezTo>
                        <a:cubicBezTo>
                          <a:pt x="156643" y="141563"/>
                          <a:pt x="164037" y="128820"/>
                          <a:pt x="156171" y="123786"/>
                        </a:cubicBezTo>
                        <a:cubicBezTo>
                          <a:pt x="100953" y="88390"/>
                          <a:pt x="52657" y="45757"/>
                          <a:pt x="5148" y="765"/>
                        </a:cubicBezTo>
                        <a:cubicBezTo>
                          <a:pt x="2945" y="-1437"/>
                          <a:pt x="-1617" y="1552"/>
                          <a:pt x="586" y="4226"/>
                        </a:cubicBezTo>
                        <a:lnTo>
                          <a:pt x="586" y="422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20" name="Freeform: Shape 719">
                    <a:extLst>
                      <a:ext uri="{FF2B5EF4-FFF2-40B4-BE49-F238E27FC236}">
                        <a16:creationId xmlns:a16="http://schemas.microsoft.com/office/drawing/2014/main" xmlns="" id="{64FFA955-46ED-47FE-95DC-4EB498A40B55}"/>
                      </a:ext>
                    </a:extLst>
                  </p:cNvPr>
                  <p:cNvSpPr/>
                  <p:nvPr/>
                </p:nvSpPr>
                <p:spPr>
                  <a:xfrm>
                    <a:off x="5811386" y="3225429"/>
                    <a:ext cx="100775" cy="135892"/>
                  </a:xfrm>
                  <a:custGeom>
                    <a:avLst/>
                    <a:gdLst>
                      <a:gd name="connsiteX0" fmla="*/ 1275 w 100775"/>
                      <a:gd name="connsiteY0" fmla="*/ 8106 h 135892"/>
                      <a:gd name="connsiteX1" fmla="*/ 87327 w 100775"/>
                      <a:gd name="connsiteY1" fmla="*/ 132228 h 135892"/>
                      <a:gd name="connsiteX2" fmla="*/ 99912 w 100775"/>
                      <a:gd name="connsiteY2" fmla="*/ 124992 h 135892"/>
                      <a:gd name="connsiteX3" fmla="*/ 8197 w 100775"/>
                      <a:gd name="connsiteY3" fmla="*/ 1341 h 135892"/>
                      <a:gd name="connsiteX4" fmla="*/ 1275 w 100775"/>
                      <a:gd name="connsiteY4" fmla="*/ 8106 h 135892"/>
                      <a:gd name="connsiteX5" fmla="*/ 1275 w 100775"/>
                      <a:gd name="connsiteY5" fmla="*/ 8106 h 13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0775" h="135892">
                        <a:moveTo>
                          <a:pt x="1275" y="8106"/>
                        </a:moveTo>
                        <a:cubicBezTo>
                          <a:pt x="33839" y="47592"/>
                          <a:pt x="63730" y="86607"/>
                          <a:pt x="87327" y="132228"/>
                        </a:cubicBezTo>
                        <a:cubicBezTo>
                          <a:pt x="91575" y="140566"/>
                          <a:pt x="104160" y="133172"/>
                          <a:pt x="99912" y="124992"/>
                        </a:cubicBezTo>
                        <a:cubicBezTo>
                          <a:pt x="76629" y="79842"/>
                          <a:pt x="46425" y="35164"/>
                          <a:pt x="8197" y="1341"/>
                        </a:cubicBezTo>
                        <a:cubicBezTo>
                          <a:pt x="3320" y="-2749"/>
                          <a:pt x="-2658" y="3386"/>
                          <a:pt x="1275" y="8106"/>
                        </a:cubicBezTo>
                        <a:lnTo>
                          <a:pt x="1275" y="810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21" name="Freeform: Shape 720">
                    <a:extLst>
                      <a:ext uri="{FF2B5EF4-FFF2-40B4-BE49-F238E27FC236}">
                        <a16:creationId xmlns:a16="http://schemas.microsoft.com/office/drawing/2014/main" xmlns="" id="{67F8216D-5232-4728-8BF1-9314062A4AD2}"/>
                      </a:ext>
                    </a:extLst>
                  </p:cNvPr>
                  <p:cNvSpPr/>
                  <p:nvPr/>
                </p:nvSpPr>
                <p:spPr>
                  <a:xfrm>
                    <a:off x="5885973" y="3161577"/>
                    <a:ext cx="48247" cy="55594"/>
                  </a:xfrm>
                  <a:custGeom>
                    <a:avLst/>
                    <a:gdLst>
                      <a:gd name="connsiteX0" fmla="*/ 784 w 48247"/>
                      <a:gd name="connsiteY0" fmla="*/ 7301 h 55594"/>
                      <a:gd name="connsiteX1" fmla="*/ 18246 w 48247"/>
                      <a:gd name="connsiteY1" fmla="*/ 29954 h 55594"/>
                      <a:gd name="connsiteX2" fmla="*/ 38068 w 48247"/>
                      <a:gd name="connsiteY2" fmla="*/ 54024 h 55594"/>
                      <a:gd name="connsiteX3" fmla="*/ 47350 w 48247"/>
                      <a:gd name="connsiteY3" fmla="*/ 46945 h 55594"/>
                      <a:gd name="connsiteX4" fmla="*/ 29101 w 48247"/>
                      <a:gd name="connsiteY4" fmla="*/ 24763 h 55594"/>
                      <a:gd name="connsiteX5" fmla="*/ 8650 w 48247"/>
                      <a:gd name="connsiteY5" fmla="*/ 1480 h 55594"/>
                      <a:gd name="connsiteX6" fmla="*/ 784 w 48247"/>
                      <a:gd name="connsiteY6" fmla="*/ 7301 h 55594"/>
                      <a:gd name="connsiteX7" fmla="*/ 784 w 48247"/>
                      <a:gd name="connsiteY7" fmla="*/ 7301 h 555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8247" h="55594">
                        <a:moveTo>
                          <a:pt x="784" y="7301"/>
                        </a:moveTo>
                        <a:cubicBezTo>
                          <a:pt x="6133" y="15167"/>
                          <a:pt x="12425" y="22560"/>
                          <a:pt x="18246" y="29954"/>
                        </a:cubicBezTo>
                        <a:cubicBezTo>
                          <a:pt x="24539" y="37978"/>
                          <a:pt x="30517" y="47102"/>
                          <a:pt x="38068" y="54024"/>
                        </a:cubicBezTo>
                        <a:cubicBezTo>
                          <a:pt x="42787" y="58429"/>
                          <a:pt x="50968" y="52765"/>
                          <a:pt x="47350" y="46945"/>
                        </a:cubicBezTo>
                        <a:cubicBezTo>
                          <a:pt x="42316" y="38764"/>
                          <a:pt x="35394" y="31842"/>
                          <a:pt x="29101" y="24763"/>
                        </a:cubicBezTo>
                        <a:cubicBezTo>
                          <a:pt x="22336" y="16897"/>
                          <a:pt x="15886" y="8717"/>
                          <a:pt x="8650" y="1480"/>
                        </a:cubicBezTo>
                        <a:cubicBezTo>
                          <a:pt x="4717" y="-2610"/>
                          <a:pt x="-2362" y="2581"/>
                          <a:pt x="784" y="7301"/>
                        </a:cubicBezTo>
                        <a:lnTo>
                          <a:pt x="784" y="7301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22" name="Freeform: Shape 721">
                    <a:extLst>
                      <a:ext uri="{FF2B5EF4-FFF2-40B4-BE49-F238E27FC236}">
                        <a16:creationId xmlns:a16="http://schemas.microsoft.com/office/drawing/2014/main" xmlns="" id="{7EE9DB73-38AC-4893-9832-3281F079B4E2}"/>
                      </a:ext>
                    </a:extLst>
                  </p:cNvPr>
                  <p:cNvSpPr/>
                  <p:nvPr/>
                </p:nvSpPr>
                <p:spPr>
                  <a:xfrm>
                    <a:off x="5787962" y="3410850"/>
                    <a:ext cx="134517" cy="427881"/>
                  </a:xfrm>
                  <a:custGeom>
                    <a:avLst/>
                    <a:gdLst>
                      <a:gd name="connsiteX0" fmla="*/ 8023 w 134517"/>
                      <a:gd name="connsiteY0" fmla="*/ 424105 h 427881"/>
                      <a:gd name="connsiteX1" fmla="*/ 133089 w 134517"/>
                      <a:gd name="connsiteY1" fmla="*/ 12566 h 427881"/>
                      <a:gd name="connsiteX2" fmla="*/ 119875 w 134517"/>
                      <a:gd name="connsiteY2" fmla="*/ 2497 h 427881"/>
                      <a:gd name="connsiteX3" fmla="*/ 0 w 134517"/>
                      <a:gd name="connsiteY3" fmla="*/ 424105 h 427881"/>
                      <a:gd name="connsiteX4" fmla="*/ 8023 w 134517"/>
                      <a:gd name="connsiteY4" fmla="*/ 424105 h 427881"/>
                      <a:gd name="connsiteX5" fmla="*/ 8023 w 134517"/>
                      <a:gd name="connsiteY5" fmla="*/ 424105 h 42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517" h="427881">
                        <a:moveTo>
                          <a:pt x="8023" y="424105"/>
                        </a:moveTo>
                        <a:cubicBezTo>
                          <a:pt x="23755" y="273711"/>
                          <a:pt x="41374" y="137317"/>
                          <a:pt x="133089" y="12566"/>
                        </a:cubicBezTo>
                        <a:cubicBezTo>
                          <a:pt x="138753" y="4857"/>
                          <a:pt x="126168" y="-4582"/>
                          <a:pt x="119875" y="2497"/>
                        </a:cubicBezTo>
                        <a:cubicBezTo>
                          <a:pt x="18406" y="117024"/>
                          <a:pt x="5191" y="277644"/>
                          <a:pt x="0" y="424105"/>
                        </a:cubicBezTo>
                        <a:cubicBezTo>
                          <a:pt x="0" y="429296"/>
                          <a:pt x="7551" y="428982"/>
                          <a:pt x="8023" y="424105"/>
                        </a:cubicBezTo>
                        <a:lnTo>
                          <a:pt x="8023" y="424105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23" name="Freeform: Shape 722">
                    <a:extLst>
                      <a:ext uri="{FF2B5EF4-FFF2-40B4-BE49-F238E27FC236}">
                        <a16:creationId xmlns:a16="http://schemas.microsoft.com/office/drawing/2014/main" xmlns="" id="{F22C34C4-D5DA-42E2-9A8C-642F9E77CAAF}"/>
                      </a:ext>
                    </a:extLst>
                  </p:cNvPr>
                  <p:cNvSpPr/>
                  <p:nvPr/>
                </p:nvSpPr>
                <p:spPr>
                  <a:xfrm>
                    <a:off x="6695233" y="2520995"/>
                    <a:ext cx="468106" cy="710723"/>
                  </a:xfrm>
                  <a:custGeom>
                    <a:avLst/>
                    <a:gdLst>
                      <a:gd name="connsiteX0" fmla="*/ 9411 w 468106"/>
                      <a:gd name="connsiteY0" fmla="*/ 708450 h 710723"/>
                      <a:gd name="connsiteX1" fmla="*/ 466887 w 468106"/>
                      <a:gd name="connsiteY1" fmla="*/ 10752 h 710723"/>
                      <a:gd name="connsiteX2" fmla="*/ 454301 w 468106"/>
                      <a:gd name="connsiteY2" fmla="*/ 3358 h 710723"/>
                      <a:gd name="connsiteX3" fmla="*/ 759 w 468106"/>
                      <a:gd name="connsiteY3" fmla="*/ 703416 h 710723"/>
                      <a:gd name="connsiteX4" fmla="*/ 9411 w 468106"/>
                      <a:gd name="connsiteY4" fmla="*/ 708450 h 710723"/>
                      <a:gd name="connsiteX5" fmla="*/ 9411 w 468106"/>
                      <a:gd name="connsiteY5" fmla="*/ 708450 h 710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8106" h="710723">
                        <a:moveTo>
                          <a:pt x="9411" y="708450"/>
                        </a:moveTo>
                        <a:cubicBezTo>
                          <a:pt x="168930" y="481128"/>
                          <a:pt x="315234" y="243423"/>
                          <a:pt x="466887" y="10752"/>
                        </a:cubicBezTo>
                        <a:cubicBezTo>
                          <a:pt x="472078" y="2887"/>
                          <a:pt x="459335" y="-4507"/>
                          <a:pt x="454301" y="3358"/>
                        </a:cubicBezTo>
                        <a:cubicBezTo>
                          <a:pt x="302648" y="235872"/>
                          <a:pt x="144388" y="465711"/>
                          <a:pt x="759" y="703416"/>
                        </a:cubicBezTo>
                        <a:cubicBezTo>
                          <a:pt x="-2545" y="709079"/>
                          <a:pt x="5793" y="713641"/>
                          <a:pt x="9411" y="708450"/>
                        </a:cubicBezTo>
                        <a:lnTo>
                          <a:pt x="9411" y="708450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24" name="Freeform: Shape 723">
                    <a:extLst>
                      <a:ext uri="{FF2B5EF4-FFF2-40B4-BE49-F238E27FC236}">
                        <a16:creationId xmlns:a16="http://schemas.microsoft.com/office/drawing/2014/main" xmlns="" id="{0FAE9365-1455-42CE-93C5-EA4D3505902A}"/>
                      </a:ext>
                    </a:extLst>
                  </p:cNvPr>
                  <p:cNvSpPr/>
                  <p:nvPr/>
                </p:nvSpPr>
                <p:spPr>
                  <a:xfrm>
                    <a:off x="6683717" y="3211117"/>
                    <a:ext cx="27599" cy="733408"/>
                  </a:xfrm>
                  <a:custGeom>
                    <a:avLst/>
                    <a:gdLst>
                      <a:gd name="connsiteX0" fmla="*/ 24073 w 27599"/>
                      <a:gd name="connsiteY0" fmla="*/ 727037 h 733408"/>
                      <a:gd name="connsiteX1" fmla="*/ 18095 w 27599"/>
                      <a:gd name="connsiteY1" fmla="*/ 8731 h 733408"/>
                      <a:gd name="connsiteX2" fmla="*/ 4 w 27599"/>
                      <a:gd name="connsiteY2" fmla="*/ 8731 h 733408"/>
                      <a:gd name="connsiteX3" fmla="*/ 11016 w 27599"/>
                      <a:gd name="connsiteY3" fmla="*/ 727037 h 733408"/>
                      <a:gd name="connsiteX4" fmla="*/ 24073 w 27599"/>
                      <a:gd name="connsiteY4" fmla="*/ 727037 h 733408"/>
                      <a:gd name="connsiteX5" fmla="*/ 24073 w 27599"/>
                      <a:gd name="connsiteY5" fmla="*/ 727037 h 733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599" h="733408">
                        <a:moveTo>
                          <a:pt x="24073" y="727037"/>
                        </a:moveTo>
                        <a:cubicBezTo>
                          <a:pt x="31939" y="487916"/>
                          <a:pt x="25175" y="247694"/>
                          <a:pt x="18095" y="8731"/>
                        </a:cubicBezTo>
                        <a:cubicBezTo>
                          <a:pt x="17781" y="-2910"/>
                          <a:pt x="-311" y="-2910"/>
                          <a:pt x="4" y="8731"/>
                        </a:cubicBezTo>
                        <a:cubicBezTo>
                          <a:pt x="7083" y="248166"/>
                          <a:pt x="5982" y="487602"/>
                          <a:pt x="11016" y="727037"/>
                        </a:cubicBezTo>
                        <a:cubicBezTo>
                          <a:pt x="11173" y="735532"/>
                          <a:pt x="23759" y="735532"/>
                          <a:pt x="24073" y="727037"/>
                        </a:cubicBezTo>
                        <a:lnTo>
                          <a:pt x="24073" y="727037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25" name="Freeform: Shape 724">
                    <a:extLst>
                      <a:ext uri="{FF2B5EF4-FFF2-40B4-BE49-F238E27FC236}">
                        <a16:creationId xmlns:a16="http://schemas.microsoft.com/office/drawing/2014/main" xmlns="" id="{CB6429B1-A673-4284-A693-EB413003210D}"/>
                      </a:ext>
                    </a:extLst>
                  </p:cNvPr>
                  <p:cNvSpPr/>
                  <p:nvPr/>
                </p:nvSpPr>
                <p:spPr>
                  <a:xfrm>
                    <a:off x="5935053" y="3937785"/>
                    <a:ext cx="781350" cy="26641"/>
                  </a:xfrm>
                  <a:custGeom>
                    <a:avLst/>
                    <a:gdLst>
                      <a:gd name="connsiteX0" fmla="*/ 2832 w 781350"/>
                      <a:gd name="connsiteY0" fmla="*/ 6976 h 26641"/>
                      <a:gd name="connsiteX1" fmla="*/ 771793 w 781350"/>
                      <a:gd name="connsiteY1" fmla="*/ 26640 h 26641"/>
                      <a:gd name="connsiteX2" fmla="*/ 771793 w 781350"/>
                      <a:gd name="connsiteY2" fmla="*/ 6818 h 26641"/>
                      <a:gd name="connsiteX3" fmla="*/ 2832 w 781350"/>
                      <a:gd name="connsiteY3" fmla="*/ 1155 h 26641"/>
                      <a:gd name="connsiteX4" fmla="*/ 2832 w 781350"/>
                      <a:gd name="connsiteY4" fmla="*/ 6976 h 26641"/>
                      <a:gd name="connsiteX5" fmla="*/ 2832 w 781350"/>
                      <a:gd name="connsiteY5" fmla="*/ 6976 h 26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1350" h="26641">
                        <a:moveTo>
                          <a:pt x="2832" y="6976"/>
                        </a:moveTo>
                        <a:cubicBezTo>
                          <a:pt x="258942" y="18932"/>
                          <a:pt x="515525" y="22236"/>
                          <a:pt x="771793" y="26640"/>
                        </a:cubicBezTo>
                        <a:cubicBezTo>
                          <a:pt x="784536" y="26798"/>
                          <a:pt x="784536" y="6976"/>
                          <a:pt x="771793" y="6818"/>
                        </a:cubicBezTo>
                        <a:cubicBezTo>
                          <a:pt x="515525" y="2728"/>
                          <a:pt x="259100" y="-2306"/>
                          <a:pt x="2832" y="1155"/>
                        </a:cubicBezTo>
                        <a:cubicBezTo>
                          <a:pt x="-944" y="1155"/>
                          <a:pt x="-944" y="6818"/>
                          <a:pt x="2832" y="6976"/>
                        </a:cubicBezTo>
                        <a:lnTo>
                          <a:pt x="2832" y="697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26" name="Freeform: Shape 725">
                    <a:extLst>
                      <a:ext uri="{FF2B5EF4-FFF2-40B4-BE49-F238E27FC236}">
                        <a16:creationId xmlns:a16="http://schemas.microsoft.com/office/drawing/2014/main" xmlns="" id="{0A531C6C-C35B-48FC-AC53-FB32314E5B19}"/>
                      </a:ext>
                    </a:extLst>
                  </p:cNvPr>
                  <p:cNvSpPr/>
                  <p:nvPr/>
                </p:nvSpPr>
                <p:spPr>
                  <a:xfrm>
                    <a:off x="5611806" y="3834011"/>
                    <a:ext cx="168133" cy="128907"/>
                  </a:xfrm>
                  <a:custGeom>
                    <a:avLst/>
                    <a:gdLst>
                      <a:gd name="connsiteX0" fmla="*/ 26706 w 168133"/>
                      <a:gd name="connsiteY0" fmla="*/ 0 h 128907"/>
                      <a:gd name="connsiteX1" fmla="*/ 24661 w 168133"/>
                      <a:gd name="connsiteY1" fmla="*/ 113897 h 128907"/>
                      <a:gd name="connsiteX2" fmla="*/ 90734 w 168133"/>
                      <a:gd name="connsiteY2" fmla="*/ 38857 h 128907"/>
                      <a:gd name="connsiteX3" fmla="*/ 112129 w 168133"/>
                      <a:gd name="connsiteY3" fmla="*/ 123021 h 128907"/>
                      <a:gd name="connsiteX4" fmla="*/ 168133 w 168133"/>
                      <a:gd name="connsiteY4" fmla="*/ 4719 h 128907"/>
                      <a:gd name="connsiteX5" fmla="*/ 26706 w 168133"/>
                      <a:gd name="connsiteY5" fmla="*/ 0 h 1289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8133" h="128907">
                        <a:moveTo>
                          <a:pt x="26706" y="0"/>
                        </a:moveTo>
                        <a:cubicBezTo>
                          <a:pt x="2479" y="28789"/>
                          <a:pt x="-17814" y="95333"/>
                          <a:pt x="24661" y="113897"/>
                        </a:cubicBezTo>
                        <a:cubicBezTo>
                          <a:pt x="67136" y="132460"/>
                          <a:pt x="59900" y="15417"/>
                          <a:pt x="90734" y="38857"/>
                        </a:cubicBezTo>
                        <a:cubicBezTo>
                          <a:pt x="121568" y="62297"/>
                          <a:pt x="66507" y="152597"/>
                          <a:pt x="112129" y="123021"/>
                        </a:cubicBezTo>
                        <a:cubicBezTo>
                          <a:pt x="157750" y="93446"/>
                          <a:pt x="168133" y="4719"/>
                          <a:pt x="168133" y="4719"/>
                        </a:cubicBezTo>
                        <a:lnTo>
                          <a:pt x="26706" y="0"/>
                        </a:lnTo>
                        <a:close/>
                      </a:path>
                    </a:pathLst>
                  </a:custGeom>
                  <a:solidFill>
                    <a:srgbClr val="F4D2B9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grpSp>
                <p:nvGrpSpPr>
                  <p:cNvPr id="727" name="Graphic 619">
                    <a:extLst>
                      <a:ext uri="{FF2B5EF4-FFF2-40B4-BE49-F238E27FC236}">
                        <a16:creationId xmlns:a16="http://schemas.microsoft.com/office/drawing/2014/main" xmlns="" id="{500652F8-8D3A-48D0-B36E-E78181EAFDC7}"/>
                      </a:ext>
                    </a:extLst>
                  </p:cNvPr>
                  <p:cNvGrpSpPr/>
                  <p:nvPr/>
                </p:nvGrpSpPr>
                <p:grpSpPr>
                  <a:xfrm>
                    <a:off x="5572157" y="1905289"/>
                    <a:ext cx="1051842" cy="1106901"/>
                    <a:chOff x="5572157" y="1905289"/>
                    <a:chExt cx="1051842" cy="1106901"/>
                  </a:xfrm>
                </p:grpSpPr>
                <p:sp>
                  <p:nvSpPr>
                    <p:cNvPr id="728" name="Freeform: Shape 727">
                      <a:extLst>
                        <a:ext uri="{FF2B5EF4-FFF2-40B4-BE49-F238E27FC236}">
                          <a16:creationId xmlns:a16="http://schemas.microsoft.com/office/drawing/2014/main" xmlns="" id="{9DEFD100-DD2F-48CF-9BC6-B7916163E6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8531" y="2141288"/>
                      <a:ext cx="475468" cy="870902"/>
                    </a:xfrm>
                    <a:custGeom>
                      <a:avLst/>
                      <a:gdLst>
                        <a:gd name="connsiteX0" fmla="*/ 60095 w 475468"/>
                        <a:gd name="connsiteY0" fmla="*/ 870745 h 870902"/>
                        <a:gd name="connsiteX1" fmla="*/ 0 w 475468"/>
                        <a:gd name="connsiteY1" fmla="*/ 560518 h 870902"/>
                        <a:gd name="connsiteX2" fmla="*/ 275303 w 475468"/>
                        <a:gd name="connsiteY2" fmla="*/ 0 h 870902"/>
                        <a:gd name="connsiteX3" fmla="*/ 425383 w 475468"/>
                        <a:gd name="connsiteY3" fmla="*/ 270269 h 870902"/>
                        <a:gd name="connsiteX4" fmla="*/ 425540 w 475468"/>
                        <a:gd name="connsiteY4" fmla="*/ 395336 h 870902"/>
                        <a:gd name="connsiteX5" fmla="*/ 475410 w 475468"/>
                        <a:gd name="connsiteY5" fmla="*/ 535504 h 870902"/>
                        <a:gd name="connsiteX6" fmla="*/ 238334 w 475468"/>
                        <a:gd name="connsiteY6" fmla="*/ 730734 h 870902"/>
                        <a:gd name="connsiteX7" fmla="*/ 238334 w 475468"/>
                        <a:gd name="connsiteY7" fmla="*/ 870902 h 870902"/>
                        <a:gd name="connsiteX8" fmla="*/ 60095 w 475468"/>
                        <a:gd name="connsiteY8" fmla="*/ 870902 h 8709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75468" h="870902">
                          <a:moveTo>
                            <a:pt x="60095" y="870745"/>
                          </a:moveTo>
                          <a:lnTo>
                            <a:pt x="0" y="560518"/>
                          </a:lnTo>
                          <a:lnTo>
                            <a:pt x="275303" y="0"/>
                          </a:lnTo>
                          <a:cubicBezTo>
                            <a:pt x="275303" y="0"/>
                            <a:pt x="430417" y="110121"/>
                            <a:pt x="425383" y="270269"/>
                          </a:cubicBezTo>
                          <a:cubicBezTo>
                            <a:pt x="420349" y="430417"/>
                            <a:pt x="425540" y="395336"/>
                            <a:pt x="425540" y="395336"/>
                          </a:cubicBezTo>
                          <a:cubicBezTo>
                            <a:pt x="425540" y="395336"/>
                            <a:pt x="477455" y="469589"/>
                            <a:pt x="475410" y="535504"/>
                          </a:cubicBezTo>
                          <a:cubicBezTo>
                            <a:pt x="469274" y="740802"/>
                            <a:pt x="238334" y="730734"/>
                            <a:pt x="238334" y="730734"/>
                          </a:cubicBezTo>
                          <a:lnTo>
                            <a:pt x="238334" y="870902"/>
                          </a:lnTo>
                          <a:lnTo>
                            <a:pt x="60095" y="870902"/>
                          </a:lnTo>
                          <a:close/>
                        </a:path>
                      </a:pathLst>
                    </a:custGeom>
                    <a:solidFill>
                      <a:srgbClr val="F4D2B9"/>
                    </a:solidFill>
                    <a:ln w="1567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29" name="Freeform: Shape 728">
                      <a:extLst>
                        <a:ext uri="{FF2B5EF4-FFF2-40B4-BE49-F238E27FC236}">
                          <a16:creationId xmlns:a16="http://schemas.microsoft.com/office/drawing/2014/main" xmlns="" id="{BFE839F1-E062-4040-B3A3-924F470EEE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1284" y="2548102"/>
                      <a:ext cx="56406" cy="81064"/>
                    </a:xfrm>
                    <a:custGeom>
                      <a:avLst/>
                      <a:gdLst>
                        <a:gd name="connsiteX0" fmla="*/ 3851 w 56406"/>
                        <a:gd name="connsiteY0" fmla="*/ 14951 h 81064"/>
                        <a:gd name="connsiteX1" fmla="*/ 46326 w 56406"/>
                        <a:gd name="connsiteY1" fmla="*/ 32099 h 81064"/>
                        <a:gd name="connsiteX2" fmla="*/ 54979 w 56406"/>
                        <a:gd name="connsiteY2" fmla="*/ 28481 h 81064"/>
                        <a:gd name="connsiteX3" fmla="*/ 2435 w 56406"/>
                        <a:gd name="connsiteY3" fmla="*/ 37290 h 81064"/>
                        <a:gd name="connsiteX4" fmla="*/ 33898 w 56406"/>
                        <a:gd name="connsiteY4" fmla="*/ 80867 h 81064"/>
                        <a:gd name="connsiteX5" fmla="*/ 33898 w 56406"/>
                        <a:gd name="connsiteY5" fmla="*/ 71428 h 81064"/>
                        <a:gd name="connsiteX6" fmla="*/ 13133 w 56406"/>
                        <a:gd name="connsiteY6" fmla="*/ 39493 h 81064"/>
                        <a:gd name="connsiteX7" fmla="*/ 47742 w 56406"/>
                        <a:gd name="connsiteY7" fmla="*/ 35717 h 81064"/>
                        <a:gd name="connsiteX8" fmla="*/ 56395 w 56406"/>
                        <a:gd name="connsiteY8" fmla="*/ 32099 h 81064"/>
                        <a:gd name="connsiteX9" fmla="*/ 705 w 56406"/>
                        <a:gd name="connsiteY9" fmla="*/ 11962 h 81064"/>
                        <a:gd name="connsiteX10" fmla="*/ 3851 w 56406"/>
                        <a:gd name="connsiteY10" fmla="*/ 14951 h 81064"/>
                        <a:gd name="connsiteX11" fmla="*/ 3851 w 56406"/>
                        <a:gd name="connsiteY11" fmla="*/ 14951 h 810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6406" h="81064">
                          <a:moveTo>
                            <a:pt x="3851" y="14951"/>
                          </a:moveTo>
                          <a:cubicBezTo>
                            <a:pt x="20212" y="1108"/>
                            <a:pt x="45540" y="10075"/>
                            <a:pt x="46326" y="32099"/>
                          </a:cubicBezTo>
                          <a:cubicBezTo>
                            <a:pt x="49158" y="30840"/>
                            <a:pt x="52147" y="29739"/>
                            <a:pt x="54979" y="28481"/>
                          </a:cubicBezTo>
                          <a:cubicBezTo>
                            <a:pt x="39090" y="12592"/>
                            <a:pt x="11559" y="15581"/>
                            <a:pt x="2435" y="37290"/>
                          </a:cubicBezTo>
                          <a:cubicBezTo>
                            <a:pt x="-6532" y="58528"/>
                            <a:pt x="10458" y="83541"/>
                            <a:pt x="33898" y="80867"/>
                          </a:cubicBezTo>
                          <a:cubicBezTo>
                            <a:pt x="39876" y="80238"/>
                            <a:pt x="40034" y="71900"/>
                            <a:pt x="33898" y="71428"/>
                          </a:cubicBezTo>
                          <a:cubicBezTo>
                            <a:pt x="17695" y="69855"/>
                            <a:pt x="4323" y="55696"/>
                            <a:pt x="13133" y="39493"/>
                          </a:cubicBezTo>
                          <a:cubicBezTo>
                            <a:pt x="20369" y="26278"/>
                            <a:pt x="37517" y="25964"/>
                            <a:pt x="47742" y="35717"/>
                          </a:cubicBezTo>
                          <a:cubicBezTo>
                            <a:pt x="50731" y="38549"/>
                            <a:pt x="56709" y="36661"/>
                            <a:pt x="56395" y="32099"/>
                          </a:cubicBezTo>
                          <a:cubicBezTo>
                            <a:pt x="54507" y="2681"/>
                            <a:pt x="20526" y="-11950"/>
                            <a:pt x="705" y="11962"/>
                          </a:cubicBezTo>
                          <a:cubicBezTo>
                            <a:pt x="-1026" y="14008"/>
                            <a:pt x="1649" y="16682"/>
                            <a:pt x="3851" y="14951"/>
                          </a:cubicBezTo>
                          <a:lnTo>
                            <a:pt x="3851" y="14951"/>
                          </a:lnTo>
                          <a:close/>
                        </a:path>
                      </a:pathLst>
                    </a:custGeom>
                    <a:solidFill>
                      <a:srgbClr val="D8AB8D"/>
                    </a:solidFill>
                    <a:ln w="1567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grpSp>
                  <p:nvGrpSpPr>
                    <p:cNvPr id="730" name="Graphic 619">
                      <a:extLst>
                        <a:ext uri="{FF2B5EF4-FFF2-40B4-BE49-F238E27FC236}">
                          <a16:creationId xmlns:a16="http://schemas.microsoft.com/office/drawing/2014/main" xmlns="" id="{1C1AAC07-E82A-4F72-B991-1D353661E22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72157" y="1905289"/>
                      <a:ext cx="1036846" cy="1071543"/>
                      <a:chOff x="5572157" y="1905289"/>
                      <a:chExt cx="1036846" cy="1071543"/>
                    </a:xfrm>
                    <a:solidFill>
                      <a:srgbClr val="68523C"/>
                    </a:solidFill>
                  </p:grpSpPr>
                  <p:sp>
                    <p:nvSpPr>
                      <p:cNvPr id="731" name="Freeform: Shape 730">
                        <a:extLst>
                          <a:ext uri="{FF2B5EF4-FFF2-40B4-BE49-F238E27FC236}">
                            <a16:creationId xmlns:a16="http://schemas.microsoft.com/office/drawing/2014/main" xmlns="" id="{9BE53F24-6420-48AD-9FAA-AE86138545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50905" y="2031270"/>
                        <a:ext cx="939434" cy="945562"/>
                      </a:xfrm>
                      <a:custGeom>
                        <a:avLst/>
                        <a:gdLst>
                          <a:gd name="connsiteX0" fmla="*/ 128248 w 939434"/>
                          <a:gd name="connsiteY0" fmla="*/ 171844 h 945562"/>
                          <a:gd name="connsiteX1" fmla="*/ 5541 w 939434"/>
                          <a:gd name="connsiteY1" fmla="*/ 341903 h 945562"/>
                          <a:gd name="connsiteX2" fmla="*/ 19228 w 939434"/>
                          <a:gd name="connsiteY2" fmla="*/ 520614 h 945562"/>
                          <a:gd name="connsiteX3" fmla="*/ 129035 w 939434"/>
                          <a:gd name="connsiteY3" fmla="*/ 765712 h 945562"/>
                          <a:gd name="connsiteX4" fmla="*/ 369886 w 939434"/>
                          <a:gd name="connsiteY4" fmla="*/ 924602 h 945562"/>
                          <a:gd name="connsiteX5" fmla="*/ 588241 w 939434"/>
                          <a:gd name="connsiteY5" fmla="*/ 937659 h 945562"/>
                          <a:gd name="connsiteX6" fmla="*/ 727780 w 939434"/>
                          <a:gd name="connsiteY6" fmla="*/ 809604 h 945562"/>
                          <a:gd name="connsiteX7" fmla="*/ 705913 w 939434"/>
                          <a:gd name="connsiteY7" fmla="*/ 538233 h 945562"/>
                          <a:gd name="connsiteX8" fmla="*/ 728095 w 939434"/>
                          <a:gd name="connsiteY8" fmla="*/ 488993 h 945562"/>
                          <a:gd name="connsiteX9" fmla="*/ 778436 w 939434"/>
                          <a:gd name="connsiteY9" fmla="*/ 483330 h 945562"/>
                          <a:gd name="connsiteX10" fmla="*/ 819181 w 939434"/>
                          <a:gd name="connsiteY10" fmla="*/ 541065 h 945562"/>
                          <a:gd name="connsiteX11" fmla="*/ 868106 w 939434"/>
                          <a:gd name="connsiteY11" fmla="*/ 513692 h 945562"/>
                          <a:gd name="connsiteX12" fmla="*/ 877388 w 939434"/>
                          <a:gd name="connsiteY12" fmla="*/ 451709 h 945562"/>
                          <a:gd name="connsiteX13" fmla="*/ 936067 w 939434"/>
                          <a:gd name="connsiteY13" fmla="*/ 312484 h 945562"/>
                          <a:gd name="connsiteX14" fmla="*/ 850172 w 939434"/>
                          <a:gd name="connsiteY14" fmla="*/ 119300 h 945562"/>
                          <a:gd name="connsiteX15" fmla="*/ 499042 w 939434"/>
                          <a:gd name="connsiteY15" fmla="*/ 1156 h 945562"/>
                          <a:gd name="connsiteX16" fmla="*/ 167734 w 939434"/>
                          <a:gd name="connsiteY16" fmla="*/ 166967 h 9455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939434" h="945562">
                            <a:moveTo>
                              <a:pt x="128248" y="171844"/>
                            </a:moveTo>
                            <a:cubicBezTo>
                              <a:pt x="63119" y="203307"/>
                              <a:pt x="21902" y="271582"/>
                              <a:pt x="5541" y="341903"/>
                            </a:cubicBezTo>
                            <a:cubicBezTo>
                              <a:pt x="-10819" y="412380"/>
                              <a:pt x="13722" y="448563"/>
                              <a:pt x="19228" y="520614"/>
                            </a:cubicBezTo>
                            <a:cubicBezTo>
                              <a:pt x="25521" y="602890"/>
                              <a:pt x="74918" y="703572"/>
                              <a:pt x="129035" y="765712"/>
                            </a:cubicBezTo>
                            <a:cubicBezTo>
                              <a:pt x="206434" y="854281"/>
                              <a:pt x="228144" y="896127"/>
                              <a:pt x="369886" y="924602"/>
                            </a:cubicBezTo>
                            <a:cubicBezTo>
                              <a:pt x="434543" y="937659"/>
                              <a:pt x="525000" y="956380"/>
                              <a:pt x="588241" y="937659"/>
                            </a:cubicBezTo>
                            <a:cubicBezTo>
                              <a:pt x="651482" y="918938"/>
                              <a:pt x="710318" y="873159"/>
                              <a:pt x="727780" y="809604"/>
                            </a:cubicBezTo>
                            <a:cubicBezTo>
                              <a:pt x="752007" y="721349"/>
                              <a:pt x="692699" y="628847"/>
                              <a:pt x="705913" y="538233"/>
                            </a:cubicBezTo>
                            <a:cubicBezTo>
                              <a:pt x="708587" y="520142"/>
                              <a:pt x="714723" y="501421"/>
                              <a:pt x="728095" y="488993"/>
                            </a:cubicBezTo>
                            <a:cubicBezTo>
                              <a:pt x="741624" y="476565"/>
                              <a:pt x="763805" y="472160"/>
                              <a:pt x="778436" y="483330"/>
                            </a:cubicBezTo>
                            <a:cubicBezTo>
                              <a:pt x="797628" y="497803"/>
                              <a:pt x="797314" y="530997"/>
                              <a:pt x="819181" y="541065"/>
                            </a:cubicBezTo>
                            <a:cubicBezTo>
                              <a:pt x="838216" y="549875"/>
                              <a:pt x="860555" y="533356"/>
                              <a:pt x="868106" y="513692"/>
                            </a:cubicBezTo>
                            <a:cubicBezTo>
                              <a:pt x="875657" y="494185"/>
                              <a:pt x="873769" y="472318"/>
                              <a:pt x="877388" y="451709"/>
                            </a:cubicBezTo>
                            <a:cubicBezTo>
                              <a:pt x="885883" y="401840"/>
                              <a:pt x="924740" y="361724"/>
                              <a:pt x="936067" y="312484"/>
                            </a:cubicBezTo>
                            <a:cubicBezTo>
                              <a:pt x="952585" y="240276"/>
                              <a:pt x="905862" y="168068"/>
                              <a:pt x="850172" y="119300"/>
                            </a:cubicBezTo>
                            <a:cubicBezTo>
                              <a:pt x="754838" y="35765"/>
                              <a:pt x="625525" y="-7811"/>
                              <a:pt x="499042" y="1156"/>
                            </a:cubicBezTo>
                            <a:cubicBezTo>
                              <a:pt x="372560" y="9965"/>
                              <a:pt x="250483" y="71004"/>
                              <a:pt x="167734" y="166967"/>
                            </a:cubicBezTo>
                          </a:path>
                        </a:pathLst>
                      </a:custGeom>
                      <a:solidFill>
                        <a:srgbClr val="68523C"/>
                      </a:solidFill>
                      <a:ln w="1567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defTabSz="685800">
                          <a:defRPr/>
                        </a:pPr>
                        <a:endParaRPr lang="th-TH" sz="2100">
                          <a:solidFill>
                            <a:prstClr val="black"/>
                          </a:solidFill>
                          <a:latin typeface="Calibri" panose="020F0502020204030204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732" name="Freeform: Shape 731">
                        <a:extLst>
                          <a:ext uri="{FF2B5EF4-FFF2-40B4-BE49-F238E27FC236}">
                            <a16:creationId xmlns:a16="http://schemas.microsoft.com/office/drawing/2014/main" xmlns="" id="{ED0D7A21-37EA-44ED-8F0B-69C1B6F165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72157" y="1905289"/>
                        <a:ext cx="897510" cy="872500"/>
                      </a:xfrm>
                      <a:custGeom>
                        <a:avLst/>
                        <a:gdLst>
                          <a:gd name="connsiteX0" fmla="*/ 207782 w 897510"/>
                          <a:gd name="connsiteY0" fmla="*/ 872501 h 872500"/>
                          <a:gd name="connsiteX1" fmla="*/ 54556 w 897510"/>
                          <a:gd name="connsiteY1" fmla="*/ 559442 h 872500"/>
                          <a:gd name="connsiteX2" fmla="*/ 125 w 897510"/>
                          <a:gd name="connsiteY2" fmla="*/ 435476 h 872500"/>
                          <a:gd name="connsiteX3" fmla="*/ 96088 w 897510"/>
                          <a:gd name="connsiteY3" fmla="*/ 349896 h 872500"/>
                          <a:gd name="connsiteX4" fmla="*/ 126607 w 897510"/>
                          <a:gd name="connsiteY4" fmla="*/ 200131 h 872500"/>
                          <a:gd name="connsiteX5" fmla="*/ 277316 w 897510"/>
                          <a:gd name="connsiteY5" fmla="*/ 174331 h 872500"/>
                          <a:gd name="connsiteX6" fmla="*/ 327972 w 897510"/>
                          <a:gd name="connsiteY6" fmla="*/ 60592 h 872500"/>
                          <a:gd name="connsiteX7" fmla="*/ 449734 w 897510"/>
                          <a:gd name="connsiteY7" fmla="*/ 86392 h 872500"/>
                          <a:gd name="connsiteX8" fmla="*/ 572598 w 897510"/>
                          <a:gd name="connsiteY8" fmla="*/ 2228 h 872500"/>
                          <a:gd name="connsiteX9" fmla="*/ 686023 w 897510"/>
                          <a:gd name="connsiteY9" fmla="*/ 71447 h 872500"/>
                          <a:gd name="connsiteX10" fmla="*/ 804010 w 897510"/>
                          <a:gd name="connsiteY10" fmla="*/ 47063 h 872500"/>
                          <a:gd name="connsiteX11" fmla="*/ 895411 w 897510"/>
                          <a:gd name="connsiteY11" fmla="*/ 114237 h 872500"/>
                          <a:gd name="connsiteX12" fmla="*/ 828866 w 897510"/>
                          <a:gd name="connsiteY12" fmla="*/ 251416 h 872500"/>
                          <a:gd name="connsiteX13" fmla="*/ 732903 w 897510"/>
                          <a:gd name="connsiteY13" fmla="*/ 478109 h 872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897510" h="872500">
                            <a:moveTo>
                              <a:pt x="207782" y="872501"/>
                            </a:moveTo>
                            <a:cubicBezTo>
                              <a:pt x="58961" y="749322"/>
                              <a:pt x="114808" y="651472"/>
                              <a:pt x="54556" y="559442"/>
                            </a:cubicBezTo>
                            <a:cubicBezTo>
                              <a:pt x="29385" y="520899"/>
                              <a:pt x="-2235" y="481413"/>
                              <a:pt x="125" y="435476"/>
                            </a:cubicBezTo>
                            <a:cubicBezTo>
                              <a:pt x="2642" y="387967"/>
                              <a:pt x="48421" y="346907"/>
                              <a:pt x="96088" y="349896"/>
                            </a:cubicBezTo>
                            <a:cubicBezTo>
                              <a:pt x="75007" y="300027"/>
                              <a:pt x="87750" y="237730"/>
                              <a:pt x="126607" y="200131"/>
                            </a:cubicBezTo>
                            <a:cubicBezTo>
                              <a:pt x="165464" y="162375"/>
                              <a:pt x="228076" y="151678"/>
                              <a:pt x="277316" y="174331"/>
                            </a:cubicBezTo>
                            <a:cubicBezTo>
                              <a:pt x="265674" y="130912"/>
                              <a:pt x="288013" y="81043"/>
                              <a:pt x="327972" y="60592"/>
                            </a:cubicBezTo>
                            <a:cubicBezTo>
                              <a:pt x="367930" y="40141"/>
                              <a:pt x="421417" y="51468"/>
                              <a:pt x="449734" y="86392"/>
                            </a:cubicBezTo>
                            <a:cubicBezTo>
                              <a:pt x="485130" y="50524"/>
                              <a:pt x="523358" y="12925"/>
                              <a:pt x="572598" y="2228"/>
                            </a:cubicBezTo>
                            <a:cubicBezTo>
                              <a:pt x="621838" y="-8627"/>
                              <a:pt x="683192" y="21106"/>
                              <a:pt x="686023" y="71447"/>
                            </a:cubicBezTo>
                            <a:cubicBezTo>
                              <a:pt x="724094" y="57760"/>
                              <a:pt x="763580" y="43916"/>
                              <a:pt x="804010" y="47063"/>
                            </a:cubicBezTo>
                            <a:cubicBezTo>
                              <a:pt x="844283" y="50209"/>
                              <a:pt x="885972" y="74908"/>
                              <a:pt x="895411" y="114237"/>
                            </a:cubicBezTo>
                            <a:cubicBezTo>
                              <a:pt x="907682" y="165836"/>
                              <a:pt x="863633" y="211301"/>
                              <a:pt x="828866" y="251416"/>
                            </a:cubicBezTo>
                            <a:cubicBezTo>
                              <a:pt x="773963" y="314658"/>
                              <a:pt x="733847" y="394260"/>
                              <a:pt x="732903" y="478109"/>
                            </a:cubicBezTo>
                          </a:path>
                        </a:pathLst>
                      </a:custGeom>
                      <a:solidFill>
                        <a:srgbClr val="68523C"/>
                      </a:solidFill>
                      <a:ln w="1567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defTabSz="685800">
                          <a:defRPr/>
                        </a:pPr>
                        <a:endParaRPr lang="th-TH" sz="2100">
                          <a:solidFill>
                            <a:prstClr val="black"/>
                          </a:solidFill>
                          <a:latin typeface="Calibri" panose="020F0502020204030204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733" name="Freeform: Shape 732">
                        <a:extLst>
                          <a:ext uri="{FF2B5EF4-FFF2-40B4-BE49-F238E27FC236}">
                            <a16:creationId xmlns:a16="http://schemas.microsoft.com/office/drawing/2014/main" xmlns="" id="{50984811-30CB-4312-869E-21884A047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46645" y="2052409"/>
                        <a:ext cx="162358" cy="259881"/>
                      </a:xfrm>
                      <a:custGeom>
                        <a:avLst/>
                        <a:gdLst>
                          <a:gd name="connsiteX0" fmla="*/ 0 w 162358"/>
                          <a:gd name="connsiteY0" fmla="*/ 54741 h 259881"/>
                          <a:gd name="connsiteX1" fmla="*/ 109964 w 162358"/>
                          <a:gd name="connsiteY1" fmla="*/ 467 h 259881"/>
                          <a:gd name="connsiteX2" fmla="*/ 146776 w 162358"/>
                          <a:gd name="connsiteY2" fmla="*/ 9120 h 259881"/>
                          <a:gd name="connsiteX3" fmla="*/ 152754 w 162358"/>
                          <a:gd name="connsiteY3" fmla="*/ 55528 h 259881"/>
                          <a:gd name="connsiteX4" fmla="*/ 115785 w 162358"/>
                          <a:gd name="connsiteY4" fmla="*/ 144097 h 259881"/>
                          <a:gd name="connsiteX5" fmla="*/ 160777 w 162358"/>
                          <a:gd name="connsiteY5" fmla="*/ 171155 h 259881"/>
                          <a:gd name="connsiteX6" fmla="*/ 144888 w 162358"/>
                          <a:gd name="connsiteY6" fmla="*/ 225429 h 259881"/>
                          <a:gd name="connsiteX7" fmla="*/ 97379 w 162358"/>
                          <a:gd name="connsiteY7" fmla="*/ 259882 h 259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62358" h="259881">
                            <a:moveTo>
                              <a:pt x="0" y="54741"/>
                            </a:moveTo>
                            <a:cubicBezTo>
                              <a:pt x="28474" y="24065"/>
                              <a:pt x="68275" y="4400"/>
                              <a:pt x="109964" y="467"/>
                            </a:cubicBezTo>
                            <a:cubicBezTo>
                              <a:pt x="123021" y="-791"/>
                              <a:pt x="137494" y="-5"/>
                              <a:pt x="146776" y="9120"/>
                            </a:cubicBezTo>
                            <a:cubicBezTo>
                              <a:pt x="158417" y="20604"/>
                              <a:pt x="156687" y="39639"/>
                              <a:pt x="152754" y="55528"/>
                            </a:cubicBezTo>
                            <a:cubicBezTo>
                              <a:pt x="145203" y="86677"/>
                              <a:pt x="132617" y="116724"/>
                              <a:pt x="115785" y="144097"/>
                            </a:cubicBezTo>
                            <a:cubicBezTo>
                              <a:pt x="134348" y="137490"/>
                              <a:pt x="155586" y="152120"/>
                              <a:pt x="160777" y="171155"/>
                            </a:cubicBezTo>
                            <a:cubicBezTo>
                              <a:pt x="165969" y="190033"/>
                              <a:pt x="157788" y="210642"/>
                              <a:pt x="144888" y="225429"/>
                            </a:cubicBezTo>
                            <a:cubicBezTo>
                              <a:pt x="131831" y="240217"/>
                              <a:pt x="114526" y="250128"/>
                              <a:pt x="97379" y="259882"/>
                            </a:cubicBezTo>
                          </a:path>
                        </a:pathLst>
                      </a:custGeom>
                      <a:solidFill>
                        <a:srgbClr val="68523C"/>
                      </a:solidFill>
                      <a:ln w="1567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defTabSz="685800">
                          <a:defRPr/>
                        </a:pPr>
                        <a:endParaRPr lang="th-TH" sz="2100">
                          <a:solidFill>
                            <a:prstClr val="black"/>
                          </a:solidFill>
                          <a:latin typeface="Calibri" panose="020F0502020204030204"/>
                          <a:cs typeface="Cordia New" panose="020B0304020202020204" pitchFamily="34" charset="-34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847" name="Group 846">
            <a:extLst>
              <a:ext uri="{FF2B5EF4-FFF2-40B4-BE49-F238E27FC236}">
                <a16:creationId xmlns:a16="http://schemas.microsoft.com/office/drawing/2014/main" xmlns="" id="{46329DA2-9FC8-4078-8806-2ECAED9E293E}"/>
              </a:ext>
            </a:extLst>
          </p:cNvPr>
          <p:cNvGrpSpPr/>
          <p:nvPr/>
        </p:nvGrpSpPr>
        <p:grpSpPr>
          <a:xfrm>
            <a:off x="178268" y="940627"/>
            <a:ext cx="3671831" cy="1544949"/>
            <a:chOff x="507693" y="855104"/>
            <a:chExt cx="4895775" cy="2059931"/>
          </a:xfrm>
        </p:grpSpPr>
        <p:sp>
          <p:nvSpPr>
            <p:cNvPr id="848" name="TextBox 847">
              <a:extLst>
                <a:ext uri="{FF2B5EF4-FFF2-40B4-BE49-F238E27FC236}">
                  <a16:creationId xmlns:a16="http://schemas.microsoft.com/office/drawing/2014/main" xmlns="" id="{2B477D5C-5594-414A-8AB8-3C80BF63B4D8}"/>
                </a:ext>
              </a:extLst>
            </p:cNvPr>
            <p:cNvSpPr txBox="1"/>
            <p:nvPr/>
          </p:nvSpPr>
          <p:spPr>
            <a:xfrm>
              <a:off x="551026" y="945265"/>
              <a:ext cx="4852442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4500" b="1" spc="225" dirty="0">
                  <a:solidFill>
                    <a:srgbClr val="353131"/>
                  </a:solidFill>
                  <a:latin typeface="Coiny" panose="02000903060500060000" pitchFamily="2" charset="0"/>
                  <a:cs typeface="ARMNoklae" panose="02000506000000020004" pitchFamily="2" charset="0"/>
                </a:rPr>
                <a:t>AI TINH MẮT HƠN</a:t>
              </a:r>
              <a:endParaRPr lang="th-TH" sz="1200" spc="225" dirty="0">
                <a:solidFill>
                  <a:srgbClr val="353131"/>
                </a:solidFill>
                <a:latin typeface="Coiny" panose="02000903060500060000" pitchFamily="2" charset="0"/>
                <a:cs typeface="ARMNoklae" panose="02000506000000020004" pitchFamily="2" charset="0"/>
              </a:endParaRPr>
            </a:p>
          </p:txBody>
        </p:sp>
        <p:sp>
          <p:nvSpPr>
            <p:cNvPr id="849" name="TextBox 848">
              <a:extLst>
                <a:ext uri="{FF2B5EF4-FFF2-40B4-BE49-F238E27FC236}">
                  <a16:creationId xmlns:a16="http://schemas.microsoft.com/office/drawing/2014/main" xmlns="" id="{32A887CD-98B1-4C34-8376-20C5D67742C7}"/>
                </a:ext>
              </a:extLst>
            </p:cNvPr>
            <p:cNvSpPr txBox="1"/>
            <p:nvPr/>
          </p:nvSpPr>
          <p:spPr>
            <a:xfrm>
              <a:off x="507693" y="855104"/>
              <a:ext cx="4852442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4500" b="1" spc="225" dirty="0">
                  <a:solidFill>
                    <a:srgbClr val="EDB863"/>
                  </a:solidFill>
                  <a:latin typeface="Coiny" panose="02000903060500060000" pitchFamily="2" charset="0"/>
                  <a:cs typeface="ARMNoklae" panose="02000506000000020004" pitchFamily="2" charset="0"/>
                </a:rPr>
                <a:t>AI TINH MẮT HƠN</a:t>
              </a:r>
              <a:endParaRPr lang="th-TH" sz="1200" spc="225" dirty="0">
                <a:solidFill>
                  <a:srgbClr val="EDB863"/>
                </a:solidFill>
                <a:latin typeface="Coiny" panose="02000903060500060000" pitchFamily="2" charset="0"/>
                <a:cs typeface="ARMNoklae" panose="02000506000000020004" pitchFamily="2" charset="0"/>
              </a:endParaRPr>
            </a:p>
          </p:txBody>
        </p:sp>
      </p:grpSp>
      <p:grpSp>
        <p:nvGrpSpPr>
          <p:cNvPr id="850" name="Graphic 44260">
            <a:extLst>
              <a:ext uri="{FF2B5EF4-FFF2-40B4-BE49-F238E27FC236}">
                <a16:creationId xmlns:a16="http://schemas.microsoft.com/office/drawing/2014/main" xmlns="" id="{939B312E-835D-4187-BB38-ACEB7C27B478}"/>
              </a:ext>
            </a:extLst>
          </p:cNvPr>
          <p:cNvGrpSpPr/>
          <p:nvPr/>
        </p:nvGrpSpPr>
        <p:grpSpPr>
          <a:xfrm>
            <a:off x="5034046" y="899417"/>
            <a:ext cx="1030751" cy="1105358"/>
            <a:chOff x="5972175" y="3276600"/>
            <a:chExt cx="245554" cy="304990"/>
          </a:xfrm>
        </p:grpSpPr>
        <p:sp>
          <p:nvSpPr>
            <p:cNvPr id="851" name="Freeform: Shape 44262">
              <a:extLst>
                <a:ext uri="{FF2B5EF4-FFF2-40B4-BE49-F238E27FC236}">
                  <a16:creationId xmlns:a16="http://schemas.microsoft.com/office/drawing/2014/main" xmlns="" id="{325BF1DC-9D17-4FDC-9F14-E2B3216E2AC7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852" name="Freeform: Shape 44263">
              <a:extLst>
                <a:ext uri="{FF2B5EF4-FFF2-40B4-BE49-F238E27FC236}">
                  <a16:creationId xmlns:a16="http://schemas.microsoft.com/office/drawing/2014/main" xmlns="" id="{85AEE6AD-DD1E-4C20-8C0A-B87B53F91BC4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853" name="Graphic 44264">
            <a:extLst>
              <a:ext uri="{FF2B5EF4-FFF2-40B4-BE49-F238E27FC236}">
                <a16:creationId xmlns:a16="http://schemas.microsoft.com/office/drawing/2014/main" xmlns="" id="{7BB2A557-1DFB-42AC-8738-5888FC1F6B3F}"/>
              </a:ext>
            </a:extLst>
          </p:cNvPr>
          <p:cNvGrpSpPr/>
          <p:nvPr/>
        </p:nvGrpSpPr>
        <p:grpSpPr>
          <a:xfrm rot="958954">
            <a:off x="8318842" y="1375683"/>
            <a:ext cx="855446" cy="907874"/>
            <a:chOff x="5948362" y="3286088"/>
            <a:chExt cx="293127" cy="288168"/>
          </a:xfrm>
        </p:grpSpPr>
        <p:sp>
          <p:nvSpPr>
            <p:cNvPr id="854" name="Freeform: Shape 44266">
              <a:extLst>
                <a:ext uri="{FF2B5EF4-FFF2-40B4-BE49-F238E27FC236}">
                  <a16:creationId xmlns:a16="http://schemas.microsoft.com/office/drawing/2014/main" xmlns="" id="{8FB9CB50-F2C1-4D28-86EA-2CA01C138948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855" name="Freeform: Shape 44267">
              <a:extLst>
                <a:ext uri="{FF2B5EF4-FFF2-40B4-BE49-F238E27FC236}">
                  <a16:creationId xmlns:a16="http://schemas.microsoft.com/office/drawing/2014/main" xmlns="" id="{C88C9757-A681-4851-BF49-621D32475C87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856" name="Graphic 44268">
            <a:extLst>
              <a:ext uri="{FF2B5EF4-FFF2-40B4-BE49-F238E27FC236}">
                <a16:creationId xmlns:a16="http://schemas.microsoft.com/office/drawing/2014/main" xmlns="" id="{736CD7B6-3E55-404F-929B-9AC9F687234D}"/>
              </a:ext>
            </a:extLst>
          </p:cNvPr>
          <p:cNvGrpSpPr/>
          <p:nvPr/>
        </p:nvGrpSpPr>
        <p:grpSpPr>
          <a:xfrm>
            <a:off x="6382731" y="2335231"/>
            <a:ext cx="819889" cy="992579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857" name="Freeform: Shape 44270">
              <a:extLst>
                <a:ext uri="{FF2B5EF4-FFF2-40B4-BE49-F238E27FC236}">
                  <a16:creationId xmlns:a16="http://schemas.microsoft.com/office/drawing/2014/main" xmlns="" id="{BF7133E1-DBB7-45F7-87C5-9B8216BF84A8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858" name="Freeform: Shape 44271">
              <a:extLst>
                <a:ext uri="{FF2B5EF4-FFF2-40B4-BE49-F238E27FC236}">
                  <a16:creationId xmlns:a16="http://schemas.microsoft.com/office/drawing/2014/main" xmlns="" id="{1D3522B1-A234-41D6-902A-03A41ADC371B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779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TextBox 502">
            <a:extLst>
              <a:ext uri="{FF2B5EF4-FFF2-40B4-BE49-F238E27FC236}">
                <a16:creationId xmlns:a16="http://schemas.microsoft.com/office/drawing/2014/main" xmlns="" id="{F6B2358E-BD0F-4403-9517-43E7FD68DE50}"/>
              </a:ext>
            </a:extLst>
          </p:cNvPr>
          <p:cNvSpPr txBox="1"/>
          <p:nvPr/>
        </p:nvSpPr>
        <p:spPr>
          <a:xfrm>
            <a:off x="0" y="1129033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US" sz="3000" dirty="0" err="1">
                <a:solidFill>
                  <a:srgbClr val="0F5B42"/>
                </a:solidFill>
                <a:latin typeface="Coiny" panose="02000903060500060000" pitchFamily="2" charset="0"/>
              </a:rPr>
              <a:t>Hãy</a:t>
            </a:r>
            <a:r>
              <a:rPr lang="en-US" sz="3000" dirty="0">
                <a:solidFill>
                  <a:srgbClr val="0F5B42"/>
                </a:solidFill>
                <a:latin typeface="Coiny" panose="02000903060500060000" pitchFamily="2" charset="0"/>
              </a:rPr>
              <a:t> </a:t>
            </a:r>
            <a:r>
              <a:rPr lang="en-US" sz="3000" dirty="0" err="1">
                <a:solidFill>
                  <a:srgbClr val="0F5B42"/>
                </a:solidFill>
                <a:latin typeface="Coiny" panose="02000903060500060000" pitchFamily="2" charset="0"/>
              </a:rPr>
              <a:t>chọn</a:t>
            </a:r>
            <a:r>
              <a:rPr lang="en-US" sz="3000" dirty="0">
                <a:solidFill>
                  <a:srgbClr val="0F5B42"/>
                </a:solidFill>
                <a:latin typeface="Coiny" panose="02000903060500060000" pitchFamily="2" charset="0"/>
              </a:rPr>
              <a:t> </a:t>
            </a:r>
            <a:r>
              <a:rPr lang="en-US" sz="3000" dirty="0" err="1">
                <a:solidFill>
                  <a:srgbClr val="0F5B42"/>
                </a:solidFill>
                <a:latin typeface="Coiny" panose="02000903060500060000" pitchFamily="2" charset="0"/>
              </a:rPr>
              <a:t>hình</a:t>
            </a:r>
            <a:r>
              <a:rPr lang="en-US" sz="3000" dirty="0">
                <a:solidFill>
                  <a:srgbClr val="0F5B42"/>
                </a:solidFill>
                <a:latin typeface="Coiny" panose="02000903060500060000" pitchFamily="2" charset="0"/>
              </a:rPr>
              <a:t> </a:t>
            </a:r>
            <a:r>
              <a:rPr lang="en-US" sz="3000" dirty="0" err="1">
                <a:solidFill>
                  <a:srgbClr val="0F5B42"/>
                </a:solidFill>
                <a:latin typeface="Coiny" panose="02000903060500060000" pitchFamily="2" charset="0"/>
              </a:rPr>
              <a:t>bóng</a:t>
            </a:r>
            <a:r>
              <a:rPr lang="en-US" sz="3000" dirty="0">
                <a:solidFill>
                  <a:srgbClr val="0F5B42"/>
                </a:solidFill>
                <a:latin typeface="Coiny" panose="02000903060500060000" pitchFamily="2" charset="0"/>
              </a:rPr>
              <a:t> </a:t>
            </a:r>
            <a:r>
              <a:rPr lang="en-US" sz="3000" dirty="0" err="1">
                <a:solidFill>
                  <a:srgbClr val="0F5B42"/>
                </a:solidFill>
                <a:latin typeface="Coiny" panose="02000903060500060000" pitchFamily="2" charset="0"/>
              </a:rPr>
              <a:t>tương</a:t>
            </a:r>
            <a:r>
              <a:rPr lang="en-US" sz="3000" dirty="0">
                <a:solidFill>
                  <a:srgbClr val="0F5B42"/>
                </a:solidFill>
                <a:latin typeface="Coiny" panose="02000903060500060000" pitchFamily="2" charset="0"/>
              </a:rPr>
              <a:t> </a:t>
            </a:r>
            <a:r>
              <a:rPr lang="en-US" sz="3000" dirty="0" err="1">
                <a:solidFill>
                  <a:srgbClr val="0F5B42"/>
                </a:solidFill>
                <a:latin typeface="Coiny" panose="02000903060500060000" pitchFamily="2" charset="0"/>
              </a:rPr>
              <a:t>ứng</a:t>
            </a:r>
            <a:r>
              <a:rPr lang="en-US" sz="3000" dirty="0">
                <a:solidFill>
                  <a:srgbClr val="0F5B42"/>
                </a:solidFill>
                <a:latin typeface="Coiny" panose="02000903060500060000" pitchFamily="2" charset="0"/>
              </a:rPr>
              <a:t> </a:t>
            </a:r>
            <a:r>
              <a:rPr lang="en-US" sz="3000" dirty="0" err="1">
                <a:solidFill>
                  <a:srgbClr val="0F5B42"/>
                </a:solidFill>
                <a:latin typeface="Coiny" panose="02000903060500060000" pitchFamily="2" charset="0"/>
              </a:rPr>
              <a:t>với</a:t>
            </a:r>
            <a:r>
              <a:rPr lang="en-US" sz="3000" dirty="0">
                <a:solidFill>
                  <a:srgbClr val="0F5B42"/>
                </a:solidFill>
                <a:latin typeface="Coiny" panose="02000903060500060000" pitchFamily="2" charset="0"/>
              </a:rPr>
              <a:t> </a:t>
            </a:r>
            <a:r>
              <a:rPr lang="en-US" sz="3000" dirty="0" err="1">
                <a:solidFill>
                  <a:srgbClr val="0F5B42"/>
                </a:solidFill>
                <a:latin typeface="Coiny" panose="02000903060500060000" pitchFamily="2" charset="0"/>
              </a:rPr>
              <a:t>đồ</a:t>
            </a:r>
            <a:r>
              <a:rPr lang="en-US" sz="3000" dirty="0">
                <a:solidFill>
                  <a:srgbClr val="0F5B42"/>
                </a:solidFill>
                <a:latin typeface="Coiny" panose="02000903060500060000" pitchFamily="2" charset="0"/>
              </a:rPr>
              <a:t> </a:t>
            </a:r>
            <a:r>
              <a:rPr lang="en-US" sz="3000" dirty="0" err="1">
                <a:solidFill>
                  <a:srgbClr val="0F5B42"/>
                </a:solidFill>
                <a:latin typeface="Coiny" panose="02000903060500060000" pitchFamily="2" charset="0"/>
              </a:rPr>
              <a:t>vật</a:t>
            </a:r>
            <a:endParaRPr lang="en-US" sz="3000" dirty="0">
              <a:solidFill>
                <a:srgbClr val="0F5B42"/>
              </a:solidFill>
              <a:latin typeface="Coiny" panose="02000903060500060000" pitchFamily="2" charset="0"/>
            </a:endParaRPr>
          </a:p>
        </p:txBody>
      </p:sp>
      <p:pic>
        <p:nvPicPr>
          <p:cNvPr id="504" name="Picture 2">
            <a:extLst>
              <a:ext uri="{FF2B5EF4-FFF2-40B4-BE49-F238E27FC236}">
                <a16:creationId xmlns:a16="http://schemas.microsoft.com/office/drawing/2014/main" xmlns="" id="{FBA10A3C-8F9B-4C08-A739-1241FB48B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52" y="2413225"/>
            <a:ext cx="1101642" cy="104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5" name="Picture 2">
            <a:extLst>
              <a:ext uri="{FF2B5EF4-FFF2-40B4-BE49-F238E27FC236}">
                <a16:creationId xmlns:a16="http://schemas.microsoft.com/office/drawing/2014/main" xmlns="" id="{34B22238-5D51-4A88-9487-E26219850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44" y="1986457"/>
            <a:ext cx="2074625" cy="20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6" name="Picture 4">
            <a:extLst>
              <a:ext uri="{FF2B5EF4-FFF2-40B4-BE49-F238E27FC236}">
                <a16:creationId xmlns:a16="http://schemas.microsoft.com/office/drawing/2014/main" xmlns="" id="{D7808AF2-B44E-4B01-B33E-27D39EE15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430" y="2228434"/>
            <a:ext cx="1415719" cy="141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7" name="Picture 6">
            <a:extLst>
              <a:ext uri="{FF2B5EF4-FFF2-40B4-BE49-F238E27FC236}">
                <a16:creationId xmlns:a16="http://schemas.microsoft.com/office/drawing/2014/main" xmlns="" id="{1C3B8DA0-C332-4B4E-983F-15E6C9166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89776" y="1986457"/>
            <a:ext cx="1898972" cy="189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8" name="Picture 2">
            <a:extLst>
              <a:ext uri="{FF2B5EF4-FFF2-40B4-BE49-F238E27FC236}">
                <a16:creationId xmlns:a16="http://schemas.microsoft.com/office/drawing/2014/main" xmlns="" id="{A6EB669F-57D1-4568-96C8-3344183C4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226" y="4676339"/>
            <a:ext cx="1101642" cy="104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9" name="Picture 2">
            <a:extLst>
              <a:ext uri="{FF2B5EF4-FFF2-40B4-BE49-F238E27FC236}">
                <a16:creationId xmlns:a16="http://schemas.microsoft.com/office/drawing/2014/main" xmlns="" id="{D72D91A2-C25A-410D-B49C-CF9046DD7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93" y="4165772"/>
            <a:ext cx="2074625" cy="20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0" name="Picture 4">
            <a:extLst>
              <a:ext uri="{FF2B5EF4-FFF2-40B4-BE49-F238E27FC236}">
                <a16:creationId xmlns:a16="http://schemas.microsoft.com/office/drawing/2014/main" xmlns="" id="{63710120-018A-419C-B35A-9FCCD485D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00" y="4490893"/>
            <a:ext cx="1415719" cy="141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1" name="Picture 510">
            <a:extLst>
              <a:ext uri="{FF2B5EF4-FFF2-40B4-BE49-F238E27FC236}">
                <a16:creationId xmlns:a16="http://schemas.microsoft.com/office/drawing/2014/main" xmlns="" id="{5214CD67-0A90-4AA4-85CF-6228CA222C19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38076" y="3973958"/>
            <a:ext cx="2377312" cy="2377312"/>
          </a:xfrm>
          <a:prstGeom prst="rect">
            <a:avLst/>
          </a:prstGeom>
        </p:spPr>
      </p:pic>
      <p:sp>
        <p:nvSpPr>
          <p:cNvPr id="512" name="TextBox 511">
            <a:extLst>
              <a:ext uri="{FF2B5EF4-FFF2-40B4-BE49-F238E27FC236}">
                <a16:creationId xmlns:a16="http://schemas.microsoft.com/office/drawing/2014/main" xmlns="" id="{90229013-CA0E-4593-A0B8-5A5CF6B21FCF}"/>
              </a:ext>
            </a:extLst>
          </p:cNvPr>
          <p:cNvSpPr txBox="1"/>
          <p:nvPr/>
        </p:nvSpPr>
        <p:spPr>
          <a:xfrm>
            <a:off x="689049" y="5809510"/>
            <a:ext cx="34727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13" name="TextBox 512">
            <a:extLst>
              <a:ext uri="{FF2B5EF4-FFF2-40B4-BE49-F238E27FC236}">
                <a16:creationId xmlns:a16="http://schemas.microsoft.com/office/drawing/2014/main" xmlns="" id="{FFBFB7ED-3A87-494D-89A9-E998053E336F}"/>
              </a:ext>
            </a:extLst>
          </p:cNvPr>
          <p:cNvSpPr txBox="1"/>
          <p:nvPr/>
        </p:nvSpPr>
        <p:spPr>
          <a:xfrm>
            <a:off x="2839902" y="5845843"/>
            <a:ext cx="34727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14" name="TextBox 513">
            <a:extLst>
              <a:ext uri="{FF2B5EF4-FFF2-40B4-BE49-F238E27FC236}">
                <a16:creationId xmlns:a16="http://schemas.microsoft.com/office/drawing/2014/main" xmlns="" id="{C3D2759A-499D-45E4-8703-E84930E57435}"/>
              </a:ext>
            </a:extLst>
          </p:cNvPr>
          <p:cNvSpPr txBox="1"/>
          <p:nvPr/>
        </p:nvSpPr>
        <p:spPr>
          <a:xfrm>
            <a:off x="5440063" y="5754403"/>
            <a:ext cx="34727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xmlns="" id="{F68B261A-0F15-4C4A-82CE-23EB98EBFFE2}"/>
              </a:ext>
            </a:extLst>
          </p:cNvPr>
          <p:cNvSpPr txBox="1"/>
          <p:nvPr/>
        </p:nvSpPr>
        <p:spPr>
          <a:xfrm>
            <a:off x="7764850" y="5691168"/>
            <a:ext cx="34727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0320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68A36D9-348D-48B1-AF9F-E3692D211413}"/>
              </a:ext>
            </a:extLst>
          </p:cNvPr>
          <p:cNvSpPr txBox="1"/>
          <p:nvPr/>
        </p:nvSpPr>
        <p:spPr>
          <a:xfrm>
            <a:off x="0" y="1129033"/>
            <a:ext cx="914400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US" sz="4050" dirty="0">
                <a:solidFill>
                  <a:srgbClr val="0F5B42"/>
                </a:solidFill>
                <a:latin typeface="Coiny" panose="02000903060500060000" pitchFamily="2" charset="0"/>
              </a:rPr>
              <a:t>ĐÁP ÁN ĐÚNG!!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E7CD4C5F-6BBD-4206-BF4E-1F1EDA103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52" y="2413225"/>
            <a:ext cx="1101642" cy="104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7D137237-46E5-4D45-9720-8D511D19E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44" y="1986457"/>
            <a:ext cx="2074625" cy="20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xmlns="" id="{0AAB9F3C-9102-4E56-B2DE-B34D1A067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430" y="2228434"/>
            <a:ext cx="1415719" cy="141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A3A3BA09-94F1-4183-997E-6C25AE4F2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52" y="4683532"/>
            <a:ext cx="1101642" cy="104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AA0AA302-9BFB-48AC-A5D4-E17A111EB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172" y="4180548"/>
            <a:ext cx="2074625" cy="20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xmlns="" id="{A0773FAC-45D4-447B-A8DB-B296DAC99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430" y="4498389"/>
            <a:ext cx="1415719" cy="141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xmlns="" id="{90C365CE-78E8-4648-B129-2C7CDBECD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89776" y="1986457"/>
            <a:ext cx="1898972" cy="189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F37C590-D076-4490-9A20-A4C4D4BA715C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05926" y="4101778"/>
            <a:ext cx="2074625" cy="207462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D3282CB-3732-4D63-BDE3-136499765AF2}"/>
              </a:ext>
            </a:extLst>
          </p:cNvPr>
          <p:cNvSpPr txBox="1"/>
          <p:nvPr/>
        </p:nvSpPr>
        <p:spPr>
          <a:xfrm>
            <a:off x="5183126" y="5793989"/>
            <a:ext cx="34727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71220B2-8302-4256-A673-DA00812AE84F}"/>
              </a:ext>
            </a:extLst>
          </p:cNvPr>
          <p:cNvSpPr txBox="1"/>
          <p:nvPr/>
        </p:nvSpPr>
        <p:spPr>
          <a:xfrm>
            <a:off x="7602402" y="5845843"/>
            <a:ext cx="34727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A7AEA86-1724-47CF-A23A-59C668C6B0D8}"/>
              </a:ext>
            </a:extLst>
          </p:cNvPr>
          <p:cNvSpPr txBox="1"/>
          <p:nvPr/>
        </p:nvSpPr>
        <p:spPr>
          <a:xfrm>
            <a:off x="935151" y="5698664"/>
            <a:ext cx="34727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102519A-7811-480E-B9EC-86E60ECB0842}"/>
              </a:ext>
            </a:extLst>
          </p:cNvPr>
          <p:cNvSpPr txBox="1"/>
          <p:nvPr/>
        </p:nvSpPr>
        <p:spPr>
          <a:xfrm>
            <a:off x="3043848" y="5650560"/>
            <a:ext cx="34727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016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8" name="Graphic 214">
            <a:extLst>
              <a:ext uri="{FF2B5EF4-FFF2-40B4-BE49-F238E27FC236}">
                <a16:creationId xmlns:a16="http://schemas.microsoft.com/office/drawing/2014/main" xmlns="" id="{CB8116A3-20DF-4097-A40D-3265973D8566}"/>
              </a:ext>
            </a:extLst>
          </p:cNvPr>
          <p:cNvGrpSpPr/>
          <p:nvPr/>
        </p:nvGrpSpPr>
        <p:grpSpPr>
          <a:xfrm rot="18287330" flipH="1">
            <a:off x="-235440" y="-2324473"/>
            <a:ext cx="8111642" cy="8715709"/>
            <a:chOff x="5086349" y="31003"/>
            <a:chExt cx="3553543" cy="4746624"/>
          </a:xfrm>
          <a:solidFill>
            <a:srgbClr val="E9D2AE"/>
          </a:solidFill>
        </p:grpSpPr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xmlns="" id="{645EC594-244D-479D-9C6B-F14A541C7691}"/>
                </a:ext>
              </a:extLst>
            </p:cNvPr>
            <p:cNvSpPr/>
            <p:nvPr/>
          </p:nvSpPr>
          <p:spPr>
            <a:xfrm>
              <a:off x="5086349" y="31003"/>
              <a:ext cx="3553543" cy="4746624"/>
            </a:xfrm>
            <a:custGeom>
              <a:avLst/>
              <a:gdLst>
                <a:gd name="connsiteX0" fmla="*/ 1304226 w 3553543"/>
                <a:gd name="connsiteY0" fmla="*/ 3497507 h 4746624"/>
                <a:gd name="connsiteX1" fmla="*/ 463847 w 3553543"/>
                <a:gd name="connsiteY1" fmla="*/ 2515281 h 4746624"/>
                <a:gd name="connsiteX2" fmla="*/ 0 w 3553543"/>
                <a:gd name="connsiteY2" fmla="*/ 1812902 h 4746624"/>
                <a:gd name="connsiteX3" fmla="*/ 0 w 3553543"/>
                <a:gd name="connsiteY3" fmla="*/ 0 h 4746624"/>
                <a:gd name="connsiteX4" fmla="*/ 3553543 w 3553543"/>
                <a:gd name="connsiteY4" fmla="*/ 0 h 4746624"/>
                <a:gd name="connsiteX5" fmla="*/ 3553543 w 3553543"/>
                <a:gd name="connsiteY5" fmla="*/ 989251 h 4746624"/>
                <a:gd name="connsiteX6" fmla="*/ 3092874 w 3553543"/>
                <a:gd name="connsiteY6" fmla="*/ 2079535 h 4746624"/>
                <a:gd name="connsiteX7" fmla="*/ 2480656 w 3553543"/>
                <a:gd name="connsiteY7" fmla="*/ 2980299 h 4746624"/>
                <a:gd name="connsiteX8" fmla="*/ 2523979 w 3553543"/>
                <a:gd name="connsiteY8" fmla="*/ 3061594 h 4746624"/>
                <a:gd name="connsiteX9" fmla="*/ 2426124 w 3553543"/>
                <a:gd name="connsiteY9" fmla="*/ 3159449 h 4746624"/>
                <a:gd name="connsiteX10" fmla="*/ 2397019 w 3553543"/>
                <a:gd name="connsiteY10" fmla="*/ 3155099 h 4746624"/>
                <a:gd name="connsiteX11" fmla="*/ 2146779 w 3553543"/>
                <a:gd name="connsiteY11" fmla="*/ 4687653 h 4746624"/>
                <a:gd name="connsiteX12" fmla="*/ 2093419 w 3553543"/>
                <a:gd name="connsiteY12" fmla="*/ 4690162 h 4746624"/>
                <a:gd name="connsiteX13" fmla="*/ 2076357 w 3553543"/>
                <a:gd name="connsiteY13" fmla="*/ 4639478 h 4746624"/>
                <a:gd name="connsiteX14" fmla="*/ 1304226 w 3553543"/>
                <a:gd name="connsiteY14" fmla="*/ 3497507 h 4746624"/>
                <a:gd name="connsiteX15" fmla="*/ 1304226 w 3553543"/>
                <a:gd name="connsiteY15" fmla="*/ 3497507 h 4746624"/>
                <a:gd name="connsiteX16" fmla="*/ 919833 w 3553543"/>
                <a:gd name="connsiteY16" fmla="*/ 3532634 h 4746624"/>
                <a:gd name="connsiteX17" fmla="*/ 879186 w 3553543"/>
                <a:gd name="connsiteY17" fmla="*/ 3573281 h 4746624"/>
                <a:gd name="connsiteX18" fmla="*/ 919833 w 3553543"/>
                <a:gd name="connsiteY18" fmla="*/ 3613929 h 4746624"/>
                <a:gd name="connsiteX19" fmla="*/ 960480 w 3553543"/>
                <a:gd name="connsiteY19" fmla="*/ 3573281 h 4746624"/>
                <a:gd name="connsiteX20" fmla="*/ 919833 w 3553543"/>
                <a:gd name="connsiteY20" fmla="*/ 3532634 h 4746624"/>
                <a:gd name="connsiteX21" fmla="*/ 919833 w 3553543"/>
                <a:gd name="connsiteY21" fmla="*/ 3532634 h 4746624"/>
                <a:gd name="connsiteX22" fmla="*/ 1292851 w 3553543"/>
                <a:gd name="connsiteY22" fmla="*/ 3580641 h 4746624"/>
                <a:gd name="connsiteX23" fmla="*/ 1233804 w 3553543"/>
                <a:gd name="connsiteY23" fmla="*/ 3639689 h 4746624"/>
                <a:gd name="connsiteX24" fmla="*/ 1292851 w 3553543"/>
                <a:gd name="connsiteY24" fmla="*/ 3698736 h 4746624"/>
                <a:gd name="connsiteX25" fmla="*/ 1351899 w 3553543"/>
                <a:gd name="connsiteY25" fmla="*/ 3639689 h 4746624"/>
                <a:gd name="connsiteX26" fmla="*/ 1292851 w 3553543"/>
                <a:gd name="connsiteY26" fmla="*/ 3580641 h 4746624"/>
                <a:gd name="connsiteX27" fmla="*/ 1292851 w 3553543"/>
                <a:gd name="connsiteY27" fmla="*/ 3580641 h 4746624"/>
                <a:gd name="connsiteX28" fmla="*/ 3301630 w 3553543"/>
                <a:gd name="connsiteY28" fmla="*/ 1348386 h 4746624"/>
                <a:gd name="connsiteX29" fmla="*/ 3259143 w 3553543"/>
                <a:gd name="connsiteY29" fmla="*/ 1390873 h 4746624"/>
                <a:gd name="connsiteX30" fmla="*/ 3301630 w 3553543"/>
                <a:gd name="connsiteY30" fmla="*/ 1433361 h 4746624"/>
                <a:gd name="connsiteX31" fmla="*/ 3344118 w 3553543"/>
                <a:gd name="connsiteY31" fmla="*/ 1390873 h 4746624"/>
                <a:gd name="connsiteX32" fmla="*/ 3301630 w 3553543"/>
                <a:gd name="connsiteY32" fmla="*/ 1348386 h 4746624"/>
                <a:gd name="connsiteX33" fmla="*/ 3301630 w 3553543"/>
                <a:gd name="connsiteY33" fmla="*/ 1348386 h 4746624"/>
                <a:gd name="connsiteX34" fmla="*/ 3192736 w 3553543"/>
                <a:gd name="connsiteY34" fmla="*/ 1590262 h 4746624"/>
                <a:gd name="connsiteX35" fmla="*/ 3120809 w 3553543"/>
                <a:gd name="connsiteY35" fmla="*/ 1662190 h 4746624"/>
                <a:gd name="connsiteX36" fmla="*/ 3192736 w 3553543"/>
                <a:gd name="connsiteY36" fmla="*/ 1734117 h 4746624"/>
                <a:gd name="connsiteX37" fmla="*/ 3264663 w 3553543"/>
                <a:gd name="connsiteY37" fmla="*/ 1662190 h 4746624"/>
                <a:gd name="connsiteX38" fmla="*/ 3192736 w 3553543"/>
                <a:gd name="connsiteY38" fmla="*/ 1590262 h 4746624"/>
                <a:gd name="connsiteX39" fmla="*/ 3192736 w 3553543"/>
                <a:gd name="connsiteY39" fmla="*/ 1590262 h 4746624"/>
                <a:gd name="connsiteX40" fmla="*/ 305106 w 3553543"/>
                <a:gd name="connsiteY40" fmla="*/ 2336132 h 4746624"/>
                <a:gd name="connsiteX41" fmla="*/ 233011 w 3553543"/>
                <a:gd name="connsiteY41" fmla="*/ 2408059 h 4746624"/>
                <a:gd name="connsiteX42" fmla="*/ 305106 w 3553543"/>
                <a:gd name="connsiteY42" fmla="*/ 2480154 h 4746624"/>
                <a:gd name="connsiteX43" fmla="*/ 377033 w 3553543"/>
                <a:gd name="connsiteY43" fmla="*/ 2408059 h 4746624"/>
                <a:gd name="connsiteX44" fmla="*/ 305106 w 3553543"/>
                <a:gd name="connsiteY44" fmla="*/ 2336132 h 4746624"/>
                <a:gd name="connsiteX45" fmla="*/ 305106 w 3553543"/>
                <a:gd name="connsiteY45" fmla="*/ 2336132 h 4746624"/>
                <a:gd name="connsiteX46" fmla="*/ 2070670 w 3553543"/>
                <a:gd name="connsiteY46" fmla="*/ 4469864 h 4746624"/>
                <a:gd name="connsiteX47" fmla="*/ 1992888 w 3553543"/>
                <a:gd name="connsiteY47" fmla="*/ 4340060 h 4746624"/>
                <a:gd name="connsiteX48" fmla="*/ 2070670 w 3553543"/>
                <a:gd name="connsiteY48" fmla="*/ 4469864 h 4746624"/>
                <a:gd name="connsiteX49" fmla="*/ 2070670 w 3553543"/>
                <a:gd name="connsiteY49" fmla="*/ 4469864 h 4746624"/>
                <a:gd name="connsiteX50" fmla="*/ 2229914 w 3553543"/>
                <a:gd name="connsiteY50" fmla="*/ 4715922 h 4746624"/>
                <a:gd name="connsiteX51" fmla="*/ 2373935 w 3553543"/>
                <a:gd name="connsiteY51" fmla="*/ 4618067 h 4746624"/>
                <a:gd name="connsiteX52" fmla="*/ 2229914 w 3553543"/>
                <a:gd name="connsiteY52" fmla="*/ 4715922 h 474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553543" h="4746624">
                  <a:moveTo>
                    <a:pt x="1304226" y="3497507"/>
                  </a:moveTo>
                  <a:cubicBezTo>
                    <a:pt x="432735" y="3488139"/>
                    <a:pt x="414669" y="2825907"/>
                    <a:pt x="463847" y="2515281"/>
                  </a:cubicBezTo>
                  <a:cubicBezTo>
                    <a:pt x="513026" y="2204488"/>
                    <a:pt x="306611" y="1972146"/>
                    <a:pt x="0" y="1812902"/>
                  </a:cubicBezTo>
                  <a:lnTo>
                    <a:pt x="0" y="0"/>
                  </a:lnTo>
                  <a:lnTo>
                    <a:pt x="3553543" y="0"/>
                  </a:lnTo>
                  <a:lnTo>
                    <a:pt x="3553543" y="989251"/>
                  </a:lnTo>
                  <a:cubicBezTo>
                    <a:pt x="3116961" y="1055993"/>
                    <a:pt x="2957048" y="1372473"/>
                    <a:pt x="3092874" y="2079535"/>
                  </a:cubicBezTo>
                  <a:cubicBezTo>
                    <a:pt x="3223179" y="2757659"/>
                    <a:pt x="2779907" y="2599419"/>
                    <a:pt x="2480656" y="2980299"/>
                  </a:cubicBezTo>
                  <a:cubicBezTo>
                    <a:pt x="2506750" y="2997863"/>
                    <a:pt x="2523979" y="3027637"/>
                    <a:pt x="2523979" y="3061594"/>
                  </a:cubicBezTo>
                  <a:cubicBezTo>
                    <a:pt x="2523979" y="3115623"/>
                    <a:pt x="2480154" y="3159449"/>
                    <a:pt x="2426124" y="3159449"/>
                  </a:cubicBezTo>
                  <a:cubicBezTo>
                    <a:pt x="2415921" y="3159449"/>
                    <a:pt x="2406219" y="3157943"/>
                    <a:pt x="2397019" y="3155099"/>
                  </a:cubicBezTo>
                  <a:cubicBezTo>
                    <a:pt x="2332786" y="3530627"/>
                    <a:pt x="2715005" y="4215943"/>
                    <a:pt x="2146779" y="4687653"/>
                  </a:cubicBezTo>
                  <a:cubicBezTo>
                    <a:pt x="2131390" y="4700533"/>
                    <a:pt x="2110146" y="4701536"/>
                    <a:pt x="2093419" y="4690162"/>
                  </a:cubicBezTo>
                  <a:cubicBezTo>
                    <a:pt x="2076692" y="4678787"/>
                    <a:pt x="2070001" y="4658547"/>
                    <a:pt x="2076357" y="4639478"/>
                  </a:cubicBezTo>
                  <a:cubicBezTo>
                    <a:pt x="2229914" y="4183660"/>
                    <a:pt x="1955753" y="3504532"/>
                    <a:pt x="1304226" y="3497507"/>
                  </a:cubicBezTo>
                  <a:lnTo>
                    <a:pt x="1304226" y="3497507"/>
                  </a:lnTo>
                  <a:close/>
                  <a:moveTo>
                    <a:pt x="919833" y="3532634"/>
                  </a:moveTo>
                  <a:cubicBezTo>
                    <a:pt x="897419" y="3532634"/>
                    <a:pt x="879186" y="3550867"/>
                    <a:pt x="879186" y="3573281"/>
                  </a:cubicBezTo>
                  <a:cubicBezTo>
                    <a:pt x="879186" y="3595696"/>
                    <a:pt x="897419" y="3613929"/>
                    <a:pt x="919833" y="3613929"/>
                  </a:cubicBezTo>
                  <a:cubicBezTo>
                    <a:pt x="942248" y="3613929"/>
                    <a:pt x="960480" y="3595696"/>
                    <a:pt x="960480" y="3573281"/>
                  </a:cubicBezTo>
                  <a:cubicBezTo>
                    <a:pt x="960480" y="3550700"/>
                    <a:pt x="942248" y="3532634"/>
                    <a:pt x="919833" y="3532634"/>
                  </a:cubicBezTo>
                  <a:lnTo>
                    <a:pt x="919833" y="3532634"/>
                  </a:lnTo>
                  <a:close/>
                  <a:moveTo>
                    <a:pt x="1292851" y="3580641"/>
                  </a:moveTo>
                  <a:cubicBezTo>
                    <a:pt x="1260233" y="3580641"/>
                    <a:pt x="1233804" y="3607070"/>
                    <a:pt x="1233804" y="3639689"/>
                  </a:cubicBezTo>
                  <a:cubicBezTo>
                    <a:pt x="1233804" y="3672307"/>
                    <a:pt x="1260233" y="3698736"/>
                    <a:pt x="1292851" y="3698736"/>
                  </a:cubicBezTo>
                  <a:cubicBezTo>
                    <a:pt x="1325470" y="3698736"/>
                    <a:pt x="1351899" y="3672307"/>
                    <a:pt x="1351899" y="3639689"/>
                  </a:cubicBezTo>
                  <a:cubicBezTo>
                    <a:pt x="1351899" y="3607070"/>
                    <a:pt x="1325470" y="3580641"/>
                    <a:pt x="1292851" y="3580641"/>
                  </a:cubicBezTo>
                  <a:lnTo>
                    <a:pt x="1292851" y="3580641"/>
                  </a:lnTo>
                  <a:close/>
                  <a:moveTo>
                    <a:pt x="3301630" y="1348386"/>
                  </a:moveTo>
                  <a:cubicBezTo>
                    <a:pt x="3278212" y="1348386"/>
                    <a:pt x="3259143" y="1367455"/>
                    <a:pt x="3259143" y="1390873"/>
                  </a:cubicBezTo>
                  <a:cubicBezTo>
                    <a:pt x="3259143" y="1414291"/>
                    <a:pt x="3278212" y="1433361"/>
                    <a:pt x="3301630" y="1433361"/>
                  </a:cubicBezTo>
                  <a:cubicBezTo>
                    <a:pt x="3325048" y="1433361"/>
                    <a:pt x="3344118" y="1414291"/>
                    <a:pt x="3344118" y="1390873"/>
                  </a:cubicBezTo>
                  <a:cubicBezTo>
                    <a:pt x="3344118" y="1367288"/>
                    <a:pt x="3325048" y="1348386"/>
                    <a:pt x="3301630" y="1348386"/>
                  </a:cubicBezTo>
                  <a:lnTo>
                    <a:pt x="3301630" y="1348386"/>
                  </a:lnTo>
                  <a:close/>
                  <a:moveTo>
                    <a:pt x="3192736" y="1590262"/>
                  </a:moveTo>
                  <a:cubicBezTo>
                    <a:pt x="3152925" y="1590262"/>
                    <a:pt x="3120809" y="1622546"/>
                    <a:pt x="3120809" y="1662190"/>
                  </a:cubicBezTo>
                  <a:cubicBezTo>
                    <a:pt x="3120809" y="1702001"/>
                    <a:pt x="3153092" y="1734117"/>
                    <a:pt x="3192736" y="1734117"/>
                  </a:cubicBezTo>
                  <a:cubicBezTo>
                    <a:pt x="3232547" y="1734117"/>
                    <a:pt x="3264663" y="1701833"/>
                    <a:pt x="3264663" y="1662190"/>
                  </a:cubicBezTo>
                  <a:cubicBezTo>
                    <a:pt x="3264663" y="1622379"/>
                    <a:pt x="3232547" y="1590262"/>
                    <a:pt x="3192736" y="1590262"/>
                  </a:cubicBezTo>
                  <a:lnTo>
                    <a:pt x="3192736" y="1590262"/>
                  </a:lnTo>
                  <a:close/>
                  <a:moveTo>
                    <a:pt x="305106" y="2336132"/>
                  </a:moveTo>
                  <a:cubicBezTo>
                    <a:pt x="265295" y="2336132"/>
                    <a:pt x="233011" y="2368415"/>
                    <a:pt x="233011" y="2408059"/>
                  </a:cubicBezTo>
                  <a:cubicBezTo>
                    <a:pt x="233011" y="2447870"/>
                    <a:pt x="265295" y="2480154"/>
                    <a:pt x="305106" y="2480154"/>
                  </a:cubicBezTo>
                  <a:cubicBezTo>
                    <a:pt x="344917" y="2480154"/>
                    <a:pt x="377033" y="2447870"/>
                    <a:pt x="377033" y="2408059"/>
                  </a:cubicBezTo>
                  <a:cubicBezTo>
                    <a:pt x="377033" y="2368415"/>
                    <a:pt x="344749" y="2336132"/>
                    <a:pt x="305106" y="2336132"/>
                  </a:cubicBezTo>
                  <a:lnTo>
                    <a:pt x="305106" y="2336132"/>
                  </a:lnTo>
                  <a:close/>
                  <a:moveTo>
                    <a:pt x="2070670" y="4469864"/>
                  </a:moveTo>
                  <a:cubicBezTo>
                    <a:pt x="2078532" y="4437245"/>
                    <a:pt x="2077026" y="4317645"/>
                    <a:pt x="1992888" y="4340060"/>
                  </a:cubicBezTo>
                  <a:cubicBezTo>
                    <a:pt x="1908750" y="4362307"/>
                    <a:pt x="2062474" y="4581602"/>
                    <a:pt x="2070670" y="4469864"/>
                  </a:cubicBezTo>
                  <a:lnTo>
                    <a:pt x="2070670" y="4469864"/>
                  </a:lnTo>
                  <a:close/>
                  <a:moveTo>
                    <a:pt x="2229914" y="4715922"/>
                  </a:moveTo>
                  <a:cubicBezTo>
                    <a:pt x="2222554" y="4806416"/>
                    <a:pt x="2450546" y="4673435"/>
                    <a:pt x="2373935" y="4618067"/>
                  </a:cubicBezTo>
                  <a:cubicBezTo>
                    <a:pt x="2297324" y="4562700"/>
                    <a:pt x="2233594" y="4677282"/>
                    <a:pt x="2229914" y="4715922"/>
                  </a:cubicBezTo>
                  <a:close/>
                </a:path>
              </a:pathLst>
            </a:custGeom>
            <a:grpFill/>
            <a:ln w="167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xmlns="" id="{2D126BCF-5037-4307-A7CB-352954E0F2AA}"/>
                </a:ext>
              </a:extLst>
            </p:cNvPr>
            <p:cNvSpPr/>
            <p:nvPr/>
          </p:nvSpPr>
          <p:spPr>
            <a:xfrm>
              <a:off x="7414618" y="2994742"/>
              <a:ext cx="152385" cy="191360"/>
            </a:xfrm>
            <a:custGeom>
              <a:avLst/>
              <a:gdLst>
                <a:gd name="connsiteX0" fmla="*/ 152386 w 152385"/>
                <a:gd name="connsiteY0" fmla="*/ 16560 h 191360"/>
                <a:gd name="connsiteX1" fmla="*/ 114749 w 152385"/>
                <a:gd name="connsiteY1" fmla="*/ 68582 h 191360"/>
                <a:gd name="connsiteX2" fmla="*/ 68749 w 152385"/>
                <a:gd name="connsiteY2" fmla="*/ 191360 h 191360"/>
                <a:gd name="connsiteX3" fmla="*/ 0 w 152385"/>
                <a:gd name="connsiteY3" fmla="*/ 97855 h 191360"/>
                <a:gd name="connsiteX4" fmla="*/ 97854 w 152385"/>
                <a:gd name="connsiteY4" fmla="*/ 0 h 191360"/>
                <a:gd name="connsiteX5" fmla="*/ 152386 w 152385"/>
                <a:gd name="connsiteY5" fmla="*/ 16560 h 19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385" h="191360">
                  <a:moveTo>
                    <a:pt x="152386" y="16560"/>
                  </a:moveTo>
                  <a:cubicBezTo>
                    <a:pt x="139505" y="32953"/>
                    <a:pt x="126960" y="50015"/>
                    <a:pt x="114749" y="68582"/>
                  </a:cubicBezTo>
                  <a:cubicBezTo>
                    <a:pt x="90996" y="104211"/>
                    <a:pt x="76611" y="145528"/>
                    <a:pt x="68749" y="191360"/>
                  </a:cubicBezTo>
                  <a:cubicBezTo>
                    <a:pt x="28938" y="178982"/>
                    <a:pt x="0" y="141848"/>
                    <a:pt x="0" y="97855"/>
                  </a:cubicBezTo>
                  <a:cubicBezTo>
                    <a:pt x="0" y="43826"/>
                    <a:pt x="43825" y="0"/>
                    <a:pt x="97854" y="0"/>
                  </a:cubicBezTo>
                  <a:cubicBezTo>
                    <a:pt x="118095" y="0"/>
                    <a:pt x="136829" y="6189"/>
                    <a:pt x="152386" y="16560"/>
                  </a:cubicBezTo>
                  <a:close/>
                </a:path>
              </a:pathLst>
            </a:custGeom>
            <a:grpFill/>
            <a:ln w="167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xmlns="" id="{80E81AFB-74C1-4133-BEEF-8BE6738706DC}"/>
                </a:ext>
              </a:extLst>
            </p:cNvPr>
            <p:cNvSpPr/>
            <p:nvPr/>
          </p:nvSpPr>
          <p:spPr>
            <a:xfrm>
              <a:off x="7808211" y="2561003"/>
              <a:ext cx="99694" cy="99694"/>
            </a:xfrm>
            <a:custGeom>
              <a:avLst/>
              <a:gdLst>
                <a:gd name="connsiteX0" fmla="*/ 49847 w 99694"/>
                <a:gd name="connsiteY0" fmla="*/ 99695 h 99694"/>
                <a:gd name="connsiteX1" fmla="*/ 99694 w 99694"/>
                <a:gd name="connsiteY1" fmla="*/ 49847 h 99694"/>
                <a:gd name="connsiteX2" fmla="*/ 49847 w 99694"/>
                <a:gd name="connsiteY2" fmla="*/ 0 h 99694"/>
                <a:gd name="connsiteX3" fmla="*/ 0 w 99694"/>
                <a:gd name="connsiteY3" fmla="*/ 49847 h 99694"/>
                <a:gd name="connsiteX4" fmla="*/ 49847 w 99694"/>
                <a:gd name="connsiteY4" fmla="*/ 99695 h 9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94" h="99694">
                  <a:moveTo>
                    <a:pt x="49847" y="99695"/>
                  </a:moveTo>
                  <a:cubicBezTo>
                    <a:pt x="77280" y="99695"/>
                    <a:pt x="99694" y="77280"/>
                    <a:pt x="99694" y="49847"/>
                  </a:cubicBezTo>
                  <a:cubicBezTo>
                    <a:pt x="99694" y="22414"/>
                    <a:pt x="77280" y="0"/>
                    <a:pt x="49847" y="0"/>
                  </a:cubicBezTo>
                  <a:cubicBezTo>
                    <a:pt x="22414" y="0"/>
                    <a:pt x="0" y="22414"/>
                    <a:pt x="0" y="49847"/>
                  </a:cubicBezTo>
                  <a:cubicBezTo>
                    <a:pt x="0" y="77280"/>
                    <a:pt x="22414" y="99695"/>
                    <a:pt x="49847" y="99695"/>
                  </a:cubicBezTo>
                  <a:close/>
                </a:path>
              </a:pathLst>
            </a:custGeom>
            <a:grpFill/>
            <a:ln w="167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503" name="Graphic 19322">
            <a:extLst>
              <a:ext uri="{FF2B5EF4-FFF2-40B4-BE49-F238E27FC236}">
                <a16:creationId xmlns:a16="http://schemas.microsoft.com/office/drawing/2014/main" xmlns="" id="{9C6C6B3E-5023-4A60-B477-8EFAF7D0CBD5}"/>
              </a:ext>
            </a:extLst>
          </p:cNvPr>
          <p:cNvSpPr/>
          <p:nvPr/>
        </p:nvSpPr>
        <p:spPr>
          <a:xfrm rot="10472639">
            <a:off x="3177634" y="3930331"/>
            <a:ext cx="6205009" cy="4434998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504" name="Graphic 2">
            <a:extLst>
              <a:ext uri="{FF2B5EF4-FFF2-40B4-BE49-F238E27FC236}">
                <a16:creationId xmlns:a16="http://schemas.microsoft.com/office/drawing/2014/main" xmlns="" id="{4CF85FB2-9AB8-49AC-BE1B-70C6D22C303A}"/>
              </a:ext>
            </a:extLst>
          </p:cNvPr>
          <p:cNvGrpSpPr/>
          <p:nvPr/>
        </p:nvGrpSpPr>
        <p:grpSpPr>
          <a:xfrm rot="2272405">
            <a:off x="5940427" y="3249158"/>
            <a:ext cx="437084" cy="556427"/>
            <a:chOff x="5881684" y="3147949"/>
            <a:chExt cx="428090" cy="557286"/>
          </a:xfrm>
        </p:grpSpPr>
        <p:grpSp>
          <p:nvGrpSpPr>
            <p:cNvPr id="505" name="Graphic 2">
              <a:extLst>
                <a:ext uri="{FF2B5EF4-FFF2-40B4-BE49-F238E27FC236}">
                  <a16:creationId xmlns:a16="http://schemas.microsoft.com/office/drawing/2014/main" xmlns="" id="{DCBC096E-76E2-4931-9E26-4AB0AFDF3AC8}"/>
                </a:ext>
              </a:extLst>
            </p:cNvPr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xmlns="" id="{F1813E7B-78BA-4D62-83F0-F2F8F9081141}"/>
                  </a:ext>
                </a:extLst>
              </p:cNvPr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>
                  <a:gd name="connsiteX0" fmla="*/ 0 w 14097"/>
                  <a:gd name="connsiteY0" fmla="*/ 0 h 66867"/>
                  <a:gd name="connsiteX1" fmla="*/ 14098 w 14097"/>
                  <a:gd name="connsiteY1" fmla="*/ 0 h 66867"/>
                  <a:gd name="connsiteX2" fmla="*/ 14098 w 14097"/>
                  <a:gd name="connsiteY2" fmla="*/ 66868 h 66867"/>
                  <a:gd name="connsiteX3" fmla="*/ 0 w 14097"/>
                  <a:gd name="connsiteY3" fmla="*/ 66868 h 6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867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xmlns="" id="{EEF7281E-8F35-42DA-839E-6F9D35032DEA}"/>
                  </a:ext>
                </a:extLst>
              </p:cNvPr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>
                  <a:gd name="connsiteX0" fmla="*/ 0 w 14097"/>
                  <a:gd name="connsiteY0" fmla="*/ 0 h 66963"/>
                  <a:gd name="connsiteX1" fmla="*/ 14097 w 14097"/>
                  <a:gd name="connsiteY1" fmla="*/ 0 h 66963"/>
                  <a:gd name="connsiteX2" fmla="*/ 14097 w 14097"/>
                  <a:gd name="connsiteY2" fmla="*/ 66963 h 66963"/>
                  <a:gd name="connsiteX3" fmla="*/ 0 w 14097"/>
                  <a:gd name="connsiteY3" fmla="*/ 66963 h 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963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xmlns="" id="{9B4DBF0D-E1C3-4434-8D43-4BEA2AE67DA8}"/>
                  </a:ext>
                </a:extLst>
              </p:cNvPr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>
                  <a:gd name="connsiteX0" fmla="*/ 1580 w 67243"/>
                  <a:gd name="connsiteY0" fmla="*/ 8087 h 60487"/>
                  <a:gd name="connsiteX1" fmla="*/ 6056 w 67243"/>
                  <a:gd name="connsiteY1" fmla="*/ 2562 h 60487"/>
                  <a:gd name="connsiteX2" fmla="*/ 16153 w 67243"/>
                  <a:gd name="connsiteY2" fmla="*/ 1896 h 60487"/>
                  <a:gd name="connsiteX3" fmla="*/ 65111 w 67243"/>
                  <a:gd name="connsiteY3" fmla="*/ 48568 h 60487"/>
                  <a:gd name="connsiteX4" fmla="*/ 62349 w 67243"/>
                  <a:gd name="connsiteY4" fmla="*/ 60189 h 60487"/>
                  <a:gd name="connsiteX5" fmla="*/ 62349 w 67243"/>
                  <a:gd name="connsiteY5" fmla="*/ 60189 h 60487"/>
                  <a:gd name="connsiteX6" fmla="*/ 56158 w 67243"/>
                  <a:gd name="connsiteY6" fmla="*/ 59046 h 60487"/>
                  <a:gd name="connsiteX7" fmla="*/ 2723 w 67243"/>
                  <a:gd name="connsiteY7" fmla="*/ 17802 h 60487"/>
                  <a:gd name="connsiteX8" fmla="*/ 1580 w 67243"/>
                  <a:gd name="connsiteY8" fmla="*/ 8087 h 6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43" h="60487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xmlns="" id="{428196EB-79CC-4C1A-A6E1-5A17A5BBFE32}"/>
                  </a:ext>
                </a:extLst>
              </p:cNvPr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>
                  <a:gd name="connsiteX0" fmla="*/ 30747 w 35589"/>
                  <a:gd name="connsiteY0" fmla="*/ 2425 h 79779"/>
                  <a:gd name="connsiteX1" fmla="*/ 23984 w 35589"/>
                  <a:gd name="connsiteY1" fmla="*/ 329 h 79779"/>
                  <a:gd name="connsiteX2" fmla="*/ 15221 w 35589"/>
                  <a:gd name="connsiteY2" fmla="*/ 5377 h 79779"/>
                  <a:gd name="connsiteX3" fmla="*/ 171 w 35589"/>
                  <a:gd name="connsiteY3" fmla="*/ 71290 h 79779"/>
                  <a:gd name="connsiteX4" fmla="*/ 8839 w 35589"/>
                  <a:gd name="connsiteY4" fmla="*/ 79482 h 79779"/>
                  <a:gd name="connsiteX5" fmla="*/ 8839 w 35589"/>
                  <a:gd name="connsiteY5" fmla="*/ 79482 h 79779"/>
                  <a:gd name="connsiteX6" fmla="*/ 13411 w 35589"/>
                  <a:gd name="connsiteY6" fmla="*/ 75100 h 79779"/>
                  <a:gd name="connsiteX7" fmla="*/ 35223 w 35589"/>
                  <a:gd name="connsiteY7" fmla="*/ 11283 h 79779"/>
                  <a:gd name="connsiteX8" fmla="*/ 30747 w 35589"/>
                  <a:gd name="connsiteY8" fmla="*/ 2425 h 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89" h="79779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xmlns="" id="{E1706E11-0F45-4832-B528-4299A63BDB71}"/>
                  </a:ext>
                </a:extLst>
              </p:cNvPr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>
                  <a:gd name="connsiteX0" fmla="*/ 8791 w 250053"/>
                  <a:gd name="connsiteY0" fmla="*/ 157034 h 157312"/>
                  <a:gd name="connsiteX1" fmla="*/ 28 w 250053"/>
                  <a:gd name="connsiteY1" fmla="*/ 152462 h 157312"/>
                  <a:gd name="connsiteX2" fmla="*/ 15458 w 250053"/>
                  <a:gd name="connsiteY2" fmla="*/ 57403 h 157312"/>
                  <a:gd name="connsiteX3" fmla="*/ 26888 w 250053"/>
                  <a:gd name="connsiteY3" fmla="*/ 44449 h 157312"/>
                  <a:gd name="connsiteX4" fmla="*/ 172335 w 250053"/>
                  <a:gd name="connsiteY4" fmla="*/ 729 h 157312"/>
                  <a:gd name="connsiteX5" fmla="*/ 188718 w 250053"/>
                  <a:gd name="connsiteY5" fmla="*/ 4920 h 157312"/>
                  <a:gd name="connsiteX6" fmla="*/ 247964 w 250053"/>
                  <a:gd name="connsiteY6" fmla="*/ 64928 h 157312"/>
                  <a:gd name="connsiteX7" fmla="*/ 247106 w 250053"/>
                  <a:gd name="connsiteY7" fmla="*/ 75691 h 157312"/>
                  <a:gd name="connsiteX8" fmla="*/ 237391 w 250053"/>
                  <a:gd name="connsiteY8" fmla="*/ 74548 h 157312"/>
                  <a:gd name="connsiteX9" fmla="*/ 188242 w 250053"/>
                  <a:gd name="connsiteY9" fmla="*/ 24827 h 157312"/>
                  <a:gd name="connsiteX10" fmla="*/ 163191 w 250053"/>
                  <a:gd name="connsiteY10" fmla="*/ 18446 h 157312"/>
                  <a:gd name="connsiteX11" fmla="*/ 44319 w 250053"/>
                  <a:gd name="connsiteY11" fmla="*/ 54164 h 157312"/>
                  <a:gd name="connsiteX12" fmla="*/ 26888 w 250053"/>
                  <a:gd name="connsiteY12" fmla="*/ 73691 h 157312"/>
                  <a:gd name="connsiteX13" fmla="*/ 13934 w 250053"/>
                  <a:gd name="connsiteY13" fmla="*/ 149605 h 157312"/>
                  <a:gd name="connsiteX14" fmla="*/ 9172 w 250053"/>
                  <a:gd name="connsiteY14" fmla="*/ 156844 h 157312"/>
                  <a:gd name="connsiteX15" fmla="*/ 8791 w 250053"/>
                  <a:gd name="connsiteY15" fmla="*/ 157034 h 157312"/>
                  <a:gd name="connsiteX16" fmla="*/ 13553 w 250053"/>
                  <a:gd name="connsiteY16" fmla="*/ 147795 h 157312"/>
                  <a:gd name="connsiteX17" fmla="*/ 13553 w 250053"/>
                  <a:gd name="connsiteY17" fmla="*/ 147795 h 157312"/>
                  <a:gd name="connsiteX18" fmla="*/ 13553 w 250053"/>
                  <a:gd name="connsiteY18" fmla="*/ 147795 h 157312"/>
                  <a:gd name="connsiteX19" fmla="*/ 13553 w 250053"/>
                  <a:gd name="connsiteY19" fmla="*/ 147795 h 157312"/>
                  <a:gd name="connsiteX20" fmla="*/ 13553 w 250053"/>
                  <a:gd name="connsiteY20" fmla="*/ 147795 h 157312"/>
                  <a:gd name="connsiteX21" fmla="*/ 13553 w 250053"/>
                  <a:gd name="connsiteY21" fmla="*/ 147795 h 1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0053" h="157312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xmlns="" id="{347064D2-2D13-404F-A994-935FD48BD476}"/>
                  </a:ext>
                </a:extLst>
              </p:cNvPr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>
                  <a:gd name="connsiteX0" fmla="*/ 22294 w 24428"/>
                  <a:gd name="connsiteY0" fmla="*/ 21566 h 24033"/>
                  <a:gd name="connsiteX1" fmla="*/ 22294 w 24428"/>
                  <a:gd name="connsiteY1" fmla="*/ 21566 h 24033"/>
                  <a:gd name="connsiteX2" fmla="*/ 11054 w 24428"/>
                  <a:gd name="connsiteY2" fmla="*/ 21851 h 24033"/>
                  <a:gd name="connsiteX3" fmla="*/ 2482 w 24428"/>
                  <a:gd name="connsiteY3" fmla="*/ 13755 h 24033"/>
                  <a:gd name="connsiteX4" fmla="*/ 2101 w 24428"/>
                  <a:gd name="connsiteY4" fmla="*/ 2516 h 24033"/>
                  <a:gd name="connsiteX5" fmla="*/ 2101 w 24428"/>
                  <a:gd name="connsiteY5" fmla="*/ 2516 h 24033"/>
                  <a:gd name="connsiteX6" fmla="*/ 13340 w 24428"/>
                  <a:gd name="connsiteY6" fmla="*/ 2135 h 24033"/>
                  <a:gd name="connsiteX7" fmla="*/ 21913 w 24428"/>
                  <a:gd name="connsiteY7" fmla="*/ 10231 h 24033"/>
                  <a:gd name="connsiteX8" fmla="*/ 22294 w 24428"/>
                  <a:gd name="connsiteY8" fmla="*/ 21566 h 2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28" h="24033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xmlns="" id="{96B0F3FC-D21B-4776-9D3F-56A82D0A9BE7}"/>
                  </a:ext>
                </a:extLst>
              </p:cNvPr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>
                  <a:gd name="connsiteX0" fmla="*/ 264864 w 411297"/>
                  <a:gd name="connsiteY0" fmla="*/ 402595 h 411331"/>
                  <a:gd name="connsiteX1" fmla="*/ 8737 w 411297"/>
                  <a:gd name="connsiteY1" fmla="*/ 264864 h 411331"/>
                  <a:gd name="connsiteX2" fmla="*/ 146468 w 411297"/>
                  <a:gd name="connsiteY2" fmla="*/ 8737 h 411331"/>
                  <a:gd name="connsiteX3" fmla="*/ 402595 w 411297"/>
                  <a:gd name="connsiteY3" fmla="*/ 146468 h 411331"/>
                  <a:gd name="connsiteX4" fmla="*/ 264864 w 411297"/>
                  <a:gd name="connsiteY4" fmla="*/ 402595 h 41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297" h="411331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xmlns="" id="{2B225060-6951-4C41-9A3F-0C1B008A1FE8}"/>
                  </a:ext>
                </a:extLst>
              </p:cNvPr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>
                  <a:gd name="connsiteX0" fmla="*/ 246160 w 382263"/>
                  <a:gd name="connsiteY0" fmla="*/ 374141 h 382271"/>
                  <a:gd name="connsiteX1" fmla="*/ 8130 w 382263"/>
                  <a:gd name="connsiteY1" fmla="*/ 246125 h 382271"/>
                  <a:gd name="connsiteX2" fmla="*/ 136146 w 382263"/>
                  <a:gd name="connsiteY2" fmla="*/ 8096 h 382271"/>
                  <a:gd name="connsiteX3" fmla="*/ 374176 w 382263"/>
                  <a:gd name="connsiteY3" fmla="*/ 136112 h 382271"/>
                  <a:gd name="connsiteX4" fmla="*/ 246160 w 382263"/>
                  <a:gd name="connsiteY4" fmla="*/ 374141 h 3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263" h="382271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xmlns="" id="{99C1B9A6-B1F9-40D9-9461-D759EBBAF497}"/>
                  </a:ext>
                </a:extLst>
              </p:cNvPr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>
                  <a:gd name="connsiteX0" fmla="*/ 196809 w 305572"/>
                  <a:gd name="connsiteY0" fmla="*/ 299012 h 305511"/>
                  <a:gd name="connsiteX1" fmla="*/ 6500 w 305572"/>
                  <a:gd name="connsiteY1" fmla="*/ 196714 h 305511"/>
                  <a:gd name="connsiteX2" fmla="*/ 108798 w 305572"/>
                  <a:gd name="connsiteY2" fmla="*/ 6500 h 305511"/>
                  <a:gd name="connsiteX3" fmla="*/ 299108 w 305572"/>
                  <a:gd name="connsiteY3" fmla="*/ 108798 h 305511"/>
                  <a:gd name="connsiteX4" fmla="*/ 196809 w 305572"/>
                  <a:gd name="connsiteY4" fmla="*/ 299012 h 30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72" h="305511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xmlns="" id="{3E8A93F4-2F77-4C27-96CC-DC609F49F4C6}"/>
                  </a:ext>
                </a:extLst>
              </p:cNvPr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>
                  <a:gd name="connsiteX0" fmla="*/ 175355 w 181824"/>
                  <a:gd name="connsiteY0" fmla="*/ 108740 h 287048"/>
                  <a:gd name="connsiteX1" fmla="*/ 0 w 181824"/>
                  <a:gd name="connsiteY1" fmla="*/ 2822 h 287048"/>
                  <a:gd name="connsiteX2" fmla="*/ 140875 w 181824"/>
                  <a:gd name="connsiteY2" fmla="*/ 175034 h 287048"/>
                  <a:gd name="connsiteX3" fmla="*/ 101822 w 181824"/>
                  <a:gd name="connsiteY3" fmla="*/ 287048 h 287048"/>
                  <a:gd name="connsiteX4" fmla="*/ 175355 w 181824"/>
                  <a:gd name="connsiteY4" fmla="*/ 108740 h 28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24" h="287048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517" name="Graphic 2">
                <a:extLst>
                  <a:ext uri="{FF2B5EF4-FFF2-40B4-BE49-F238E27FC236}">
                    <a16:creationId xmlns:a16="http://schemas.microsoft.com/office/drawing/2014/main" xmlns="" id="{071BDAA9-8B98-461D-8E12-3AD258D8A0A4}"/>
                  </a:ext>
                </a:extLst>
              </p:cNvPr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535" name="Freeform: Shape 534">
                  <a:extLst>
                    <a:ext uri="{FF2B5EF4-FFF2-40B4-BE49-F238E27FC236}">
                      <a16:creationId xmlns:a16="http://schemas.microsoft.com/office/drawing/2014/main" xmlns="" id="{341D3F26-6C8A-4B5A-AA47-540F7726191C}"/>
                    </a:ext>
                  </a:extLst>
                </p:cNvPr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>
                    <a:gd name="connsiteX0" fmla="*/ 96300 w 96300"/>
                    <a:gd name="connsiteY0" fmla="*/ 15991 h 100097"/>
                    <a:gd name="connsiteX1" fmla="*/ 49437 w 96300"/>
                    <a:gd name="connsiteY1" fmla="*/ 3990 h 100097"/>
                    <a:gd name="connsiteX2" fmla="*/ 860 w 96300"/>
                    <a:gd name="connsiteY2" fmla="*/ 60283 h 100097"/>
                    <a:gd name="connsiteX3" fmla="*/ 21053 w 96300"/>
                    <a:gd name="connsiteY3" fmla="*/ 100097 h 100097"/>
                    <a:gd name="connsiteX4" fmla="*/ 96300 w 96300"/>
                    <a:gd name="connsiteY4" fmla="*/ 15991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00" h="100097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36" name="Freeform: Shape 535">
                  <a:extLst>
                    <a:ext uri="{FF2B5EF4-FFF2-40B4-BE49-F238E27FC236}">
                      <a16:creationId xmlns:a16="http://schemas.microsoft.com/office/drawing/2014/main" xmlns="" id="{945DA75C-982F-483B-9174-8EBA9EF25A88}"/>
                    </a:ext>
                  </a:extLst>
                </p:cNvPr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>
                    <a:gd name="connsiteX0" fmla="*/ 14002 w 53610"/>
                    <a:gd name="connsiteY0" fmla="*/ 3434 h 26580"/>
                    <a:gd name="connsiteX1" fmla="*/ 0 w 53610"/>
                    <a:gd name="connsiteY1" fmla="*/ 14483 h 26580"/>
                    <a:gd name="connsiteX2" fmla="*/ 42863 w 53610"/>
                    <a:gd name="connsiteY2" fmla="*/ 26580 h 26580"/>
                    <a:gd name="connsiteX3" fmla="*/ 53245 w 53610"/>
                    <a:gd name="connsiteY3" fmla="*/ 13626 h 26580"/>
                    <a:gd name="connsiteX4" fmla="*/ 14002 w 53610"/>
                    <a:gd name="connsiteY4" fmla="*/ 3434 h 2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0" h="2658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518" name="Freeform: Shape 517">
                <a:extLst>
                  <a:ext uri="{FF2B5EF4-FFF2-40B4-BE49-F238E27FC236}">
                    <a16:creationId xmlns:a16="http://schemas.microsoft.com/office/drawing/2014/main" xmlns="" id="{57AD39EC-FCCA-4A04-8AE0-052ECD062783}"/>
                  </a:ext>
                </a:extLst>
              </p:cNvPr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>
                  <a:gd name="connsiteX0" fmla="*/ 6880 w 18930"/>
                  <a:gd name="connsiteY0" fmla="*/ 28719 h 28863"/>
                  <a:gd name="connsiteX1" fmla="*/ 6880 w 18930"/>
                  <a:gd name="connsiteY1" fmla="*/ 28719 h 28863"/>
                  <a:gd name="connsiteX2" fmla="*/ 16595 w 18930"/>
                  <a:gd name="connsiteY2" fmla="*/ 21957 h 28863"/>
                  <a:gd name="connsiteX3" fmla="*/ 18786 w 18930"/>
                  <a:gd name="connsiteY3" fmla="*/ 9860 h 28863"/>
                  <a:gd name="connsiteX4" fmla="*/ 12023 w 18930"/>
                  <a:gd name="connsiteY4" fmla="*/ 144 h 28863"/>
                  <a:gd name="connsiteX5" fmla="*/ 12023 w 18930"/>
                  <a:gd name="connsiteY5" fmla="*/ 144 h 28863"/>
                  <a:gd name="connsiteX6" fmla="*/ 2308 w 18930"/>
                  <a:gd name="connsiteY6" fmla="*/ 6907 h 28863"/>
                  <a:gd name="connsiteX7" fmla="*/ 117 w 18930"/>
                  <a:gd name="connsiteY7" fmla="*/ 19004 h 28863"/>
                  <a:gd name="connsiteX8" fmla="*/ 6880 w 18930"/>
                  <a:gd name="connsiteY8" fmla="*/ 28719 h 2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28863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19" name="Freeform: Shape 518">
                <a:extLst>
                  <a:ext uri="{FF2B5EF4-FFF2-40B4-BE49-F238E27FC236}">
                    <a16:creationId xmlns:a16="http://schemas.microsoft.com/office/drawing/2014/main" xmlns="" id="{68F7C1B0-EA94-4D06-84FB-B73479C3EB94}"/>
                  </a:ext>
                </a:extLst>
              </p:cNvPr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>
                  <a:gd name="connsiteX0" fmla="*/ 0 w 6096"/>
                  <a:gd name="connsiteY0" fmla="*/ 0 h 21146"/>
                  <a:gd name="connsiteX1" fmla="*/ 6096 w 6096"/>
                  <a:gd name="connsiteY1" fmla="*/ 0 h 21146"/>
                  <a:gd name="connsiteX2" fmla="*/ 6096 w 6096"/>
                  <a:gd name="connsiteY2" fmla="*/ 21146 h 21146"/>
                  <a:gd name="connsiteX3" fmla="*/ 0 w 6096"/>
                  <a:gd name="connsiteY3" fmla="*/ 21146 h 2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21146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xmlns="" id="{07386901-4C82-4909-8A39-6EA8DC13282A}"/>
                  </a:ext>
                </a:extLst>
              </p:cNvPr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>
                  <a:gd name="connsiteX0" fmla="*/ 0 w 6095"/>
                  <a:gd name="connsiteY0" fmla="*/ 0 h 51720"/>
                  <a:gd name="connsiteX1" fmla="*/ 6096 w 6095"/>
                  <a:gd name="connsiteY1" fmla="*/ 0 h 51720"/>
                  <a:gd name="connsiteX2" fmla="*/ 6096 w 6095"/>
                  <a:gd name="connsiteY2" fmla="*/ 51721 h 51720"/>
                  <a:gd name="connsiteX3" fmla="*/ 0 w 6095"/>
                  <a:gd name="connsiteY3" fmla="*/ 51721 h 5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5172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xmlns="" id="{45756653-400C-4933-B21A-AEF40F1A496C}"/>
                  </a:ext>
                </a:extLst>
              </p:cNvPr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>
                  <a:gd name="connsiteX0" fmla="*/ 46577 w 48386"/>
                  <a:gd name="connsiteY0" fmla="*/ 0 h 19811"/>
                  <a:gd name="connsiteX1" fmla="*/ 48387 w 48386"/>
                  <a:gd name="connsiteY1" fmla="*/ 5810 h 19811"/>
                  <a:gd name="connsiteX2" fmla="*/ 1714 w 48386"/>
                  <a:gd name="connsiteY2" fmla="*/ 19812 h 19811"/>
                  <a:gd name="connsiteX3" fmla="*/ 0 w 48386"/>
                  <a:gd name="connsiteY3" fmla="*/ 14002 h 1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6" h="19811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xmlns="" id="{1B26C6AC-E758-4B02-BD53-AB6FD3B8FC9D}"/>
                  </a:ext>
                </a:extLst>
              </p:cNvPr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>
                  <a:gd name="connsiteX0" fmla="*/ 0 w 6096"/>
                  <a:gd name="connsiteY0" fmla="*/ 0 h 54771"/>
                  <a:gd name="connsiteX1" fmla="*/ 6096 w 6096"/>
                  <a:gd name="connsiteY1" fmla="*/ 0 h 54771"/>
                  <a:gd name="connsiteX2" fmla="*/ 6096 w 6096"/>
                  <a:gd name="connsiteY2" fmla="*/ 54771 h 54771"/>
                  <a:gd name="connsiteX3" fmla="*/ 0 w 6096"/>
                  <a:gd name="connsiteY3" fmla="*/ 54771 h 5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5477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xmlns="" id="{C326AE1C-FE93-4544-A5AF-84820532CAA4}"/>
                  </a:ext>
                </a:extLst>
              </p:cNvPr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>
                  <a:gd name="connsiteX0" fmla="*/ 0 w 6095"/>
                  <a:gd name="connsiteY0" fmla="*/ 0 h 37051"/>
                  <a:gd name="connsiteX1" fmla="*/ 6096 w 6095"/>
                  <a:gd name="connsiteY1" fmla="*/ 0 h 37051"/>
                  <a:gd name="connsiteX2" fmla="*/ 6096 w 6095"/>
                  <a:gd name="connsiteY2" fmla="*/ 37051 h 37051"/>
                  <a:gd name="connsiteX3" fmla="*/ 0 w 6095"/>
                  <a:gd name="connsiteY3" fmla="*/ 37051 h 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3705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xmlns="" id="{60415DB7-4CB6-4DC7-947F-0465B77AA0ED}"/>
                  </a:ext>
                </a:extLst>
              </p:cNvPr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>
                  <a:gd name="connsiteX0" fmla="*/ 0 w 6096"/>
                  <a:gd name="connsiteY0" fmla="*/ 0 h 35528"/>
                  <a:gd name="connsiteX1" fmla="*/ 6096 w 6096"/>
                  <a:gd name="connsiteY1" fmla="*/ 0 h 35528"/>
                  <a:gd name="connsiteX2" fmla="*/ 6096 w 6096"/>
                  <a:gd name="connsiteY2" fmla="*/ 35529 h 35528"/>
                  <a:gd name="connsiteX3" fmla="*/ 0 w 6096"/>
                  <a:gd name="connsiteY3" fmla="*/ 35529 h 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528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xmlns="" id="{FED7A51E-6CA2-4DCC-8551-7BEB38271715}"/>
                  </a:ext>
                </a:extLst>
              </p:cNvPr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>
                  <a:gd name="connsiteX0" fmla="*/ 18193 w 23526"/>
                  <a:gd name="connsiteY0" fmla="*/ 0 h 36766"/>
                  <a:gd name="connsiteX1" fmla="*/ 23527 w 23526"/>
                  <a:gd name="connsiteY1" fmla="*/ 2857 h 36766"/>
                  <a:gd name="connsiteX2" fmla="*/ 5334 w 23526"/>
                  <a:gd name="connsiteY2" fmla="*/ 36767 h 36766"/>
                  <a:gd name="connsiteX3" fmla="*/ 0 w 23526"/>
                  <a:gd name="connsiteY3" fmla="*/ 33909 h 3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36766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xmlns="" id="{326D3984-733C-41E9-91C9-868201D3A61C}"/>
                  </a:ext>
                </a:extLst>
              </p:cNvPr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>
                  <a:gd name="connsiteX0" fmla="*/ 0 w 6096"/>
                  <a:gd name="connsiteY0" fmla="*/ 0 h 35242"/>
                  <a:gd name="connsiteX1" fmla="*/ 6096 w 6096"/>
                  <a:gd name="connsiteY1" fmla="*/ 0 h 35242"/>
                  <a:gd name="connsiteX2" fmla="*/ 6096 w 6096"/>
                  <a:gd name="connsiteY2" fmla="*/ 35243 h 35242"/>
                  <a:gd name="connsiteX3" fmla="*/ 0 w 6096"/>
                  <a:gd name="connsiteY3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242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xmlns="" id="{59DF3BD3-3AA5-452D-947A-A0DEEDBE9953}"/>
                  </a:ext>
                </a:extLst>
              </p:cNvPr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>
                  <a:gd name="connsiteX0" fmla="*/ 2857 w 33813"/>
                  <a:gd name="connsiteY0" fmla="*/ 0 h 100107"/>
                  <a:gd name="connsiteX1" fmla="*/ 0 w 33813"/>
                  <a:gd name="connsiteY1" fmla="*/ 47625 h 100107"/>
                  <a:gd name="connsiteX2" fmla="*/ 33814 w 33813"/>
                  <a:gd name="connsiteY2" fmla="*/ 100108 h 100107"/>
                  <a:gd name="connsiteX3" fmla="*/ 30956 w 33813"/>
                  <a:gd name="connsiteY3" fmla="*/ 36481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13" h="100107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xmlns="" id="{35CD5A1F-7CC6-489A-94B9-718DCF78E0A8}"/>
                  </a:ext>
                </a:extLst>
              </p:cNvPr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>
                  <a:gd name="connsiteX0" fmla="*/ 127063 w 127063"/>
                  <a:gd name="connsiteY0" fmla="*/ 0 h 38957"/>
                  <a:gd name="connsiteX1" fmla="*/ 51530 w 127063"/>
                  <a:gd name="connsiteY1" fmla="*/ 12192 h 38957"/>
                  <a:gd name="connsiteX2" fmla="*/ 0 w 127063"/>
                  <a:gd name="connsiteY2" fmla="*/ 38957 h 38957"/>
                  <a:gd name="connsiteX3" fmla="*/ 59150 w 127063"/>
                  <a:gd name="connsiteY3" fmla="*/ 32576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3" h="38957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529" name="Graphic 2">
                <a:extLst>
                  <a:ext uri="{FF2B5EF4-FFF2-40B4-BE49-F238E27FC236}">
                    <a16:creationId xmlns:a16="http://schemas.microsoft.com/office/drawing/2014/main" xmlns="" id="{72BF1D52-2FBB-4342-876D-6A04637A7465}"/>
                  </a:ext>
                </a:extLst>
              </p:cNvPr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533" name="Freeform: Shape 532">
                  <a:extLst>
                    <a:ext uri="{FF2B5EF4-FFF2-40B4-BE49-F238E27FC236}">
                      <a16:creationId xmlns:a16="http://schemas.microsoft.com/office/drawing/2014/main" xmlns="" id="{489B5550-A2A8-4B4E-9C4A-7667657F7ACC}"/>
                    </a:ext>
                  </a:extLst>
                </p:cNvPr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>
                    <a:gd name="connsiteX0" fmla="*/ 28427 w 29041"/>
                    <a:gd name="connsiteY0" fmla="*/ 10364 h 29075"/>
                    <a:gd name="connsiteX1" fmla="*/ 18712 w 29041"/>
                    <a:gd name="connsiteY1" fmla="*/ 28462 h 29075"/>
                    <a:gd name="connsiteX2" fmla="*/ 614 w 29041"/>
                    <a:gd name="connsiteY2" fmla="*/ 18746 h 29075"/>
                    <a:gd name="connsiteX3" fmla="*/ 10330 w 29041"/>
                    <a:gd name="connsiteY3" fmla="*/ 649 h 29075"/>
                    <a:gd name="connsiteX4" fmla="*/ 28427 w 29041"/>
                    <a:gd name="connsiteY4" fmla="*/ 10364 h 2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1" h="29075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34" name="Freeform: Shape 533">
                  <a:extLst>
                    <a:ext uri="{FF2B5EF4-FFF2-40B4-BE49-F238E27FC236}">
                      <a16:creationId xmlns:a16="http://schemas.microsoft.com/office/drawing/2014/main" xmlns="" id="{D66CC463-9983-4C55-A91A-322AC71D5A7C}"/>
                    </a:ext>
                  </a:extLst>
                </p:cNvPr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>
                    <a:gd name="connsiteX0" fmla="*/ 2617 w 6808"/>
                    <a:gd name="connsiteY0" fmla="*/ 0 h 19145"/>
                    <a:gd name="connsiteX1" fmla="*/ 6808 w 6808"/>
                    <a:gd name="connsiteY1" fmla="*/ 19145 h 19145"/>
                    <a:gd name="connsiteX2" fmla="*/ 2617 w 6808"/>
                    <a:gd name="connsiteY2" fmla="*/ 0 h 19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08" h="19145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30" name="Graphic 2">
                <a:extLst>
                  <a:ext uri="{FF2B5EF4-FFF2-40B4-BE49-F238E27FC236}">
                    <a16:creationId xmlns:a16="http://schemas.microsoft.com/office/drawing/2014/main" xmlns="" id="{8FE9D013-9AC1-49A2-A77F-F2357445BF84}"/>
                  </a:ext>
                </a:extLst>
              </p:cNvPr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531" name="Freeform: Shape 530">
                  <a:extLst>
                    <a:ext uri="{FF2B5EF4-FFF2-40B4-BE49-F238E27FC236}">
                      <a16:creationId xmlns:a16="http://schemas.microsoft.com/office/drawing/2014/main" xmlns="" id="{D6E96AB6-5929-49D8-95F8-4C9FDA3D8356}"/>
                    </a:ext>
                  </a:extLst>
                </p:cNvPr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>
                    <a:gd name="connsiteX0" fmla="*/ 109823 w 112446"/>
                    <a:gd name="connsiteY0" fmla="*/ 63243 h 63243"/>
                    <a:gd name="connsiteX1" fmla="*/ 97917 w 112446"/>
                    <a:gd name="connsiteY1" fmla="*/ 16285 h 63243"/>
                    <a:gd name="connsiteX2" fmla="*/ 25241 w 112446"/>
                    <a:gd name="connsiteY2" fmla="*/ 569 h 63243"/>
                    <a:gd name="connsiteX3" fmla="*/ 0 w 112446"/>
                    <a:gd name="connsiteY3" fmla="*/ 37335 h 63243"/>
                    <a:gd name="connsiteX4" fmla="*/ 109823 w 112446"/>
                    <a:gd name="connsiteY4" fmla="*/ 63243 h 6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446" h="63243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32" name="Freeform: Shape 531">
                  <a:extLst>
                    <a:ext uri="{FF2B5EF4-FFF2-40B4-BE49-F238E27FC236}">
                      <a16:creationId xmlns:a16="http://schemas.microsoft.com/office/drawing/2014/main" xmlns="" id="{9E123046-5C10-4E92-86CD-D340ABB4F26F}"/>
                    </a:ext>
                  </a:extLst>
                </p:cNvPr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>
                    <a:gd name="connsiteX0" fmla="*/ 16383 w 28905"/>
                    <a:gd name="connsiteY0" fmla="*/ 6953 h 47556"/>
                    <a:gd name="connsiteX1" fmla="*/ 0 w 28905"/>
                    <a:gd name="connsiteY1" fmla="*/ 0 h 47556"/>
                    <a:gd name="connsiteX2" fmla="*/ 9906 w 28905"/>
                    <a:gd name="connsiteY2" fmla="*/ 43339 h 47556"/>
                    <a:gd name="connsiteX3" fmla="*/ 26194 w 28905"/>
                    <a:gd name="connsiteY3" fmla="*/ 46292 h 47556"/>
                    <a:gd name="connsiteX4" fmla="*/ 16383 w 28905"/>
                    <a:gd name="connsiteY4" fmla="*/ 6953 h 4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05" h="47556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xmlns="" id="{98AADFD5-A2C6-43DD-8251-F1C388C03D05}"/>
                </a:ext>
              </a:extLst>
            </p:cNvPr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>
                <a:gd name="connsiteX0" fmla="*/ 55684 w 87497"/>
                <a:gd name="connsiteY0" fmla="*/ 0 h 232124"/>
                <a:gd name="connsiteX1" fmla="*/ 1106 w 87497"/>
                <a:gd name="connsiteY1" fmla="*/ 125063 h 232124"/>
                <a:gd name="connsiteX2" fmla="*/ 87498 w 87497"/>
                <a:gd name="connsiteY2" fmla="*/ 232124 h 232124"/>
                <a:gd name="connsiteX3" fmla="*/ 31872 w 87497"/>
                <a:gd name="connsiteY3" fmla="*/ 120491 h 232124"/>
                <a:gd name="connsiteX4" fmla="*/ 55684 w 87497"/>
                <a:gd name="connsiteY4" fmla="*/ 0 h 2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97" h="232124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537" name="Graphic 15">
            <a:extLst>
              <a:ext uri="{FF2B5EF4-FFF2-40B4-BE49-F238E27FC236}">
                <a16:creationId xmlns:a16="http://schemas.microsoft.com/office/drawing/2014/main" xmlns="" id="{C25402CE-3BD4-4E40-AC7E-406608008DDE}"/>
              </a:ext>
            </a:extLst>
          </p:cNvPr>
          <p:cNvGrpSpPr/>
          <p:nvPr/>
        </p:nvGrpSpPr>
        <p:grpSpPr>
          <a:xfrm rot="2587589">
            <a:off x="8058752" y="1296072"/>
            <a:ext cx="1591476" cy="1079618"/>
            <a:chOff x="6146131" y="1837154"/>
            <a:chExt cx="986043" cy="639817"/>
          </a:xfrm>
        </p:grpSpPr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xmlns="" id="{48375D05-A15F-49C7-91F7-E16C56385C68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xmlns="" id="{1362885D-2848-46DA-9CB6-9B211F2EDBDA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xmlns="" id="{FC4A4048-4B44-490D-B6AD-FAA3131186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xmlns="" id="{4A8C1260-4338-4690-851A-75D24EDFE367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xmlns="" id="{1CFE2BE4-E180-46E4-B96D-FF933BE64606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xmlns="" id="{E73DAF68-5BB8-430E-ACB5-58E851B501DD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544" name="Group 543">
            <a:extLst>
              <a:ext uri="{FF2B5EF4-FFF2-40B4-BE49-F238E27FC236}">
                <a16:creationId xmlns:a16="http://schemas.microsoft.com/office/drawing/2014/main" xmlns="" id="{BE521059-9B28-400C-89C4-7FDC272FB374}"/>
              </a:ext>
            </a:extLst>
          </p:cNvPr>
          <p:cNvGrpSpPr/>
          <p:nvPr/>
        </p:nvGrpSpPr>
        <p:grpSpPr>
          <a:xfrm>
            <a:off x="7578395" y="3237599"/>
            <a:ext cx="1682622" cy="2749605"/>
            <a:chOff x="10125791" y="3176838"/>
            <a:chExt cx="2243496" cy="3666140"/>
          </a:xfrm>
        </p:grpSpPr>
        <p:grpSp>
          <p:nvGrpSpPr>
            <p:cNvPr id="545" name="Graphic 495">
              <a:extLst>
                <a:ext uri="{FF2B5EF4-FFF2-40B4-BE49-F238E27FC236}">
                  <a16:creationId xmlns:a16="http://schemas.microsoft.com/office/drawing/2014/main" xmlns="" id="{C6343F12-0D31-47BA-91BE-2231852ED42A}"/>
                </a:ext>
              </a:extLst>
            </p:cNvPr>
            <p:cNvGrpSpPr/>
            <p:nvPr/>
          </p:nvGrpSpPr>
          <p:grpSpPr>
            <a:xfrm rot="20781023">
              <a:off x="10125791" y="3176838"/>
              <a:ext cx="2190626" cy="3601611"/>
              <a:chOff x="5629365" y="2547990"/>
              <a:chExt cx="999653" cy="1781156"/>
            </a:xfrm>
            <a:solidFill>
              <a:srgbClr val="353131"/>
            </a:solidFill>
          </p:grpSpPr>
          <p:sp>
            <p:nvSpPr>
              <p:cNvPr id="897" name="Freeform: Shape 896">
                <a:extLst>
                  <a:ext uri="{FF2B5EF4-FFF2-40B4-BE49-F238E27FC236}">
                    <a16:creationId xmlns:a16="http://schemas.microsoft.com/office/drawing/2014/main" xmlns="" id="{88EEB088-E1A7-492E-9829-AB0187DF3B21}"/>
                  </a:ext>
                </a:extLst>
              </p:cNvPr>
              <p:cNvSpPr/>
              <p:nvPr/>
            </p:nvSpPr>
            <p:spPr>
              <a:xfrm>
                <a:off x="5810710" y="4197190"/>
                <a:ext cx="150225" cy="98393"/>
              </a:xfrm>
              <a:custGeom>
                <a:avLst/>
                <a:gdLst>
                  <a:gd name="connsiteX0" fmla="*/ 150225 w 150225"/>
                  <a:gd name="connsiteY0" fmla="*/ 30766 h 98393"/>
                  <a:gd name="connsiteX1" fmla="*/ 125079 w 150225"/>
                  <a:gd name="connsiteY1" fmla="*/ 98393 h 98393"/>
                  <a:gd name="connsiteX2" fmla="*/ 302 w 150225"/>
                  <a:gd name="connsiteY2" fmla="*/ 89821 h 98393"/>
                  <a:gd name="connsiteX3" fmla="*/ 49165 w 150225"/>
                  <a:gd name="connsiteY3" fmla="*/ 50673 h 98393"/>
                  <a:gd name="connsiteX4" fmla="*/ 65262 w 150225"/>
                  <a:gd name="connsiteY4" fmla="*/ 49340 h 98393"/>
                  <a:gd name="connsiteX5" fmla="*/ 76692 w 150225"/>
                  <a:gd name="connsiteY5" fmla="*/ 0 h 98393"/>
                  <a:gd name="connsiteX6" fmla="*/ 150225 w 150225"/>
                  <a:gd name="connsiteY6" fmla="*/ 30766 h 9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225" h="98393">
                    <a:moveTo>
                      <a:pt x="150225" y="30766"/>
                    </a:moveTo>
                    <a:lnTo>
                      <a:pt x="125079" y="98393"/>
                    </a:lnTo>
                    <a:cubicBezTo>
                      <a:pt x="125079" y="98393"/>
                      <a:pt x="3064" y="94679"/>
                      <a:pt x="302" y="89821"/>
                    </a:cubicBezTo>
                    <a:cubicBezTo>
                      <a:pt x="-2460" y="84963"/>
                      <a:pt x="13732" y="61627"/>
                      <a:pt x="49165" y="50673"/>
                    </a:cubicBezTo>
                    <a:lnTo>
                      <a:pt x="65262" y="49340"/>
                    </a:lnTo>
                    <a:lnTo>
                      <a:pt x="76692" y="0"/>
                    </a:lnTo>
                    <a:lnTo>
                      <a:pt x="150225" y="3076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98" name="Freeform: Shape 897">
                <a:extLst>
                  <a:ext uri="{FF2B5EF4-FFF2-40B4-BE49-F238E27FC236}">
                    <a16:creationId xmlns:a16="http://schemas.microsoft.com/office/drawing/2014/main" xmlns="" id="{6FB61D50-25A3-4242-8129-D139A7882B96}"/>
                  </a:ext>
                </a:extLst>
              </p:cNvPr>
              <p:cNvSpPr/>
              <p:nvPr/>
            </p:nvSpPr>
            <p:spPr>
              <a:xfrm>
                <a:off x="5872775" y="4243389"/>
                <a:ext cx="14581" cy="15737"/>
              </a:xfrm>
              <a:custGeom>
                <a:avLst/>
                <a:gdLst>
                  <a:gd name="connsiteX0" fmla="*/ 14341 w 14581"/>
                  <a:gd name="connsiteY0" fmla="*/ 13523 h 15737"/>
                  <a:gd name="connsiteX1" fmla="*/ 2626 w 14581"/>
                  <a:gd name="connsiteY1" fmla="*/ 378 h 15737"/>
                  <a:gd name="connsiteX2" fmla="*/ 530 w 14581"/>
                  <a:gd name="connsiteY2" fmla="*/ 2473 h 15737"/>
                  <a:gd name="connsiteX3" fmla="*/ 11769 w 14581"/>
                  <a:gd name="connsiteY3" fmla="*/ 15047 h 15737"/>
                  <a:gd name="connsiteX4" fmla="*/ 14341 w 14581"/>
                  <a:gd name="connsiteY4" fmla="*/ 13523 h 15737"/>
                  <a:gd name="connsiteX5" fmla="*/ 14341 w 14581"/>
                  <a:gd name="connsiteY5" fmla="*/ 13523 h 1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81" h="15737">
                    <a:moveTo>
                      <a:pt x="14341" y="13523"/>
                    </a:moveTo>
                    <a:cubicBezTo>
                      <a:pt x="11103" y="8474"/>
                      <a:pt x="7293" y="4188"/>
                      <a:pt x="2626" y="378"/>
                    </a:cubicBezTo>
                    <a:cubicBezTo>
                      <a:pt x="1102" y="-860"/>
                      <a:pt x="-994" y="1235"/>
                      <a:pt x="530" y="2473"/>
                    </a:cubicBezTo>
                    <a:cubicBezTo>
                      <a:pt x="4912" y="6093"/>
                      <a:pt x="8626" y="10189"/>
                      <a:pt x="11769" y="15047"/>
                    </a:cubicBezTo>
                    <a:cubicBezTo>
                      <a:pt x="12722" y="16666"/>
                      <a:pt x="15389" y="15142"/>
                      <a:pt x="14341" y="13523"/>
                    </a:cubicBezTo>
                    <a:lnTo>
                      <a:pt x="14341" y="1352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99" name="Freeform: Shape 898">
                <a:extLst>
                  <a:ext uri="{FF2B5EF4-FFF2-40B4-BE49-F238E27FC236}">
                    <a16:creationId xmlns:a16="http://schemas.microsoft.com/office/drawing/2014/main" xmlns="" id="{D5609C22-97BE-4A37-92D2-28823B4F89C1}"/>
                  </a:ext>
                </a:extLst>
              </p:cNvPr>
              <p:cNvSpPr/>
              <p:nvPr/>
            </p:nvSpPr>
            <p:spPr>
              <a:xfrm>
                <a:off x="5878230" y="4231478"/>
                <a:ext cx="19881" cy="12428"/>
              </a:xfrm>
              <a:custGeom>
                <a:avLst/>
                <a:gdLst>
                  <a:gd name="connsiteX0" fmla="*/ 19364 w 19881"/>
                  <a:gd name="connsiteY0" fmla="*/ 9908 h 12428"/>
                  <a:gd name="connsiteX1" fmla="*/ 1838 w 19881"/>
                  <a:gd name="connsiteY1" fmla="*/ 97 h 12428"/>
                  <a:gd name="connsiteX2" fmla="*/ 1076 w 19881"/>
                  <a:gd name="connsiteY2" fmla="*/ 3050 h 12428"/>
                  <a:gd name="connsiteX3" fmla="*/ 17269 w 19881"/>
                  <a:gd name="connsiteY3" fmla="*/ 12099 h 12428"/>
                  <a:gd name="connsiteX4" fmla="*/ 19364 w 19881"/>
                  <a:gd name="connsiteY4" fmla="*/ 9908 h 12428"/>
                  <a:gd name="connsiteX5" fmla="*/ 19364 w 19881"/>
                  <a:gd name="connsiteY5" fmla="*/ 9908 h 1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81" h="12428">
                    <a:moveTo>
                      <a:pt x="19364" y="9908"/>
                    </a:moveTo>
                    <a:cubicBezTo>
                      <a:pt x="14030" y="5527"/>
                      <a:pt x="8315" y="2288"/>
                      <a:pt x="1838" y="97"/>
                    </a:cubicBezTo>
                    <a:cubicBezTo>
                      <a:pt x="28" y="-569"/>
                      <a:pt x="-829" y="2383"/>
                      <a:pt x="1076" y="3050"/>
                    </a:cubicBezTo>
                    <a:cubicBezTo>
                      <a:pt x="7077" y="5146"/>
                      <a:pt x="12411" y="8098"/>
                      <a:pt x="17269" y="12099"/>
                    </a:cubicBezTo>
                    <a:cubicBezTo>
                      <a:pt x="18697" y="13242"/>
                      <a:pt x="20888" y="11146"/>
                      <a:pt x="19364" y="9908"/>
                    </a:cubicBezTo>
                    <a:lnTo>
                      <a:pt x="19364" y="990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00" name="Freeform: Shape 899">
                <a:extLst>
                  <a:ext uri="{FF2B5EF4-FFF2-40B4-BE49-F238E27FC236}">
                    <a16:creationId xmlns:a16="http://schemas.microsoft.com/office/drawing/2014/main" xmlns="" id="{649143D8-338C-4933-8449-C3503E411CAC}"/>
                  </a:ext>
                </a:extLst>
              </p:cNvPr>
              <p:cNvSpPr/>
              <p:nvPr/>
            </p:nvSpPr>
            <p:spPr>
              <a:xfrm>
                <a:off x="5858686" y="4248528"/>
                <a:ext cx="11453" cy="17270"/>
              </a:xfrm>
              <a:custGeom>
                <a:avLst/>
                <a:gdLst>
                  <a:gd name="connsiteX0" fmla="*/ 11381 w 11453"/>
                  <a:gd name="connsiteY0" fmla="*/ 15432 h 17270"/>
                  <a:gd name="connsiteX1" fmla="*/ 2523 w 11453"/>
                  <a:gd name="connsiteY1" fmla="*/ 478 h 17270"/>
                  <a:gd name="connsiteX2" fmla="*/ 427 w 11453"/>
                  <a:gd name="connsiteY2" fmla="*/ 2573 h 17270"/>
                  <a:gd name="connsiteX3" fmla="*/ 8428 w 11453"/>
                  <a:gd name="connsiteY3" fmla="*/ 16194 h 17270"/>
                  <a:gd name="connsiteX4" fmla="*/ 11381 w 11453"/>
                  <a:gd name="connsiteY4" fmla="*/ 15432 h 17270"/>
                  <a:gd name="connsiteX5" fmla="*/ 11381 w 11453"/>
                  <a:gd name="connsiteY5" fmla="*/ 15432 h 17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53" h="17270">
                    <a:moveTo>
                      <a:pt x="11381" y="15432"/>
                    </a:moveTo>
                    <a:cubicBezTo>
                      <a:pt x="9571" y="9717"/>
                      <a:pt x="6618" y="4859"/>
                      <a:pt x="2523" y="478"/>
                    </a:cubicBezTo>
                    <a:cubicBezTo>
                      <a:pt x="1189" y="-951"/>
                      <a:pt x="-906" y="1145"/>
                      <a:pt x="427" y="2573"/>
                    </a:cubicBezTo>
                    <a:cubicBezTo>
                      <a:pt x="4237" y="6669"/>
                      <a:pt x="6714" y="10955"/>
                      <a:pt x="8428" y="16194"/>
                    </a:cubicBezTo>
                    <a:cubicBezTo>
                      <a:pt x="9000" y="18099"/>
                      <a:pt x="11952" y="17242"/>
                      <a:pt x="11381" y="15432"/>
                    </a:cubicBezTo>
                    <a:lnTo>
                      <a:pt x="11381" y="1543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01" name="Freeform: Shape 900">
                <a:extLst>
                  <a:ext uri="{FF2B5EF4-FFF2-40B4-BE49-F238E27FC236}">
                    <a16:creationId xmlns:a16="http://schemas.microsoft.com/office/drawing/2014/main" xmlns="" id="{05839F75-E7A1-4ED2-8BFA-FE617BF14538}"/>
                  </a:ext>
                </a:extLst>
              </p:cNvPr>
              <p:cNvSpPr/>
              <p:nvPr/>
            </p:nvSpPr>
            <p:spPr>
              <a:xfrm>
                <a:off x="5840740" y="4252541"/>
                <a:ext cx="12904" cy="15272"/>
              </a:xfrm>
              <a:custGeom>
                <a:avLst/>
                <a:gdLst>
                  <a:gd name="connsiteX0" fmla="*/ 12658 w 12904"/>
                  <a:gd name="connsiteY0" fmla="*/ 13039 h 15272"/>
                  <a:gd name="connsiteX1" fmla="*/ 2561 w 12904"/>
                  <a:gd name="connsiteY1" fmla="*/ 466 h 15272"/>
                  <a:gd name="connsiteX2" fmla="*/ 466 w 12904"/>
                  <a:gd name="connsiteY2" fmla="*/ 2561 h 15272"/>
                  <a:gd name="connsiteX3" fmla="*/ 10086 w 12904"/>
                  <a:gd name="connsiteY3" fmla="*/ 14563 h 15272"/>
                  <a:gd name="connsiteX4" fmla="*/ 12658 w 12904"/>
                  <a:gd name="connsiteY4" fmla="*/ 13039 h 15272"/>
                  <a:gd name="connsiteX5" fmla="*/ 12658 w 12904"/>
                  <a:gd name="connsiteY5" fmla="*/ 13039 h 15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04" h="15272">
                    <a:moveTo>
                      <a:pt x="12658" y="13039"/>
                    </a:moveTo>
                    <a:cubicBezTo>
                      <a:pt x="9705" y="8467"/>
                      <a:pt x="6371" y="4276"/>
                      <a:pt x="2561" y="466"/>
                    </a:cubicBezTo>
                    <a:cubicBezTo>
                      <a:pt x="1228" y="-963"/>
                      <a:pt x="-963" y="1228"/>
                      <a:pt x="466" y="2561"/>
                    </a:cubicBezTo>
                    <a:cubicBezTo>
                      <a:pt x="4085" y="6276"/>
                      <a:pt x="7229" y="10181"/>
                      <a:pt x="10086" y="14563"/>
                    </a:cubicBezTo>
                    <a:cubicBezTo>
                      <a:pt x="11134" y="16182"/>
                      <a:pt x="13706" y="14753"/>
                      <a:pt x="12658" y="13039"/>
                    </a:cubicBezTo>
                    <a:lnTo>
                      <a:pt x="12658" y="130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02" name="Freeform: Shape 901">
                <a:extLst>
                  <a:ext uri="{FF2B5EF4-FFF2-40B4-BE49-F238E27FC236}">
                    <a16:creationId xmlns:a16="http://schemas.microsoft.com/office/drawing/2014/main" xmlns="" id="{A8E0B4FF-8143-4E2B-92DA-FF7D562EE34C}"/>
                  </a:ext>
                </a:extLst>
              </p:cNvPr>
              <p:cNvSpPr/>
              <p:nvPr/>
            </p:nvSpPr>
            <p:spPr>
              <a:xfrm>
                <a:off x="5864568" y="4195711"/>
                <a:ext cx="39440" cy="38137"/>
              </a:xfrm>
              <a:custGeom>
                <a:avLst/>
                <a:gdLst>
                  <a:gd name="connsiteX0" fmla="*/ 16167 w 39440"/>
                  <a:gd name="connsiteY0" fmla="*/ 37388 h 38137"/>
                  <a:gd name="connsiteX1" fmla="*/ 21977 w 39440"/>
                  <a:gd name="connsiteY1" fmla="*/ 29197 h 38137"/>
                  <a:gd name="connsiteX2" fmla="*/ 26739 w 39440"/>
                  <a:gd name="connsiteY2" fmla="*/ 25673 h 38137"/>
                  <a:gd name="connsiteX3" fmla="*/ 30168 w 39440"/>
                  <a:gd name="connsiteY3" fmla="*/ 24053 h 38137"/>
                  <a:gd name="connsiteX4" fmla="*/ 32645 w 39440"/>
                  <a:gd name="connsiteY4" fmla="*/ 29102 h 38137"/>
                  <a:gd name="connsiteX5" fmla="*/ 23310 w 39440"/>
                  <a:gd name="connsiteY5" fmla="*/ 31007 h 38137"/>
                  <a:gd name="connsiteX6" fmla="*/ 12928 w 39440"/>
                  <a:gd name="connsiteY6" fmla="*/ 30340 h 38137"/>
                  <a:gd name="connsiteX7" fmla="*/ 8261 w 39440"/>
                  <a:gd name="connsiteY7" fmla="*/ 21196 h 38137"/>
                  <a:gd name="connsiteX8" fmla="*/ 3784 w 39440"/>
                  <a:gd name="connsiteY8" fmla="*/ 9956 h 38137"/>
                  <a:gd name="connsiteX9" fmla="*/ 11214 w 39440"/>
                  <a:gd name="connsiteY9" fmla="*/ 8432 h 38137"/>
                  <a:gd name="connsiteX10" fmla="*/ 13500 w 39440"/>
                  <a:gd name="connsiteY10" fmla="*/ 15195 h 38137"/>
                  <a:gd name="connsiteX11" fmla="*/ 12166 w 39440"/>
                  <a:gd name="connsiteY11" fmla="*/ 27578 h 38137"/>
                  <a:gd name="connsiteX12" fmla="*/ 15119 w 39440"/>
                  <a:gd name="connsiteY12" fmla="*/ 28340 h 38137"/>
                  <a:gd name="connsiteX13" fmla="*/ 15214 w 39440"/>
                  <a:gd name="connsiteY13" fmla="*/ 9861 h 38137"/>
                  <a:gd name="connsiteX14" fmla="*/ 4451 w 39440"/>
                  <a:gd name="connsiteY14" fmla="*/ 146 h 38137"/>
                  <a:gd name="connsiteX15" fmla="*/ 12166 w 39440"/>
                  <a:gd name="connsiteY15" fmla="*/ 35007 h 38137"/>
                  <a:gd name="connsiteX16" fmla="*/ 13881 w 39440"/>
                  <a:gd name="connsiteY16" fmla="*/ 35674 h 38137"/>
                  <a:gd name="connsiteX17" fmla="*/ 37788 w 39440"/>
                  <a:gd name="connsiteY17" fmla="*/ 22529 h 38137"/>
                  <a:gd name="connsiteX18" fmla="*/ 13500 w 39440"/>
                  <a:gd name="connsiteY18" fmla="*/ 35769 h 38137"/>
                  <a:gd name="connsiteX19" fmla="*/ 16167 w 39440"/>
                  <a:gd name="connsiteY19" fmla="*/ 37388 h 38137"/>
                  <a:gd name="connsiteX20" fmla="*/ 16167 w 39440"/>
                  <a:gd name="connsiteY20" fmla="*/ 37388 h 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440" h="38137">
                    <a:moveTo>
                      <a:pt x="16167" y="37388"/>
                    </a:moveTo>
                    <a:cubicBezTo>
                      <a:pt x="17691" y="34340"/>
                      <a:pt x="19500" y="31578"/>
                      <a:pt x="21977" y="29197"/>
                    </a:cubicBezTo>
                    <a:cubicBezTo>
                      <a:pt x="23406" y="27863"/>
                      <a:pt x="25025" y="26625"/>
                      <a:pt x="26739" y="25673"/>
                    </a:cubicBezTo>
                    <a:cubicBezTo>
                      <a:pt x="27882" y="25101"/>
                      <a:pt x="29025" y="24530"/>
                      <a:pt x="30168" y="24053"/>
                    </a:cubicBezTo>
                    <a:cubicBezTo>
                      <a:pt x="31026" y="25768"/>
                      <a:pt x="31788" y="27387"/>
                      <a:pt x="32645" y="29102"/>
                    </a:cubicBezTo>
                    <a:cubicBezTo>
                      <a:pt x="31597" y="30435"/>
                      <a:pt x="25025" y="30626"/>
                      <a:pt x="23310" y="31007"/>
                    </a:cubicBezTo>
                    <a:cubicBezTo>
                      <a:pt x="19500" y="31769"/>
                      <a:pt x="15690" y="33578"/>
                      <a:pt x="12928" y="30340"/>
                    </a:cubicBezTo>
                    <a:cubicBezTo>
                      <a:pt x="10928" y="27959"/>
                      <a:pt x="9594" y="24053"/>
                      <a:pt x="8261" y="21196"/>
                    </a:cubicBezTo>
                    <a:cubicBezTo>
                      <a:pt x="7213" y="18910"/>
                      <a:pt x="3308" y="12623"/>
                      <a:pt x="3784" y="9956"/>
                    </a:cubicBezTo>
                    <a:cubicBezTo>
                      <a:pt x="4070" y="8147"/>
                      <a:pt x="9690" y="7004"/>
                      <a:pt x="11214" y="8432"/>
                    </a:cubicBezTo>
                    <a:cubicBezTo>
                      <a:pt x="12642" y="9861"/>
                      <a:pt x="13119" y="13290"/>
                      <a:pt x="13500" y="15195"/>
                    </a:cubicBezTo>
                    <a:cubicBezTo>
                      <a:pt x="14262" y="19481"/>
                      <a:pt x="13690" y="23577"/>
                      <a:pt x="12166" y="27578"/>
                    </a:cubicBezTo>
                    <a:cubicBezTo>
                      <a:pt x="11499" y="29387"/>
                      <a:pt x="14452" y="30149"/>
                      <a:pt x="15119" y="28340"/>
                    </a:cubicBezTo>
                    <a:cubicBezTo>
                      <a:pt x="17405" y="22244"/>
                      <a:pt x="17595" y="15957"/>
                      <a:pt x="15214" y="9861"/>
                    </a:cubicBezTo>
                    <a:cubicBezTo>
                      <a:pt x="13690" y="5861"/>
                      <a:pt x="9880" y="-1093"/>
                      <a:pt x="4451" y="146"/>
                    </a:cubicBezTo>
                    <a:cubicBezTo>
                      <a:pt x="-8027" y="3098"/>
                      <a:pt x="9404" y="30245"/>
                      <a:pt x="12166" y="35007"/>
                    </a:cubicBezTo>
                    <a:cubicBezTo>
                      <a:pt x="12547" y="35579"/>
                      <a:pt x="13214" y="35864"/>
                      <a:pt x="13881" y="35674"/>
                    </a:cubicBezTo>
                    <a:cubicBezTo>
                      <a:pt x="17786" y="34912"/>
                      <a:pt x="46551" y="32626"/>
                      <a:pt x="37788" y="22529"/>
                    </a:cubicBezTo>
                    <a:cubicBezTo>
                      <a:pt x="30168" y="13671"/>
                      <a:pt x="16452" y="29673"/>
                      <a:pt x="13500" y="35769"/>
                    </a:cubicBezTo>
                    <a:cubicBezTo>
                      <a:pt x="12738" y="37579"/>
                      <a:pt x="15309" y="39103"/>
                      <a:pt x="16167" y="37388"/>
                    </a:cubicBezTo>
                    <a:lnTo>
                      <a:pt x="16167" y="373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03" name="Freeform: Shape 902">
                <a:extLst>
                  <a:ext uri="{FF2B5EF4-FFF2-40B4-BE49-F238E27FC236}">
                    <a16:creationId xmlns:a16="http://schemas.microsoft.com/office/drawing/2014/main" xmlns="" id="{0D65356B-A80D-4E55-8D0A-835FE6DB9232}"/>
                  </a:ext>
                </a:extLst>
              </p:cNvPr>
              <p:cNvSpPr/>
              <p:nvPr/>
            </p:nvSpPr>
            <p:spPr>
              <a:xfrm>
                <a:off x="5899395" y="4259931"/>
                <a:ext cx="48480" cy="29651"/>
              </a:xfrm>
              <a:custGeom>
                <a:avLst/>
                <a:gdLst>
                  <a:gd name="connsiteX0" fmla="*/ 47729 w 48480"/>
                  <a:gd name="connsiteY0" fmla="*/ 3839 h 29651"/>
                  <a:gd name="connsiteX1" fmla="*/ 9 w 48480"/>
                  <a:gd name="connsiteY1" fmla="*/ 28223 h 29651"/>
                  <a:gd name="connsiteX2" fmla="*/ 3057 w 48480"/>
                  <a:gd name="connsiteY2" fmla="*/ 28223 h 29651"/>
                  <a:gd name="connsiteX3" fmla="*/ 46205 w 48480"/>
                  <a:gd name="connsiteY3" fmla="*/ 6506 h 29651"/>
                  <a:gd name="connsiteX4" fmla="*/ 47729 w 48480"/>
                  <a:gd name="connsiteY4" fmla="*/ 3839 h 29651"/>
                  <a:gd name="connsiteX5" fmla="*/ 47729 w 48480"/>
                  <a:gd name="connsiteY5" fmla="*/ 3839 h 2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480" h="29651">
                    <a:moveTo>
                      <a:pt x="47729" y="3839"/>
                    </a:moveTo>
                    <a:cubicBezTo>
                      <a:pt x="27060" y="-6448"/>
                      <a:pt x="2962" y="4696"/>
                      <a:pt x="9" y="28223"/>
                    </a:cubicBezTo>
                    <a:cubicBezTo>
                      <a:pt x="-182" y="30128"/>
                      <a:pt x="2771" y="30128"/>
                      <a:pt x="3057" y="28223"/>
                    </a:cubicBezTo>
                    <a:cubicBezTo>
                      <a:pt x="5629" y="7077"/>
                      <a:pt x="27727" y="-2733"/>
                      <a:pt x="46205" y="6506"/>
                    </a:cubicBezTo>
                    <a:cubicBezTo>
                      <a:pt x="47920" y="7268"/>
                      <a:pt x="49444" y="4696"/>
                      <a:pt x="47729" y="3839"/>
                    </a:cubicBezTo>
                    <a:lnTo>
                      <a:pt x="47729" y="38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04" name="Freeform: Shape 903">
                <a:extLst>
                  <a:ext uri="{FF2B5EF4-FFF2-40B4-BE49-F238E27FC236}">
                    <a16:creationId xmlns:a16="http://schemas.microsoft.com/office/drawing/2014/main" xmlns="" id="{99779B57-88FC-416C-A921-A52EBEC798E5}"/>
                  </a:ext>
                </a:extLst>
              </p:cNvPr>
              <p:cNvSpPr/>
              <p:nvPr/>
            </p:nvSpPr>
            <p:spPr>
              <a:xfrm>
                <a:off x="5810726" y="4285574"/>
                <a:ext cx="128087" cy="7473"/>
              </a:xfrm>
              <a:custGeom>
                <a:avLst/>
                <a:gdLst>
                  <a:gd name="connsiteX0" fmla="*/ 126587 w 128087"/>
                  <a:gd name="connsiteY0" fmla="*/ 4390 h 7473"/>
                  <a:gd name="connsiteX1" fmla="*/ 1429 w 128087"/>
                  <a:gd name="connsiteY1" fmla="*/ 9 h 7473"/>
                  <a:gd name="connsiteX2" fmla="*/ 1429 w 128087"/>
                  <a:gd name="connsiteY2" fmla="*/ 3057 h 7473"/>
                  <a:gd name="connsiteX3" fmla="*/ 126587 w 128087"/>
                  <a:gd name="connsiteY3" fmla="*/ 7438 h 7473"/>
                  <a:gd name="connsiteX4" fmla="*/ 126587 w 128087"/>
                  <a:gd name="connsiteY4" fmla="*/ 4390 h 7473"/>
                  <a:gd name="connsiteX5" fmla="*/ 126587 w 128087"/>
                  <a:gd name="connsiteY5" fmla="*/ 439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087" h="7473">
                    <a:moveTo>
                      <a:pt x="126587" y="4390"/>
                    </a:moveTo>
                    <a:cubicBezTo>
                      <a:pt x="84773" y="4676"/>
                      <a:pt x="43053" y="3152"/>
                      <a:pt x="1429" y="9"/>
                    </a:cubicBezTo>
                    <a:cubicBezTo>
                      <a:pt x="-476" y="-182"/>
                      <a:pt x="-476" y="2866"/>
                      <a:pt x="1429" y="3057"/>
                    </a:cubicBezTo>
                    <a:cubicBezTo>
                      <a:pt x="43148" y="6295"/>
                      <a:pt x="84773" y="7724"/>
                      <a:pt x="126587" y="7438"/>
                    </a:cubicBezTo>
                    <a:cubicBezTo>
                      <a:pt x="128587" y="7343"/>
                      <a:pt x="128587" y="4390"/>
                      <a:pt x="126587" y="4390"/>
                    </a:cubicBezTo>
                    <a:lnTo>
                      <a:pt x="126587" y="43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05" name="Freeform: Shape 904">
                <a:extLst>
                  <a:ext uri="{FF2B5EF4-FFF2-40B4-BE49-F238E27FC236}">
                    <a16:creationId xmlns:a16="http://schemas.microsoft.com/office/drawing/2014/main" xmlns="" id="{62190E2C-511F-41FB-817A-8B54BF62DDC8}"/>
                  </a:ext>
                </a:extLst>
              </p:cNvPr>
              <p:cNvSpPr/>
              <p:nvPr/>
            </p:nvSpPr>
            <p:spPr>
              <a:xfrm>
                <a:off x="6124289" y="4220050"/>
                <a:ext cx="128054" cy="108069"/>
              </a:xfrm>
              <a:custGeom>
                <a:avLst/>
                <a:gdLst>
                  <a:gd name="connsiteX0" fmla="*/ 0 w 128054"/>
                  <a:gd name="connsiteY0" fmla="*/ 8858 h 108069"/>
                  <a:gd name="connsiteX1" fmla="*/ 5048 w 128054"/>
                  <a:gd name="connsiteY1" fmla="*/ 80772 h 108069"/>
                  <a:gd name="connsiteX2" fmla="*/ 127159 w 128054"/>
                  <a:gd name="connsiteY2" fmla="*/ 107728 h 108069"/>
                  <a:gd name="connsiteX3" fmla="*/ 91345 w 128054"/>
                  <a:gd name="connsiteY3" fmla="*/ 56388 h 108069"/>
                  <a:gd name="connsiteX4" fmla="*/ 76295 w 128054"/>
                  <a:gd name="connsiteY4" fmla="*/ 50578 h 108069"/>
                  <a:gd name="connsiteX5" fmla="*/ 79343 w 128054"/>
                  <a:gd name="connsiteY5" fmla="*/ 0 h 108069"/>
                  <a:gd name="connsiteX6" fmla="*/ 0 w 128054"/>
                  <a:gd name="connsiteY6" fmla="*/ 8858 h 10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054" h="108069">
                    <a:moveTo>
                      <a:pt x="0" y="8858"/>
                    </a:moveTo>
                    <a:lnTo>
                      <a:pt x="5048" y="80772"/>
                    </a:lnTo>
                    <a:cubicBezTo>
                      <a:pt x="5048" y="80772"/>
                      <a:pt x="123158" y="111633"/>
                      <a:pt x="127159" y="107728"/>
                    </a:cubicBezTo>
                    <a:cubicBezTo>
                      <a:pt x="131159" y="103822"/>
                      <a:pt x="122206" y="76867"/>
                      <a:pt x="91345" y="56388"/>
                    </a:cubicBezTo>
                    <a:lnTo>
                      <a:pt x="76295" y="50578"/>
                    </a:lnTo>
                    <a:lnTo>
                      <a:pt x="79343" y="0"/>
                    </a:lnTo>
                    <a:lnTo>
                      <a:pt x="0" y="88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06" name="Freeform: Shape 905">
                <a:extLst>
                  <a:ext uri="{FF2B5EF4-FFF2-40B4-BE49-F238E27FC236}">
                    <a16:creationId xmlns:a16="http://schemas.microsoft.com/office/drawing/2014/main" xmlns="" id="{1286AE2F-8825-4326-94FA-71C8E25907ED}"/>
                  </a:ext>
                </a:extLst>
              </p:cNvPr>
              <p:cNvSpPr/>
              <p:nvPr/>
            </p:nvSpPr>
            <p:spPr>
              <a:xfrm>
                <a:off x="6186487" y="4268107"/>
                <a:ext cx="17767" cy="11947"/>
              </a:xfrm>
              <a:custGeom>
                <a:avLst/>
                <a:gdLst>
                  <a:gd name="connsiteX0" fmla="*/ 2667 w 17767"/>
                  <a:gd name="connsiteY0" fmla="*/ 11570 h 11947"/>
                  <a:gd name="connsiteX1" fmla="*/ 16955 w 17767"/>
                  <a:gd name="connsiteY1" fmla="*/ 2711 h 11947"/>
                  <a:gd name="connsiteX2" fmla="*/ 15431 w 17767"/>
                  <a:gd name="connsiteY2" fmla="*/ 140 h 11947"/>
                  <a:gd name="connsiteX3" fmla="*/ 477 w 17767"/>
                  <a:gd name="connsiteY3" fmla="*/ 9474 h 11947"/>
                  <a:gd name="connsiteX4" fmla="*/ 2667 w 17767"/>
                  <a:gd name="connsiteY4" fmla="*/ 11570 h 11947"/>
                  <a:gd name="connsiteX5" fmla="*/ 2667 w 17767"/>
                  <a:gd name="connsiteY5" fmla="*/ 11570 h 1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67" h="11947">
                    <a:moveTo>
                      <a:pt x="2667" y="11570"/>
                    </a:moveTo>
                    <a:cubicBezTo>
                      <a:pt x="7049" y="7855"/>
                      <a:pt x="11716" y="4997"/>
                      <a:pt x="16955" y="2711"/>
                    </a:cubicBezTo>
                    <a:cubicBezTo>
                      <a:pt x="18765" y="1949"/>
                      <a:pt x="17240" y="-622"/>
                      <a:pt x="15431" y="140"/>
                    </a:cubicBezTo>
                    <a:cubicBezTo>
                      <a:pt x="9906" y="2521"/>
                      <a:pt x="5049" y="5569"/>
                      <a:pt x="477" y="9474"/>
                    </a:cubicBezTo>
                    <a:cubicBezTo>
                      <a:pt x="-952" y="10712"/>
                      <a:pt x="1143" y="12808"/>
                      <a:pt x="2667" y="11570"/>
                    </a:cubicBezTo>
                    <a:lnTo>
                      <a:pt x="2667" y="115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07" name="Freeform: Shape 906">
                <a:extLst>
                  <a:ext uri="{FF2B5EF4-FFF2-40B4-BE49-F238E27FC236}">
                    <a16:creationId xmlns:a16="http://schemas.microsoft.com/office/drawing/2014/main" xmlns="" id="{1E478B53-2BF4-4689-A4BC-6A197D653FBD}"/>
                  </a:ext>
                </a:extLst>
              </p:cNvPr>
              <p:cNvSpPr/>
              <p:nvPr/>
            </p:nvSpPr>
            <p:spPr>
              <a:xfrm>
                <a:off x="6180497" y="4255100"/>
                <a:ext cx="21801" cy="7285"/>
              </a:xfrm>
              <a:custGeom>
                <a:avLst/>
                <a:gdLst>
                  <a:gd name="connsiteX0" fmla="*/ 2276 w 21801"/>
                  <a:gd name="connsiteY0" fmla="*/ 7146 h 7285"/>
                  <a:gd name="connsiteX1" fmla="*/ 20373 w 21801"/>
                  <a:gd name="connsiteY1" fmla="*/ 3050 h 7285"/>
                  <a:gd name="connsiteX2" fmla="*/ 20373 w 21801"/>
                  <a:gd name="connsiteY2" fmla="*/ 2 h 7285"/>
                  <a:gd name="connsiteX3" fmla="*/ 752 w 21801"/>
                  <a:gd name="connsiteY3" fmla="*/ 4479 h 7285"/>
                  <a:gd name="connsiteX4" fmla="*/ 2276 w 21801"/>
                  <a:gd name="connsiteY4" fmla="*/ 7146 h 7285"/>
                  <a:gd name="connsiteX5" fmla="*/ 2276 w 21801"/>
                  <a:gd name="connsiteY5" fmla="*/ 7146 h 7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01" h="7285">
                    <a:moveTo>
                      <a:pt x="2276" y="7146"/>
                    </a:moveTo>
                    <a:cubicBezTo>
                      <a:pt x="8181" y="4669"/>
                      <a:pt x="13991" y="3336"/>
                      <a:pt x="20373" y="3050"/>
                    </a:cubicBezTo>
                    <a:cubicBezTo>
                      <a:pt x="22278" y="2955"/>
                      <a:pt x="22278" y="-93"/>
                      <a:pt x="20373" y="2"/>
                    </a:cubicBezTo>
                    <a:cubicBezTo>
                      <a:pt x="13515" y="383"/>
                      <a:pt x="7038" y="1812"/>
                      <a:pt x="752" y="4479"/>
                    </a:cubicBezTo>
                    <a:cubicBezTo>
                      <a:pt x="-963" y="5336"/>
                      <a:pt x="561" y="7908"/>
                      <a:pt x="2276" y="7146"/>
                    </a:cubicBezTo>
                    <a:lnTo>
                      <a:pt x="2276" y="71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08" name="Freeform: Shape 907">
                <a:extLst>
                  <a:ext uri="{FF2B5EF4-FFF2-40B4-BE49-F238E27FC236}">
                    <a16:creationId xmlns:a16="http://schemas.microsoft.com/office/drawing/2014/main" xmlns="" id="{6C763B1C-FE27-4B5A-876F-BBE52C7C8A9D}"/>
                  </a:ext>
                </a:extLst>
              </p:cNvPr>
              <p:cNvSpPr/>
              <p:nvPr/>
            </p:nvSpPr>
            <p:spPr>
              <a:xfrm>
                <a:off x="6201100" y="4277151"/>
                <a:ext cx="15189" cy="14206"/>
              </a:xfrm>
              <a:custGeom>
                <a:avLst/>
                <a:gdLst>
                  <a:gd name="connsiteX0" fmla="*/ 2913 w 15189"/>
                  <a:gd name="connsiteY0" fmla="*/ 13575 h 14206"/>
                  <a:gd name="connsiteX1" fmla="*/ 14438 w 15189"/>
                  <a:gd name="connsiteY1" fmla="*/ 2812 h 14206"/>
                  <a:gd name="connsiteX2" fmla="*/ 12914 w 15189"/>
                  <a:gd name="connsiteY2" fmla="*/ 240 h 14206"/>
                  <a:gd name="connsiteX3" fmla="*/ 246 w 15189"/>
                  <a:gd name="connsiteY3" fmla="*/ 12051 h 14206"/>
                  <a:gd name="connsiteX4" fmla="*/ 2913 w 15189"/>
                  <a:gd name="connsiteY4" fmla="*/ 13575 h 14206"/>
                  <a:gd name="connsiteX5" fmla="*/ 2913 w 15189"/>
                  <a:gd name="connsiteY5" fmla="*/ 13575 h 1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89" h="14206">
                    <a:moveTo>
                      <a:pt x="2913" y="13575"/>
                    </a:moveTo>
                    <a:cubicBezTo>
                      <a:pt x="6056" y="9003"/>
                      <a:pt x="9771" y="5574"/>
                      <a:pt x="14438" y="2812"/>
                    </a:cubicBezTo>
                    <a:cubicBezTo>
                      <a:pt x="16153" y="1859"/>
                      <a:pt x="14628" y="-808"/>
                      <a:pt x="12914" y="240"/>
                    </a:cubicBezTo>
                    <a:cubicBezTo>
                      <a:pt x="7770" y="3288"/>
                      <a:pt x="3675" y="7193"/>
                      <a:pt x="246" y="12051"/>
                    </a:cubicBezTo>
                    <a:cubicBezTo>
                      <a:pt x="-802" y="13575"/>
                      <a:pt x="1770" y="15099"/>
                      <a:pt x="2913" y="13575"/>
                    </a:cubicBezTo>
                    <a:lnTo>
                      <a:pt x="2913" y="135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09" name="Freeform: Shape 908">
                <a:extLst>
                  <a:ext uri="{FF2B5EF4-FFF2-40B4-BE49-F238E27FC236}">
                    <a16:creationId xmlns:a16="http://schemas.microsoft.com/office/drawing/2014/main" xmlns="" id="{72CC8A71-7D91-4791-845A-DC859708F2DB}"/>
                  </a:ext>
                </a:extLst>
              </p:cNvPr>
              <p:cNvSpPr/>
              <p:nvPr/>
            </p:nvSpPr>
            <p:spPr>
              <a:xfrm>
                <a:off x="6216312" y="4286041"/>
                <a:ext cx="15980" cy="11920"/>
              </a:xfrm>
              <a:custGeom>
                <a:avLst/>
                <a:gdLst>
                  <a:gd name="connsiteX0" fmla="*/ 2656 w 15980"/>
                  <a:gd name="connsiteY0" fmla="*/ 11543 h 11920"/>
                  <a:gd name="connsiteX1" fmla="*/ 15229 w 15980"/>
                  <a:gd name="connsiteY1" fmla="*/ 2780 h 11920"/>
                  <a:gd name="connsiteX2" fmla="*/ 13704 w 15980"/>
                  <a:gd name="connsiteY2" fmla="*/ 208 h 11920"/>
                  <a:gd name="connsiteX3" fmla="*/ 465 w 15980"/>
                  <a:gd name="connsiteY3" fmla="*/ 9447 h 11920"/>
                  <a:gd name="connsiteX4" fmla="*/ 2656 w 15980"/>
                  <a:gd name="connsiteY4" fmla="*/ 11543 h 11920"/>
                  <a:gd name="connsiteX5" fmla="*/ 2656 w 15980"/>
                  <a:gd name="connsiteY5" fmla="*/ 11543 h 1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0" h="11920">
                    <a:moveTo>
                      <a:pt x="2656" y="11543"/>
                    </a:moveTo>
                    <a:cubicBezTo>
                      <a:pt x="6561" y="8114"/>
                      <a:pt x="10752" y="5256"/>
                      <a:pt x="15229" y="2780"/>
                    </a:cubicBezTo>
                    <a:cubicBezTo>
                      <a:pt x="16943" y="1827"/>
                      <a:pt x="15419" y="-744"/>
                      <a:pt x="13704" y="208"/>
                    </a:cubicBezTo>
                    <a:cubicBezTo>
                      <a:pt x="8942" y="2875"/>
                      <a:pt x="4560" y="5923"/>
                      <a:pt x="465" y="9447"/>
                    </a:cubicBezTo>
                    <a:cubicBezTo>
                      <a:pt x="-964" y="10686"/>
                      <a:pt x="1227" y="12781"/>
                      <a:pt x="2656" y="11543"/>
                    </a:cubicBezTo>
                    <a:lnTo>
                      <a:pt x="2656" y="115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10" name="Freeform: Shape 909">
                <a:extLst>
                  <a:ext uri="{FF2B5EF4-FFF2-40B4-BE49-F238E27FC236}">
                    <a16:creationId xmlns:a16="http://schemas.microsoft.com/office/drawing/2014/main" xmlns="" id="{97FD8616-EF3F-407D-BF64-CC1C997706DD}"/>
                  </a:ext>
                </a:extLst>
              </p:cNvPr>
              <p:cNvSpPr/>
              <p:nvPr/>
            </p:nvSpPr>
            <p:spPr>
              <a:xfrm>
                <a:off x="6180546" y="4223331"/>
                <a:ext cx="43884" cy="34291"/>
              </a:xfrm>
              <a:custGeom>
                <a:avLst/>
                <a:gdLst>
                  <a:gd name="connsiteX0" fmla="*/ 22229 w 43884"/>
                  <a:gd name="connsiteY0" fmla="*/ 32342 h 34291"/>
                  <a:gd name="connsiteX1" fmla="*/ 2893 w 43884"/>
                  <a:gd name="connsiteY1" fmla="*/ 12816 h 34291"/>
                  <a:gd name="connsiteX2" fmla="*/ 21943 w 43884"/>
                  <a:gd name="connsiteY2" fmla="*/ 32152 h 34291"/>
                  <a:gd name="connsiteX3" fmla="*/ 23753 w 43884"/>
                  <a:gd name="connsiteY3" fmla="*/ 31961 h 34291"/>
                  <a:gd name="connsiteX4" fmla="*/ 40993 w 43884"/>
                  <a:gd name="connsiteY4" fmla="*/ 719 h 34291"/>
                  <a:gd name="connsiteX5" fmla="*/ 29087 w 43884"/>
                  <a:gd name="connsiteY5" fmla="*/ 5673 h 34291"/>
                  <a:gd name="connsiteX6" fmla="*/ 22896 w 43884"/>
                  <a:gd name="connsiteY6" fmla="*/ 24818 h 34291"/>
                  <a:gd name="connsiteX7" fmla="*/ 25944 w 43884"/>
                  <a:gd name="connsiteY7" fmla="*/ 24818 h 34291"/>
                  <a:gd name="connsiteX8" fmla="*/ 28706 w 43884"/>
                  <a:gd name="connsiteY8" fmla="*/ 11483 h 34291"/>
                  <a:gd name="connsiteX9" fmla="*/ 32135 w 43884"/>
                  <a:gd name="connsiteY9" fmla="*/ 6911 h 34291"/>
                  <a:gd name="connsiteX10" fmla="*/ 39564 w 43884"/>
                  <a:gd name="connsiteY10" fmla="*/ 9482 h 34291"/>
                  <a:gd name="connsiteX11" fmla="*/ 25848 w 43884"/>
                  <a:gd name="connsiteY11" fmla="*/ 25961 h 34291"/>
                  <a:gd name="connsiteX12" fmla="*/ 18228 w 43884"/>
                  <a:gd name="connsiteY12" fmla="*/ 26913 h 34291"/>
                  <a:gd name="connsiteX13" fmla="*/ 7560 w 43884"/>
                  <a:gd name="connsiteY13" fmla="*/ 21389 h 34291"/>
                  <a:gd name="connsiteX14" fmla="*/ 11180 w 43884"/>
                  <a:gd name="connsiteY14" fmla="*/ 17483 h 34291"/>
                  <a:gd name="connsiteX15" fmla="*/ 15561 w 43884"/>
                  <a:gd name="connsiteY15" fmla="*/ 22627 h 34291"/>
                  <a:gd name="connsiteX16" fmla="*/ 19467 w 43884"/>
                  <a:gd name="connsiteY16" fmla="*/ 33295 h 34291"/>
                  <a:gd name="connsiteX17" fmla="*/ 22229 w 43884"/>
                  <a:gd name="connsiteY17" fmla="*/ 32342 h 34291"/>
                  <a:gd name="connsiteX18" fmla="*/ 22229 w 43884"/>
                  <a:gd name="connsiteY18" fmla="*/ 32342 h 3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884" h="34291">
                    <a:moveTo>
                      <a:pt x="22229" y="32342"/>
                    </a:moveTo>
                    <a:cubicBezTo>
                      <a:pt x="20991" y="25580"/>
                      <a:pt x="12704" y="6911"/>
                      <a:pt x="2893" y="12816"/>
                    </a:cubicBezTo>
                    <a:cubicBezTo>
                      <a:pt x="-8823" y="19865"/>
                      <a:pt x="18609" y="30533"/>
                      <a:pt x="21943" y="32152"/>
                    </a:cubicBezTo>
                    <a:cubicBezTo>
                      <a:pt x="22515" y="32438"/>
                      <a:pt x="23277" y="32438"/>
                      <a:pt x="23753" y="31961"/>
                    </a:cubicBezTo>
                    <a:cubicBezTo>
                      <a:pt x="27753" y="28247"/>
                      <a:pt x="52137" y="7196"/>
                      <a:pt x="40993" y="719"/>
                    </a:cubicBezTo>
                    <a:cubicBezTo>
                      <a:pt x="36707" y="-1757"/>
                      <a:pt x="31659" y="2720"/>
                      <a:pt x="29087" y="5673"/>
                    </a:cubicBezTo>
                    <a:cubicBezTo>
                      <a:pt x="24324" y="11007"/>
                      <a:pt x="22419" y="17865"/>
                      <a:pt x="22896" y="24818"/>
                    </a:cubicBezTo>
                    <a:cubicBezTo>
                      <a:pt x="22991" y="26723"/>
                      <a:pt x="26039" y="26723"/>
                      <a:pt x="25944" y="24818"/>
                    </a:cubicBezTo>
                    <a:cubicBezTo>
                      <a:pt x="25658" y="20055"/>
                      <a:pt x="26325" y="15674"/>
                      <a:pt x="28706" y="11483"/>
                    </a:cubicBezTo>
                    <a:cubicBezTo>
                      <a:pt x="29658" y="9768"/>
                      <a:pt x="30801" y="8244"/>
                      <a:pt x="32135" y="6911"/>
                    </a:cubicBezTo>
                    <a:cubicBezTo>
                      <a:pt x="34040" y="4339"/>
                      <a:pt x="36516" y="5196"/>
                      <a:pt x="39564" y="9482"/>
                    </a:cubicBezTo>
                    <a:cubicBezTo>
                      <a:pt x="40041" y="11769"/>
                      <a:pt x="28039" y="24246"/>
                      <a:pt x="25848" y="25961"/>
                    </a:cubicBezTo>
                    <a:cubicBezTo>
                      <a:pt x="22324" y="28532"/>
                      <a:pt x="22038" y="28247"/>
                      <a:pt x="18228" y="26913"/>
                    </a:cubicBezTo>
                    <a:cubicBezTo>
                      <a:pt x="17085" y="26532"/>
                      <a:pt x="7656" y="22341"/>
                      <a:pt x="7560" y="21389"/>
                    </a:cubicBezTo>
                    <a:cubicBezTo>
                      <a:pt x="8799" y="20055"/>
                      <a:pt x="9942" y="18817"/>
                      <a:pt x="11180" y="17483"/>
                    </a:cubicBezTo>
                    <a:cubicBezTo>
                      <a:pt x="12894" y="19007"/>
                      <a:pt x="14323" y="20722"/>
                      <a:pt x="15561" y="22627"/>
                    </a:cubicBezTo>
                    <a:cubicBezTo>
                      <a:pt x="17657" y="25865"/>
                      <a:pt x="18800" y="29485"/>
                      <a:pt x="19467" y="33295"/>
                    </a:cubicBezTo>
                    <a:cubicBezTo>
                      <a:pt x="19657" y="35105"/>
                      <a:pt x="22515" y="34248"/>
                      <a:pt x="22229" y="32342"/>
                    </a:cubicBezTo>
                    <a:lnTo>
                      <a:pt x="22229" y="3234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11" name="Freeform: Shape 910">
                <a:extLst>
                  <a:ext uri="{FF2B5EF4-FFF2-40B4-BE49-F238E27FC236}">
                    <a16:creationId xmlns:a16="http://schemas.microsoft.com/office/drawing/2014/main" xmlns="" id="{A1BDDF7A-5E57-4443-BE7D-3D6FF1D742DC}"/>
                  </a:ext>
                </a:extLst>
              </p:cNvPr>
              <p:cNvSpPr/>
              <p:nvPr/>
            </p:nvSpPr>
            <p:spPr>
              <a:xfrm>
                <a:off x="6126383" y="4266467"/>
                <a:ext cx="40511" cy="38548"/>
              </a:xfrm>
              <a:custGeom>
                <a:avLst/>
                <a:gdLst>
                  <a:gd name="connsiteX0" fmla="*/ 1907 w 40511"/>
                  <a:gd name="connsiteY0" fmla="*/ 3590 h 38548"/>
                  <a:gd name="connsiteX1" fmla="*/ 37054 w 40511"/>
                  <a:gd name="connsiteY1" fmla="*/ 36642 h 38548"/>
                  <a:gd name="connsiteX2" fmla="*/ 40007 w 40511"/>
                  <a:gd name="connsiteY2" fmla="*/ 37404 h 38548"/>
                  <a:gd name="connsiteX3" fmla="*/ 1145 w 40511"/>
                  <a:gd name="connsiteY3" fmla="*/ 637 h 38548"/>
                  <a:gd name="connsiteX4" fmla="*/ 1907 w 40511"/>
                  <a:gd name="connsiteY4" fmla="*/ 3590 h 38548"/>
                  <a:gd name="connsiteX5" fmla="*/ 1907 w 40511"/>
                  <a:gd name="connsiteY5" fmla="*/ 3590 h 3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11" h="38548">
                    <a:moveTo>
                      <a:pt x="1907" y="3590"/>
                    </a:moveTo>
                    <a:cubicBezTo>
                      <a:pt x="22004" y="-220"/>
                      <a:pt x="40673" y="15782"/>
                      <a:pt x="37054" y="36642"/>
                    </a:cubicBezTo>
                    <a:cubicBezTo>
                      <a:pt x="36768" y="38547"/>
                      <a:pt x="39626" y="39404"/>
                      <a:pt x="40007" y="37404"/>
                    </a:cubicBezTo>
                    <a:cubicBezTo>
                      <a:pt x="44007" y="14258"/>
                      <a:pt x="23624" y="-3649"/>
                      <a:pt x="1145" y="637"/>
                    </a:cubicBezTo>
                    <a:cubicBezTo>
                      <a:pt x="-856" y="1018"/>
                      <a:pt x="2" y="3971"/>
                      <a:pt x="1907" y="3590"/>
                    </a:cubicBezTo>
                    <a:lnTo>
                      <a:pt x="1907" y="35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12" name="Freeform: Shape 911">
                <a:extLst>
                  <a:ext uri="{FF2B5EF4-FFF2-40B4-BE49-F238E27FC236}">
                    <a16:creationId xmlns:a16="http://schemas.microsoft.com/office/drawing/2014/main" xmlns="" id="{D07F4452-44D9-4EE6-91B7-29C1B2A72D66}"/>
                  </a:ext>
                </a:extLst>
              </p:cNvPr>
              <p:cNvSpPr/>
              <p:nvPr/>
            </p:nvSpPr>
            <p:spPr>
              <a:xfrm>
                <a:off x="6127594" y="4294939"/>
                <a:ext cx="124289" cy="34207"/>
              </a:xfrm>
              <a:custGeom>
                <a:avLst/>
                <a:gdLst>
                  <a:gd name="connsiteX0" fmla="*/ 1076 w 124289"/>
                  <a:gd name="connsiteY0" fmla="*/ 3026 h 34207"/>
                  <a:gd name="connsiteX1" fmla="*/ 122425 w 124289"/>
                  <a:gd name="connsiteY1" fmla="*/ 34173 h 34207"/>
                  <a:gd name="connsiteX2" fmla="*/ 123187 w 124289"/>
                  <a:gd name="connsiteY2" fmla="*/ 31220 h 34207"/>
                  <a:gd name="connsiteX3" fmla="*/ 1838 w 124289"/>
                  <a:gd name="connsiteY3" fmla="*/ 73 h 34207"/>
                  <a:gd name="connsiteX4" fmla="*/ 1076 w 124289"/>
                  <a:gd name="connsiteY4" fmla="*/ 3026 h 34207"/>
                  <a:gd name="connsiteX5" fmla="*/ 1076 w 124289"/>
                  <a:gd name="connsiteY5" fmla="*/ 3026 h 34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89" h="34207">
                    <a:moveTo>
                      <a:pt x="1076" y="3026"/>
                    </a:moveTo>
                    <a:cubicBezTo>
                      <a:pt x="41081" y="15123"/>
                      <a:pt x="81562" y="25505"/>
                      <a:pt x="122425" y="34173"/>
                    </a:cubicBezTo>
                    <a:cubicBezTo>
                      <a:pt x="124330" y="34553"/>
                      <a:pt x="125092" y="31696"/>
                      <a:pt x="123187" y="31220"/>
                    </a:cubicBezTo>
                    <a:cubicBezTo>
                      <a:pt x="82324" y="22552"/>
                      <a:pt x="41843" y="12170"/>
                      <a:pt x="1838" y="73"/>
                    </a:cubicBezTo>
                    <a:cubicBezTo>
                      <a:pt x="28" y="-498"/>
                      <a:pt x="-829" y="2454"/>
                      <a:pt x="1076" y="3026"/>
                    </a:cubicBezTo>
                    <a:lnTo>
                      <a:pt x="1076" y="302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13" name="Freeform: Shape 912">
                <a:extLst>
                  <a:ext uri="{FF2B5EF4-FFF2-40B4-BE49-F238E27FC236}">
                    <a16:creationId xmlns:a16="http://schemas.microsoft.com/office/drawing/2014/main" xmlns="" id="{F2626412-ACE2-4E13-9F9F-80C3287391E2}"/>
                  </a:ext>
                </a:extLst>
              </p:cNvPr>
              <p:cNvSpPr/>
              <p:nvPr/>
            </p:nvSpPr>
            <p:spPr>
              <a:xfrm>
                <a:off x="5629365" y="3008173"/>
                <a:ext cx="107351" cy="124884"/>
              </a:xfrm>
              <a:custGeom>
                <a:avLst/>
                <a:gdLst>
                  <a:gd name="connsiteX0" fmla="*/ 107351 w 107351"/>
                  <a:gd name="connsiteY0" fmla="*/ 109263 h 124884"/>
                  <a:gd name="connsiteX1" fmla="*/ 91730 w 107351"/>
                  <a:gd name="connsiteY1" fmla="*/ 38874 h 124884"/>
                  <a:gd name="connsiteX2" fmla="*/ 88873 w 107351"/>
                  <a:gd name="connsiteY2" fmla="*/ 76974 h 124884"/>
                  <a:gd name="connsiteX3" fmla="*/ 39533 w 107351"/>
                  <a:gd name="connsiteY3" fmla="*/ 1345 h 124884"/>
                  <a:gd name="connsiteX4" fmla="*/ 66203 w 107351"/>
                  <a:gd name="connsiteY4" fmla="*/ 61543 h 124884"/>
                  <a:gd name="connsiteX5" fmla="*/ 16769 w 107351"/>
                  <a:gd name="connsiteY5" fmla="*/ 19157 h 124884"/>
                  <a:gd name="connsiteX6" fmla="*/ 55059 w 107351"/>
                  <a:gd name="connsiteY6" fmla="*/ 75545 h 124884"/>
                  <a:gd name="connsiteX7" fmla="*/ 1529 w 107351"/>
                  <a:gd name="connsiteY7" fmla="*/ 38302 h 124884"/>
                  <a:gd name="connsiteX8" fmla="*/ 43058 w 107351"/>
                  <a:gd name="connsiteY8" fmla="*/ 87165 h 124884"/>
                  <a:gd name="connsiteX9" fmla="*/ 13435 w 107351"/>
                  <a:gd name="connsiteY9" fmla="*/ 76688 h 124884"/>
                  <a:gd name="connsiteX10" fmla="*/ 52392 w 107351"/>
                  <a:gd name="connsiteY10" fmla="*/ 124884 h 124884"/>
                  <a:gd name="connsiteX11" fmla="*/ 107351 w 107351"/>
                  <a:gd name="connsiteY11" fmla="*/ 109263 h 12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351" h="124884">
                    <a:moveTo>
                      <a:pt x="107351" y="109263"/>
                    </a:moveTo>
                    <a:cubicBezTo>
                      <a:pt x="107351" y="109263"/>
                      <a:pt x="94778" y="45827"/>
                      <a:pt x="91730" y="38874"/>
                    </a:cubicBezTo>
                    <a:cubicBezTo>
                      <a:pt x="89349" y="33539"/>
                      <a:pt x="88873" y="76974"/>
                      <a:pt x="88873" y="76974"/>
                    </a:cubicBezTo>
                    <a:cubicBezTo>
                      <a:pt x="88873" y="76974"/>
                      <a:pt x="39533" y="-11895"/>
                      <a:pt x="39533" y="1345"/>
                    </a:cubicBezTo>
                    <a:cubicBezTo>
                      <a:pt x="39533" y="14585"/>
                      <a:pt x="66203" y="61543"/>
                      <a:pt x="66203" y="61543"/>
                    </a:cubicBezTo>
                    <a:cubicBezTo>
                      <a:pt x="66203" y="61543"/>
                      <a:pt x="5720" y="2774"/>
                      <a:pt x="16769" y="19157"/>
                    </a:cubicBezTo>
                    <a:cubicBezTo>
                      <a:pt x="27818" y="35540"/>
                      <a:pt x="55059" y="75545"/>
                      <a:pt x="55059" y="75545"/>
                    </a:cubicBezTo>
                    <a:cubicBezTo>
                      <a:pt x="55059" y="75545"/>
                      <a:pt x="-10759" y="17919"/>
                      <a:pt x="1529" y="38302"/>
                    </a:cubicBezTo>
                    <a:cubicBezTo>
                      <a:pt x="13816" y="58685"/>
                      <a:pt x="43058" y="87165"/>
                      <a:pt x="43058" y="87165"/>
                    </a:cubicBezTo>
                    <a:cubicBezTo>
                      <a:pt x="43058" y="87165"/>
                      <a:pt x="-2567" y="59733"/>
                      <a:pt x="13435" y="76688"/>
                    </a:cubicBezTo>
                    <a:cubicBezTo>
                      <a:pt x="29437" y="93642"/>
                      <a:pt x="39343" y="93452"/>
                      <a:pt x="52392" y="124884"/>
                    </a:cubicBezTo>
                    <a:lnTo>
                      <a:pt x="107351" y="10926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14" name="Freeform: Shape 913">
                <a:extLst>
                  <a:ext uri="{FF2B5EF4-FFF2-40B4-BE49-F238E27FC236}">
                    <a16:creationId xmlns:a16="http://schemas.microsoft.com/office/drawing/2014/main" xmlns="" id="{F125F2DD-4537-4467-87F1-3FAB0B877C4C}"/>
                  </a:ext>
                </a:extLst>
              </p:cNvPr>
              <p:cNvSpPr/>
              <p:nvPr/>
            </p:nvSpPr>
            <p:spPr>
              <a:xfrm>
                <a:off x="5677922" y="3094134"/>
                <a:ext cx="49384" cy="22359"/>
              </a:xfrm>
              <a:custGeom>
                <a:avLst/>
                <a:gdLst>
                  <a:gd name="connsiteX0" fmla="*/ 49269 w 49384"/>
                  <a:gd name="connsiteY0" fmla="*/ 20159 h 22359"/>
                  <a:gd name="connsiteX1" fmla="*/ 1739 w 49384"/>
                  <a:gd name="connsiteY1" fmla="*/ 2252 h 22359"/>
                  <a:gd name="connsiteX2" fmla="*/ 3073 w 49384"/>
                  <a:gd name="connsiteY2" fmla="*/ 7110 h 22359"/>
                  <a:gd name="connsiteX3" fmla="*/ 30981 w 49384"/>
                  <a:gd name="connsiteY3" fmla="*/ 9491 h 22359"/>
                  <a:gd name="connsiteX4" fmla="*/ 46221 w 49384"/>
                  <a:gd name="connsiteY4" fmla="*/ 21969 h 22359"/>
                  <a:gd name="connsiteX5" fmla="*/ 49269 w 49384"/>
                  <a:gd name="connsiteY5" fmla="*/ 20159 h 22359"/>
                  <a:gd name="connsiteX6" fmla="*/ 49269 w 49384"/>
                  <a:gd name="connsiteY6" fmla="*/ 20159 h 2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84" h="22359">
                    <a:moveTo>
                      <a:pt x="49269" y="20159"/>
                    </a:moveTo>
                    <a:cubicBezTo>
                      <a:pt x="43745" y="2538"/>
                      <a:pt x="17075" y="-3844"/>
                      <a:pt x="1739" y="2252"/>
                    </a:cubicBezTo>
                    <a:cubicBezTo>
                      <a:pt x="-1213" y="3490"/>
                      <a:pt x="-166" y="7681"/>
                      <a:pt x="3073" y="7110"/>
                    </a:cubicBezTo>
                    <a:cubicBezTo>
                      <a:pt x="12788" y="5395"/>
                      <a:pt x="21932" y="4919"/>
                      <a:pt x="30981" y="9491"/>
                    </a:cubicBezTo>
                    <a:cubicBezTo>
                      <a:pt x="37172" y="12539"/>
                      <a:pt x="40982" y="17873"/>
                      <a:pt x="46221" y="21969"/>
                    </a:cubicBezTo>
                    <a:cubicBezTo>
                      <a:pt x="47555" y="22921"/>
                      <a:pt x="49936" y="22064"/>
                      <a:pt x="49269" y="20159"/>
                    </a:cubicBezTo>
                    <a:lnTo>
                      <a:pt x="49269" y="201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15" name="Freeform: Shape 914">
                <a:extLst>
                  <a:ext uri="{FF2B5EF4-FFF2-40B4-BE49-F238E27FC236}">
                    <a16:creationId xmlns:a16="http://schemas.microsoft.com/office/drawing/2014/main" xmlns="" id="{C70DEFD5-A380-4745-B919-2438D8B56983}"/>
                  </a:ext>
                </a:extLst>
              </p:cNvPr>
              <p:cNvSpPr/>
              <p:nvPr/>
            </p:nvSpPr>
            <p:spPr>
              <a:xfrm>
                <a:off x="5850635" y="3692556"/>
                <a:ext cx="277082" cy="544067"/>
              </a:xfrm>
              <a:custGeom>
                <a:avLst/>
                <a:gdLst>
                  <a:gd name="connsiteX0" fmla="*/ 277082 w 277082"/>
                  <a:gd name="connsiteY0" fmla="*/ 15145 h 544067"/>
                  <a:gd name="connsiteX1" fmla="*/ 129826 w 277082"/>
                  <a:gd name="connsiteY1" fmla="*/ 544068 h 544067"/>
                  <a:gd name="connsiteX2" fmla="*/ 0 w 277082"/>
                  <a:gd name="connsiteY2" fmla="*/ 521399 h 544067"/>
                  <a:gd name="connsiteX3" fmla="*/ 95821 w 277082"/>
                  <a:gd name="connsiteY3" fmla="*/ 0 h 54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082" h="544067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16" name="Freeform: Shape 915">
                <a:extLst>
                  <a:ext uri="{FF2B5EF4-FFF2-40B4-BE49-F238E27FC236}">
                    <a16:creationId xmlns:a16="http://schemas.microsoft.com/office/drawing/2014/main" xmlns="" id="{929850BF-A006-4376-BE12-6AB836158270}"/>
                  </a:ext>
                </a:extLst>
              </p:cNvPr>
              <p:cNvSpPr/>
              <p:nvPr/>
            </p:nvSpPr>
            <p:spPr>
              <a:xfrm>
                <a:off x="6093713" y="3707701"/>
                <a:ext cx="241839" cy="528923"/>
              </a:xfrm>
              <a:custGeom>
                <a:avLst/>
                <a:gdLst>
                  <a:gd name="connsiteX0" fmla="*/ 241840 w 241839"/>
                  <a:gd name="connsiteY0" fmla="*/ 0 h 528923"/>
                  <a:gd name="connsiteX1" fmla="*/ 143637 w 241839"/>
                  <a:gd name="connsiteY1" fmla="*/ 528923 h 528923"/>
                  <a:gd name="connsiteX2" fmla="*/ 0 w 241839"/>
                  <a:gd name="connsiteY2" fmla="*/ 528923 h 528923"/>
                  <a:gd name="connsiteX3" fmla="*/ 52959 w 241839"/>
                  <a:gd name="connsiteY3" fmla="*/ 7334 h 52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839" h="528923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17" name="Freeform: Shape 916">
                <a:extLst>
                  <a:ext uri="{FF2B5EF4-FFF2-40B4-BE49-F238E27FC236}">
                    <a16:creationId xmlns:a16="http://schemas.microsoft.com/office/drawing/2014/main" xmlns="" id="{1ED53303-F167-4389-BB29-8DE27EB1A77E}"/>
                  </a:ext>
                </a:extLst>
              </p:cNvPr>
              <p:cNvSpPr/>
              <p:nvPr/>
            </p:nvSpPr>
            <p:spPr>
              <a:xfrm>
                <a:off x="5666325" y="3105340"/>
                <a:ext cx="962693" cy="694614"/>
              </a:xfrm>
              <a:custGeom>
                <a:avLst/>
                <a:gdLst>
                  <a:gd name="connsiteX0" fmla="*/ 166118 w 962693"/>
                  <a:gd name="connsiteY0" fmla="*/ 274987 h 694614"/>
                  <a:gd name="connsiteX1" fmla="*/ 292515 w 962693"/>
                  <a:gd name="connsiteY1" fmla="*/ 215074 h 694614"/>
                  <a:gd name="connsiteX2" fmla="*/ 256986 w 962693"/>
                  <a:gd name="connsiteY2" fmla="*/ 609314 h 694614"/>
                  <a:gd name="connsiteX3" fmla="*/ 690755 w 962693"/>
                  <a:gd name="connsiteY3" fmla="*/ 631317 h 694614"/>
                  <a:gd name="connsiteX4" fmla="*/ 606268 w 962693"/>
                  <a:gd name="connsiteY4" fmla="*/ 240411 h 694614"/>
                  <a:gd name="connsiteX5" fmla="*/ 906972 w 962693"/>
                  <a:gd name="connsiteY5" fmla="*/ 578739 h 694614"/>
                  <a:gd name="connsiteX6" fmla="*/ 962694 w 962693"/>
                  <a:gd name="connsiteY6" fmla="*/ 512350 h 694614"/>
                  <a:gd name="connsiteX7" fmla="*/ 599791 w 962693"/>
                  <a:gd name="connsiteY7" fmla="*/ 91916 h 694614"/>
                  <a:gd name="connsiteX8" fmla="*/ 528163 w 962693"/>
                  <a:gd name="connsiteY8" fmla="*/ 62960 h 694614"/>
                  <a:gd name="connsiteX9" fmla="*/ 359952 w 962693"/>
                  <a:gd name="connsiteY9" fmla="*/ 77153 h 694614"/>
                  <a:gd name="connsiteX10" fmla="*/ 344616 w 962693"/>
                  <a:gd name="connsiteY10" fmla="*/ 79439 h 694614"/>
                  <a:gd name="connsiteX11" fmla="*/ 292800 w 962693"/>
                  <a:gd name="connsiteY11" fmla="*/ 95631 h 694614"/>
                  <a:gd name="connsiteX12" fmla="*/ 138114 w 962693"/>
                  <a:gd name="connsiteY12" fmla="*/ 172879 h 694614"/>
                  <a:gd name="connsiteX13" fmla="*/ 81631 w 962693"/>
                  <a:gd name="connsiteY13" fmla="*/ 0 h 694614"/>
                  <a:gd name="connsiteX14" fmla="*/ 2 w 962693"/>
                  <a:gd name="connsiteY14" fmla="*/ 33909 h 694614"/>
                  <a:gd name="connsiteX15" fmla="*/ 166118 w 962693"/>
                  <a:gd name="connsiteY15" fmla="*/ 274987 h 69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2693" h="694614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18" name="Freeform: Shape 917">
                <a:extLst>
                  <a:ext uri="{FF2B5EF4-FFF2-40B4-BE49-F238E27FC236}">
                    <a16:creationId xmlns:a16="http://schemas.microsoft.com/office/drawing/2014/main" xmlns="" id="{E2EE4E24-44A7-41B1-B6CC-3E189ECC9D7E}"/>
                  </a:ext>
                </a:extLst>
              </p:cNvPr>
              <p:cNvSpPr/>
              <p:nvPr/>
            </p:nvSpPr>
            <p:spPr>
              <a:xfrm>
                <a:off x="6196093" y="3175193"/>
                <a:ext cx="79533" cy="173300"/>
              </a:xfrm>
              <a:custGeom>
                <a:avLst/>
                <a:gdLst>
                  <a:gd name="connsiteX0" fmla="*/ 109 w 79533"/>
                  <a:gd name="connsiteY0" fmla="*/ 1870 h 173300"/>
                  <a:gd name="connsiteX1" fmla="*/ 73547 w 79533"/>
                  <a:gd name="connsiteY1" fmla="*/ 171320 h 173300"/>
                  <a:gd name="connsiteX2" fmla="*/ 79357 w 79533"/>
                  <a:gd name="connsiteY2" fmla="*/ 169700 h 173300"/>
                  <a:gd name="connsiteX3" fmla="*/ 2871 w 79533"/>
                  <a:gd name="connsiteY3" fmla="*/ 632 h 173300"/>
                  <a:gd name="connsiteX4" fmla="*/ 109 w 79533"/>
                  <a:gd name="connsiteY4" fmla="*/ 1870 h 173300"/>
                  <a:gd name="connsiteX5" fmla="*/ 109 w 79533"/>
                  <a:gd name="connsiteY5" fmla="*/ 1870 h 17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533" h="17330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19" name="Freeform: Shape 918">
                <a:extLst>
                  <a:ext uri="{FF2B5EF4-FFF2-40B4-BE49-F238E27FC236}">
                    <a16:creationId xmlns:a16="http://schemas.microsoft.com/office/drawing/2014/main" xmlns="" id="{3BF3E922-94AB-49E6-A030-34E7C50C245E}"/>
                  </a:ext>
                </a:extLst>
              </p:cNvPr>
              <p:cNvSpPr/>
              <p:nvPr/>
            </p:nvSpPr>
            <p:spPr>
              <a:xfrm>
                <a:off x="5957167" y="3187820"/>
                <a:ext cx="59438" cy="134316"/>
              </a:xfrm>
              <a:custGeom>
                <a:avLst/>
                <a:gdLst>
                  <a:gd name="connsiteX0" fmla="*/ 1672 w 59438"/>
                  <a:gd name="connsiteY0" fmla="*/ 134309 h 134316"/>
                  <a:gd name="connsiteX1" fmla="*/ 54250 w 59438"/>
                  <a:gd name="connsiteY1" fmla="*/ 83350 h 134316"/>
                  <a:gd name="connsiteX2" fmla="*/ 39963 w 59438"/>
                  <a:gd name="connsiteY2" fmla="*/ 482 h 134316"/>
                  <a:gd name="connsiteX3" fmla="*/ 36915 w 59438"/>
                  <a:gd name="connsiteY3" fmla="*/ 4483 h 134316"/>
                  <a:gd name="connsiteX4" fmla="*/ 1291 w 59438"/>
                  <a:gd name="connsiteY4" fmla="*/ 130975 h 134316"/>
                  <a:gd name="connsiteX5" fmla="*/ 1672 w 59438"/>
                  <a:gd name="connsiteY5" fmla="*/ 134309 h 134316"/>
                  <a:gd name="connsiteX6" fmla="*/ 1672 w 59438"/>
                  <a:gd name="connsiteY6" fmla="*/ 134309 h 13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38" h="134316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20" name="Freeform: Shape 919">
                <a:extLst>
                  <a:ext uri="{FF2B5EF4-FFF2-40B4-BE49-F238E27FC236}">
                    <a16:creationId xmlns:a16="http://schemas.microsoft.com/office/drawing/2014/main" xmlns="" id="{4C707CCF-EA1A-4D1C-B4CD-49DB6FA78706}"/>
                  </a:ext>
                </a:extLst>
              </p:cNvPr>
              <p:cNvSpPr/>
              <p:nvPr/>
            </p:nvSpPr>
            <p:spPr>
              <a:xfrm>
                <a:off x="5966141" y="3544325"/>
                <a:ext cx="57775" cy="113508"/>
              </a:xfrm>
              <a:custGeom>
                <a:avLst/>
                <a:gdLst>
                  <a:gd name="connsiteX0" fmla="*/ 48800 w 57775"/>
                  <a:gd name="connsiteY0" fmla="*/ 2688 h 113508"/>
                  <a:gd name="connsiteX1" fmla="*/ 1937 w 57775"/>
                  <a:gd name="connsiteY1" fmla="*/ 106416 h 113508"/>
                  <a:gd name="connsiteX2" fmla="*/ 5843 w 57775"/>
                  <a:gd name="connsiteY2" fmla="*/ 113083 h 113508"/>
                  <a:gd name="connsiteX3" fmla="*/ 52991 w 57775"/>
                  <a:gd name="connsiteY3" fmla="*/ 1545 h 113508"/>
                  <a:gd name="connsiteX4" fmla="*/ 48800 w 57775"/>
                  <a:gd name="connsiteY4" fmla="*/ 2688 h 113508"/>
                  <a:gd name="connsiteX5" fmla="*/ 48800 w 57775"/>
                  <a:gd name="connsiteY5" fmla="*/ 2688 h 1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75" h="113508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21" name="Freeform: Shape 920">
                <a:extLst>
                  <a:ext uri="{FF2B5EF4-FFF2-40B4-BE49-F238E27FC236}">
                    <a16:creationId xmlns:a16="http://schemas.microsoft.com/office/drawing/2014/main" xmlns="" id="{14A0FA87-AFD5-44E8-A7CE-0DDEE11081B9}"/>
                  </a:ext>
                </a:extLst>
              </p:cNvPr>
              <p:cNvSpPr/>
              <p:nvPr/>
            </p:nvSpPr>
            <p:spPr>
              <a:xfrm>
                <a:off x="6246767" y="3526822"/>
                <a:ext cx="55364" cy="115151"/>
              </a:xfrm>
              <a:custGeom>
                <a:avLst/>
                <a:gdLst>
                  <a:gd name="connsiteX0" fmla="*/ 4299 w 55364"/>
                  <a:gd name="connsiteY0" fmla="*/ 1903 h 115151"/>
                  <a:gd name="connsiteX1" fmla="*/ 50210 w 55364"/>
                  <a:gd name="connsiteY1" fmla="*/ 114775 h 115151"/>
                  <a:gd name="connsiteX2" fmla="*/ 53734 w 55364"/>
                  <a:gd name="connsiteY2" fmla="*/ 108679 h 115151"/>
                  <a:gd name="connsiteX3" fmla="*/ 9348 w 55364"/>
                  <a:gd name="connsiteY3" fmla="*/ 3237 h 115151"/>
                  <a:gd name="connsiteX4" fmla="*/ 4299 w 55364"/>
                  <a:gd name="connsiteY4" fmla="*/ 1903 h 115151"/>
                  <a:gd name="connsiteX5" fmla="*/ 4299 w 55364"/>
                  <a:gd name="connsiteY5" fmla="*/ 1903 h 11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64" h="115151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3" y="82104"/>
                      <a:pt x="-939" y="48576"/>
                      <a:pt x="9348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22" name="Freeform: Shape 921">
                <a:extLst>
                  <a:ext uri="{FF2B5EF4-FFF2-40B4-BE49-F238E27FC236}">
                    <a16:creationId xmlns:a16="http://schemas.microsoft.com/office/drawing/2014/main" xmlns="" id="{6EA23792-4B31-4E4D-88CE-DA95664312F7}"/>
                  </a:ext>
                </a:extLst>
              </p:cNvPr>
              <p:cNvSpPr/>
              <p:nvPr/>
            </p:nvSpPr>
            <p:spPr>
              <a:xfrm>
                <a:off x="5659261" y="3107114"/>
                <a:ext cx="93946" cy="35758"/>
              </a:xfrm>
              <a:custGeom>
                <a:avLst/>
                <a:gdLst>
                  <a:gd name="connsiteX0" fmla="*/ 2875 w 93946"/>
                  <a:gd name="connsiteY0" fmla="*/ 35754 h 35758"/>
                  <a:gd name="connsiteX1" fmla="*/ 92029 w 93946"/>
                  <a:gd name="connsiteY1" fmla="*/ 7179 h 35758"/>
                  <a:gd name="connsiteX2" fmla="*/ 88123 w 93946"/>
                  <a:gd name="connsiteY2" fmla="*/ 511 h 35758"/>
                  <a:gd name="connsiteX3" fmla="*/ 2113 w 93946"/>
                  <a:gd name="connsiteY3" fmla="*/ 29944 h 35758"/>
                  <a:gd name="connsiteX4" fmla="*/ 2875 w 93946"/>
                  <a:gd name="connsiteY4" fmla="*/ 35754 h 35758"/>
                  <a:gd name="connsiteX5" fmla="*/ 2875 w 93946"/>
                  <a:gd name="connsiteY5" fmla="*/ 35754 h 3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946" h="35758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23" name="Freeform: Shape 922">
                <a:extLst>
                  <a:ext uri="{FF2B5EF4-FFF2-40B4-BE49-F238E27FC236}">
                    <a16:creationId xmlns:a16="http://schemas.microsoft.com/office/drawing/2014/main" xmlns="" id="{F1D4AE21-2ABC-4878-A019-F5B39DBF6272}"/>
                  </a:ext>
                </a:extLst>
              </p:cNvPr>
              <p:cNvSpPr/>
              <p:nvPr/>
            </p:nvSpPr>
            <p:spPr>
              <a:xfrm>
                <a:off x="5776397" y="3277370"/>
                <a:ext cx="27620" cy="50267"/>
              </a:xfrm>
              <a:custGeom>
                <a:avLst/>
                <a:gdLst>
                  <a:gd name="connsiteX0" fmla="*/ 23565 w 27620"/>
                  <a:gd name="connsiteY0" fmla="*/ 943 h 50267"/>
                  <a:gd name="connsiteX1" fmla="*/ 12802 w 27620"/>
                  <a:gd name="connsiteY1" fmla="*/ 25803 h 50267"/>
                  <a:gd name="connsiteX2" fmla="*/ 134 w 27620"/>
                  <a:gd name="connsiteY2" fmla="*/ 47235 h 50267"/>
                  <a:gd name="connsiteX3" fmla="*/ 3658 w 27620"/>
                  <a:gd name="connsiteY3" fmla="*/ 49997 h 50267"/>
                  <a:gd name="connsiteX4" fmla="*/ 20708 w 27620"/>
                  <a:gd name="connsiteY4" fmla="*/ 26946 h 50267"/>
                  <a:gd name="connsiteX5" fmla="*/ 27375 w 27620"/>
                  <a:gd name="connsiteY5" fmla="*/ 1419 h 50267"/>
                  <a:gd name="connsiteX6" fmla="*/ 23565 w 27620"/>
                  <a:gd name="connsiteY6" fmla="*/ 943 h 50267"/>
                  <a:gd name="connsiteX7" fmla="*/ 23565 w 27620"/>
                  <a:gd name="connsiteY7" fmla="*/ 943 h 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0" h="50267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24" name="Freeform: Shape 923">
                <a:extLst>
                  <a:ext uri="{FF2B5EF4-FFF2-40B4-BE49-F238E27FC236}">
                    <a16:creationId xmlns:a16="http://schemas.microsoft.com/office/drawing/2014/main" xmlns="" id="{CE6A035B-32E7-4268-B558-40E8CE92D6C4}"/>
                  </a:ext>
                </a:extLst>
              </p:cNvPr>
              <p:cNvSpPr/>
              <p:nvPr/>
            </p:nvSpPr>
            <p:spPr>
              <a:xfrm>
                <a:off x="5801104" y="3277722"/>
                <a:ext cx="12143" cy="60476"/>
              </a:xfrm>
              <a:custGeom>
                <a:avLst/>
                <a:gdLst>
                  <a:gd name="connsiteX0" fmla="*/ 859 w 12143"/>
                  <a:gd name="connsiteY0" fmla="*/ 2210 h 60476"/>
                  <a:gd name="connsiteX1" fmla="*/ 2 w 12143"/>
                  <a:gd name="connsiteY1" fmla="*/ 57551 h 60476"/>
                  <a:gd name="connsiteX2" fmla="*/ 5526 w 12143"/>
                  <a:gd name="connsiteY2" fmla="*/ 59075 h 60476"/>
                  <a:gd name="connsiteX3" fmla="*/ 12098 w 12143"/>
                  <a:gd name="connsiteY3" fmla="*/ 19546 h 60476"/>
                  <a:gd name="connsiteX4" fmla="*/ 2097 w 12143"/>
                  <a:gd name="connsiteY4" fmla="*/ 20 h 60476"/>
                  <a:gd name="connsiteX5" fmla="*/ 859 w 12143"/>
                  <a:gd name="connsiteY5" fmla="*/ 2210 h 60476"/>
                  <a:gd name="connsiteX6" fmla="*/ 859 w 12143"/>
                  <a:gd name="connsiteY6" fmla="*/ 2210 h 6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43" h="60476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25" name="Freeform: Shape 924">
                <a:extLst>
                  <a:ext uri="{FF2B5EF4-FFF2-40B4-BE49-F238E27FC236}">
                    <a16:creationId xmlns:a16="http://schemas.microsoft.com/office/drawing/2014/main" xmlns="" id="{FDF2CC64-28F5-4BFD-8613-0FD5483346DB}"/>
                  </a:ext>
                </a:extLst>
              </p:cNvPr>
              <p:cNvSpPr/>
              <p:nvPr/>
            </p:nvSpPr>
            <p:spPr>
              <a:xfrm>
                <a:off x="5924198" y="3668275"/>
                <a:ext cx="426340" cy="82363"/>
              </a:xfrm>
              <a:custGeom>
                <a:avLst/>
                <a:gdLst>
                  <a:gd name="connsiteX0" fmla="*/ 732 w 426340"/>
                  <a:gd name="connsiteY0" fmla="*/ 4183 h 82363"/>
                  <a:gd name="connsiteX1" fmla="*/ 424404 w 426340"/>
                  <a:gd name="connsiteY1" fmla="*/ 26567 h 82363"/>
                  <a:gd name="connsiteX2" fmla="*/ 420309 w 426340"/>
                  <a:gd name="connsiteY2" fmla="*/ 19613 h 82363"/>
                  <a:gd name="connsiteX3" fmla="*/ 3590 w 426340"/>
                  <a:gd name="connsiteY3" fmla="*/ 373 h 82363"/>
                  <a:gd name="connsiteX4" fmla="*/ 732 w 426340"/>
                  <a:gd name="connsiteY4" fmla="*/ 4183 h 82363"/>
                  <a:gd name="connsiteX5" fmla="*/ 732 w 426340"/>
                  <a:gd name="connsiteY5" fmla="*/ 4183 h 8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340" h="82363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26" name="Freeform: Shape 925">
                <a:extLst>
                  <a:ext uri="{FF2B5EF4-FFF2-40B4-BE49-F238E27FC236}">
                    <a16:creationId xmlns:a16="http://schemas.microsoft.com/office/drawing/2014/main" xmlns="" id="{75AF1B34-E4D4-44F3-B363-728EB3CDD801}"/>
                  </a:ext>
                </a:extLst>
              </p:cNvPr>
              <p:cNvSpPr/>
              <p:nvPr/>
            </p:nvSpPr>
            <p:spPr>
              <a:xfrm>
                <a:off x="5944757" y="3684411"/>
                <a:ext cx="8344" cy="54769"/>
              </a:xfrm>
              <a:custGeom>
                <a:avLst/>
                <a:gdLst>
                  <a:gd name="connsiteX0" fmla="*/ 1034 w 8344"/>
                  <a:gd name="connsiteY0" fmla="*/ 1001 h 54769"/>
                  <a:gd name="connsiteX1" fmla="*/ 748 w 8344"/>
                  <a:gd name="connsiteY1" fmla="*/ 26814 h 54769"/>
                  <a:gd name="connsiteX2" fmla="*/ 2939 w 8344"/>
                  <a:gd name="connsiteY2" fmla="*/ 52913 h 54769"/>
                  <a:gd name="connsiteX3" fmla="*/ 7987 w 8344"/>
                  <a:gd name="connsiteY3" fmla="*/ 52246 h 54769"/>
                  <a:gd name="connsiteX4" fmla="*/ 6844 w 8344"/>
                  <a:gd name="connsiteY4" fmla="*/ 24814 h 54769"/>
                  <a:gd name="connsiteX5" fmla="*/ 3701 w 8344"/>
                  <a:gd name="connsiteY5" fmla="*/ 1001 h 54769"/>
                  <a:gd name="connsiteX6" fmla="*/ 1034 w 8344"/>
                  <a:gd name="connsiteY6" fmla="*/ 1001 h 54769"/>
                  <a:gd name="connsiteX7" fmla="*/ 1034 w 8344"/>
                  <a:gd name="connsiteY7" fmla="*/ 1001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44" h="54769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27" name="Freeform: Shape 926">
                <a:extLst>
                  <a:ext uri="{FF2B5EF4-FFF2-40B4-BE49-F238E27FC236}">
                    <a16:creationId xmlns:a16="http://schemas.microsoft.com/office/drawing/2014/main" xmlns="" id="{18AD97BE-B305-42FB-933F-08D1646E06D6}"/>
                  </a:ext>
                </a:extLst>
              </p:cNvPr>
              <p:cNvSpPr/>
              <p:nvPr/>
            </p:nvSpPr>
            <p:spPr>
              <a:xfrm>
                <a:off x="5996880" y="3713034"/>
                <a:ext cx="7684" cy="59877"/>
              </a:xfrm>
              <a:custGeom>
                <a:avLst/>
                <a:gdLst>
                  <a:gd name="connsiteX0" fmla="*/ 60 w 7684"/>
                  <a:gd name="connsiteY0" fmla="*/ 1430 h 59877"/>
                  <a:gd name="connsiteX1" fmla="*/ 1869 w 7684"/>
                  <a:gd name="connsiteY1" fmla="*/ 57056 h 59877"/>
                  <a:gd name="connsiteX2" fmla="*/ 7680 w 7684"/>
                  <a:gd name="connsiteY2" fmla="*/ 57056 h 59877"/>
                  <a:gd name="connsiteX3" fmla="*/ 3012 w 7684"/>
                  <a:gd name="connsiteY3" fmla="*/ 1430 h 59877"/>
                  <a:gd name="connsiteX4" fmla="*/ 60 w 7684"/>
                  <a:gd name="connsiteY4" fmla="*/ 1430 h 59877"/>
                  <a:gd name="connsiteX5" fmla="*/ 60 w 7684"/>
                  <a:gd name="connsiteY5" fmla="*/ 1430 h 5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84" h="59877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28" name="Freeform: Shape 927">
                <a:extLst>
                  <a:ext uri="{FF2B5EF4-FFF2-40B4-BE49-F238E27FC236}">
                    <a16:creationId xmlns:a16="http://schemas.microsoft.com/office/drawing/2014/main" xmlns="" id="{226E7A05-8BD1-457B-9689-7AFB7E5B2F60}"/>
                  </a:ext>
                </a:extLst>
              </p:cNvPr>
              <p:cNvSpPr/>
              <p:nvPr/>
            </p:nvSpPr>
            <p:spPr>
              <a:xfrm>
                <a:off x="6044370" y="3738439"/>
                <a:ext cx="7337" cy="51575"/>
              </a:xfrm>
              <a:custGeom>
                <a:avLst/>
                <a:gdLst>
                  <a:gd name="connsiteX0" fmla="*/ 1528 w 7337"/>
                  <a:gd name="connsiteY0" fmla="*/ 1361 h 51575"/>
                  <a:gd name="connsiteX1" fmla="*/ 1718 w 7337"/>
                  <a:gd name="connsiteY1" fmla="*/ 49748 h 51575"/>
                  <a:gd name="connsiteX2" fmla="*/ 6576 w 7337"/>
                  <a:gd name="connsiteY2" fmla="*/ 49081 h 51575"/>
                  <a:gd name="connsiteX3" fmla="*/ 4195 w 7337"/>
                  <a:gd name="connsiteY3" fmla="*/ 980 h 51575"/>
                  <a:gd name="connsiteX4" fmla="*/ 1528 w 7337"/>
                  <a:gd name="connsiteY4" fmla="*/ 1361 h 51575"/>
                  <a:gd name="connsiteX5" fmla="*/ 1528 w 7337"/>
                  <a:gd name="connsiteY5" fmla="*/ 1361 h 5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7" h="51575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29" name="Freeform: Shape 928">
                <a:extLst>
                  <a:ext uri="{FF2B5EF4-FFF2-40B4-BE49-F238E27FC236}">
                    <a16:creationId xmlns:a16="http://schemas.microsoft.com/office/drawing/2014/main" xmlns="" id="{4D5A9653-DEE0-4DB9-9815-60355D2BF5C5}"/>
                  </a:ext>
                </a:extLst>
              </p:cNvPr>
              <p:cNvSpPr/>
              <p:nvPr/>
            </p:nvSpPr>
            <p:spPr>
              <a:xfrm>
                <a:off x="6118666" y="3748266"/>
                <a:ext cx="10099" cy="51411"/>
              </a:xfrm>
              <a:custGeom>
                <a:avLst/>
                <a:gdLst>
                  <a:gd name="connsiteX0" fmla="*/ 3 w 10099"/>
                  <a:gd name="connsiteY0" fmla="*/ 1154 h 51411"/>
                  <a:gd name="connsiteX1" fmla="*/ 4956 w 10099"/>
                  <a:gd name="connsiteY1" fmla="*/ 49541 h 51411"/>
                  <a:gd name="connsiteX2" fmla="*/ 10100 w 10099"/>
                  <a:gd name="connsiteY2" fmla="*/ 48875 h 51411"/>
                  <a:gd name="connsiteX3" fmla="*/ 2289 w 10099"/>
                  <a:gd name="connsiteY3" fmla="*/ 869 h 51411"/>
                  <a:gd name="connsiteX4" fmla="*/ 3 w 10099"/>
                  <a:gd name="connsiteY4" fmla="*/ 1154 h 51411"/>
                  <a:gd name="connsiteX5" fmla="*/ 3 w 10099"/>
                  <a:gd name="connsiteY5" fmla="*/ 1154 h 5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9" h="51411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30" name="Freeform: Shape 929">
                <a:extLst>
                  <a:ext uri="{FF2B5EF4-FFF2-40B4-BE49-F238E27FC236}">
                    <a16:creationId xmlns:a16="http://schemas.microsoft.com/office/drawing/2014/main" xmlns="" id="{6992D067-2FA7-4CF5-AE1F-A19362E4D8B2}"/>
                  </a:ext>
                </a:extLst>
              </p:cNvPr>
              <p:cNvSpPr/>
              <p:nvPr/>
            </p:nvSpPr>
            <p:spPr>
              <a:xfrm>
                <a:off x="6175327" y="3745900"/>
                <a:ext cx="11542" cy="53909"/>
              </a:xfrm>
              <a:custGeom>
                <a:avLst/>
                <a:gdLst>
                  <a:gd name="connsiteX0" fmla="*/ 16 w 11542"/>
                  <a:gd name="connsiteY0" fmla="*/ 1900 h 53909"/>
                  <a:gd name="connsiteX1" fmla="*/ 6016 w 11542"/>
                  <a:gd name="connsiteY1" fmla="*/ 51907 h 53909"/>
                  <a:gd name="connsiteX2" fmla="*/ 11541 w 11542"/>
                  <a:gd name="connsiteY2" fmla="*/ 51145 h 53909"/>
                  <a:gd name="connsiteX3" fmla="*/ 3730 w 11542"/>
                  <a:gd name="connsiteY3" fmla="*/ 1424 h 53909"/>
                  <a:gd name="connsiteX4" fmla="*/ 16 w 11542"/>
                  <a:gd name="connsiteY4" fmla="*/ 1900 h 53909"/>
                  <a:gd name="connsiteX5" fmla="*/ 16 w 11542"/>
                  <a:gd name="connsiteY5" fmla="*/ 1900 h 5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42" h="53909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31" name="Freeform: Shape 930">
                <a:extLst>
                  <a:ext uri="{FF2B5EF4-FFF2-40B4-BE49-F238E27FC236}">
                    <a16:creationId xmlns:a16="http://schemas.microsoft.com/office/drawing/2014/main" xmlns="" id="{913B0012-2049-409A-9761-9C837AA919B1}"/>
                  </a:ext>
                </a:extLst>
              </p:cNvPr>
              <p:cNvSpPr/>
              <p:nvPr/>
            </p:nvSpPr>
            <p:spPr>
              <a:xfrm>
                <a:off x="6249239" y="3732037"/>
                <a:ext cx="13258" cy="46451"/>
              </a:xfrm>
              <a:custGeom>
                <a:avLst/>
                <a:gdLst>
                  <a:gd name="connsiteX0" fmla="*/ 18 w 13258"/>
                  <a:gd name="connsiteY0" fmla="*/ 3001 h 46451"/>
                  <a:gd name="connsiteX1" fmla="*/ 5733 w 13258"/>
                  <a:gd name="connsiteY1" fmla="*/ 43768 h 46451"/>
                  <a:gd name="connsiteX2" fmla="*/ 13258 w 13258"/>
                  <a:gd name="connsiteY2" fmla="*/ 42720 h 46451"/>
                  <a:gd name="connsiteX3" fmla="*/ 6019 w 13258"/>
                  <a:gd name="connsiteY3" fmla="*/ 2143 h 46451"/>
                  <a:gd name="connsiteX4" fmla="*/ 18 w 13258"/>
                  <a:gd name="connsiteY4" fmla="*/ 3001 h 46451"/>
                  <a:gd name="connsiteX5" fmla="*/ 18 w 13258"/>
                  <a:gd name="connsiteY5" fmla="*/ 3001 h 4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58" h="46451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32" name="Freeform: Shape 931">
                <a:extLst>
                  <a:ext uri="{FF2B5EF4-FFF2-40B4-BE49-F238E27FC236}">
                    <a16:creationId xmlns:a16="http://schemas.microsoft.com/office/drawing/2014/main" xmlns="" id="{299ACCDF-A4D8-4D54-B759-1F21934BFC5F}"/>
                  </a:ext>
                </a:extLst>
              </p:cNvPr>
              <p:cNvSpPr/>
              <p:nvPr/>
            </p:nvSpPr>
            <p:spPr>
              <a:xfrm>
                <a:off x="6311471" y="3711756"/>
                <a:ext cx="15224" cy="42217"/>
              </a:xfrm>
              <a:custGeom>
                <a:avLst/>
                <a:gdLst>
                  <a:gd name="connsiteX0" fmla="*/ 79 w 15224"/>
                  <a:gd name="connsiteY0" fmla="*/ 3279 h 42217"/>
                  <a:gd name="connsiteX1" fmla="*/ 9414 w 15224"/>
                  <a:gd name="connsiteY1" fmla="*/ 40713 h 42217"/>
                  <a:gd name="connsiteX2" fmla="*/ 15224 w 15224"/>
                  <a:gd name="connsiteY2" fmla="*/ 39093 h 42217"/>
                  <a:gd name="connsiteX3" fmla="*/ 5128 w 15224"/>
                  <a:gd name="connsiteY3" fmla="*/ 1755 h 42217"/>
                  <a:gd name="connsiteX4" fmla="*/ 79 w 15224"/>
                  <a:gd name="connsiteY4" fmla="*/ 3279 h 42217"/>
                  <a:gd name="connsiteX5" fmla="*/ 79 w 15224"/>
                  <a:gd name="connsiteY5" fmla="*/ 3279 h 4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4" h="42217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3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33" name="Freeform: Shape 932">
                <a:extLst>
                  <a:ext uri="{FF2B5EF4-FFF2-40B4-BE49-F238E27FC236}">
                    <a16:creationId xmlns:a16="http://schemas.microsoft.com/office/drawing/2014/main" xmlns="" id="{427DE566-0F0A-4D9A-ABBC-131FFE8F5AB4}"/>
                  </a:ext>
                </a:extLst>
              </p:cNvPr>
              <p:cNvSpPr/>
              <p:nvPr/>
            </p:nvSpPr>
            <p:spPr>
              <a:xfrm>
                <a:off x="6040176" y="3169533"/>
                <a:ext cx="151316" cy="108883"/>
              </a:xfrm>
              <a:custGeom>
                <a:avLst/>
                <a:gdLst>
                  <a:gd name="connsiteX0" fmla="*/ 5722 w 151316"/>
                  <a:gd name="connsiteY0" fmla="*/ 11912 h 108883"/>
                  <a:gd name="connsiteX1" fmla="*/ 70397 w 151316"/>
                  <a:gd name="connsiteY1" fmla="*/ 108876 h 108883"/>
                  <a:gd name="connsiteX2" fmla="*/ 146026 w 151316"/>
                  <a:gd name="connsiteY2" fmla="*/ 1815 h 108883"/>
                  <a:gd name="connsiteX3" fmla="*/ 140882 w 151316"/>
                  <a:gd name="connsiteY3" fmla="*/ 2482 h 108883"/>
                  <a:gd name="connsiteX4" fmla="*/ 78208 w 151316"/>
                  <a:gd name="connsiteY4" fmla="*/ 101447 h 108883"/>
                  <a:gd name="connsiteX5" fmla="*/ 9723 w 151316"/>
                  <a:gd name="connsiteY5" fmla="*/ 13531 h 108883"/>
                  <a:gd name="connsiteX6" fmla="*/ 5722 w 151316"/>
                  <a:gd name="connsiteY6" fmla="*/ 11912 h 108883"/>
                  <a:gd name="connsiteX7" fmla="*/ 5722 w 151316"/>
                  <a:gd name="connsiteY7" fmla="*/ 11912 h 1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16" h="108883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695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34" name="Freeform: Shape 933">
                <a:extLst>
                  <a:ext uri="{FF2B5EF4-FFF2-40B4-BE49-F238E27FC236}">
                    <a16:creationId xmlns:a16="http://schemas.microsoft.com/office/drawing/2014/main" xmlns="" id="{4D857006-371C-428A-88FA-23D7498C0874}"/>
                  </a:ext>
                </a:extLst>
              </p:cNvPr>
              <p:cNvSpPr/>
              <p:nvPr/>
            </p:nvSpPr>
            <p:spPr>
              <a:xfrm>
                <a:off x="6122170" y="3237863"/>
                <a:ext cx="12799" cy="32021"/>
              </a:xfrm>
              <a:custGeom>
                <a:avLst/>
                <a:gdLst>
                  <a:gd name="connsiteX0" fmla="*/ 23 w 12799"/>
                  <a:gd name="connsiteY0" fmla="*/ 2636 h 32021"/>
                  <a:gd name="connsiteX1" fmla="*/ 3452 w 12799"/>
                  <a:gd name="connsiteY1" fmla="*/ 18448 h 32021"/>
                  <a:gd name="connsiteX2" fmla="*/ 8882 w 12799"/>
                  <a:gd name="connsiteY2" fmla="*/ 31497 h 32021"/>
                  <a:gd name="connsiteX3" fmla="*/ 12215 w 12799"/>
                  <a:gd name="connsiteY3" fmla="*/ 30640 h 32021"/>
                  <a:gd name="connsiteX4" fmla="*/ 10120 w 12799"/>
                  <a:gd name="connsiteY4" fmla="*/ 16638 h 32021"/>
                  <a:gd name="connsiteX5" fmla="*/ 4976 w 12799"/>
                  <a:gd name="connsiteY5" fmla="*/ 1303 h 32021"/>
                  <a:gd name="connsiteX6" fmla="*/ 23 w 12799"/>
                  <a:gd name="connsiteY6" fmla="*/ 2636 h 32021"/>
                  <a:gd name="connsiteX7" fmla="*/ 23 w 12799"/>
                  <a:gd name="connsiteY7" fmla="*/ 2636 h 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99" h="32021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35" name="Freeform: Shape 934">
                <a:extLst>
                  <a:ext uri="{FF2B5EF4-FFF2-40B4-BE49-F238E27FC236}">
                    <a16:creationId xmlns:a16="http://schemas.microsoft.com/office/drawing/2014/main" xmlns="" id="{895EF6C2-AFE7-4849-9C66-69732B60B1B6}"/>
                  </a:ext>
                </a:extLst>
              </p:cNvPr>
              <p:cNvSpPr/>
              <p:nvPr/>
            </p:nvSpPr>
            <p:spPr>
              <a:xfrm>
                <a:off x="6149378" y="3218276"/>
                <a:ext cx="30755" cy="24151"/>
              </a:xfrm>
              <a:custGeom>
                <a:avLst/>
                <a:gdLst>
                  <a:gd name="connsiteX0" fmla="*/ 56 w 30755"/>
                  <a:gd name="connsiteY0" fmla="*/ 1458 h 24151"/>
                  <a:gd name="connsiteX1" fmla="*/ 10820 w 30755"/>
                  <a:gd name="connsiteY1" fmla="*/ 13555 h 24151"/>
                  <a:gd name="connsiteX2" fmla="*/ 26250 w 30755"/>
                  <a:gd name="connsiteY2" fmla="*/ 23842 h 24151"/>
                  <a:gd name="connsiteX3" fmla="*/ 29298 w 30755"/>
                  <a:gd name="connsiteY3" fmla="*/ 18603 h 24151"/>
                  <a:gd name="connsiteX4" fmla="*/ 14439 w 30755"/>
                  <a:gd name="connsiteY4" fmla="*/ 8888 h 24151"/>
                  <a:gd name="connsiteX5" fmla="*/ 1390 w 30755"/>
                  <a:gd name="connsiteY5" fmla="*/ 29 h 24151"/>
                  <a:gd name="connsiteX6" fmla="*/ 56 w 30755"/>
                  <a:gd name="connsiteY6" fmla="*/ 1458 h 24151"/>
                  <a:gd name="connsiteX7" fmla="*/ 56 w 30755"/>
                  <a:gd name="connsiteY7" fmla="*/ 1458 h 2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55" h="24151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6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36" name="Freeform: Shape 935">
                <a:extLst>
                  <a:ext uri="{FF2B5EF4-FFF2-40B4-BE49-F238E27FC236}">
                    <a16:creationId xmlns:a16="http://schemas.microsoft.com/office/drawing/2014/main" xmlns="" id="{2F64F33A-AE5A-437C-9B79-A166114389A6}"/>
                  </a:ext>
                </a:extLst>
              </p:cNvPr>
              <p:cNvSpPr/>
              <p:nvPr/>
            </p:nvSpPr>
            <p:spPr>
              <a:xfrm>
                <a:off x="6153180" y="3187978"/>
                <a:ext cx="36755" cy="8256"/>
              </a:xfrm>
              <a:custGeom>
                <a:avLst/>
                <a:gdLst>
                  <a:gd name="connsiteX0" fmla="*/ 1399 w 36755"/>
                  <a:gd name="connsiteY0" fmla="*/ 7754 h 8256"/>
                  <a:gd name="connsiteX1" fmla="*/ 17972 w 36755"/>
                  <a:gd name="connsiteY1" fmla="*/ 7564 h 8256"/>
                  <a:gd name="connsiteX2" fmla="*/ 34736 w 36755"/>
                  <a:gd name="connsiteY2" fmla="*/ 5754 h 8256"/>
                  <a:gd name="connsiteX3" fmla="*/ 33974 w 36755"/>
                  <a:gd name="connsiteY3" fmla="*/ 229 h 8256"/>
                  <a:gd name="connsiteX4" fmla="*/ 16734 w 36755"/>
                  <a:gd name="connsiteY4" fmla="*/ 1372 h 8256"/>
                  <a:gd name="connsiteX5" fmla="*/ 1399 w 36755"/>
                  <a:gd name="connsiteY5" fmla="*/ 3849 h 8256"/>
                  <a:gd name="connsiteX6" fmla="*/ 1399 w 36755"/>
                  <a:gd name="connsiteY6" fmla="*/ 7754 h 8256"/>
                  <a:gd name="connsiteX7" fmla="*/ 1399 w 36755"/>
                  <a:gd name="connsiteY7" fmla="*/ 7754 h 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55" h="8256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37" name="Freeform: Shape 936">
                <a:extLst>
                  <a:ext uri="{FF2B5EF4-FFF2-40B4-BE49-F238E27FC236}">
                    <a16:creationId xmlns:a16="http://schemas.microsoft.com/office/drawing/2014/main" xmlns="" id="{ADB37766-C35D-4FBC-B9D1-A4AAE506228A}"/>
                  </a:ext>
                </a:extLst>
              </p:cNvPr>
              <p:cNvSpPr/>
              <p:nvPr/>
            </p:nvSpPr>
            <p:spPr>
              <a:xfrm>
                <a:off x="6077291" y="3233381"/>
                <a:ext cx="17675" cy="31551"/>
              </a:xfrm>
              <a:custGeom>
                <a:avLst/>
                <a:gdLst>
                  <a:gd name="connsiteX0" fmla="*/ 15089 w 17675"/>
                  <a:gd name="connsiteY0" fmla="*/ 450 h 31551"/>
                  <a:gd name="connsiteX1" fmla="*/ 325 w 17675"/>
                  <a:gd name="connsiteY1" fmla="*/ 26358 h 31551"/>
                  <a:gd name="connsiteX2" fmla="*/ 6231 w 17675"/>
                  <a:gd name="connsiteY2" fmla="*/ 29787 h 31551"/>
                  <a:gd name="connsiteX3" fmla="*/ 17661 w 17675"/>
                  <a:gd name="connsiteY3" fmla="*/ 1879 h 31551"/>
                  <a:gd name="connsiteX4" fmla="*/ 15089 w 17675"/>
                  <a:gd name="connsiteY4" fmla="*/ 450 h 31551"/>
                  <a:gd name="connsiteX5" fmla="*/ 15089 w 17675"/>
                  <a:gd name="connsiteY5" fmla="*/ 450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5" h="31551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38" name="Freeform: Shape 937">
                <a:extLst>
                  <a:ext uri="{FF2B5EF4-FFF2-40B4-BE49-F238E27FC236}">
                    <a16:creationId xmlns:a16="http://schemas.microsoft.com/office/drawing/2014/main" xmlns="" id="{664CBA8A-4987-4DCE-9435-3C04D5CE4D04}"/>
                  </a:ext>
                </a:extLst>
              </p:cNvPr>
              <p:cNvSpPr/>
              <p:nvPr/>
            </p:nvSpPr>
            <p:spPr>
              <a:xfrm>
                <a:off x="6044344" y="3209415"/>
                <a:ext cx="25676" cy="22119"/>
              </a:xfrm>
              <a:custGeom>
                <a:avLst/>
                <a:gdLst>
                  <a:gd name="connsiteX0" fmla="*/ 22890 w 25676"/>
                  <a:gd name="connsiteY0" fmla="*/ 319 h 22119"/>
                  <a:gd name="connsiteX1" fmla="*/ 697 w 25676"/>
                  <a:gd name="connsiteY1" fmla="*/ 17273 h 22119"/>
                  <a:gd name="connsiteX2" fmla="*/ 4126 w 25676"/>
                  <a:gd name="connsiteY2" fmla="*/ 21750 h 22119"/>
                  <a:gd name="connsiteX3" fmla="*/ 25176 w 25676"/>
                  <a:gd name="connsiteY3" fmla="*/ 3271 h 22119"/>
                  <a:gd name="connsiteX4" fmla="*/ 22890 w 25676"/>
                  <a:gd name="connsiteY4" fmla="*/ 319 h 22119"/>
                  <a:gd name="connsiteX5" fmla="*/ 22890 w 25676"/>
                  <a:gd name="connsiteY5" fmla="*/ 319 h 2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76" h="22119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39" name="Freeform: Shape 938">
                <a:extLst>
                  <a:ext uri="{FF2B5EF4-FFF2-40B4-BE49-F238E27FC236}">
                    <a16:creationId xmlns:a16="http://schemas.microsoft.com/office/drawing/2014/main" xmlns="" id="{2A8EBB52-EBF0-4853-9451-172F181D913B}"/>
                  </a:ext>
                </a:extLst>
              </p:cNvPr>
              <p:cNvSpPr/>
              <p:nvPr/>
            </p:nvSpPr>
            <p:spPr>
              <a:xfrm>
                <a:off x="5841680" y="2547990"/>
                <a:ext cx="561769" cy="393900"/>
              </a:xfrm>
              <a:custGeom>
                <a:avLst/>
                <a:gdLst>
                  <a:gd name="connsiteX0" fmla="*/ 15242 w 561769"/>
                  <a:gd name="connsiteY0" fmla="*/ 370184 h 393900"/>
                  <a:gd name="connsiteX1" fmla="*/ 21624 w 561769"/>
                  <a:gd name="connsiteY1" fmla="*/ 129582 h 393900"/>
                  <a:gd name="connsiteX2" fmla="*/ 155450 w 561769"/>
                  <a:gd name="connsiteY2" fmla="*/ 22997 h 393900"/>
                  <a:gd name="connsiteX3" fmla="*/ 326901 w 561769"/>
                  <a:gd name="connsiteY3" fmla="*/ 1376 h 393900"/>
                  <a:gd name="connsiteX4" fmla="*/ 453393 w 561769"/>
                  <a:gd name="connsiteY4" fmla="*/ 55382 h 393900"/>
                  <a:gd name="connsiteX5" fmla="*/ 553691 w 561769"/>
                  <a:gd name="connsiteY5" fmla="*/ 206449 h 393900"/>
                  <a:gd name="connsiteX6" fmla="*/ 502351 w 561769"/>
                  <a:gd name="connsiteY6" fmla="*/ 393901 h 39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769" h="393900">
                    <a:moveTo>
                      <a:pt x="15242" y="370184"/>
                    </a:moveTo>
                    <a:cubicBezTo>
                      <a:pt x="-3522" y="315224"/>
                      <a:pt x="-8761" y="179112"/>
                      <a:pt x="21624" y="129582"/>
                    </a:cubicBezTo>
                    <a:cubicBezTo>
                      <a:pt x="52009" y="80052"/>
                      <a:pt x="101158" y="43571"/>
                      <a:pt x="155450" y="22997"/>
                    </a:cubicBezTo>
                    <a:cubicBezTo>
                      <a:pt x="209743" y="2423"/>
                      <a:pt x="268989" y="-2911"/>
                      <a:pt x="326901" y="1376"/>
                    </a:cubicBezTo>
                    <a:cubicBezTo>
                      <a:pt x="372620" y="4805"/>
                      <a:pt x="417007" y="27569"/>
                      <a:pt x="453393" y="55382"/>
                    </a:cubicBezTo>
                    <a:cubicBezTo>
                      <a:pt x="496636" y="88434"/>
                      <a:pt x="536355" y="154919"/>
                      <a:pt x="553691" y="206449"/>
                    </a:cubicBezTo>
                    <a:cubicBezTo>
                      <a:pt x="575503" y="271314"/>
                      <a:pt x="551405" y="366183"/>
                      <a:pt x="502351" y="39390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40" name="Freeform: Shape 939">
                <a:extLst>
                  <a:ext uri="{FF2B5EF4-FFF2-40B4-BE49-F238E27FC236}">
                    <a16:creationId xmlns:a16="http://schemas.microsoft.com/office/drawing/2014/main" xmlns="" id="{325DCDA4-FBE6-4BB7-B925-BFEF4B30A24F}"/>
                  </a:ext>
                </a:extLst>
              </p:cNvPr>
              <p:cNvSpPr/>
              <p:nvPr/>
            </p:nvSpPr>
            <p:spPr>
              <a:xfrm>
                <a:off x="5853351" y="2605461"/>
                <a:ext cx="489758" cy="635228"/>
              </a:xfrm>
              <a:custGeom>
                <a:avLst/>
                <a:gdLst>
                  <a:gd name="connsiteX0" fmla="*/ 317801 w 489758"/>
                  <a:gd name="connsiteY0" fmla="*/ 2959 h 635228"/>
                  <a:gd name="connsiteX1" fmla="*/ 3000 w 489758"/>
                  <a:gd name="connsiteY1" fmla="*/ 189364 h 635228"/>
                  <a:gd name="connsiteX2" fmla="*/ 17002 w 489758"/>
                  <a:gd name="connsiteY2" fmla="*/ 337954 h 635228"/>
                  <a:gd name="connsiteX3" fmla="*/ 215312 w 489758"/>
                  <a:gd name="connsiteY3" fmla="*/ 523501 h 635228"/>
                  <a:gd name="connsiteX4" fmla="*/ 213693 w 489758"/>
                  <a:gd name="connsiteY4" fmla="*/ 590176 h 635228"/>
                  <a:gd name="connsiteX5" fmla="*/ 258746 w 489758"/>
                  <a:gd name="connsiteY5" fmla="*/ 635229 h 635228"/>
                  <a:gd name="connsiteX6" fmla="*/ 258746 w 489758"/>
                  <a:gd name="connsiteY6" fmla="*/ 635229 h 635228"/>
                  <a:gd name="connsiteX7" fmla="*/ 303228 w 489758"/>
                  <a:gd name="connsiteY7" fmla="*/ 583318 h 635228"/>
                  <a:gd name="connsiteX8" fmla="*/ 301132 w 489758"/>
                  <a:gd name="connsiteY8" fmla="*/ 526453 h 635228"/>
                  <a:gd name="connsiteX9" fmla="*/ 489537 w 489758"/>
                  <a:gd name="connsiteY9" fmla="*/ 236893 h 635228"/>
                  <a:gd name="connsiteX10" fmla="*/ 317801 w 489758"/>
                  <a:gd name="connsiteY10" fmla="*/ 2959 h 63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9758" h="635228">
                    <a:moveTo>
                      <a:pt x="317801" y="2959"/>
                    </a:moveTo>
                    <a:cubicBezTo>
                      <a:pt x="185308" y="-11233"/>
                      <a:pt x="28146" y="21628"/>
                      <a:pt x="3000" y="189364"/>
                    </a:cubicBezTo>
                    <a:cubicBezTo>
                      <a:pt x="-5001" y="242799"/>
                      <a:pt x="4143" y="278137"/>
                      <a:pt x="17002" y="337954"/>
                    </a:cubicBezTo>
                    <a:cubicBezTo>
                      <a:pt x="53387" y="505784"/>
                      <a:pt x="215312" y="523501"/>
                      <a:pt x="215312" y="523501"/>
                    </a:cubicBezTo>
                    <a:lnTo>
                      <a:pt x="213693" y="590176"/>
                    </a:lnTo>
                    <a:cubicBezTo>
                      <a:pt x="213693" y="615036"/>
                      <a:pt x="233886" y="635229"/>
                      <a:pt x="258746" y="635229"/>
                    </a:cubicBezTo>
                    <a:lnTo>
                      <a:pt x="258746" y="635229"/>
                    </a:lnTo>
                    <a:cubicBezTo>
                      <a:pt x="286369" y="635229"/>
                      <a:pt x="307419" y="610559"/>
                      <a:pt x="303228" y="583318"/>
                    </a:cubicBezTo>
                    <a:lnTo>
                      <a:pt x="301132" y="526453"/>
                    </a:lnTo>
                    <a:cubicBezTo>
                      <a:pt x="301132" y="526453"/>
                      <a:pt x="497252" y="491497"/>
                      <a:pt x="489537" y="236893"/>
                    </a:cubicBezTo>
                    <a:cubicBezTo>
                      <a:pt x="483631" y="45060"/>
                      <a:pt x="451627" y="17342"/>
                      <a:pt x="317801" y="2959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41" name="Freeform: Shape 940">
                <a:extLst>
                  <a:ext uri="{FF2B5EF4-FFF2-40B4-BE49-F238E27FC236}">
                    <a16:creationId xmlns:a16="http://schemas.microsoft.com/office/drawing/2014/main" xmlns="" id="{21C84253-C94D-40B3-AC8A-75814F63B2B1}"/>
                  </a:ext>
                </a:extLst>
              </p:cNvPr>
              <p:cNvSpPr/>
              <p:nvPr/>
            </p:nvSpPr>
            <p:spPr>
              <a:xfrm>
                <a:off x="6140055" y="2780008"/>
                <a:ext cx="101194" cy="35858"/>
              </a:xfrm>
              <a:custGeom>
                <a:avLst/>
                <a:gdLst>
                  <a:gd name="connsiteX0" fmla="*/ 100629 w 101194"/>
                  <a:gd name="connsiteY0" fmla="*/ 31675 h 35858"/>
                  <a:gd name="connsiteX1" fmla="*/ 49575 w 101194"/>
                  <a:gd name="connsiteY1" fmla="*/ 31866 h 35858"/>
                  <a:gd name="connsiteX2" fmla="*/ 140 w 101194"/>
                  <a:gd name="connsiteY2" fmla="*/ 19007 h 35858"/>
                  <a:gd name="connsiteX3" fmla="*/ 13666 w 101194"/>
                  <a:gd name="connsiteY3" fmla="*/ 5291 h 35858"/>
                  <a:gd name="connsiteX4" fmla="*/ 53575 w 101194"/>
                  <a:gd name="connsiteY4" fmla="*/ 719 h 35858"/>
                  <a:gd name="connsiteX5" fmla="*/ 91009 w 101194"/>
                  <a:gd name="connsiteY5" fmla="*/ 15102 h 35858"/>
                  <a:gd name="connsiteX6" fmla="*/ 100629 w 101194"/>
                  <a:gd name="connsiteY6" fmla="*/ 31675 h 35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194" h="35858">
                    <a:moveTo>
                      <a:pt x="100629" y="31675"/>
                    </a:moveTo>
                    <a:cubicBezTo>
                      <a:pt x="96057" y="39295"/>
                      <a:pt x="74626" y="34723"/>
                      <a:pt x="49575" y="31866"/>
                    </a:cubicBezTo>
                    <a:cubicBezTo>
                      <a:pt x="24619" y="28437"/>
                      <a:pt x="2617" y="27484"/>
                      <a:pt x="140" y="19007"/>
                    </a:cubicBezTo>
                    <a:cubicBezTo>
                      <a:pt x="-908" y="14911"/>
                      <a:pt x="3950" y="9387"/>
                      <a:pt x="13666" y="5291"/>
                    </a:cubicBezTo>
                    <a:cubicBezTo>
                      <a:pt x="23286" y="1100"/>
                      <a:pt x="37764" y="-1281"/>
                      <a:pt x="53575" y="719"/>
                    </a:cubicBezTo>
                    <a:cubicBezTo>
                      <a:pt x="69292" y="2719"/>
                      <a:pt x="82817" y="8720"/>
                      <a:pt x="91009" y="15102"/>
                    </a:cubicBezTo>
                    <a:cubicBezTo>
                      <a:pt x="99295" y="21484"/>
                      <a:pt x="102629" y="27961"/>
                      <a:pt x="100629" y="31675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42" name="Freeform: Shape 941">
                <a:extLst>
                  <a:ext uri="{FF2B5EF4-FFF2-40B4-BE49-F238E27FC236}">
                    <a16:creationId xmlns:a16="http://schemas.microsoft.com/office/drawing/2014/main" xmlns="" id="{879B65CE-86EA-45CC-9F1E-F552DB6BBFCB}"/>
                  </a:ext>
                </a:extLst>
              </p:cNvPr>
              <p:cNvSpPr/>
              <p:nvPr/>
            </p:nvSpPr>
            <p:spPr>
              <a:xfrm>
                <a:off x="5892949" y="2781123"/>
                <a:ext cx="101713" cy="33903"/>
              </a:xfrm>
              <a:custGeom>
                <a:avLst/>
                <a:gdLst>
                  <a:gd name="connsiteX0" fmla="*/ 101514 w 101713"/>
                  <a:gd name="connsiteY0" fmla="*/ 21131 h 33903"/>
                  <a:gd name="connsiteX1" fmla="*/ 51508 w 101713"/>
                  <a:gd name="connsiteY1" fmla="*/ 31609 h 33903"/>
                  <a:gd name="connsiteX2" fmla="*/ 454 w 101713"/>
                  <a:gd name="connsiteY2" fmla="*/ 29037 h 33903"/>
                  <a:gd name="connsiteX3" fmla="*/ 10932 w 101713"/>
                  <a:gd name="connsiteY3" fmla="*/ 12844 h 33903"/>
                  <a:gd name="connsiteX4" fmla="*/ 49032 w 101713"/>
                  <a:gd name="connsiteY4" fmla="*/ 271 h 33903"/>
                  <a:gd name="connsiteX5" fmla="*/ 88656 w 101713"/>
                  <a:gd name="connsiteY5" fmla="*/ 6748 h 33903"/>
                  <a:gd name="connsiteX6" fmla="*/ 101514 w 101713"/>
                  <a:gd name="connsiteY6" fmla="*/ 21131 h 3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713" h="33903">
                    <a:moveTo>
                      <a:pt x="101514" y="21131"/>
                    </a:moveTo>
                    <a:cubicBezTo>
                      <a:pt x="98657" y="29513"/>
                      <a:pt x="76654" y="29418"/>
                      <a:pt x="51508" y="31609"/>
                    </a:cubicBezTo>
                    <a:cubicBezTo>
                      <a:pt x="26362" y="33323"/>
                      <a:pt x="4645" y="36847"/>
                      <a:pt x="454" y="29037"/>
                    </a:cubicBezTo>
                    <a:cubicBezTo>
                      <a:pt x="-1356" y="25227"/>
                      <a:pt x="2264" y="18845"/>
                      <a:pt x="10932" y="12844"/>
                    </a:cubicBezTo>
                    <a:cubicBezTo>
                      <a:pt x="19504" y="6844"/>
                      <a:pt x="33220" y="1510"/>
                      <a:pt x="49032" y="271"/>
                    </a:cubicBezTo>
                    <a:cubicBezTo>
                      <a:pt x="64843" y="-967"/>
                      <a:pt x="79226" y="2176"/>
                      <a:pt x="88656" y="6748"/>
                    </a:cubicBezTo>
                    <a:cubicBezTo>
                      <a:pt x="98181" y="11416"/>
                      <a:pt x="102753" y="17035"/>
                      <a:pt x="101514" y="2113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43" name="Freeform: Shape 942">
                <a:extLst>
                  <a:ext uri="{FF2B5EF4-FFF2-40B4-BE49-F238E27FC236}">
                    <a16:creationId xmlns:a16="http://schemas.microsoft.com/office/drawing/2014/main" xmlns="" id="{685121D6-0D50-49DE-ADB5-01150CCF90B0}"/>
                  </a:ext>
                </a:extLst>
              </p:cNvPr>
              <p:cNvSpPr/>
              <p:nvPr/>
            </p:nvSpPr>
            <p:spPr>
              <a:xfrm>
                <a:off x="6009114" y="2797896"/>
                <a:ext cx="60327" cy="175510"/>
              </a:xfrm>
              <a:custGeom>
                <a:avLst/>
                <a:gdLst>
                  <a:gd name="connsiteX0" fmla="*/ 46023 w 60327"/>
                  <a:gd name="connsiteY0" fmla="*/ 171331 h 175510"/>
                  <a:gd name="connsiteX1" fmla="*/ 16114 w 60327"/>
                  <a:gd name="connsiteY1" fmla="*/ 128659 h 175510"/>
                  <a:gd name="connsiteX2" fmla="*/ 52690 w 60327"/>
                  <a:gd name="connsiteY2" fmla="*/ 130564 h 175510"/>
                  <a:gd name="connsiteX3" fmla="*/ 60215 w 60327"/>
                  <a:gd name="connsiteY3" fmla="*/ 124754 h 175510"/>
                  <a:gd name="connsiteX4" fmla="*/ 44499 w 60327"/>
                  <a:gd name="connsiteY4" fmla="*/ 5501 h 175510"/>
                  <a:gd name="connsiteX5" fmla="*/ 33069 w 60327"/>
                  <a:gd name="connsiteY5" fmla="*/ 5501 h 175510"/>
                  <a:gd name="connsiteX6" fmla="*/ 50309 w 60327"/>
                  <a:gd name="connsiteY6" fmla="*/ 127516 h 175510"/>
                  <a:gd name="connsiteX7" fmla="*/ 57834 w 60327"/>
                  <a:gd name="connsiteY7" fmla="*/ 121706 h 175510"/>
                  <a:gd name="connsiteX8" fmla="*/ 2589 w 60327"/>
                  <a:gd name="connsiteY8" fmla="*/ 107228 h 175510"/>
                  <a:gd name="connsiteX9" fmla="*/ 112 w 60327"/>
                  <a:gd name="connsiteY9" fmla="*/ 111609 h 175510"/>
                  <a:gd name="connsiteX10" fmla="*/ 41737 w 60327"/>
                  <a:gd name="connsiteY10" fmla="*/ 174665 h 175510"/>
                  <a:gd name="connsiteX11" fmla="*/ 46023 w 60327"/>
                  <a:gd name="connsiteY11" fmla="*/ 171331 h 175510"/>
                  <a:gd name="connsiteX12" fmla="*/ 46023 w 60327"/>
                  <a:gd name="connsiteY12" fmla="*/ 171331 h 17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327" h="175510">
                    <a:moveTo>
                      <a:pt x="46023" y="171331"/>
                    </a:moveTo>
                    <a:cubicBezTo>
                      <a:pt x="38117" y="160091"/>
                      <a:pt x="19353" y="141327"/>
                      <a:pt x="16114" y="128659"/>
                    </a:cubicBezTo>
                    <a:cubicBezTo>
                      <a:pt x="10114" y="104751"/>
                      <a:pt x="40498" y="124277"/>
                      <a:pt x="52690" y="130564"/>
                    </a:cubicBezTo>
                    <a:cubicBezTo>
                      <a:pt x="56881" y="132755"/>
                      <a:pt x="61072" y="129230"/>
                      <a:pt x="60215" y="124754"/>
                    </a:cubicBezTo>
                    <a:cubicBezTo>
                      <a:pt x="52881" y="85225"/>
                      <a:pt x="47642" y="45506"/>
                      <a:pt x="44499" y="5501"/>
                    </a:cubicBezTo>
                    <a:cubicBezTo>
                      <a:pt x="43927" y="-1834"/>
                      <a:pt x="32402" y="-1834"/>
                      <a:pt x="33069" y="5501"/>
                    </a:cubicBezTo>
                    <a:cubicBezTo>
                      <a:pt x="36784" y="46458"/>
                      <a:pt x="42499" y="87130"/>
                      <a:pt x="50309" y="127516"/>
                    </a:cubicBezTo>
                    <a:cubicBezTo>
                      <a:pt x="52786" y="125611"/>
                      <a:pt x="55357" y="123611"/>
                      <a:pt x="57834" y="121706"/>
                    </a:cubicBezTo>
                    <a:cubicBezTo>
                      <a:pt x="41165" y="113228"/>
                      <a:pt x="21067" y="99227"/>
                      <a:pt x="2589" y="107228"/>
                    </a:cubicBezTo>
                    <a:cubicBezTo>
                      <a:pt x="874" y="107990"/>
                      <a:pt x="208" y="109895"/>
                      <a:pt x="112" y="111609"/>
                    </a:cubicBezTo>
                    <a:cubicBezTo>
                      <a:pt x="-2078" y="134945"/>
                      <a:pt x="28306" y="158186"/>
                      <a:pt x="41737" y="174665"/>
                    </a:cubicBezTo>
                    <a:cubicBezTo>
                      <a:pt x="43642" y="177046"/>
                      <a:pt x="47833" y="173903"/>
                      <a:pt x="46023" y="171331"/>
                    </a:cubicBezTo>
                    <a:lnTo>
                      <a:pt x="46023" y="17133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44" name="Freeform: Shape 943">
                <a:extLst>
                  <a:ext uri="{FF2B5EF4-FFF2-40B4-BE49-F238E27FC236}">
                    <a16:creationId xmlns:a16="http://schemas.microsoft.com/office/drawing/2014/main" xmlns="" id="{8EE362B6-EFE4-4872-A0EF-9AEE20F02FBF}"/>
                  </a:ext>
                </a:extLst>
              </p:cNvPr>
              <p:cNvSpPr/>
              <p:nvPr/>
            </p:nvSpPr>
            <p:spPr>
              <a:xfrm>
                <a:off x="6143716" y="2918961"/>
                <a:ext cx="122039" cy="63003"/>
              </a:xfrm>
              <a:custGeom>
                <a:avLst/>
                <a:gdLst>
                  <a:gd name="connsiteX0" fmla="*/ 122019 w 122039"/>
                  <a:gd name="connsiteY0" fmla="*/ 33597 h 63003"/>
                  <a:gd name="connsiteX1" fmla="*/ 59916 w 122039"/>
                  <a:gd name="connsiteY1" fmla="*/ 62934 h 63003"/>
                  <a:gd name="connsiteX2" fmla="*/ 4 w 122039"/>
                  <a:gd name="connsiteY2" fmla="*/ 29406 h 63003"/>
                  <a:gd name="connsiteX3" fmla="*/ 62107 w 122039"/>
                  <a:gd name="connsiteY3" fmla="*/ 69 h 63003"/>
                  <a:gd name="connsiteX4" fmla="*/ 122019 w 122039"/>
                  <a:gd name="connsiteY4" fmla="*/ 33597 h 6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39" h="63003">
                    <a:moveTo>
                      <a:pt x="122019" y="33597"/>
                    </a:moveTo>
                    <a:cubicBezTo>
                      <a:pt x="121162" y="50933"/>
                      <a:pt x="93349" y="64077"/>
                      <a:pt x="59916" y="62934"/>
                    </a:cubicBezTo>
                    <a:cubicBezTo>
                      <a:pt x="26484" y="61791"/>
                      <a:pt x="-377" y="46742"/>
                      <a:pt x="4" y="29406"/>
                    </a:cubicBezTo>
                    <a:cubicBezTo>
                      <a:pt x="385" y="12071"/>
                      <a:pt x="28198" y="-1074"/>
                      <a:pt x="62107" y="69"/>
                    </a:cubicBezTo>
                    <a:cubicBezTo>
                      <a:pt x="96016" y="1212"/>
                      <a:pt x="122877" y="16262"/>
                      <a:pt x="122019" y="33597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45" name="Freeform: Shape 944">
                <a:extLst>
                  <a:ext uri="{FF2B5EF4-FFF2-40B4-BE49-F238E27FC236}">
                    <a16:creationId xmlns:a16="http://schemas.microsoft.com/office/drawing/2014/main" xmlns="" id="{561E68A3-77E5-4364-979E-8B878E08E606}"/>
                  </a:ext>
                </a:extLst>
              </p:cNvPr>
              <p:cNvSpPr/>
              <p:nvPr/>
            </p:nvSpPr>
            <p:spPr>
              <a:xfrm>
                <a:off x="6321837" y="2827323"/>
                <a:ext cx="102979" cy="134860"/>
              </a:xfrm>
              <a:custGeom>
                <a:avLst/>
                <a:gdLst>
                  <a:gd name="connsiteX0" fmla="*/ 0 w 102979"/>
                  <a:gd name="connsiteY0" fmla="*/ 22842 h 134860"/>
                  <a:gd name="connsiteX1" fmla="*/ 73438 w 102979"/>
                  <a:gd name="connsiteY1" fmla="*/ 7507 h 134860"/>
                  <a:gd name="connsiteX2" fmla="*/ 100679 w 102979"/>
                  <a:gd name="connsiteY2" fmla="*/ 79706 h 134860"/>
                  <a:gd name="connsiteX3" fmla="*/ 42672 w 102979"/>
                  <a:gd name="connsiteY3" fmla="*/ 133237 h 134860"/>
                  <a:gd name="connsiteX4" fmla="*/ 4096 w 102979"/>
                  <a:gd name="connsiteY4" fmla="*/ 125617 h 13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79" h="134860">
                    <a:moveTo>
                      <a:pt x="0" y="22842"/>
                    </a:moveTo>
                    <a:cubicBezTo>
                      <a:pt x="15145" y="-304"/>
                      <a:pt x="49816" y="-6685"/>
                      <a:pt x="73438" y="7507"/>
                    </a:cubicBezTo>
                    <a:cubicBezTo>
                      <a:pt x="97155" y="21699"/>
                      <a:pt x="108109" y="53036"/>
                      <a:pt x="100679" y="79706"/>
                    </a:cubicBezTo>
                    <a:cubicBezTo>
                      <a:pt x="93345" y="106376"/>
                      <a:pt x="69533" y="127046"/>
                      <a:pt x="42672" y="133237"/>
                    </a:cubicBezTo>
                    <a:cubicBezTo>
                      <a:pt x="29337" y="136380"/>
                      <a:pt x="13621" y="135523"/>
                      <a:pt x="4096" y="12561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46" name="Freeform: Shape 945">
                <a:extLst>
                  <a:ext uri="{FF2B5EF4-FFF2-40B4-BE49-F238E27FC236}">
                    <a16:creationId xmlns:a16="http://schemas.microsoft.com/office/drawing/2014/main" xmlns="" id="{1435E064-736E-4377-8360-A9E4D7D24202}"/>
                  </a:ext>
                </a:extLst>
              </p:cNvPr>
              <p:cNvSpPr/>
              <p:nvPr/>
            </p:nvSpPr>
            <p:spPr>
              <a:xfrm>
                <a:off x="6332193" y="2850376"/>
                <a:ext cx="57114" cy="90086"/>
              </a:xfrm>
              <a:custGeom>
                <a:avLst/>
                <a:gdLst>
                  <a:gd name="connsiteX0" fmla="*/ 53080 w 57114"/>
                  <a:gd name="connsiteY0" fmla="*/ 265 h 90086"/>
                  <a:gd name="connsiteX1" fmla="*/ 312 w 57114"/>
                  <a:gd name="connsiteY1" fmla="*/ 31888 h 90086"/>
                  <a:gd name="connsiteX2" fmla="*/ 5932 w 57114"/>
                  <a:gd name="connsiteY2" fmla="*/ 37508 h 90086"/>
                  <a:gd name="connsiteX3" fmla="*/ 46413 w 57114"/>
                  <a:gd name="connsiteY3" fmla="*/ 47223 h 90086"/>
                  <a:gd name="connsiteX4" fmla="*/ 23839 w 57114"/>
                  <a:gd name="connsiteY4" fmla="*/ 82275 h 90086"/>
                  <a:gd name="connsiteX5" fmla="*/ 24886 w 57114"/>
                  <a:gd name="connsiteY5" fmla="*/ 90086 h 90086"/>
                  <a:gd name="connsiteX6" fmla="*/ 54795 w 57114"/>
                  <a:gd name="connsiteY6" fmla="*/ 44366 h 90086"/>
                  <a:gd name="connsiteX7" fmla="*/ 1836 w 57114"/>
                  <a:gd name="connsiteY7" fmla="*/ 30555 h 90086"/>
                  <a:gd name="connsiteX8" fmla="*/ 7456 w 57114"/>
                  <a:gd name="connsiteY8" fmla="*/ 36174 h 90086"/>
                  <a:gd name="connsiteX9" fmla="*/ 53176 w 57114"/>
                  <a:gd name="connsiteY9" fmla="*/ 6552 h 90086"/>
                  <a:gd name="connsiteX10" fmla="*/ 53080 w 57114"/>
                  <a:gd name="connsiteY10" fmla="*/ 265 h 90086"/>
                  <a:gd name="connsiteX11" fmla="*/ 53080 w 57114"/>
                  <a:gd name="connsiteY11" fmla="*/ 265 h 90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14" h="90086">
                    <a:moveTo>
                      <a:pt x="53080" y="265"/>
                    </a:moveTo>
                    <a:cubicBezTo>
                      <a:pt x="30125" y="-2021"/>
                      <a:pt x="9265" y="10647"/>
                      <a:pt x="312" y="31888"/>
                    </a:cubicBezTo>
                    <a:cubicBezTo>
                      <a:pt x="-1022" y="35127"/>
                      <a:pt x="2122" y="40270"/>
                      <a:pt x="5932" y="37508"/>
                    </a:cubicBezTo>
                    <a:cubicBezTo>
                      <a:pt x="19552" y="27697"/>
                      <a:pt x="40126" y="29221"/>
                      <a:pt x="46413" y="47223"/>
                    </a:cubicBezTo>
                    <a:cubicBezTo>
                      <a:pt x="52699" y="65226"/>
                      <a:pt x="40507" y="78180"/>
                      <a:pt x="23839" y="82275"/>
                    </a:cubicBezTo>
                    <a:cubicBezTo>
                      <a:pt x="19552" y="83323"/>
                      <a:pt x="20410" y="90181"/>
                      <a:pt x="24886" y="90086"/>
                    </a:cubicBezTo>
                    <a:cubicBezTo>
                      <a:pt x="47842" y="89229"/>
                      <a:pt x="63177" y="65892"/>
                      <a:pt x="54795" y="44366"/>
                    </a:cubicBezTo>
                    <a:cubicBezTo>
                      <a:pt x="46318" y="22363"/>
                      <a:pt x="19933" y="17410"/>
                      <a:pt x="1836" y="30555"/>
                    </a:cubicBezTo>
                    <a:cubicBezTo>
                      <a:pt x="3741" y="32460"/>
                      <a:pt x="5551" y="34269"/>
                      <a:pt x="7456" y="36174"/>
                    </a:cubicBezTo>
                    <a:cubicBezTo>
                      <a:pt x="15457" y="17315"/>
                      <a:pt x="32602" y="6171"/>
                      <a:pt x="53176" y="6552"/>
                    </a:cubicBezTo>
                    <a:cubicBezTo>
                      <a:pt x="57176" y="6456"/>
                      <a:pt x="56986" y="646"/>
                      <a:pt x="53080" y="265"/>
                    </a:cubicBezTo>
                    <a:lnTo>
                      <a:pt x="53080" y="26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47" name="Freeform: Shape 946">
                <a:extLst>
                  <a:ext uri="{FF2B5EF4-FFF2-40B4-BE49-F238E27FC236}">
                    <a16:creationId xmlns:a16="http://schemas.microsoft.com/office/drawing/2014/main" xmlns="" id="{620C41DE-E58C-4691-BD86-B48C393BF912}"/>
                  </a:ext>
                </a:extLst>
              </p:cNvPr>
              <p:cNvSpPr/>
              <p:nvPr/>
            </p:nvSpPr>
            <p:spPr>
              <a:xfrm>
                <a:off x="6326241" y="2859042"/>
                <a:ext cx="80468" cy="88149"/>
              </a:xfrm>
              <a:custGeom>
                <a:avLst/>
                <a:gdLst>
                  <a:gd name="connsiteX0" fmla="*/ 42460 w 80468"/>
                  <a:gd name="connsiteY0" fmla="*/ 9601 h 88149"/>
                  <a:gd name="connsiteX1" fmla="*/ 65796 w 80468"/>
                  <a:gd name="connsiteY1" fmla="*/ 1505 h 88149"/>
                  <a:gd name="connsiteX2" fmla="*/ 80274 w 80468"/>
                  <a:gd name="connsiteY2" fmla="*/ 23413 h 88149"/>
                  <a:gd name="connsiteX3" fmla="*/ 74940 w 80468"/>
                  <a:gd name="connsiteY3" fmla="*/ 50178 h 88149"/>
                  <a:gd name="connsiteX4" fmla="*/ 50842 w 80468"/>
                  <a:gd name="connsiteY4" fmla="*/ 81229 h 88149"/>
                  <a:gd name="connsiteX5" fmla="*/ 12932 w 80468"/>
                  <a:gd name="connsiteY5" fmla="*/ 84563 h 88149"/>
                  <a:gd name="connsiteX6" fmla="*/ 73 w 80468"/>
                  <a:gd name="connsiteY6" fmla="*/ 66942 h 88149"/>
                  <a:gd name="connsiteX7" fmla="*/ 5503 w 80468"/>
                  <a:gd name="connsiteY7" fmla="*/ 48749 h 88149"/>
                  <a:gd name="connsiteX8" fmla="*/ 43412 w 80468"/>
                  <a:gd name="connsiteY8" fmla="*/ 7506 h 8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468" h="88149">
                    <a:moveTo>
                      <a:pt x="42460" y="9601"/>
                    </a:moveTo>
                    <a:cubicBezTo>
                      <a:pt x="45984" y="1124"/>
                      <a:pt x="57414" y="-2210"/>
                      <a:pt x="65796" y="1505"/>
                    </a:cubicBezTo>
                    <a:cubicBezTo>
                      <a:pt x="74178" y="5220"/>
                      <a:pt x="79321" y="14269"/>
                      <a:pt x="80274" y="23413"/>
                    </a:cubicBezTo>
                    <a:cubicBezTo>
                      <a:pt x="81226" y="32557"/>
                      <a:pt x="78559" y="41701"/>
                      <a:pt x="74940" y="50178"/>
                    </a:cubicBezTo>
                    <a:cubicBezTo>
                      <a:pt x="69701" y="62370"/>
                      <a:pt x="61986" y="73990"/>
                      <a:pt x="50842" y="81229"/>
                    </a:cubicBezTo>
                    <a:cubicBezTo>
                      <a:pt x="39697" y="88468"/>
                      <a:pt x="24743" y="90754"/>
                      <a:pt x="12932" y="84563"/>
                    </a:cubicBezTo>
                    <a:cubicBezTo>
                      <a:pt x="6169" y="81039"/>
                      <a:pt x="740" y="74467"/>
                      <a:pt x="73" y="66942"/>
                    </a:cubicBezTo>
                    <a:cubicBezTo>
                      <a:pt x="-498" y="60560"/>
                      <a:pt x="2359" y="54274"/>
                      <a:pt x="5503" y="48749"/>
                    </a:cubicBezTo>
                    <a:cubicBezTo>
                      <a:pt x="14837" y="32366"/>
                      <a:pt x="27886" y="18174"/>
                      <a:pt x="43412" y="750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48" name="Freeform: Shape 947">
                <a:extLst>
                  <a:ext uri="{FF2B5EF4-FFF2-40B4-BE49-F238E27FC236}">
                    <a16:creationId xmlns:a16="http://schemas.microsoft.com/office/drawing/2014/main" xmlns="" id="{76B802CD-839F-4464-B2FA-A29C8E6DB1DF}"/>
                  </a:ext>
                </a:extLst>
              </p:cNvPr>
              <p:cNvSpPr/>
              <p:nvPr/>
            </p:nvSpPr>
            <p:spPr>
              <a:xfrm>
                <a:off x="5868740" y="2583652"/>
                <a:ext cx="504519" cy="305184"/>
              </a:xfrm>
              <a:custGeom>
                <a:avLst/>
                <a:gdLst>
                  <a:gd name="connsiteX0" fmla="*/ 2946 w 504519"/>
                  <a:gd name="connsiteY0" fmla="*/ 144402 h 305184"/>
                  <a:gd name="connsiteX1" fmla="*/ 27711 w 504519"/>
                  <a:gd name="connsiteY1" fmla="*/ 195647 h 305184"/>
                  <a:gd name="connsiteX2" fmla="*/ 65525 w 504519"/>
                  <a:gd name="connsiteY2" fmla="*/ 195742 h 305184"/>
                  <a:gd name="connsiteX3" fmla="*/ 95052 w 504519"/>
                  <a:gd name="connsiteY3" fmla="*/ 183169 h 305184"/>
                  <a:gd name="connsiteX4" fmla="*/ 102196 w 504519"/>
                  <a:gd name="connsiteY4" fmla="*/ 164976 h 305184"/>
                  <a:gd name="connsiteX5" fmla="*/ 117531 w 504519"/>
                  <a:gd name="connsiteY5" fmla="*/ 72203 h 305184"/>
                  <a:gd name="connsiteX6" fmla="*/ 138963 w 504519"/>
                  <a:gd name="connsiteY6" fmla="*/ 144974 h 305184"/>
                  <a:gd name="connsiteX7" fmla="*/ 148393 w 504519"/>
                  <a:gd name="connsiteY7" fmla="*/ 164214 h 305184"/>
                  <a:gd name="connsiteX8" fmla="*/ 178206 w 504519"/>
                  <a:gd name="connsiteY8" fmla="*/ 172882 h 305184"/>
                  <a:gd name="connsiteX9" fmla="*/ 256120 w 504519"/>
                  <a:gd name="connsiteY9" fmla="*/ 175644 h 305184"/>
                  <a:gd name="connsiteX10" fmla="*/ 268408 w 504519"/>
                  <a:gd name="connsiteY10" fmla="*/ 172977 h 305184"/>
                  <a:gd name="connsiteX11" fmla="*/ 272598 w 504519"/>
                  <a:gd name="connsiteY11" fmla="*/ 161452 h 305184"/>
                  <a:gd name="connsiteX12" fmla="*/ 281552 w 504519"/>
                  <a:gd name="connsiteY12" fmla="*/ 72488 h 305184"/>
                  <a:gd name="connsiteX13" fmla="*/ 320795 w 504519"/>
                  <a:gd name="connsiteY13" fmla="*/ 169929 h 305184"/>
                  <a:gd name="connsiteX14" fmla="*/ 336226 w 504519"/>
                  <a:gd name="connsiteY14" fmla="*/ 190884 h 305184"/>
                  <a:gd name="connsiteX15" fmla="*/ 352132 w 504519"/>
                  <a:gd name="connsiteY15" fmla="*/ 192694 h 305184"/>
                  <a:gd name="connsiteX16" fmla="*/ 423189 w 504519"/>
                  <a:gd name="connsiteY16" fmla="*/ 190027 h 305184"/>
                  <a:gd name="connsiteX17" fmla="*/ 424999 w 504519"/>
                  <a:gd name="connsiteY17" fmla="*/ 139449 h 305184"/>
                  <a:gd name="connsiteX18" fmla="*/ 455764 w 504519"/>
                  <a:gd name="connsiteY18" fmla="*/ 305184 h 305184"/>
                  <a:gd name="connsiteX19" fmla="*/ 492150 w 504519"/>
                  <a:gd name="connsiteY19" fmla="*/ 302612 h 305184"/>
                  <a:gd name="connsiteX20" fmla="*/ 501960 w 504519"/>
                  <a:gd name="connsiteY20" fmla="*/ 270323 h 305184"/>
                  <a:gd name="connsiteX21" fmla="*/ 504437 w 504519"/>
                  <a:gd name="connsiteY21" fmla="*/ 255940 h 305184"/>
                  <a:gd name="connsiteX22" fmla="*/ 500627 w 504519"/>
                  <a:gd name="connsiteY22" fmla="*/ 146212 h 305184"/>
                  <a:gd name="connsiteX23" fmla="*/ 300221 w 504519"/>
                  <a:gd name="connsiteY23" fmla="*/ 3 h 305184"/>
                  <a:gd name="connsiteX24" fmla="*/ 2946 w 504519"/>
                  <a:gd name="connsiteY24" fmla="*/ 144402 h 305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4519" h="305184">
                    <a:moveTo>
                      <a:pt x="2946" y="144402"/>
                    </a:moveTo>
                    <a:cubicBezTo>
                      <a:pt x="-6389" y="163357"/>
                      <a:pt x="7708" y="188884"/>
                      <a:pt x="27711" y="195647"/>
                    </a:cubicBezTo>
                    <a:cubicBezTo>
                      <a:pt x="39807" y="199742"/>
                      <a:pt x="52952" y="197742"/>
                      <a:pt x="65525" y="195742"/>
                    </a:cubicBezTo>
                    <a:cubicBezTo>
                      <a:pt x="76384" y="194027"/>
                      <a:pt x="88195" y="191741"/>
                      <a:pt x="95052" y="183169"/>
                    </a:cubicBezTo>
                    <a:cubicBezTo>
                      <a:pt x="99148" y="178025"/>
                      <a:pt x="100768" y="171453"/>
                      <a:pt x="102196" y="164976"/>
                    </a:cubicBezTo>
                    <a:cubicBezTo>
                      <a:pt x="109054" y="134401"/>
                      <a:pt x="114198" y="103445"/>
                      <a:pt x="117531" y="72203"/>
                    </a:cubicBezTo>
                    <a:cubicBezTo>
                      <a:pt x="124675" y="96491"/>
                      <a:pt x="131819" y="120780"/>
                      <a:pt x="138963" y="144974"/>
                    </a:cubicBezTo>
                    <a:cubicBezTo>
                      <a:pt x="140963" y="151927"/>
                      <a:pt x="143249" y="159166"/>
                      <a:pt x="148393" y="164214"/>
                    </a:cubicBezTo>
                    <a:cubicBezTo>
                      <a:pt x="155917" y="171644"/>
                      <a:pt x="167633" y="172501"/>
                      <a:pt x="178206" y="172882"/>
                    </a:cubicBezTo>
                    <a:cubicBezTo>
                      <a:pt x="204209" y="173834"/>
                      <a:pt x="230117" y="174692"/>
                      <a:pt x="256120" y="175644"/>
                    </a:cubicBezTo>
                    <a:cubicBezTo>
                      <a:pt x="260407" y="175835"/>
                      <a:pt x="265169" y="175835"/>
                      <a:pt x="268408" y="172977"/>
                    </a:cubicBezTo>
                    <a:cubicBezTo>
                      <a:pt x="271551" y="170215"/>
                      <a:pt x="272122" y="165643"/>
                      <a:pt x="272598" y="161452"/>
                    </a:cubicBezTo>
                    <a:cubicBezTo>
                      <a:pt x="275551" y="131829"/>
                      <a:pt x="278504" y="102206"/>
                      <a:pt x="281552" y="72488"/>
                    </a:cubicBezTo>
                    <a:cubicBezTo>
                      <a:pt x="294601" y="104969"/>
                      <a:pt x="307746" y="137449"/>
                      <a:pt x="320795" y="169929"/>
                    </a:cubicBezTo>
                    <a:cubicBezTo>
                      <a:pt x="324129" y="178216"/>
                      <a:pt x="328129" y="187169"/>
                      <a:pt x="336226" y="190884"/>
                    </a:cubicBezTo>
                    <a:cubicBezTo>
                      <a:pt x="341179" y="193075"/>
                      <a:pt x="346703" y="192980"/>
                      <a:pt x="352132" y="192694"/>
                    </a:cubicBezTo>
                    <a:cubicBezTo>
                      <a:pt x="375850" y="191837"/>
                      <a:pt x="399567" y="190884"/>
                      <a:pt x="423189" y="190027"/>
                    </a:cubicBezTo>
                    <a:cubicBezTo>
                      <a:pt x="423760" y="173168"/>
                      <a:pt x="424427" y="156308"/>
                      <a:pt x="424999" y="139449"/>
                    </a:cubicBezTo>
                    <a:cubicBezTo>
                      <a:pt x="429570" y="186122"/>
                      <a:pt x="440143" y="260893"/>
                      <a:pt x="455764" y="305184"/>
                    </a:cubicBezTo>
                    <a:cubicBezTo>
                      <a:pt x="466813" y="305184"/>
                      <a:pt x="483863" y="305184"/>
                      <a:pt x="492150" y="302612"/>
                    </a:cubicBezTo>
                    <a:cubicBezTo>
                      <a:pt x="499960" y="300136"/>
                      <a:pt x="497389" y="277181"/>
                      <a:pt x="501960" y="270323"/>
                    </a:cubicBezTo>
                    <a:cubicBezTo>
                      <a:pt x="504723" y="266227"/>
                      <a:pt x="504628" y="260893"/>
                      <a:pt x="504437" y="255940"/>
                    </a:cubicBezTo>
                    <a:cubicBezTo>
                      <a:pt x="503199" y="219364"/>
                      <a:pt x="501865" y="182788"/>
                      <a:pt x="500627" y="146212"/>
                    </a:cubicBezTo>
                    <a:cubicBezTo>
                      <a:pt x="500627" y="146212"/>
                      <a:pt x="499770" y="765"/>
                      <a:pt x="300221" y="3"/>
                    </a:cubicBezTo>
                    <a:cubicBezTo>
                      <a:pt x="100577" y="-664"/>
                      <a:pt x="21996" y="105635"/>
                      <a:pt x="2946" y="144402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49" name="Freeform: Shape 948">
                <a:extLst>
                  <a:ext uri="{FF2B5EF4-FFF2-40B4-BE49-F238E27FC236}">
                    <a16:creationId xmlns:a16="http://schemas.microsoft.com/office/drawing/2014/main" xmlns="" id="{02844FB6-C030-478B-BBD6-B129B4A84206}"/>
                  </a:ext>
                </a:extLst>
              </p:cNvPr>
              <p:cNvSpPr/>
              <p:nvPr/>
            </p:nvSpPr>
            <p:spPr>
              <a:xfrm>
                <a:off x="6014117" y="2967375"/>
                <a:ext cx="111406" cy="54437"/>
              </a:xfrm>
              <a:custGeom>
                <a:avLst/>
                <a:gdLst>
                  <a:gd name="connsiteX0" fmla="*/ 158 w 111406"/>
                  <a:gd name="connsiteY0" fmla="*/ 24617 h 54437"/>
                  <a:gd name="connsiteX1" fmla="*/ 111315 w 111406"/>
                  <a:gd name="connsiteY1" fmla="*/ 3281 h 54437"/>
                  <a:gd name="connsiteX2" fmla="*/ 106553 w 111406"/>
                  <a:gd name="connsiteY2" fmla="*/ 1281 h 54437"/>
                  <a:gd name="connsiteX3" fmla="*/ 65119 w 111406"/>
                  <a:gd name="connsiteY3" fmla="*/ 45763 h 54437"/>
                  <a:gd name="connsiteX4" fmla="*/ 2444 w 111406"/>
                  <a:gd name="connsiteY4" fmla="*/ 23188 h 54437"/>
                  <a:gd name="connsiteX5" fmla="*/ 158 w 111406"/>
                  <a:gd name="connsiteY5" fmla="*/ 24617 h 54437"/>
                  <a:gd name="connsiteX6" fmla="*/ 158 w 111406"/>
                  <a:gd name="connsiteY6" fmla="*/ 24617 h 5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406" h="54437">
                    <a:moveTo>
                      <a:pt x="158" y="24617"/>
                    </a:moveTo>
                    <a:cubicBezTo>
                      <a:pt x="25876" y="78052"/>
                      <a:pt x="98361" y="52716"/>
                      <a:pt x="111315" y="3281"/>
                    </a:cubicBezTo>
                    <a:cubicBezTo>
                      <a:pt x="112077" y="519"/>
                      <a:pt x="107886" y="-1386"/>
                      <a:pt x="106553" y="1281"/>
                    </a:cubicBezTo>
                    <a:cubicBezTo>
                      <a:pt x="97504" y="20521"/>
                      <a:pt x="86455" y="38333"/>
                      <a:pt x="65119" y="45763"/>
                    </a:cubicBezTo>
                    <a:cubicBezTo>
                      <a:pt x="41592" y="53954"/>
                      <a:pt x="15113" y="45191"/>
                      <a:pt x="2444" y="23188"/>
                    </a:cubicBezTo>
                    <a:cubicBezTo>
                      <a:pt x="1587" y="21664"/>
                      <a:pt x="-604" y="22998"/>
                      <a:pt x="158" y="24617"/>
                    </a:cubicBezTo>
                    <a:lnTo>
                      <a:pt x="158" y="2461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50" name="Freeform: Shape 949">
                <a:extLst>
                  <a:ext uri="{FF2B5EF4-FFF2-40B4-BE49-F238E27FC236}">
                    <a16:creationId xmlns:a16="http://schemas.microsoft.com/office/drawing/2014/main" xmlns="" id="{117D1643-B29D-44B4-8A37-11011C2E88F9}"/>
                  </a:ext>
                </a:extLst>
              </p:cNvPr>
              <p:cNvSpPr/>
              <p:nvPr/>
            </p:nvSpPr>
            <p:spPr>
              <a:xfrm>
                <a:off x="6101831" y="2967817"/>
                <a:ext cx="45690" cy="23786"/>
              </a:xfrm>
              <a:custGeom>
                <a:avLst/>
                <a:gdLst>
                  <a:gd name="connsiteX0" fmla="*/ 3217 w 45690"/>
                  <a:gd name="connsiteY0" fmla="*/ 7887 h 23786"/>
                  <a:gd name="connsiteX1" fmla="*/ 39603 w 45690"/>
                  <a:gd name="connsiteY1" fmla="*/ 22270 h 23786"/>
                  <a:gd name="connsiteX2" fmla="*/ 45508 w 45690"/>
                  <a:gd name="connsiteY2" fmla="*/ 19793 h 23786"/>
                  <a:gd name="connsiteX3" fmla="*/ 1217 w 45690"/>
                  <a:gd name="connsiteY3" fmla="*/ 3124 h 23786"/>
                  <a:gd name="connsiteX4" fmla="*/ 3217 w 45690"/>
                  <a:gd name="connsiteY4" fmla="*/ 7887 h 23786"/>
                  <a:gd name="connsiteX5" fmla="*/ 3217 w 45690"/>
                  <a:gd name="connsiteY5" fmla="*/ 7887 h 23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690" h="23786">
                    <a:moveTo>
                      <a:pt x="3217" y="7887"/>
                    </a:moveTo>
                    <a:cubicBezTo>
                      <a:pt x="17791" y="1886"/>
                      <a:pt x="32554" y="8935"/>
                      <a:pt x="39603" y="22270"/>
                    </a:cubicBezTo>
                    <a:cubicBezTo>
                      <a:pt x="41317" y="25413"/>
                      <a:pt x="46747" y="23222"/>
                      <a:pt x="45508" y="19793"/>
                    </a:cubicBezTo>
                    <a:cubicBezTo>
                      <a:pt x="39031" y="2362"/>
                      <a:pt x="17410" y="-4591"/>
                      <a:pt x="1217" y="3124"/>
                    </a:cubicBezTo>
                    <a:cubicBezTo>
                      <a:pt x="-1355" y="4363"/>
                      <a:pt x="550" y="8935"/>
                      <a:pt x="3217" y="7887"/>
                    </a:cubicBezTo>
                    <a:lnTo>
                      <a:pt x="3217" y="788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51" name="Freeform: Shape 950">
                <a:extLst>
                  <a:ext uri="{FF2B5EF4-FFF2-40B4-BE49-F238E27FC236}">
                    <a16:creationId xmlns:a16="http://schemas.microsoft.com/office/drawing/2014/main" xmlns="" id="{D3CEAA9F-EB0B-4F7F-B2EB-8EB9C211F6DC}"/>
                  </a:ext>
                </a:extLst>
              </p:cNvPr>
              <p:cNvSpPr/>
              <p:nvPr/>
            </p:nvSpPr>
            <p:spPr>
              <a:xfrm>
                <a:off x="6066941" y="3073628"/>
                <a:ext cx="57324" cy="23363"/>
              </a:xfrm>
              <a:custGeom>
                <a:avLst/>
                <a:gdLst>
                  <a:gd name="connsiteX0" fmla="*/ 103 w 57324"/>
                  <a:gd name="connsiteY0" fmla="*/ 2089 h 23363"/>
                  <a:gd name="connsiteX1" fmla="*/ 26963 w 57324"/>
                  <a:gd name="connsiteY1" fmla="*/ 23235 h 23363"/>
                  <a:gd name="connsiteX2" fmla="*/ 57253 w 57324"/>
                  <a:gd name="connsiteY2" fmla="*/ 7233 h 23363"/>
                  <a:gd name="connsiteX3" fmla="*/ 54109 w 57324"/>
                  <a:gd name="connsiteY3" fmla="*/ 4851 h 23363"/>
                  <a:gd name="connsiteX4" fmla="*/ 29916 w 57324"/>
                  <a:gd name="connsiteY4" fmla="*/ 17139 h 23363"/>
                  <a:gd name="connsiteX5" fmla="*/ 3151 w 57324"/>
                  <a:gd name="connsiteY5" fmla="*/ 756 h 23363"/>
                  <a:gd name="connsiteX6" fmla="*/ 103 w 57324"/>
                  <a:gd name="connsiteY6" fmla="*/ 2089 h 23363"/>
                  <a:gd name="connsiteX7" fmla="*/ 103 w 57324"/>
                  <a:gd name="connsiteY7" fmla="*/ 2089 h 2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324" h="23363">
                    <a:moveTo>
                      <a:pt x="103" y="2089"/>
                    </a:moveTo>
                    <a:cubicBezTo>
                      <a:pt x="4008" y="13710"/>
                      <a:pt x="14676" y="22092"/>
                      <a:pt x="26963" y="23235"/>
                    </a:cubicBezTo>
                    <a:cubicBezTo>
                      <a:pt x="38012" y="24282"/>
                      <a:pt x="54014" y="18948"/>
                      <a:pt x="57253" y="7233"/>
                    </a:cubicBezTo>
                    <a:cubicBezTo>
                      <a:pt x="57729" y="5518"/>
                      <a:pt x="55729" y="3804"/>
                      <a:pt x="54109" y="4851"/>
                    </a:cubicBezTo>
                    <a:cubicBezTo>
                      <a:pt x="45918" y="10090"/>
                      <a:pt x="40679" y="16948"/>
                      <a:pt x="29916" y="17139"/>
                    </a:cubicBezTo>
                    <a:cubicBezTo>
                      <a:pt x="18200" y="17424"/>
                      <a:pt x="9247" y="10090"/>
                      <a:pt x="3151" y="756"/>
                    </a:cubicBezTo>
                    <a:cubicBezTo>
                      <a:pt x="2198" y="-768"/>
                      <a:pt x="-564" y="184"/>
                      <a:pt x="103" y="2089"/>
                    </a:cubicBezTo>
                    <a:lnTo>
                      <a:pt x="103" y="208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52" name="Freeform: Shape 951">
                <a:extLst>
                  <a:ext uri="{FF2B5EF4-FFF2-40B4-BE49-F238E27FC236}">
                    <a16:creationId xmlns:a16="http://schemas.microsoft.com/office/drawing/2014/main" xmlns="" id="{A03EFC2B-EA02-45CD-A090-C7FC4BBBCE07}"/>
                  </a:ext>
                </a:extLst>
              </p:cNvPr>
              <p:cNvSpPr/>
              <p:nvPr/>
            </p:nvSpPr>
            <p:spPr>
              <a:xfrm>
                <a:off x="5935027" y="2851879"/>
                <a:ext cx="28645" cy="28592"/>
              </a:xfrm>
              <a:custGeom>
                <a:avLst/>
                <a:gdLst>
                  <a:gd name="connsiteX0" fmla="*/ 13430 w 28645"/>
                  <a:gd name="connsiteY0" fmla="*/ 0 h 28592"/>
                  <a:gd name="connsiteX1" fmla="*/ 0 w 28645"/>
                  <a:gd name="connsiteY1" fmla="*/ 14383 h 28592"/>
                  <a:gd name="connsiteX2" fmla="*/ 13621 w 28645"/>
                  <a:gd name="connsiteY2" fmla="*/ 28575 h 28592"/>
                  <a:gd name="connsiteX3" fmla="*/ 28575 w 28645"/>
                  <a:gd name="connsiteY3" fmla="*/ 15811 h 28592"/>
                  <a:gd name="connsiteX4" fmla="*/ 16669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3430" y="0"/>
                    </a:moveTo>
                    <a:cubicBezTo>
                      <a:pt x="6191" y="476"/>
                      <a:pt x="0" y="7144"/>
                      <a:pt x="0" y="14383"/>
                    </a:cubicBezTo>
                    <a:cubicBezTo>
                      <a:pt x="95" y="21622"/>
                      <a:pt x="6382" y="28194"/>
                      <a:pt x="13621" y="28575"/>
                    </a:cubicBezTo>
                    <a:cubicBezTo>
                      <a:pt x="20860" y="28956"/>
                      <a:pt x="27813" y="22955"/>
                      <a:pt x="28575" y="15811"/>
                    </a:cubicBezTo>
                    <a:cubicBezTo>
                      <a:pt x="29337" y="8668"/>
                      <a:pt x="23813" y="1333"/>
                      <a:pt x="16669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53" name="Freeform: Shape 952">
                <a:extLst>
                  <a:ext uri="{FF2B5EF4-FFF2-40B4-BE49-F238E27FC236}">
                    <a16:creationId xmlns:a16="http://schemas.microsoft.com/office/drawing/2014/main" xmlns="" id="{A3B0752E-B6CB-4F7D-A479-4C265E42062E}"/>
                  </a:ext>
                </a:extLst>
              </p:cNvPr>
              <p:cNvSpPr/>
              <p:nvPr/>
            </p:nvSpPr>
            <p:spPr>
              <a:xfrm>
                <a:off x="6163938" y="2851879"/>
                <a:ext cx="28645" cy="28592"/>
              </a:xfrm>
              <a:custGeom>
                <a:avLst/>
                <a:gdLst>
                  <a:gd name="connsiteX0" fmla="*/ 15215 w 28645"/>
                  <a:gd name="connsiteY0" fmla="*/ 0 h 28592"/>
                  <a:gd name="connsiteX1" fmla="*/ 28645 w 28645"/>
                  <a:gd name="connsiteY1" fmla="*/ 14383 h 28592"/>
                  <a:gd name="connsiteX2" fmla="*/ 15025 w 28645"/>
                  <a:gd name="connsiteY2" fmla="*/ 28575 h 28592"/>
                  <a:gd name="connsiteX3" fmla="*/ 70 w 28645"/>
                  <a:gd name="connsiteY3" fmla="*/ 15811 h 28592"/>
                  <a:gd name="connsiteX4" fmla="*/ 11977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5215" y="0"/>
                    </a:moveTo>
                    <a:cubicBezTo>
                      <a:pt x="22454" y="476"/>
                      <a:pt x="28645" y="7144"/>
                      <a:pt x="28645" y="14383"/>
                    </a:cubicBezTo>
                    <a:cubicBezTo>
                      <a:pt x="28550" y="21622"/>
                      <a:pt x="22264" y="28194"/>
                      <a:pt x="15025" y="28575"/>
                    </a:cubicBezTo>
                    <a:cubicBezTo>
                      <a:pt x="7786" y="28956"/>
                      <a:pt x="832" y="22955"/>
                      <a:pt x="70" y="15811"/>
                    </a:cubicBezTo>
                    <a:cubicBezTo>
                      <a:pt x="-692" y="8668"/>
                      <a:pt x="4833" y="1333"/>
                      <a:pt x="11977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546" name="Graphic 495">
              <a:extLst>
                <a:ext uri="{FF2B5EF4-FFF2-40B4-BE49-F238E27FC236}">
                  <a16:creationId xmlns:a16="http://schemas.microsoft.com/office/drawing/2014/main" xmlns="" id="{7B26FDF7-D49B-4DCC-91BF-D88BBC4990C3}"/>
                </a:ext>
              </a:extLst>
            </p:cNvPr>
            <p:cNvGrpSpPr/>
            <p:nvPr/>
          </p:nvGrpSpPr>
          <p:grpSpPr>
            <a:xfrm rot="20781023">
              <a:off x="10178661" y="3241367"/>
              <a:ext cx="2190626" cy="3601611"/>
              <a:chOff x="5562690" y="2528940"/>
              <a:chExt cx="999653" cy="1781156"/>
            </a:xfrm>
          </p:grpSpPr>
          <p:grpSp>
            <p:nvGrpSpPr>
              <p:cNvPr id="547" name="Graphic 495">
                <a:extLst>
                  <a:ext uri="{FF2B5EF4-FFF2-40B4-BE49-F238E27FC236}">
                    <a16:creationId xmlns:a16="http://schemas.microsoft.com/office/drawing/2014/main" xmlns="" id="{3BEEDE12-F589-4890-A2F4-C16749407319}"/>
                  </a:ext>
                </a:extLst>
              </p:cNvPr>
              <p:cNvGrpSpPr/>
              <p:nvPr/>
            </p:nvGrpSpPr>
            <p:grpSpPr>
              <a:xfrm>
                <a:off x="5744035" y="4176661"/>
                <a:ext cx="150225" cy="99872"/>
                <a:chOff x="5744035" y="4176661"/>
                <a:chExt cx="150225" cy="99872"/>
              </a:xfrm>
            </p:grpSpPr>
            <p:sp>
              <p:nvSpPr>
                <p:cNvPr id="889" name="Freeform: Shape 888">
                  <a:extLst>
                    <a:ext uri="{FF2B5EF4-FFF2-40B4-BE49-F238E27FC236}">
                      <a16:creationId xmlns:a16="http://schemas.microsoft.com/office/drawing/2014/main" xmlns="" id="{A26FF04A-63FD-4B70-9945-B107C80CCEFA}"/>
                    </a:ext>
                  </a:extLst>
                </p:cNvPr>
                <p:cNvSpPr/>
                <p:nvPr/>
              </p:nvSpPr>
              <p:spPr>
                <a:xfrm>
                  <a:off x="5744035" y="4178140"/>
                  <a:ext cx="150225" cy="98393"/>
                </a:xfrm>
                <a:custGeom>
                  <a:avLst/>
                  <a:gdLst>
                    <a:gd name="connsiteX0" fmla="*/ 150225 w 150225"/>
                    <a:gd name="connsiteY0" fmla="*/ 30766 h 98393"/>
                    <a:gd name="connsiteX1" fmla="*/ 125079 w 150225"/>
                    <a:gd name="connsiteY1" fmla="*/ 98393 h 98393"/>
                    <a:gd name="connsiteX2" fmla="*/ 302 w 150225"/>
                    <a:gd name="connsiteY2" fmla="*/ 89821 h 98393"/>
                    <a:gd name="connsiteX3" fmla="*/ 49165 w 150225"/>
                    <a:gd name="connsiteY3" fmla="*/ 50673 h 98393"/>
                    <a:gd name="connsiteX4" fmla="*/ 65262 w 150225"/>
                    <a:gd name="connsiteY4" fmla="*/ 49340 h 98393"/>
                    <a:gd name="connsiteX5" fmla="*/ 76692 w 150225"/>
                    <a:gd name="connsiteY5" fmla="*/ 0 h 98393"/>
                    <a:gd name="connsiteX6" fmla="*/ 150225 w 150225"/>
                    <a:gd name="connsiteY6" fmla="*/ 30766 h 98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225" h="98393">
                      <a:moveTo>
                        <a:pt x="150225" y="30766"/>
                      </a:moveTo>
                      <a:lnTo>
                        <a:pt x="125079" y="98393"/>
                      </a:lnTo>
                      <a:cubicBezTo>
                        <a:pt x="125079" y="98393"/>
                        <a:pt x="3064" y="94679"/>
                        <a:pt x="302" y="89821"/>
                      </a:cubicBezTo>
                      <a:cubicBezTo>
                        <a:pt x="-2460" y="84963"/>
                        <a:pt x="13732" y="61627"/>
                        <a:pt x="49165" y="50673"/>
                      </a:cubicBezTo>
                      <a:lnTo>
                        <a:pt x="65262" y="49340"/>
                      </a:lnTo>
                      <a:lnTo>
                        <a:pt x="76692" y="0"/>
                      </a:lnTo>
                      <a:lnTo>
                        <a:pt x="150225" y="30766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90" name="Freeform: Shape 889">
                  <a:extLst>
                    <a:ext uri="{FF2B5EF4-FFF2-40B4-BE49-F238E27FC236}">
                      <a16:creationId xmlns:a16="http://schemas.microsoft.com/office/drawing/2014/main" xmlns="" id="{0778167C-78EB-41DE-B5FD-CE2F5CD21C6A}"/>
                    </a:ext>
                  </a:extLst>
                </p:cNvPr>
                <p:cNvSpPr/>
                <p:nvPr/>
              </p:nvSpPr>
              <p:spPr>
                <a:xfrm>
                  <a:off x="5806100" y="4224339"/>
                  <a:ext cx="14581" cy="15737"/>
                </a:xfrm>
                <a:custGeom>
                  <a:avLst/>
                  <a:gdLst>
                    <a:gd name="connsiteX0" fmla="*/ 14341 w 14581"/>
                    <a:gd name="connsiteY0" fmla="*/ 13523 h 15737"/>
                    <a:gd name="connsiteX1" fmla="*/ 2625 w 14581"/>
                    <a:gd name="connsiteY1" fmla="*/ 378 h 15737"/>
                    <a:gd name="connsiteX2" fmla="*/ 530 w 14581"/>
                    <a:gd name="connsiteY2" fmla="*/ 2473 h 15737"/>
                    <a:gd name="connsiteX3" fmla="*/ 11769 w 14581"/>
                    <a:gd name="connsiteY3" fmla="*/ 15047 h 15737"/>
                    <a:gd name="connsiteX4" fmla="*/ 14341 w 14581"/>
                    <a:gd name="connsiteY4" fmla="*/ 13523 h 15737"/>
                    <a:gd name="connsiteX5" fmla="*/ 14341 w 14581"/>
                    <a:gd name="connsiteY5" fmla="*/ 13523 h 15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581" h="15737">
                      <a:moveTo>
                        <a:pt x="14341" y="13523"/>
                      </a:moveTo>
                      <a:cubicBezTo>
                        <a:pt x="11103" y="8474"/>
                        <a:pt x="7293" y="4188"/>
                        <a:pt x="2625" y="378"/>
                      </a:cubicBezTo>
                      <a:cubicBezTo>
                        <a:pt x="1101" y="-860"/>
                        <a:pt x="-994" y="1235"/>
                        <a:pt x="530" y="2473"/>
                      </a:cubicBezTo>
                      <a:cubicBezTo>
                        <a:pt x="4911" y="6093"/>
                        <a:pt x="8626" y="10189"/>
                        <a:pt x="11769" y="15047"/>
                      </a:cubicBezTo>
                      <a:cubicBezTo>
                        <a:pt x="12722" y="16666"/>
                        <a:pt x="15389" y="15142"/>
                        <a:pt x="14341" y="13523"/>
                      </a:cubicBezTo>
                      <a:lnTo>
                        <a:pt x="14341" y="135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91" name="Freeform: Shape 890">
                  <a:extLst>
                    <a:ext uri="{FF2B5EF4-FFF2-40B4-BE49-F238E27FC236}">
                      <a16:creationId xmlns:a16="http://schemas.microsoft.com/office/drawing/2014/main" xmlns="" id="{8F1BBD45-E925-4580-A663-99EC5984B649}"/>
                    </a:ext>
                  </a:extLst>
                </p:cNvPr>
                <p:cNvSpPr/>
                <p:nvPr/>
              </p:nvSpPr>
              <p:spPr>
                <a:xfrm>
                  <a:off x="5811555" y="4212428"/>
                  <a:ext cx="19881" cy="12428"/>
                </a:xfrm>
                <a:custGeom>
                  <a:avLst/>
                  <a:gdLst>
                    <a:gd name="connsiteX0" fmla="*/ 19364 w 19881"/>
                    <a:gd name="connsiteY0" fmla="*/ 9908 h 12428"/>
                    <a:gd name="connsiteX1" fmla="*/ 1838 w 19881"/>
                    <a:gd name="connsiteY1" fmla="*/ 97 h 12428"/>
                    <a:gd name="connsiteX2" fmla="*/ 1076 w 19881"/>
                    <a:gd name="connsiteY2" fmla="*/ 3050 h 12428"/>
                    <a:gd name="connsiteX3" fmla="*/ 17269 w 19881"/>
                    <a:gd name="connsiteY3" fmla="*/ 12099 h 12428"/>
                    <a:gd name="connsiteX4" fmla="*/ 19364 w 19881"/>
                    <a:gd name="connsiteY4" fmla="*/ 9908 h 12428"/>
                    <a:gd name="connsiteX5" fmla="*/ 19364 w 19881"/>
                    <a:gd name="connsiteY5" fmla="*/ 9908 h 12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881" h="12428">
                      <a:moveTo>
                        <a:pt x="19364" y="9908"/>
                      </a:moveTo>
                      <a:cubicBezTo>
                        <a:pt x="14030" y="5527"/>
                        <a:pt x="8315" y="2288"/>
                        <a:pt x="1838" y="97"/>
                      </a:cubicBezTo>
                      <a:cubicBezTo>
                        <a:pt x="28" y="-569"/>
                        <a:pt x="-829" y="2383"/>
                        <a:pt x="1076" y="3050"/>
                      </a:cubicBezTo>
                      <a:cubicBezTo>
                        <a:pt x="7077" y="5146"/>
                        <a:pt x="12411" y="8098"/>
                        <a:pt x="17269" y="12099"/>
                      </a:cubicBezTo>
                      <a:cubicBezTo>
                        <a:pt x="18697" y="13242"/>
                        <a:pt x="20888" y="11146"/>
                        <a:pt x="19364" y="9908"/>
                      </a:cubicBezTo>
                      <a:lnTo>
                        <a:pt x="19364" y="99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92" name="Freeform: Shape 891">
                  <a:extLst>
                    <a:ext uri="{FF2B5EF4-FFF2-40B4-BE49-F238E27FC236}">
                      <a16:creationId xmlns:a16="http://schemas.microsoft.com/office/drawing/2014/main" xmlns="" id="{CEB8C07E-1D4E-40E0-89BF-11613528FBA5}"/>
                    </a:ext>
                  </a:extLst>
                </p:cNvPr>
                <p:cNvSpPr/>
                <p:nvPr/>
              </p:nvSpPr>
              <p:spPr>
                <a:xfrm>
                  <a:off x="5792106" y="4229478"/>
                  <a:ext cx="11358" cy="17270"/>
                </a:xfrm>
                <a:custGeom>
                  <a:avLst/>
                  <a:gdLst>
                    <a:gd name="connsiteX0" fmla="*/ 11286 w 11358"/>
                    <a:gd name="connsiteY0" fmla="*/ 15432 h 17270"/>
                    <a:gd name="connsiteX1" fmla="*/ 2523 w 11358"/>
                    <a:gd name="connsiteY1" fmla="*/ 478 h 17270"/>
                    <a:gd name="connsiteX2" fmla="*/ 427 w 11358"/>
                    <a:gd name="connsiteY2" fmla="*/ 2573 h 17270"/>
                    <a:gd name="connsiteX3" fmla="*/ 8428 w 11358"/>
                    <a:gd name="connsiteY3" fmla="*/ 16194 h 17270"/>
                    <a:gd name="connsiteX4" fmla="*/ 11286 w 11358"/>
                    <a:gd name="connsiteY4" fmla="*/ 15432 h 17270"/>
                    <a:gd name="connsiteX5" fmla="*/ 11286 w 11358"/>
                    <a:gd name="connsiteY5" fmla="*/ 15432 h 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58" h="17270">
                      <a:moveTo>
                        <a:pt x="11286" y="15432"/>
                      </a:moveTo>
                      <a:cubicBezTo>
                        <a:pt x="9476" y="9717"/>
                        <a:pt x="6523" y="4859"/>
                        <a:pt x="2523" y="478"/>
                      </a:cubicBezTo>
                      <a:cubicBezTo>
                        <a:pt x="1189" y="-951"/>
                        <a:pt x="-906" y="1145"/>
                        <a:pt x="427" y="2573"/>
                      </a:cubicBezTo>
                      <a:cubicBezTo>
                        <a:pt x="4237" y="6669"/>
                        <a:pt x="6714" y="10955"/>
                        <a:pt x="8428" y="16194"/>
                      </a:cubicBezTo>
                      <a:cubicBezTo>
                        <a:pt x="8904" y="18099"/>
                        <a:pt x="11857" y="17242"/>
                        <a:pt x="11286" y="15432"/>
                      </a:cubicBezTo>
                      <a:lnTo>
                        <a:pt x="11286" y="154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93" name="Freeform: Shape 892">
                  <a:extLst>
                    <a:ext uri="{FF2B5EF4-FFF2-40B4-BE49-F238E27FC236}">
                      <a16:creationId xmlns:a16="http://schemas.microsoft.com/office/drawing/2014/main" xmlns="" id="{024B88AE-BDE5-4CCF-A82D-7785989D61CF}"/>
                    </a:ext>
                  </a:extLst>
                </p:cNvPr>
                <p:cNvSpPr/>
                <p:nvPr/>
              </p:nvSpPr>
              <p:spPr>
                <a:xfrm>
                  <a:off x="5774065" y="4233491"/>
                  <a:ext cx="12904" cy="15272"/>
                </a:xfrm>
                <a:custGeom>
                  <a:avLst/>
                  <a:gdLst>
                    <a:gd name="connsiteX0" fmla="*/ 12658 w 12904"/>
                    <a:gd name="connsiteY0" fmla="*/ 13039 h 15272"/>
                    <a:gd name="connsiteX1" fmla="*/ 2561 w 12904"/>
                    <a:gd name="connsiteY1" fmla="*/ 466 h 15272"/>
                    <a:gd name="connsiteX2" fmla="*/ 466 w 12904"/>
                    <a:gd name="connsiteY2" fmla="*/ 2561 h 15272"/>
                    <a:gd name="connsiteX3" fmla="*/ 10086 w 12904"/>
                    <a:gd name="connsiteY3" fmla="*/ 14563 h 15272"/>
                    <a:gd name="connsiteX4" fmla="*/ 12658 w 12904"/>
                    <a:gd name="connsiteY4" fmla="*/ 13039 h 15272"/>
                    <a:gd name="connsiteX5" fmla="*/ 12658 w 12904"/>
                    <a:gd name="connsiteY5" fmla="*/ 13039 h 15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04" h="15272">
                      <a:moveTo>
                        <a:pt x="12658" y="13039"/>
                      </a:moveTo>
                      <a:cubicBezTo>
                        <a:pt x="9705" y="8467"/>
                        <a:pt x="6371" y="4276"/>
                        <a:pt x="2561" y="466"/>
                      </a:cubicBezTo>
                      <a:cubicBezTo>
                        <a:pt x="1228" y="-963"/>
                        <a:pt x="-963" y="1228"/>
                        <a:pt x="466" y="2561"/>
                      </a:cubicBezTo>
                      <a:cubicBezTo>
                        <a:pt x="4085" y="6276"/>
                        <a:pt x="7229" y="10181"/>
                        <a:pt x="10086" y="14563"/>
                      </a:cubicBezTo>
                      <a:cubicBezTo>
                        <a:pt x="11134" y="16182"/>
                        <a:pt x="13706" y="14753"/>
                        <a:pt x="12658" y="13039"/>
                      </a:cubicBezTo>
                      <a:lnTo>
                        <a:pt x="12658" y="130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94" name="Freeform: Shape 893">
                  <a:extLst>
                    <a:ext uri="{FF2B5EF4-FFF2-40B4-BE49-F238E27FC236}">
                      <a16:creationId xmlns:a16="http://schemas.microsoft.com/office/drawing/2014/main" xmlns="" id="{D711AB9B-D218-456E-B3E0-166320E221CF}"/>
                    </a:ext>
                  </a:extLst>
                </p:cNvPr>
                <p:cNvSpPr/>
                <p:nvPr/>
              </p:nvSpPr>
              <p:spPr>
                <a:xfrm>
                  <a:off x="5797893" y="4176661"/>
                  <a:ext cx="39440" cy="38137"/>
                </a:xfrm>
                <a:custGeom>
                  <a:avLst/>
                  <a:gdLst>
                    <a:gd name="connsiteX0" fmla="*/ 16167 w 39440"/>
                    <a:gd name="connsiteY0" fmla="*/ 37388 h 38137"/>
                    <a:gd name="connsiteX1" fmla="*/ 21977 w 39440"/>
                    <a:gd name="connsiteY1" fmla="*/ 29197 h 38137"/>
                    <a:gd name="connsiteX2" fmla="*/ 26739 w 39440"/>
                    <a:gd name="connsiteY2" fmla="*/ 25673 h 38137"/>
                    <a:gd name="connsiteX3" fmla="*/ 30168 w 39440"/>
                    <a:gd name="connsiteY3" fmla="*/ 24053 h 38137"/>
                    <a:gd name="connsiteX4" fmla="*/ 32645 w 39440"/>
                    <a:gd name="connsiteY4" fmla="*/ 29102 h 38137"/>
                    <a:gd name="connsiteX5" fmla="*/ 23310 w 39440"/>
                    <a:gd name="connsiteY5" fmla="*/ 31007 h 38137"/>
                    <a:gd name="connsiteX6" fmla="*/ 12928 w 39440"/>
                    <a:gd name="connsiteY6" fmla="*/ 30340 h 38137"/>
                    <a:gd name="connsiteX7" fmla="*/ 8261 w 39440"/>
                    <a:gd name="connsiteY7" fmla="*/ 21196 h 38137"/>
                    <a:gd name="connsiteX8" fmla="*/ 3784 w 39440"/>
                    <a:gd name="connsiteY8" fmla="*/ 9956 h 38137"/>
                    <a:gd name="connsiteX9" fmla="*/ 11214 w 39440"/>
                    <a:gd name="connsiteY9" fmla="*/ 8432 h 38137"/>
                    <a:gd name="connsiteX10" fmla="*/ 13500 w 39440"/>
                    <a:gd name="connsiteY10" fmla="*/ 15195 h 38137"/>
                    <a:gd name="connsiteX11" fmla="*/ 12166 w 39440"/>
                    <a:gd name="connsiteY11" fmla="*/ 27578 h 38137"/>
                    <a:gd name="connsiteX12" fmla="*/ 15119 w 39440"/>
                    <a:gd name="connsiteY12" fmla="*/ 28340 h 38137"/>
                    <a:gd name="connsiteX13" fmla="*/ 15214 w 39440"/>
                    <a:gd name="connsiteY13" fmla="*/ 9861 h 38137"/>
                    <a:gd name="connsiteX14" fmla="*/ 4451 w 39440"/>
                    <a:gd name="connsiteY14" fmla="*/ 146 h 38137"/>
                    <a:gd name="connsiteX15" fmla="*/ 12166 w 39440"/>
                    <a:gd name="connsiteY15" fmla="*/ 35007 h 38137"/>
                    <a:gd name="connsiteX16" fmla="*/ 13881 w 39440"/>
                    <a:gd name="connsiteY16" fmla="*/ 35674 h 38137"/>
                    <a:gd name="connsiteX17" fmla="*/ 37788 w 39440"/>
                    <a:gd name="connsiteY17" fmla="*/ 22529 h 38137"/>
                    <a:gd name="connsiteX18" fmla="*/ 13500 w 39440"/>
                    <a:gd name="connsiteY18" fmla="*/ 35769 h 38137"/>
                    <a:gd name="connsiteX19" fmla="*/ 16167 w 39440"/>
                    <a:gd name="connsiteY19" fmla="*/ 37388 h 38137"/>
                    <a:gd name="connsiteX20" fmla="*/ 16167 w 39440"/>
                    <a:gd name="connsiteY20" fmla="*/ 37388 h 38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440" h="38137">
                      <a:moveTo>
                        <a:pt x="16167" y="37388"/>
                      </a:moveTo>
                      <a:cubicBezTo>
                        <a:pt x="17691" y="34340"/>
                        <a:pt x="19500" y="31578"/>
                        <a:pt x="21977" y="29197"/>
                      </a:cubicBezTo>
                      <a:cubicBezTo>
                        <a:pt x="23406" y="27863"/>
                        <a:pt x="25025" y="26625"/>
                        <a:pt x="26739" y="25673"/>
                      </a:cubicBezTo>
                      <a:cubicBezTo>
                        <a:pt x="27882" y="25101"/>
                        <a:pt x="29025" y="24530"/>
                        <a:pt x="30168" y="24053"/>
                      </a:cubicBezTo>
                      <a:cubicBezTo>
                        <a:pt x="31026" y="25768"/>
                        <a:pt x="31788" y="27387"/>
                        <a:pt x="32645" y="29102"/>
                      </a:cubicBezTo>
                      <a:cubicBezTo>
                        <a:pt x="31597" y="30435"/>
                        <a:pt x="25025" y="30626"/>
                        <a:pt x="23310" y="31007"/>
                      </a:cubicBezTo>
                      <a:cubicBezTo>
                        <a:pt x="19500" y="31769"/>
                        <a:pt x="15690" y="33578"/>
                        <a:pt x="12928" y="30340"/>
                      </a:cubicBezTo>
                      <a:cubicBezTo>
                        <a:pt x="10928" y="27959"/>
                        <a:pt x="9594" y="24053"/>
                        <a:pt x="8261" y="21196"/>
                      </a:cubicBezTo>
                      <a:cubicBezTo>
                        <a:pt x="7213" y="18910"/>
                        <a:pt x="3308" y="12623"/>
                        <a:pt x="3784" y="9956"/>
                      </a:cubicBezTo>
                      <a:cubicBezTo>
                        <a:pt x="4070" y="8147"/>
                        <a:pt x="9690" y="7004"/>
                        <a:pt x="11214" y="8432"/>
                      </a:cubicBezTo>
                      <a:cubicBezTo>
                        <a:pt x="12642" y="9861"/>
                        <a:pt x="13119" y="13290"/>
                        <a:pt x="13500" y="15195"/>
                      </a:cubicBezTo>
                      <a:cubicBezTo>
                        <a:pt x="14262" y="19481"/>
                        <a:pt x="13690" y="23577"/>
                        <a:pt x="12166" y="27578"/>
                      </a:cubicBezTo>
                      <a:cubicBezTo>
                        <a:pt x="11499" y="29387"/>
                        <a:pt x="14452" y="30149"/>
                        <a:pt x="15119" y="28340"/>
                      </a:cubicBezTo>
                      <a:cubicBezTo>
                        <a:pt x="17405" y="22244"/>
                        <a:pt x="17595" y="15957"/>
                        <a:pt x="15214" y="9861"/>
                      </a:cubicBezTo>
                      <a:cubicBezTo>
                        <a:pt x="13690" y="5861"/>
                        <a:pt x="9880" y="-1093"/>
                        <a:pt x="4451" y="146"/>
                      </a:cubicBezTo>
                      <a:cubicBezTo>
                        <a:pt x="-8027" y="3098"/>
                        <a:pt x="9404" y="30245"/>
                        <a:pt x="12166" y="35007"/>
                      </a:cubicBezTo>
                      <a:cubicBezTo>
                        <a:pt x="12547" y="35579"/>
                        <a:pt x="13214" y="35864"/>
                        <a:pt x="13881" y="35674"/>
                      </a:cubicBezTo>
                      <a:cubicBezTo>
                        <a:pt x="17786" y="34912"/>
                        <a:pt x="46551" y="32626"/>
                        <a:pt x="37788" y="22529"/>
                      </a:cubicBezTo>
                      <a:cubicBezTo>
                        <a:pt x="30168" y="13671"/>
                        <a:pt x="16452" y="29673"/>
                        <a:pt x="13500" y="35769"/>
                      </a:cubicBezTo>
                      <a:cubicBezTo>
                        <a:pt x="12738" y="37579"/>
                        <a:pt x="15309" y="39103"/>
                        <a:pt x="16167" y="37388"/>
                      </a:cubicBezTo>
                      <a:lnTo>
                        <a:pt x="16167" y="373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95" name="Freeform: Shape 894">
                  <a:extLst>
                    <a:ext uri="{FF2B5EF4-FFF2-40B4-BE49-F238E27FC236}">
                      <a16:creationId xmlns:a16="http://schemas.microsoft.com/office/drawing/2014/main" xmlns="" id="{B0A1C199-9706-4606-8EB3-CA994F5F09B0}"/>
                    </a:ext>
                  </a:extLst>
                </p:cNvPr>
                <p:cNvSpPr/>
                <p:nvPr/>
              </p:nvSpPr>
              <p:spPr>
                <a:xfrm>
                  <a:off x="5832720" y="4240881"/>
                  <a:ext cx="48480" cy="29651"/>
                </a:xfrm>
                <a:custGeom>
                  <a:avLst/>
                  <a:gdLst>
                    <a:gd name="connsiteX0" fmla="*/ 47729 w 48480"/>
                    <a:gd name="connsiteY0" fmla="*/ 3839 h 29651"/>
                    <a:gd name="connsiteX1" fmla="*/ 9 w 48480"/>
                    <a:gd name="connsiteY1" fmla="*/ 28223 h 29651"/>
                    <a:gd name="connsiteX2" fmla="*/ 3057 w 48480"/>
                    <a:gd name="connsiteY2" fmla="*/ 28223 h 29651"/>
                    <a:gd name="connsiteX3" fmla="*/ 46205 w 48480"/>
                    <a:gd name="connsiteY3" fmla="*/ 6506 h 29651"/>
                    <a:gd name="connsiteX4" fmla="*/ 47729 w 48480"/>
                    <a:gd name="connsiteY4" fmla="*/ 3839 h 29651"/>
                    <a:gd name="connsiteX5" fmla="*/ 47729 w 48480"/>
                    <a:gd name="connsiteY5" fmla="*/ 3839 h 29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480" h="29651">
                      <a:moveTo>
                        <a:pt x="47729" y="3839"/>
                      </a:moveTo>
                      <a:cubicBezTo>
                        <a:pt x="27060" y="-6448"/>
                        <a:pt x="2962" y="4696"/>
                        <a:pt x="9" y="28223"/>
                      </a:cubicBezTo>
                      <a:cubicBezTo>
                        <a:pt x="-182" y="30128"/>
                        <a:pt x="2771" y="30128"/>
                        <a:pt x="3057" y="28223"/>
                      </a:cubicBezTo>
                      <a:cubicBezTo>
                        <a:pt x="5629" y="7077"/>
                        <a:pt x="27727" y="-2733"/>
                        <a:pt x="46205" y="6506"/>
                      </a:cubicBezTo>
                      <a:cubicBezTo>
                        <a:pt x="47920" y="7268"/>
                        <a:pt x="49444" y="4696"/>
                        <a:pt x="47729" y="3839"/>
                      </a:cubicBezTo>
                      <a:lnTo>
                        <a:pt x="47729" y="38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96" name="Freeform: Shape 895">
                  <a:extLst>
                    <a:ext uri="{FF2B5EF4-FFF2-40B4-BE49-F238E27FC236}">
                      <a16:creationId xmlns:a16="http://schemas.microsoft.com/office/drawing/2014/main" xmlns="" id="{CE9E0B8E-66C0-44B8-B384-A7A7D84EB35D}"/>
                    </a:ext>
                  </a:extLst>
                </p:cNvPr>
                <p:cNvSpPr/>
                <p:nvPr/>
              </p:nvSpPr>
              <p:spPr>
                <a:xfrm>
                  <a:off x="5744051" y="4266524"/>
                  <a:ext cx="128087" cy="7473"/>
                </a:xfrm>
                <a:custGeom>
                  <a:avLst/>
                  <a:gdLst>
                    <a:gd name="connsiteX0" fmla="*/ 126587 w 128087"/>
                    <a:gd name="connsiteY0" fmla="*/ 4390 h 7473"/>
                    <a:gd name="connsiteX1" fmla="*/ 1429 w 128087"/>
                    <a:gd name="connsiteY1" fmla="*/ 9 h 7473"/>
                    <a:gd name="connsiteX2" fmla="*/ 1429 w 128087"/>
                    <a:gd name="connsiteY2" fmla="*/ 3057 h 7473"/>
                    <a:gd name="connsiteX3" fmla="*/ 126587 w 128087"/>
                    <a:gd name="connsiteY3" fmla="*/ 7438 h 7473"/>
                    <a:gd name="connsiteX4" fmla="*/ 126587 w 128087"/>
                    <a:gd name="connsiteY4" fmla="*/ 4390 h 7473"/>
                    <a:gd name="connsiteX5" fmla="*/ 126587 w 128087"/>
                    <a:gd name="connsiteY5" fmla="*/ 4390 h 7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087" h="7473">
                      <a:moveTo>
                        <a:pt x="126587" y="4390"/>
                      </a:moveTo>
                      <a:cubicBezTo>
                        <a:pt x="84773" y="4676"/>
                        <a:pt x="43053" y="3152"/>
                        <a:pt x="1429" y="9"/>
                      </a:cubicBezTo>
                      <a:cubicBezTo>
                        <a:pt x="-476" y="-182"/>
                        <a:pt x="-476" y="2866"/>
                        <a:pt x="1429" y="3057"/>
                      </a:cubicBezTo>
                      <a:cubicBezTo>
                        <a:pt x="43148" y="6295"/>
                        <a:pt x="84773" y="7724"/>
                        <a:pt x="126587" y="7438"/>
                      </a:cubicBezTo>
                      <a:cubicBezTo>
                        <a:pt x="128587" y="7343"/>
                        <a:pt x="128587" y="4390"/>
                        <a:pt x="126587" y="4390"/>
                      </a:cubicBezTo>
                      <a:lnTo>
                        <a:pt x="126587" y="43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48" name="Graphic 495">
                <a:extLst>
                  <a:ext uri="{FF2B5EF4-FFF2-40B4-BE49-F238E27FC236}">
                    <a16:creationId xmlns:a16="http://schemas.microsoft.com/office/drawing/2014/main" xmlns="" id="{BD55A26B-3638-4AE4-A350-23F92B2948BD}"/>
                  </a:ext>
                </a:extLst>
              </p:cNvPr>
              <p:cNvGrpSpPr/>
              <p:nvPr/>
            </p:nvGrpSpPr>
            <p:grpSpPr>
              <a:xfrm>
                <a:off x="6057614" y="4201000"/>
                <a:ext cx="128054" cy="109096"/>
                <a:chOff x="6057614" y="4201000"/>
                <a:chExt cx="128054" cy="109096"/>
              </a:xfrm>
            </p:grpSpPr>
            <p:sp>
              <p:nvSpPr>
                <p:cNvPr id="881" name="Freeform: Shape 880">
                  <a:extLst>
                    <a:ext uri="{FF2B5EF4-FFF2-40B4-BE49-F238E27FC236}">
                      <a16:creationId xmlns:a16="http://schemas.microsoft.com/office/drawing/2014/main" xmlns="" id="{B801726A-38F2-44C8-989C-27FC90C16235}"/>
                    </a:ext>
                  </a:extLst>
                </p:cNvPr>
                <p:cNvSpPr/>
                <p:nvPr/>
              </p:nvSpPr>
              <p:spPr>
                <a:xfrm>
                  <a:off x="6057614" y="4201000"/>
                  <a:ext cx="128054" cy="108069"/>
                </a:xfrm>
                <a:custGeom>
                  <a:avLst/>
                  <a:gdLst>
                    <a:gd name="connsiteX0" fmla="*/ 0 w 128054"/>
                    <a:gd name="connsiteY0" fmla="*/ 8858 h 108069"/>
                    <a:gd name="connsiteX1" fmla="*/ 5048 w 128054"/>
                    <a:gd name="connsiteY1" fmla="*/ 80772 h 108069"/>
                    <a:gd name="connsiteX2" fmla="*/ 127159 w 128054"/>
                    <a:gd name="connsiteY2" fmla="*/ 107728 h 108069"/>
                    <a:gd name="connsiteX3" fmla="*/ 91345 w 128054"/>
                    <a:gd name="connsiteY3" fmla="*/ 56388 h 108069"/>
                    <a:gd name="connsiteX4" fmla="*/ 76295 w 128054"/>
                    <a:gd name="connsiteY4" fmla="*/ 50578 h 108069"/>
                    <a:gd name="connsiteX5" fmla="*/ 79343 w 128054"/>
                    <a:gd name="connsiteY5" fmla="*/ 0 h 108069"/>
                    <a:gd name="connsiteX6" fmla="*/ 0 w 128054"/>
                    <a:gd name="connsiteY6" fmla="*/ 8858 h 108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8054" h="108069">
                      <a:moveTo>
                        <a:pt x="0" y="8858"/>
                      </a:moveTo>
                      <a:lnTo>
                        <a:pt x="5048" y="80772"/>
                      </a:lnTo>
                      <a:cubicBezTo>
                        <a:pt x="5048" y="80772"/>
                        <a:pt x="123158" y="111633"/>
                        <a:pt x="127159" y="107728"/>
                      </a:cubicBezTo>
                      <a:cubicBezTo>
                        <a:pt x="131159" y="103822"/>
                        <a:pt x="122206" y="76867"/>
                        <a:pt x="91345" y="56388"/>
                      </a:cubicBezTo>
                      <a:lnTo>
                        <a:pt x="76295" y="50578"/>
                      </a:lnTo>
                      <a:lnTo>
                        <a:pt x="79343" y="0"/>
                      </a:lnTo>
                      <a:lnTo>
                        <a:pt x="0" y="8858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2" name="Freeform: Shape 881">
                  <a:extLst>
                    <a:ext uri="{FF2B5EF4-FFF2-40B4-BE49-F238E27FC236}">
                      <a16:creationId xmlns:a16="http://schemas.microsoft.com/office/drawing/2014/main" xmlns="" id="{2B9B2E40-D3B1-4BB2-9BD0-1ADE85F250DD}"/>
                    </a:ext>
                  </a:extLst>
                </p:cNvPr>
                <p:cNvSpPr/>
                <p:nvPr/>
              </p:nvSpPr>
              <p:spPr>
                <a:xfrm>
                  <a:off x="6119812" y="4249057"/>
                  <a:ext cx="17767" cy="11947"/>
                </a:xfrm>
                <a:custGeom>
                  <a:avLst/>
                  <a:gdLst>
                    <a:gd name="connsiteX0" fmla="*/ 2667 w 17767"/>
                    <a:gd name="connsiteY0" fmla="*/ 11570 h 11947"/>
                    <a:gd name="connsiteX1" fmla="*/ 16955 w 17767"/>
                    <a:gd name="connsiteY1" fmla="*/ 2711 h 11947"/>
                    <a:gd name="connsiteX2" fmla="*/ 15431 w 17767"/>
                    <a:gd name="connsiteY2" fmla="*/ 140 h 11947"/>
                    <a:gd name="connsiteX3" fmla="*/ 477 w 17767"/>
                    <a:gd name="connsiteY3" fmla="*/ 9474 h 11947"/>
                    <a:gd name="connsiteX4" fmla="*/ 2667 w 17767"/>
                    <a:gd name="connsiteY4" fmla="*/ 11570 h 11947"/>
                    <a:gd name="connsiteX5" fmla="*/ 2667 w 17767"/>
                    <a:gd name="connsiteY5" fmla="*/ 11570 h 11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767" h="11947">
                      <a:moveTo>
                        <a:pt x="2667" y="11570"/>
                      </a:moveTo>
                      <a:cubicBezTo>
                        <a:pt x="7049" y="7855"/>
                        <a:pt x="11716" y="4997"/>
                        <a:pt x="16955" y="2711"/>
                      </a:cubicBezTo>
                      <a:cubicBezTo>
                        <a:pt x="18765" y="1949"/>
                        <a:pt x="17241" y="-622"/>
                        <a:pt x="15431" y="140"/>
                      </a:cubicBezTo>
                      <a:cubicBezTo>
                        <a:pt x="9906" y="2521"/>
                        <a:pt x="5049" y="5569"/>
                        <a:pt x="477" y="9474"/>
                      </a:cubicBezTo>
                      <a:cubicBezTo>
                        <a:pt x="-952" y="10712"/>
                        <a:pt x="1143" y="12808"/>
                        <a:pt x="2667" y="11570"/>
                      </a:cubicBezTo>
                      <a:lnTo>
                        <a:pt x="2667" y="115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3" name="Freeform: Shape 882">
                  <a:extLst>
                    <a:ext uri="{FF2B5EF4-FFF2-40B4-BE49-F238E27FC236}">
                      <a16:creationId xmlns:a16="http://schemas.microsoft.com/office/drawing/2014/main" xmlns="" id="{3074E6FB-C969-4EBC-AE3B-2B07EC9686D8}"/>
                    </a:ext>
                  </a:extLst>
                </p:cNvPr>
                <p:cNvSpPr/>
                <p:nvPr/>
              </p:nvSpPr>
              <p:spPr>
                <a:xfrm>
                  <a:off x="6113822" y="4236050"/>
                  <a:ext cx="21801" cy="7285"/>
                </a:xfrm>
                <a:custGeom>
                  <a:avLst/>
                  <a:gdLst>
                    <a:gd name="connsiteX0" fmla="*/ 2276 w 21801"/>
                    <a:gd name="connsiteY0" fmla="*/ 7146 h 7285"/>
                    <a:gd name="connsiteX1" fmla="*/ 20373 w 21801"/>
                    <a:gd name="connsiteY1" fmla="*/ 3050 h 7285"/>
                    <a:gd name="connsiteX2" fmla="*/ 20373 w 21801"/>
                    <a:gd name="connsiteY2" fmla="*/ 2 h 7285"/>
                    <a:gd name="connsiteX3" fmla="*/ 752 w 21801"/>
                    <a:gd name="connsiteY3" fmla="*/ 4479 h 7285"/>
                    <a:gd name="connsiteX4" fmla="*/ 2276 w 21801"/>
                    <a:gd name="connsiteY4" fmla="*/ 7146 h 7285"/>
                    <a:gd name="connsiteX5" fmla="*/ 2276 w 21801"/>
                    <a:gd name="connsiteY5" fmla="*/ 7146 h 7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801" h="7285">
                      <a:moveTo>
                        <a:pt x="2276" y="7146"/>
                      </a:moveTo>
                      <a:cubicBezTo>
                        <a:pt x="8181" y="4669"/>
                        <a:pt x="13991" y="3336"/>
                        <a:pt x="20373" y="3050"/>
                      </a:cubicBezTo>
                      <a:cubicBezTo>
                        <a:pt x="22278" y="2955"/>
                        <a:pt x="22278" y="-93"/>
                        <a:pt x="20373" y="2"/>
                      </a:cubicBezTo>
                      <a:cubicBezTo>
                        <a:pt x="13515" y="383"/>
                        <a:pt x="7038" y="1812"/>
                        <a:pt x="752" y="4479"/>
                      </a:cubicBezTo>
                      <a:cubicBezTo>
                        <a:pt x="-963" y="5336"/>
                        <a:pt x="561" y="7908"/>
                        <a:pt x="2276" y="7146"/>
                      </a:cubicBezTo>
                      <a:lnTo>
                        <a:pt x="2276" y="71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4" name="Freeform: Shape 883">
                  <a:extLst>
                    <a:ext uri="{FF2B5EF4-FFF2-40B4-BE49-F238E27FC236}">
                      <a16:creationId xmlns:a16="http://schemas.microsoft.com/office/drawing/2014/main" xmlns="" id="{CC442E67-49E2-48B8-96DE-327A40B06F00}"/>
                    </a:ext>
                  </a:extLst>
                </p:cNvPr>
                <p:cNvSpPr/>
                <p:nvPr/>
              </p:nvSpPr>
              <p:spPr>
                <a:xfrm>
                  <a:off x="6134425" y="4258101"/>
                  <a:ext cx="15189" cy="14206"/>
                </a:xfrm>
                <a:custGeom>
                  <a:avLst/>
                  <a:gdLst>
                    <a:gd name="connsiteX0" fmla="*/ 2913 w 15189"/>
                    <a:gd name="connsiteY0" fmla="*/ 13575 h 14206"/>
                    <a:gd name="connsiteX1" fmla="*/ 14438 w 15189"/>
                    <a:gd name="connsiteY1" fmla="*/ 2812 h 14206"/>
                    <a:gd name="connsiteX2" fmla="*/ 12914 w 15189"/>
                    <a:gd name="connsiteY2" fmla="*/ 240 h 14206"/>
                    <a:gd name="connsiteX3" fmla="*/ 246 w 15189"/>
                    <a:gd name="connsiteY3" fmla="*/ 12051 h 14206"/>
                    <a:gd name="connsiteX4" fmla="*/ 2913 w 15189"/>
                    <a:gd name="connsiteY4" fmla="*/ 13575 h 14206"/>
                    <a:gd name="connsiteX5" fmla="*/ 2913 w 15189"/>
                    <a:gd name="connsiteY5" fmla="*/ 13575 h 14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89" h="14206">
                      <a:moveTo>
                        <a:pt x="2913" y="13575"/>
                      </a:moveTo>
                      <a:cubicBezTo>
                        <a:pt x="6056" y="9003"/>
                        <a:pt x="9771" y="5574"/>
                        <a:pt x="14438" y="2812"/>
                      </a:cubicBezTo>
                      <a:cubicBezTo>
                        <a:pt x="16152" y="1859"/>
                        <a:pt x="14628" y="-808"/>
                        <a:pt x="12914" y="240"/>
                      </a:cubicBezTo>
                      <a:cubicBezTo>
                        <a:pt x="7770" y="3288"/>
                        <a:pt x="3675" y="7193"/>
                        <a:pt x="246" y="12051"/>
                      </a:cubicBezTo>
                      <a:cubicBezTo>
                        <a:pt x="-802" y="13575"/>
                        <a:pt x="1770" y="15099"/>
                        <a:pt x="2913" y="13575"/>
                      </a:cubicBezTo>
                      <a:lnTo>
                        <a:pt x="2913" y="13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5" name="Freeform: Shape 884">
                  <a:extLst>
                    <a:ext uri="{FF2B5EF4-FFF2-40B4-BE49-F238E27FC236}">
                      <a16:creationId xmlns:a16="http://schemas.microsoft.com/office/drawing/2014/main" xmlns="" id="{59659ED7-BA3A-4649-8896-8AD761D10BBE}"/>
                    </a:ext>
                  </a:extLst>
                </p:cNvPr>
                <p:cNvSpPr/>
                <p:nvPr/>
              </p:nvSpPr>
              <p:spPr>
                <a:xfrm>
                  <a:off x="6149637" y="4266991"/>
                  <a:ext cx="15980" cy="11920"/>
                </a:xfrm>
                <a:custGeom>
                  <a:avLst/>
                  <a:gdLst>
                    <a:gd name="connsiteX0" fmla="*/ 2655 w 15980"/>
                    <a:gd name="connsiteY0" fmla="*/ 11543 h 11920"/>
                    <a:gd name="connsiteX1" fmla="*/ 15228 w 15980"/>
                    <a:gd name="connsiteY1" fmla="*/ 2780 h 11920"/>
                    <a:gd name="connsiteX2" fmla="*/ 13704 w 15980"/>
                    <a:gd name="connsiteY2" fmla="*/ 208 h 11920"/>
                    <a:gd name="connsiteX3" fmla="*/ 465 w 15980"/>
                    <a:gd name="connsiteY3" fmla="*/ 9447 h 11920"/>
                    <a:gd name="connsiteX4" fmla="*/ 2655 w 15980"/>
                    <a:gd name="connsiteY4" fmla="*/ 11543 h 11920"/>
                    <a:gd name="connsiteX5" fmla="*/ 2655 w 15980"/>
                    <a:gd name="connsiteY5" fmla="*/ 11543 h 11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980" h="11920">
                      <a:moveTo>
                        <a:pt x="2655" y="11543"/>
                      </a:moveTo>
                      <a:cubicBezTo>
                        <a:pt x="6561" y="8114"/>
                        <a:pt x="10752" y="5256"/>
                        <a:pt x="15228" y="2780"/>
                      </a:cubicBezTo>
                      <a:cubicBezTo>
                        <a:pt x="16943" y="1827"/>
                        <a:pt x="15419" y="-744"/>
                        <a:pt x="13704" y="208"/>
                      </a:cubicBezTo>
                      <a:cubicBezTo>
                        <a:pt x="8942" y="2875"/>
                        <a:pt x="4560" y="5923"/>
                        <a:pt x="465" y="9447"/>
                      </a:cubicBezTo>
                      <a:cubicBezTo>
                        <a:pt x="-964" y="10686"/>
                        <a:pt x="1227" y="12781"/>
                        <a:pt x="2655" y="11543"/>
                      </a:cubicBezTo>
                      <a:lnTo>
                        <a:pt x="2655" y="115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6" name="Freeform: Shape 885">
                  <a:extLst>
                    <a:ext uri="{FF2B5EF4-FFF2-40B4-BE49-F238E27FC236}">
                      <a16:creationId xmlns:a16="http://schemas.microsoft.com/office/drawing/2014/main" xmlns="" id="{87B63A60-2127-4230-891E-EF630CA971B1}"/>
                    </a:ext>
                  </a:extLst>
                </p:cNvPr>
                <p:cNvSpPr/>
                <p:nvPr/>
              </p:nvSpPr>
              <p:spPr>
                <a:xfrm>
                  <a:off x="6113871" y="4204281"/>
                  <a:ext cx="43884" cy="34291"/>
                </a:xfrm>
                <a:custGeom>
                  <a:avLst/>
                  <a:gdLst>
                    <a:gd name="connsiteX0" fmla="*/ 22229 w 43884"/>
                    <a:gd name="connsiteY0" fmla="*/ 32342 h 34291"/>
                    <a:gd name="connsiteX1" fmla="*/ 2893 w 43884"/>
                    <a:gd name="connsiteY1" fmla="*/ 12816 h 34291"/>
                    <a:gd name="connsiteX2" fmla="*/ 21943 w 43884"/>
                    <a:gd name="connsiteY2" fmla="*/ 32152 h 34291"/>
                    <a:gd name="connsiteX3" fmla="*/ 23753 w 43884"/>
                    <a:gd name="connsiteY3" fmla="*/ 31961 h 34291"/>
                    <a:gd name="connsiteX4" fmla="*/ 40993 w 43884"/>
                    <a:gd name="connsiteY4" fmla="*/ 719 h 34291"/>
                    <a:gd name="connsiteX5" fmla="*/ 29087 w 43884"/>
                    <a:gd name="connsiteY5" fmla="*/ 5673 h 34291"/>
                    <a:gd name="connsiteX6" fmla="*/ 22896 w 43884"/>
                    <a:gd name="connsiteY6" fmla="*/ 24818 h 34291"/>
                    <a:gd name="connsiteX7" fmla="*/ 25944 w 43884"/>
                    <a:gd name="connsiteY7" fmla="*/ 24818 h 34291"/>
                    <a:gd name="connsiteX8" fmla="*/ 28706 w 43884"/>
                    <a:gd name="connsiteY8" fmla="*/ 11483 h 34291"/>
                    <a:gd name="connsiteX9" fmla="*/ 32135 w 43884"/>
                    <a:gd name="connsiteY9" fmla="*/ 6911 h 34291"/>
                    <a:gd name="connsiteX10" fmla="*/ 39564 w 43884"/>
                    <a:gd name="connsiteY10" fmla="*/ 9482 h 34291"/>
                    <a:gd name="connsiteX11" fmla="*/ 25848 w 43884"/>
                    <a:gd name="connsiteY11" fmla="*/ 25961 h 34291"/>
                    <a:gd name="connsiteX12" fmla="*/ 18228 w 43884"/>
                    <a:gd name="connsiteY12" fmla="*/ 26913 h 34291"/>
                    <a:gd name="connsiteX13" fmla="*/ 7560 w 43884"/>
                    <a:gd name="connsiteY13" fmla="*/ 21389 h 34291"/>
                    <a:gd name="connsiteX14" fmla="*/ 11180 w 43884"/>
                    <a:gd name="connsiteY14" fmla="*/ 17483 h 34291"/>
                    <a:gd name="connsiteX15" fmla="*/ 15561 w 43884"/>
                    <a:gd name="connsiteY15" fmla="*/ 22627 h 34291"/>
                    <a:gd name="connsiteX16" fmla="*/ 19467 w 43884"/>
                    <a:gd name="connsiteY16" fmla="*/ 33295 h 34291"/>
                    <a:gd name="connsiteX17" fmla="*/ 22229 w 43884"/>
                    <a:gd name="connsiteY17" fmla="*/ 32342 h 34291"/>
                    <a:gd name="connsiteX18" fmla="*/ 22229 w 43884"/>
                    <a:gd name="connsiteY18" fmla="*/ 32342 h 3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3884" h="34291">
                      <a:moveTo>
                        <a:pt x="22229" y="32342"/>
                      </a:moveTo>
                      <a:cubicBezTo>
                        <a:pt x="20991" y="25580"/>
                        <a:pt x="12704" y="6911"/>
                        <a:pt x="2893" y="12816"/>
                      </a:cubicBezTo>
                      <a:cubicBezTo>
                        <a:pt x="-8823" y="19865"/>
                        <a:pt x="18609" y="30533"/>
                        <a:pt x="21943" y="32152"/>
                      </a:cubicBezTo>
                      <a:cubicBezTo>
                        <a:pt x="22515" y="32438"/>
                        <a:pt x="23277" y="32438"/>
                        <a:pt x="23753" y="31961"/>
                      </a:cubicBezTo>
                      <a:cubicBezTo>
                        <a:pt x="27753" y="28247"/>
                        <a:pt x="52137" y="7196"/>
                        <a:pt x="40993" y="719"/>
                      </a:cubicBezTo>
                      <a:cubicBezTo>
                        <a:pt x="36707" y="-1757"/>
                        <a:pt x="31659" y="2720"/>
                        <a:pt x="29087" y="5673"/>
                      </a:cubicBezTo>
                      <a:cubicBezTo>
                        <a:pt x="24324" y="11007"/>
                        <a:pt x="22419" y="17865"/>
                        <a:pt x="22896" y="24818"/>
                      </a:cubicBezTo>
                      <a:cubicBezTo>
                        <a:pt x="22991" y="26723"/>
                        <a:pt x="26039" y="26723"/>
                        <a:pt x="25944" y="24818"/>
                      </a:cubicBezTo>
                      <a:cubicBezTo>
                        <a:pt x="25658" y="20055"/>
                        <a:pt x="26325" y="15674"/>
                        <a:pt x="28706" y="11483"/>
                      </a:cubicBezTo>
                      <a:cubicBezTo>
                        <a:pt x="29658" y="9768"/>
                        <a:pt x="30801" y="8244"/>
                        <a:pt x="32135" y="6911"/>
                      </a:cubicBezTo>
                      <a:cubicBezTo>
                        <a:pt x="34040" y="4339"/>
                        <a:pt x="36516" y="5196"/>
                        <a:pt x="39564" y="9482"/>
                      </a:cubicBezTo>
                      <a:cubicBezTo>
                        <a:pt x="40041" y="11769"/>
                        <a:pt x="28039" y="24246"/>
                        <a:pt x="25848" y="25961"/>
                      </a:cubicBezTo>
                      <a:cubicBezTo>
                        <a:pt x="22324" y="28532"/>
                        <a:pt x="22038" y="28247"/>
                        <a:pt x="18228" y="26913"/>
                      </a:cubicBezTo>
                      <a:cubicBezTo>
                        <a:pt x="17085" y="26532"/>
                        <a:pt x="7656" y="22341"/>
                        <a:pt x="7560" y="21389"/>
                      </a:cubicBezTo>
                      <a:cubicBezTo>
                        <a:pt x="8799" y="20055"/>
                        <a:pt x="9942" y="18817"/>
                        <a:pt x="11180" y="17483"/>
                      </a:cubicBezTo>
                      <a:cubicBezTo>
                        <a:pt x="12894" y="19007"/>
                        <a:pt x="14323" y="20722"/>
                        <a:pt x="15561" y="22627"/>
                      </a:cubicBezTo>
                      <a:cubicBezTo>
                        <a:pt x="17657" y="25865"/>
                        <a:pt x="18800" y="29485"/>
                        <a:pt x="19467" y="33295"/>
                      </a:cubicBezTo>
                      <a:cubicBezTo>
                        <a:pt x="19657" y="35105"/>
                        <a:pt x="22515" y="34248"/>
                        <a:pt x="22229" y="32342"/>
                      </a:cubicBezTo>
                      <a:lnTo>
                        <a:pt x="22229" y="323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7" name="Freeform: Shape 886">
                  <a:extLst>
                    <a:ext uri="{FF2B5EF4-FFF2-40B4-BE49-F238E27FC236}">
                      <a16:creationId xmlns:a16="http://schemas.microsoft.com/office/drawing/2014/main" xmlns="" id="{1D8100D7-E5CF-4352-97EE-E0A5EAA9D6B7}"/>
                    </a:ext>
                  </a:extLst>
                </p:cNvPr>
                <p:cNvSpPr/>
                <p:nvPr/>
              </p:nvSpPr>
              <p:spPr>
                <a:xfrm>
                  <a:off x="6059708" y="4247417"/>
                  <a:ext cx="40511" cy="38548"/>
                </a:xfrm>
                <a:custGeom>
                  <a:avLst/>
                  <a:gdLst>
                    <a:gd name="connsiteX0" fmla="*/ 1907 w 40511"/>
                    <a:gd name="connsiteY0" fmla="*/ 3590 h 38548"/>
                    <a:gd name="connsiteX1" fmla="*/ 37054 w 40511"/>
                    <a:gd name="connsiteY1" fmla="*/ 36642 h 38548"/>
                    <a:gd name="connsiteX2" fmla="*/ 40007 w 40511"/>
                    <a:gd name="connsiteY2" fmla="*/ 37404 h 38548"/>
                    <a:gd name="connsiteX3" fmla="*/ 1145 w 40511"/>
                    <a:gd name="connsiteY3" fmla="*/ 637 h 38548"/>
                    <a:gd name="connsiteX4" fmla="*/ 1907 w 40511"/>
                    <a:gd name="connsiteY4" fmla="*/ 3590 h 38548"/>
                    <a:gd name="connsiteX5" fmla="*/ 1907 w 40511"/>
                    <a:gd name="connsiteY5" fmla="*/ 3590 h 38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511" h="38548">
                      <a:moveTo>
                        <a:pt x="1907" y="3590"/>
                      </a:moveTo>
                      <a:cubicBezTo>
                        <a:pt x="22004" y="-220"/>
                        <a:pt x="40673" y="15782"/>
                        <a:pt x="37054" y="36642"/>
                      </a:cubicBezTo>
                      <a:cubicBezTo>
                        <a:pt x="36768" y="38547"/>
                        <a:pt x="39626" y="39404"/>
                        <a:pt x="40007" y="37404"/>
                      </a:cubicBezTo>
                      <a:cubicBezTo>
                        <a:pt x="44007" y="14258"/>
                        <a:pt x="23624" y="-3649"/>
                        <a:pt x="1145" y="637"/>
                      </a:cubicBezTo>
                      <a:cubicBezTo>
                        <a:pt x="-856" y="1018"/>
                        <a:pt x="2" y="3971"/>
                        <a:pt x="1907" y="3590"/>
                      </a:cubicBezTo>
                      <a:lnTo>
                        <a:pt x="1907" y="3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8" name="Freeform: Shape 887">
                  <a:extLst>
                    <a:ext uri="{FF2B5EF4-FFF2-40B4-BE49-F238E27FC236}">
                      <a16:creationId xmlns:a16="http://schemas.microsoft.com/office/drawing/2014/main" xmlns="" id="{2AFF4033-E2A5-4BB7-BCDD-41103EF3375E}"/>
                    </a:ext>
                  </a:extLst>
                </p:cNvPr>
                <p:cNvSpPr/>
                <p:nvPr/>
              </p:nvSpPr>
              <p:spPr>
                <a:xfrm>
                  <a:off x="6060919" y="4275889"/>
                  <a:ext cx="124289" cy="34207"/>
                </a:xfrm>
                <a:custGeom>
                  <a:avLst/>
                  <a:gdLst>
                    <a:gd name="connsiteX0" fmla="*/ 1076 w 124289"/>
                    <a:gd name="connsiteY0" fmla="*/ 3026 h 34207"/>
                    <a:gd name="connsiteX1" fmla="*/ 122425 w 124289"/>
                    <a:gd name="connsiteY1" fmla="*/ 34173 h 34207"/>
                    <a:gd name="connsiteX2" fmla="*/ 123187 w 124289"/>
                    <a:gd name="connsiteY2" fmla="*/ 31220 h 34207"/>
                    <a:gd name="connsiteX3" fmla="*/ 1838 w 124289"/>
                    <a:gd name="connsiteY3" fmla="*/ 73 h 34207"/>
                    <a:gd name="connsiteX4" fmla="*/ 1076 w 124289"/>
                    <a:gd name="connsiteY4" fmla="*/ 3026 h 34207"/>
                    <a:gd name="connsiteX5" fmla="*/ 1076 w 124289"/>
                    <a:gd name="connsiteY5" fmla="*/ 3026 h 34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89" h="34207">
                      <a:moveTo>
                        <a:pt x="1076" y="3026"/>
                      </a:moveTo>
                      <a:cubicBezTo>
                        <a:pt x="41081" y="15123"/>
                        <a:pt x="81562" y="25505"/>
                        <a:pt x="122425" y="34173"/>
                      </a:cubicBezTo>
                      <a:cubicBezTo>
                        <a:pt x="124330" y="34553"/>
                        <a:pt x="125092" y="31696"/>
                        <a:pt x="123187" y="31220"/>
                      </a:cubicBezTo>
                      <a:cubicBezTo>
                        <a:pt x="82324" y="22552"/>
                        <a:pt x="41843" y="12170"/>
                        <a:pt x="1838" y="73"/>
                      </a:cubicBezTo>
                      <a:cubicBezTo>
                        <a:pt x="28" y="-498"/>
                        <a:pt x="-829" y="2454"/>
                        <a:pt x="1076" y="3026"/>
                      </a:cubicBezTo>
                      <a:lnTo>
                        <a:pt x="1076" y="30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49" name="Graphic 495">
                <a:extLst>
                  <a:ext uri="{FF2B5EF4-FFF2-40B4-BE49-F238E27FC236}">
                    <a16:creationId xmlns:a16="http://schemas.microsoft.com/office/drawing/2014/main" xmlns="" id="{782CCC2E-6CC5-4B86-975F-44A6E7F507FF}"/>
                  </a:ext>
                </a:extLst>
              </p:cNvPr>
              <p:cNvGrpSpPr/>
              <p:nvPr/>
            </p:nvGrpSpPr>
            <p:grpSpPr>
              <a:xfrm>
                <a:off x="5562690" y="2989123"/>
                <a:ext cx="107351" cy="124884"/>
                <a:chOff x="5562690" y="2989123"/>
                <a:chExt cx="107351" cy="124884"/>
              </a:xfrm>
            </p:grpSpPr>
            <p:sp>
              <p:nvSpPr>
                <p:cNvPr id="879" name="Freeform: Shape 878">
                  <a:extLst>
                    <a:ext uri="{FF2B5EF4-FFF2-40B4-BE49-F238E27FC236}">
                      <a16:creationId xmlns:a16="http://schemas.microsoft.com/office/drawing/2014/main" xmlns="" id="{9B9A59F2-DBAD-43CD-855F-B092D1FA433A}"/>
                    </a:ext>
                  </a:extLst>
                </p:cNvPr>
                <p:cNvSpPr/>
                <p:nvPr/>
              </p:nvSpPr>
              <p:spPr>
                <a:xfrm>
                  <a:off x="5562690" y="2989123"/>
                  <a:ext cx="107351" cy="124884"/>
                </a:xfrm>
                <a:custGeom>
                  <a:avLst/>
                  <a:gdLst>
                    <a:gd name="connsiteX0" fmla="*/ 107351 w 107351"/>
                    <a:gd name="connsiteY0" fmla="*/ 109263 h 124884"/>
                    <a:gd name="connsiteX1" fmla="*/ 91730 w 107351"/>
                    <a:gd name="connsiteY1" fmla="*/ 38874 h 124884"/>
                    <a:gd name="connsiteX2" fmla="*/ 88873 w 107351"/>
                    <a:gd name="connsiteY2" fmla="*/ 76974 h 124884"/>
                    <a:gd name="connsiteX3" fmla="*/ 39533 w 107351"/>
                    <a:gd name="connsiteY3" fmla="*/ 1345 h 124884"/>
                    <a:gd name="connsiteX4" fmla="*/ 66203 w 107351"/>
                    <a:gd name="connsiteY4" fmla="*/ 61543 h 124884"/>
                    <a:gd name="connsiteX5" fmla="*/ 16769 w 107351"/>
                    <a:gd name="connsiteY5" fmla="*/ 19157 h 124884"/>
                    <a:gd name="connsiteX6" fmla="*/ 55059 w 107351"/>
                    <a:gd name="connsiteY6" fmla="*/ 75545 h 124884"/>
                    <a:gd name="connsiteX7" fmla="*/ 1529 w 107351"/>
                    <a:gd name="connsiteY7" fmla="*/ 38302 h 124884"/>
                    <a:gd name="connsiteX8" fmla="*/ 43058 w 107351"/>
                    <a:gd name="connsiteY8" fmla="*/ 87165 h 124884"/>
                    <a:gd name="connsiteX9" fmla="*/ 13435 w 107351"/>
                    <a:gd name="connsiteY9" fmla="*/ 76688 h 124884"/>
                    <a:gd name="connsiteX10" fmla="*/ 52392 w 107351"/>
                    <a:gd name="connsiteY10" fmla="*/ 124884 h 124884"/>
                    <a:gd name="connsiteX11" fmla="*/ 107351 w 107351"/>
                    <a:gd name="connsiteY11" fmla="*/ 109263 h 12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351" h="124884">
                      <a:moveTo>
                        <a:pt x="107351" y="109263"/>
                      </a:moveTo>
                      <a:cubicBezTo>
                        <a:pt x="107351" y="109263"/>
                        <a:pt x="94778" y="45827"/>
                        <a:pt x="91730" y="38874"/>
                      </a:cubicBezTo>
                      <a:cubicBezTo>
                        <a:pt x="89349" y="33539"/>
                        <a:pt x="88873" y="76974"/>
                        <a:pt x="88873" y="76974"/>
                      </a:cubicBezTo>
                      <a:cubicBezTo>
                        <a:pt x="88873" y="76974"/>
                        <a:pt x="39533" y="-11895"/>
                        <a:pt x="39533" y="1345"/>
                      </a:cubicBezTo>
                      <a:cubicBezTo>
                        <a:pt x="39533" y="14585"/>
                        <a:pt x="66203" y="61543"/>
                        <a:pt x="66203" y="61543"/>
                      </a:cubicBezTo>
                      <a:cubicBezTo>
                        <a:pt x="66203" y="61543"/>
                        <a:pt x="5720" y="2774"/>
                        <a:pt x="16769" y="19157"/>
                      </a:cubicBezTo>
                      <a:cubicBezTo>
                        <a:pt x="27818" y="35540"/>
                        <a:pt x="55059" y="75545"/>
                        <a:pt x="55059" y="75545"/>
                      </a:cubicBezTo>
                      <a:cubicBezTo>
                        <a:pt x="55059" y="75545"/>
                        <a:pt x="-10759" y="17919"/>
                        <a:pt x="1529" y="38302"/>
                      </a:cubicBezTo>
                      <a:cubicBezTo>
                        <a:pt x="13816" y="58685"/>
                        <a:pt x="43058" y="87165"/>
                        <a:pt x="43058" y="87165"/>
                      </a:cubicBezTo>
                      <a:cubicBezTo>
                        <a:pt x="43058" y="87165"/>
                        <a:pt x="-2567" y="59733"/>
                        <a:pt x="13435" y="76688"/>
                      </a:cubicBezTo>
                      <a:cubicBezTo>
                        <a:pt x="29437" y="93642"/>
                        <a:pt x="39343" y="93452"/>
                        <a:pt x="52392" y="124884"/>
                      </a:cubicBezTo>
                      <a:lnTo>
                        <a:pt x="107351" y="109263"/>
                      </a:lnTo>
                      <a:close/>
                    </a:path>
                  </a:pathLst>
                </a:custGeom>
                <a:solidFill>
                  <a:srgbClr val="F4D2B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0" name="Freeform: Shape 879">
                  <a:extLst>
                    <a:ext uri="{FF2B5EF4-FFF2-40B4-BE49-F238E27FC236}">
                      <a16:creationId xmlns:a16="http://schemas.microsoft.com/office/drawing/2014/main" xmlns="" id="{E800E011-9273-416C-BB4B-55CD3D1C6AE6}"/>
                    </a:ext>
                  </a:extLst>
                </p:cNvPr>
                <p:cNvSpPr/>
                <p:nvPr/>
              </p:nvSpPr>
              <p:spPr>
                <a:xfrm>
                  <a:off x="5611247" y="3075084"/>
                  <a:ext cx="49384" cy="22359"/>
                </a:xfrm>
                <a:custGeom>
                  <a:avLst/>
                  <a:gdLst>
                    <a:gd name="connsiteX0" fmla="*/ 49269 w 49384"/>
                    <a:gd name="connsiteY0" fmla="*/ 20159 h 22359"/>
                    <a:gd name="connsiteX1" fmla="*/ 1739 w 49384"/>
                    <a:gd name="connsiteY1" fmla="*/ 2252 h 22359"/>
                    <a:gd name="connsiteX2" fmla="*/ 3073 w 49384"/>
                    <a:gd name="connsiteY2" fmla="*/ 7110 h 22359"/>
                    <a:gd name="connsiteX3" fmla="*/ 30981 w 49384"/>
                    <a:gd name="connsiteY3" fmla="*/ 9491 h 22359"/>
                    <a:gd name="connsiteX4" fmla="*/ 46221 w 49384"/>
                    <a:gd name="connsiteY4" fmla="*/ 21969 h 22359"/>
                    <a:gd name="connsiteX5" fmla="*/ 49269 w 49384"/>
                    <a:gd name="connsiteY5" fmla="*/ 20159 h 22359"/>
                    <a:gd name="connsiteX6" fmla="*/ 49269 w 49384"/>
                    <a:gd name="connsiteY6" fmla="*/ 20159 h 22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384" h="22359">
                      <a:moveTo>
                        <a:pt x="49269" y="20159"/>
                      </a:moveTo>
                      <a:cubicBezTo>
                        <a:pt x="43745" y="2538"/>
                        <a:pt x="17075" y="-3844"/>
                        <a:pt x="1739" y="2252"/>
                      </a:cubicBezTo>
                      <a:cubicBezTo>
                        <a:pt x="-1213" y="3490"/>
                        <a:pt x="-166" y="7681"/>
                        <a:pt x="3073" y="7110"/>
                      </a:cubicBezTo>
                      <a:cubicBezTo>
                        <a:pt x="12788" y="5395"/>
                        <a:pt x="21932" y="4919"/>
                        <a:pt x="30981" y="9491"/>
                      </a:cubicBezTo>
                      <a:cubicBezTo>
                        <a:pt x="37172" y="12539"/>
                        <a:pt x="40982" y="17873"/>
                        <a:pt x="46221" y="21969"/>
                      </a:cubicBezTo>
                      <a:cubicBezTo>
                        <a:pt x="47555" y="22921"/>
                        <a:pt x="49936" y="22064"/>
                        <a:pt x="49269" y="20159"/>
                      </a:cubicBezTo>
                      <a:lnTo>
                        <a:pt x="49269" y="2015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xmlns="" id="{4E39E8C6-34C3-4C6D-AFDC-963385752EDC}"/>
                  </a:ext>
                </a:extLst>
              </p:cNvPr>
              <p:cNvSpPr/>
              <p:nvPr/>
            </p:nvSpPr>
            <p:spPr>
              <a:xfrm>
                <a:off x="5783960" y="3673506"/>
                <a:ext cx="277082" cy="544067"/>
              </a:xfrm>
              <a:custGeom>
                <a:avLst/>
                <a:gdLst>
                  <a:gd name="connsiteX0" fmla="*/ 277082 w 277082"/>
                  <a:gd name="connsiteY0" fmla="*/ 15145 h 544067"/>
                  <a:gd name="connsiteX1" fmla="*/ 129826 w 277082"/>
                  <a:gd name="connsiteY1" fmla="*/ 544068 h 544067"/>
                  <a:gd name="connsiteX2" fmla="*/ 0 w 277082"/>
                  <a:gd name="connsiteY2" fmla="*/ 521399 h 544067"/>
                  <a:gd name="connsiteX3" fmla="*/ 95821 w 277082"/>
                  <a:gd name="connsiteY3" fmla="*/ 0 h 54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082" h="544067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616E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1" name="Freeform: Shape 550">
                <a:extLst>
                  <a:ext uri="{FF2B5EF4-FFF2-40B4-BE49-F238E27FC236}">
                    <a16:creationId xmlns:a16="http://schemas.microsoft.com/office/drawing/2014/main" xmlns="" id="{0278CF82-5257-4462-9947-2EC04CED992D}"/>
                  </a:ext>
                </a:extLst>
              </p:cNvPr>
              <p:cNvSpPr/>
              <p:nvPr/>
            </p:nvSpPr>
            <p:spPr>
              <a:xfrm>
                <a:off x="6027038" y="3688651"/>
                <a:ext cx="241839" cy="528923"/>
              </a:xfrm>
              <a:custGeom>
                <a:avLst/>
                <a:gdLst>
                  <a:gd name="connsiteX0" fmla="*/ 241840 w 241839"/>
                  <a:gd name="connsiteY0" fmla="*/ 0 h 528923"/>
                  <a:gd name="connsiteX1" fmla="*/ 143637 w 241839"/>
                  <a:gd name="connsiteY1" fmla="*/ 528923 h 528923"/>
                  <a:gd name="connsiteX2" fmla="*/ 0 w 241839"/>
                  <a:gd name="connsiteY2" fmla="*/ 528923 h 528923"/>
                  <a:gd name="connsiteX3" fmla="*/ 52959 w 241839"/>
                  <a:gd name="connsiteY3" fmla="*/ 7334 h 52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839" h="528923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616E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2" name="Freeform: Shape 551">
                <a:extLst>
                  <a:ext uri="{FF2B5EF4-FFF2-40B4-BE49-F238E27FC236}">
                    <a16:creationId xmlns:a16="http://schemas.microsoft.com/office/drawing/2014/main" xmlns="" id="{97C32A1A-7552-4DC1-9097-C11B163AB1C4}"/>
                  </a:ext>
                </a:extLst>
              </p:cNvPr>
              <p:cNvSpPr/>
              <p:nvPr/>
            </p:nvSpPr>
            <p:spPr>
              <a:xfrm>
                <a:off x="5599650" y="3086290"/>
                <a:ext cx="962693" cy="694614"/>
              </a:xfrm>
              <a:custGeom>
                <a:avLst/>
                <a:gdLst>
                  <a:gd name="connsiteX0" fmla="*/ 166118 w 962693"/>
                  <a:gd name="connsiteY0" fmla="*/ 274987 h 694614"/>
                  <a:gd name="connsiteX1" fmla="*/ 292515 w 962693"/>
                  <a:gd name="connsiteY1" fmla="*/ 215074 h 694614"/>
                  <a:gd name="connsiteX2" fmla="*/ 256986 w 962693"/>
                  <a:gd name="connsiteY2" fmla="*/ 609314 h 694614"/>
                  <a:gd name="connsiteX3" fmla="*/ 690755 w 962693"/>
                  <a:gd name="connsiteY3" fmla="*/ 631317 h 694614"/>
                  <a:gd name="connsiteX4" fmla="*/ 606268 w 962693"/>
                  <a:gd name="connsiteY4" fmla="*/ 240411 h 694614"/>
                  <a:gd name="connsiteX5" fmla="*/ 906972 w 962693"/>
                  <a:gd name="connsiteY5" fmla="*/ 578739 h 694614"/>
                  <a:gd name="connsiteX6" fmla="*/ 962694 w 962693"/>
                  <a:gd name="connsiteY6" fmla="*/ 512350 h 694614"/>
                  <a:gd name="connsiteX7" fmla="*/ 599791 w 962693"/>
                  <a:gd name="connsiteY7" fmla="*/ 91916 h 694614"/>
                  <a:gd name="connsiteX8" fmla="*/ 528163 w 962693"/>
                  <a:gd name="connsiteY8" fmla="*/ 62960 h 694614"/>
                  <a:gd name="connsiteX9" fmla="*/ 359952 w 962693"/>
                  <a:gd name="connsiteY9" fmla="*/ 77153 h 694614"/>
                  <a:gd name="connsiteX10" fmla="*/ 344616 w 962693"/>
                  <a:gd name="connsiteY10" fmla="*/ 79439 h 694614"/>
                  <a:gd name="connsiteX11" fmla="*/ 292800 w 962693"/>
                  <a:gd name="connsiteY11" fmla="*/ 95631 h 694614"/>
                  <a:gd name="connsiteX12" fmla="*/ 138114 w 962693"/>
                  <a:gd name="connsiteY12" fmla="*/ 172879 h 694614"/>
                  <a:gd name="connsiteX13" fmla="*/ 81631 w 962693"/>
                  <a:gd name="connsiteY13" fmla="*/ 0 h 694614"/>
                  <a:gd name="connsiteX14" fmla="*/ 2 w 962693"/>
                  <a:gd name="connsiteY14" fmla="*/ 33909 h 694614"/>
                  <a:gd name="connsiteX15" fmla="*/ 166118 w 962693"/>
                  <a:gd name="connsiteY15" fmla="*/ 274987 h 69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2693" h="694614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FFB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3" name="Freeform: Shape 552">
                <a:extLst>
                  <a:ext uri="{FF2B5EF4-FFF2-40B4-BE49-F238E27FC236}">
                    <a16:creationId xmlns:a16="http://schemas.microsoft.com/office/drawing/2014/main" xmlns="" id="{F7BC5E73-E497-496C-948E-A06B102846B1}"/>
                  </a:ext>
                </a:extLst>
              </p:cNvPr>
              <p:cNvSpPr/>
              <p:nvPr/>
            </p:nvSpPr>
            <p:spPr>
              <a:xfrm>
                <a:off x="6129418" y="3156143"/>
                <a:ext cx="79533" cy="173300"/>
              </a:xfrm>
              <a:custGeom>
                <a:avLst/>
                <a:gdLst>
                  <a:gd name="connsiteX0" fmla="*/ 109 w 79533"/>
                  <a:gd name="connsiteY0" fmla="*/ 1870 h 173300"/>
                  <a:gd name="connsiteX1" fmla="*/ 73547 w 79533"/>
                  <a:gd name="connsiteY1" fmla="*/ 171320 h 173300"/>
                  <a:gd name="connsiteX2" fmla="*/ 79357 w 79533"/>
                  <a:gd name="connsiteY2" fmla="*/ 169700 h 173300"/>
                  <a:gd name="connsiteX3" fmla="*/ 2871 w 79533"/>
                  <a:gd name="connsiteY3" fmla="*/ 632 h 173300"/>
                  <a:gd name="connsiteX4" fmla="*/ 109 w 79533"/>
                  <a:gd name="connsiteY4" fmla="*/ 1870 h 173300"/>
                  <a:gd name="connsiteX5" fmla="*/ 109 w 79533"/>
                  <a:gd name="connsiteY5" fmla="*/ 1870 h 17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533" h="17330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4" name="Freeform: Shape 553">
                <a:extLst>
                  <a:ext uri="{FF2B5EF4-FFF2-40B4-BE49-F238E27FC236}">
                    <a16:creationId xmlns:a16="http://schemas.microsoft.com/office/drawing/2014/main" xmlns="" id="{DD5ED30F-2CA4-4459-BD98-D4234DA1186A}"/>
                  </a:ext>
                </a:extLst>
              </p:cNvPr>
              <p:cNvSpPr/>
              <p:nvPr/>
            </p:nvSpPr>
            <p:spPr>
              <a:xfrm>
                <a:off x="5890492" y="3168770"/>
                <a:ext cx="59438" cy="134316"/>
              </a:xfrm>
              <a:custGeom>
                <a:avLst/>
                <a:gdLst>
                  <a:gd name="connsiteX0" fmla="*/ 1672 w 59438"/>
                  <a:gd name="connsiteY0" fmla="*/ 134309 h 134316"/>
                  <a:gd name="connsiteX1" fmla="*/ 54250 w 59438"/>
                  <a:gd name="connsiteY1" fmla="*/ 83350 h 134316"/>
                  <a:gd name="connsiteX2" fmla="*/ 39963 w 59438"/>
                  <a:gd name="connsiteY2" fmla="*/ 482 h 134316"/>
                  <a:gd name="connsiteX3" fmla="*/ 36915 w 59438"/>
                  <a:gd name="connsiteY3" fmla="*/ 4483 h 134316"/>
                  <a:gd name="connsiteX4" fmla="*/ 1291 w 59438"/>
                  <a:gd name="connsiteY4" fmla="*/ 130975 h 134316"/>
                  <a:gd name="connsiteX5" fmla="*/ 1672 w 59438"/>
                  <a:gd name="connsiteY5" fmla="*/ 134309 h 134316"/>
                  <a:gd name="connsiteX6" fmla="*/ 1672 w 59438"/>
                  <a:gd name="connsiteY6" fmla="*/ 134309 h 13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38" h="134316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5" name="Freeform: Shape 554">
                <a:extLst>
                  <a:ext uri="{FF2B5EF4-FFF2-40B4-BE49-F238E27FC236}">
                    <a16:creationId xmlns:a16="http://schemas.microsoft.com/office/drawing/2014/main" xmlns="" id="{29D344DF-252E-46D7-B0A1-076C061F0FCB}"/>
                  </a:ext>
                </a:extLst>
              </p:cNvPr>
              <p:cNvSpPr/>
              <p:nvPr/>
            </p:nvSpPr>
            <p:spPr>
              <a:xfrm>
                <a:off x="5899466" y="3525275"/>
                <a:ext cx="57775" cy="113508"/>
              </a:xfrm>
              <a:custGeom>
                <a:avLst/>
                <a:gdLst>
                  <a:gd name="connsiteX0" fmla="*/ 48800 w 57775"/>
                  <a:gd name="connsiteY0" fmla="*/ 2688 h 113508"/>
                  <a:gd name="connsiteX1" fmla="*/ 1937 w 57775"/>
                  <a:gd name="connsiteY1" fmla="*/ 106416 h 113508"/>
                  <a:gd name="connsiteX2" fmla="*/ 5843 w 57775"/>
                  <a:gd name="connsiteY2" fmla="*/ 113083 h 113508"/>
                  <a:gd name="connsiteX3" fmla="*/ 52991 w 57775"/>
                  <a:gd name="connsiteY3" fmla="*/ 1545 h 113508"/>
                  <a:gd name="connsiteX4" fmla="*/ 48800 w 57775"/>
                  <a:gd name="connsiteY4" fmla="*/ 2688 h 113508"/>
                  <a:gd name="connsiteX5" fmla="*/ 48800 w 57775"/>
                  <a:gd name="connsiteY5" fmla="*/ 2688 h 1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75" h="113508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6" name="Freeform: Shape 555">
                <a:extLst>
                  <a:ext uri="{FF2B5EF4-FFF2-40B4-BE49-F238E27FC236}">
                    <a16:creationId xmlns:a16="http://schemas.microsoft.com/office/drawing/2014/main" xmlns="" id="{65FCD229-6F53-4CCA-9D5C-E0E1BDADFDEF}"/>
                  </a:ext>
                </a:extLst>
              </p:cNvPr>
              <p:cNvSpPr/>
              <p:nvPr/>
            </p:nvSpPr>
            <p:spPr>
              <a:xfrm>
                <a:off x="6180092" y="3507772"/>
                <a:ext cx="55364" cy="115151"/>
              </a:xfrm>
              <a:custGeom>
                <a:avLst/>
                <a:gdLst>
                  <a:gd name="connsiteX0" fmla="*/ 4299 w 55364"/>
                  <a:gd name="connsiteY0" fmla="*/ 1903 h 115151"/>
                  <a:gd name="connsiteX1" fmla="*/ 50210 w 55364"/>
                  <a:gd name="connsiteY1" fmla="*/ 114775 h 115151"/>
                  <a:gd name="connsiteX2" fmla="*/ 53734 w 55364"/>
                  <a:gd name="connsiteY2" fmla="*/ 108679 h 115151"/>
                  <a:gd name="connsiteX3" fmla="*/ 9347 w 55364"/>
                  <a:gd name="connsiteY3" fmla="*/ 3237 h 115151"/>
                  <a:gd name="connsiteX4" fmla="*/ 4299 w 55364"/>
                  <a:gd name="connsiteY4" fmla="*/ 1903 h 115151"/>
                  <a:gd name="connsiteX5" fmla="*/ 4299 w 55364"/>
                  <a:gd name="connsiteY5" fmla="*/ 1903 h 11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64" h="115151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2" y="82104"/>
                      <a:pt x="-939" y="48576"/>
                      <a:pt x="9347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7" name="Freeform: Shape 556">
                <a:extLst>
                  <a:ext uri="{FF2B5EF4-FFF2-40B4-BE49-F238E27FC236}">
                    <a16:creationId xmlns:a16="http://schemas.microsoft.com/office/drawing/2014/main" xmlns="" id="{F0F124BD-0B22-4486-94CB-51DF8FB91669}"/>
                  </a:ext>
                </a:extLst>
              </p:cNvPr>
              <p:cNvSpPr/>
              <p:nvPr/>
            </p:nvSpPr>
            <p:spPr>
              <a:xfrm>
                <a:off x="5592586" y="3088064"/>
                <a:ext cx="93946" cy="35758"/>
              </a:xfrm>
              <a:custGeom>
                <a:avLst/>
                <a:gdLst>
                  <a:gd name="connsiteX0" fmla="*/ 2875 w 93946"/>
                  <a:gd name="connsiteY0" fmla="*/ 35754 h 35758"/>
                  <a:gd name="connsiteX1" fmla="*/ 92029 w 93946"/>
                  <a:gd name="connsiteY1" fmla="*/ 7179 h 35758"/>
                  <a:gd name="connsiteX2" fmla="*/ 88123 w 93946"/>
                  <a:gd name="connsiteY2" fmla="*/ 511 h 35758"/>
                  <a:gd name="connsiteX3" fmla="*/ 2113 w 93946"/>
                  <a:gd name="connsiteY3" fmla="*/ 29944 h 35758"/>
                  <a:gd name="connsiteX4" fmla="*/ 2875 w 93946"/>
                  <a:gd name="connsiteY4" fmla="*/ 35754 h 35758"/>
                  <a:gd name="connsiteX5" fmla="*/ 2875 w 93946"/>
                  <a:gd name="connsiteY5" fmla="*/ 35754 h 3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946" h="35758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8" name="Freeform: Shape 557">
                <a:extLst>
                  <a:ext uri="{FF2B5EF4-FFF2-40B4-BE49-F238E27FC236}">
                    <a16:creationId xmlns:a16="http://schemas.microsoft.com/office/drawing/2014/main" xmlns="" id="{3CBCA148-5390-4BE3-81AB-183566164525}"/>
                  </a:ext>
                </a:extLst>
              </p:cNvPr>
              <p:cNvSpPr/>
              <p:nvPr/>
            </p:nvSpPr>
            <p:spPr>
              <a:xfrm>
                <a:off x="5709722" y="3258320"/>
                <a:ext cx="27620" cy="50267"/>
              </a:xfrm>
              <a:custGeom>
                <a:avLst/>
                <a:gdLst>
                  <a:gd name="connsiteX0" fmla="*/ 23565 w 27620"/>
                  <a:gd name="connsiteY0" fmla="*/ 943 h 50267"/>
                  <a:gd name="connsiteX1" fmla="*/ 12802 w 27620"/>
                  <a:gd name="connsiteY1" fmla="*/ 25803 h 50267"/>
                  <a:gd name="connsiteX2" fmla="*/ 134 w 27620"/>
                  <a:gd name="connsiteY2" fmla="*/ 47235 h 50267"/>
                  <a:gd name="connsiteX3" fmla="*/ 3658 w 27620"/>
                  <a:gd name="connsiteY3" fmla="*/ 49997 h 50267"/>
                  <a:gd name="connsiteX4" fmla="*/ 20708 w 27620"/>
                  <a:gd name="connsiteY4" fmla="*/ 26946 h 50267"/>
                  <a:gd name="connsiteX5" fmla="*/ 27375 w 27620"/>
                  <a:gd name="connsiteY5" fmla="*/ 1419 h 50267"/>
                  <a:gd name="connsiteX6" fmla="*/ 23565 w 27620"/>
                  <a:gd name="connsiteY6" fmla="*/ 943 h 50267"/>
                  <a:gd name="connsiteX7" fmla="*/ 23565 w 27620"/>
                  <a:gd name="connsiteY7" fmla="*/ 943 h 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0" h="50267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9" name="Freeform: Shape 558">
                <a:extLst>
                  <a:ext uri="{FF2B5EF4-FFF2-40B4-BE49-F238E27FC236}">
                    <a16:creationId xmlns:a16="http://schemas.microsoft.com/office/drawing/2014/main" xmlns="" id="{E783AF4C-8312-4197-9C05-3B002B943ADD}"/>
                  </a:ext>
                </a:extLst>
              </p:cNvPr>
              <p:cNvSpPr/>
              <p:nvPr/>
            </p:nvSpPr>
            <p:spPr>
              <a:xfrm>
                <a:off x="5734429" y="3258672"/>
                <a:ext cx="12143" cy="60476"/>
              </a:xfrm>
              <a:custGeom>
                <a:avLst/>
                <a:gdLst>
                  <a:gd name="connsiteX0" fmla="*/ 859 w 12143"/>
                  <a:gd name="connsiteY0" fmla="*/ 2210 h 60476"/>
                  <a:gd name="connsiteX1" fmla="*/ 2 w 12143"/>
                  <a:gd name="connsiteY1" fmla="*/ 57551 h 60476"/>
                  <a:gd name="connsiteX2" fmla="*/ 5526 w 12143"/>
                  <a:gd name="connsiteY2" fmla="*/ 59075 h 60476"/>
                  <a:gd name="connsiteX3" fmla="*/ 12098 w 12143"/>
                  <a:gd name="connsiteY3" fmla="*/ 19546 h 60476"/>
                  <a:gd name="connsiteX4" fmla="*/ 2097 w 12143"/>
                  <a:gd name="connsiteY4" fmla="*/ 20 h 60476"/>
                  <a:gd name="connsiteX5" fmla="*/ 859 w 12143"/>
                  <a:gd name="connsiteY5" fmla="*/ 2210 h 60476"/>
                  <a:gd name="connsiteX6" fmla="*/ 859 w 12143"/>
                  <a:gd name="connsiteY6" fmla="*/ 2210 h 6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43" h="60476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60" name="Freeform: Shape 559">
                <a:extLst>
                  <a:ext uri="{FF2B5EF4-FFF2-40B4-BE49-F238E27FC236}">
                    <a16:creationId xmlns:a16="http://schemas.microsoft.com/office/drawing/2014/main" xmlns="" id="{F367D29D-5DE3-4C60-9376-AAF7008B9FE1}"/>
                  </a:ext>
                </a:extLst>
              </p:cNvPr>
              <p:cNvSpPr/>
              <p:nvPr/>
            </p:nvSpPr>
            <p:spPr>
              <a:xfrm>
                <a:off x="5857523" y="3649225"/>
                <a:ext cx="426340" cy="82363"/>
              </a:xfrm>
              <a:custGeom>
                <a:avLst/>
                <a:gdLst>
                  <a:gd name="connsiteX0" fmla="*/ 732 w 426340"/>
                  <a:gd name="connsiteY0" fmla="*/ 4183 h 82363"/>
                  <a:gd name="connsiteX1" fmla="*/ 424404 w 426340"/>
                  <a:gd name="connsiteY1" fmla="*/ 26567 h 82363"/>
                  <a:gd name="connsiteX2" fmla="*/ 420309 w 426340"/>
                  <a:gd name="connsiteY2" fmla="*/ 19613 h 82363"/>
                  <a:gd name="connsiteX3" fmla="*/ 3590 w 426340"/>
                  <a:gd name="connsiteY3" fmla="*/ 373 h 82363"/>
                  <a:gd name="connsiteX4" fmla="*/ 732 w 426340"/>
                  <a:gd name="connsiteY4" fmla="*/ 4183 h 82363"/>
                  <a:gd name="connsiteX5" fmla="*/ 732 w 426340"/>
                  <a:gd name="connsiteY5" fmla="*/ 4183 h 8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340" h="82363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61" name="Freeform: Shape 560">
                <a:extLst>
                  <a:ext uri="{FF2B5EF4-FFF2-40B4-BE49-F238E27FC236}">
                    <a16:creationId xmlns:a16="http://schemas.microsoft.com/office/drawing/2014/main" xmlns="" id="{CA9133B1-6052-4D7C-BAC0-B830A32B3483}"/>
                  </a:ext>
                </a:extLst>
              </p:cNvPr>
              <p:cNvSpPr/>
              <p:nvPr/>
            </p:nvSpPr>
            <p:spPr>
              <a:xfrm>
                <a:off x="5878082" y="3665361"/>
                <a:ext cx="8344" cy="54769"/>
              </a:xfrm>
              <a:custGeom>
                <a:avLst/>
                <a:gdLst>
                  <a:gd name="connsiteX0" fmla="*/ 1034 w 8344"/>
                  <a:gd name="connsiteY0" fmla="*/ 1001 h 54769"/>
                  <a:gd name="connsiteX1" fmla="*/ 748 w 8344"/>
                  <a:gd name="connsiteY1" fmla="*/ 26814 h 54769"/>
                  <a:gd name="connsiteX2" fmla="*/ 2939 w 8344"/>
                  <a:gd name="connsiteY2" fmla="*/ 52913 h 54769"/>
                  <a:gd name="connsiteX3" fmla="*/ 7987 w 8344"/>
                  <a:gd name="connsiteY3" fmla="*/ 52246 h 54769"/>
                  <a:gd name="connsiteX4" fmla="*/ 6844 w 8344"/>
                  <a:gd name="connsiteY4" fmla="*/ 24814 h 54769"/>
                  <a:gd name="connsiteX5" fmla="*/ 3701 w 8344"/>
                  <a:gd name="connsiteY5" fmla="*/ 1001 h 54769"/>
                  <a:gd name="connsiteX6" fmla="*/ 1034 w 8344"/>
                  <a:gd name="connsiteY6" fmla="*/ 1001 h 54769"/>
                  <a:gd name="connsiteX7" fmla="*/ 1034 w 8344"/>
                  <a:gd name="connsiteY7" fmla="*/ 1001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44" h="54769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62" name="Freeform: Shape 561">
                <a:extLst>
                  <a:ext uri="{FF2B5EF4-FFF2-40B4-BE49-F238E27FC236}">
                    <a16:creationId xmlns:a16="http://schemas.microsoft.com/office/drawing/2014/main" xmlns="" id="{6C0292C1-AAD0-4482-B462-E781F9564A51}"/>
                  </a:ext>
                </a:extLst>
              </p:cNvPr>
              <p:cNvSpPr/>
              <p:nvPr/>
            </p:nvSpPr>
            <p:spPr>
              <a:xfrm>
                <a:off x="5930205" y="3693984"/>
                <a:ext cx="7684" cy="59877"/>
              </a:xfrm>
              <a:custGeom>
                <a:avLst/>
                <a:gdLst>
                  <a:gd name="connsiteX0" fmla="*/ 60 w 7684"/>
                  <a:gd name="connsiteY0" fmla="*/ 1430 h 59877"/>
                  <a:gd name="connsiteX1" fmla="*/ 1869 w 7684"/>
                  <a:gd name="connsiteY1" fmla="*/ 57056 h 59877"/>
                  <a:gd name="connsiteX2" fmla="*/ 7680 w 7684"/>
                  <a:gd name="connsiteY2" fmla="*/ 57056 h 59877"/>
                  <a:gd name="connsiteX3" fmla="*/ 3012 w 7684"/>
                  <a:gd name="connsiteY3" fmla="*/ 1430 h 59877"/>
                  <a:gd name="connsiteX4" fmla="*/ 60 w 7684"/>
                  <a:gd name="connsiteY4" fmla="*/ 1430 h 59877"/>
                  <a:gd name="connsiteX5" fmla="*/ 60 w 7684"/>
                  <a:gd name="connsiteY5" fmla="*/ 1430 h 5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84" h="59877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63" name="Freeform: Shape 562">
                <a:extLst>
                  <a:ext uri="{FF2B5EF4-FFF2-40B4-BE49-F238E27FC236}">
                    <a16:creationId xmlns:a16="http://schemas.microsoft.com/office/drawing/2014/main" xmlns="" id="{1B855AC8-EBBD-41ED-89F9-F35EBCA66A9B}"/>
                  </a:ext>
                </a:extLst>
              </p:cNvPr>
              <p:cNvSpPr/>
              <p:nvPr/>
            </p:nvSpPr>
            <p:spPr>
              <a:xfrm>
                <a:off x="5977695" y="3719389"/>
                <a:ext cx="7337" cy="51575"/>
              </a:xfrm>
              <a:custGeom>
                <a:avLst/>
                <a:gdLst>
                  <a:gd name="connsiteX0" fmla="*/ 1528 w 7337"/>
                  <a:gd name="connsiteY0" fmla="*/ 1361 h 51575"/>
                  <a:gd name="connsiteX1" fmla="*/ 1718 w 7337"/>
                  <a:gd name="connsiteY1" fmla="*/ 49748 h 51575"/>
                  <a:gd name="connsiteX2" fmla="*/ 6576 w 7337"/>
                  <a:gd name="connsiteY2" fmla="*/ 49081 h 51575"/>
                  <a:gd name="connsiteX3" fmla="*/ 4195 w 7337"/>
                  <a:gd name="connsiteY3" fmla="*/ 980 h 51575"/>
                  <a:gd name="connsiteX4" fmla="*/ 1528 w 7337"/>
                  <a:gd name="connsiteY4" fmla="*/ 1361 h 51575"/>
                  <a:gd name="connsiteX5" fmla="*/ 1528 w 7337"/>
                  <a:gd name="connsiteY5" fmla="*/ 1361 h 5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7" h="51575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64" name="Freeform: Shape 563">
                <a:extLst>
                  <a:ext uri="{FF2B5EF4-FFF2-40B4-BE49-F238E27FC236}">
                    <a16:creationId xmlns:a16="http://schemas.microsoft.com/office/drawing/2014/main" xmlns="" id="{B5C54E6B-76AD-4731-ADE8-C38F915C4E79}"/>
                  </a:ext>
                </a:extLst>
              </p:cNvPr>
              <p:cNvSpPr/>
              <p:nvPr/>
            </p:nvSpPr>
            <p:spPr>
              <a:xfrm>
                <a:off x="6051991" y="3729216"/>
                <a:ext cx="10099" cy="51411"/>
              </a:xfrm>
              <a:custGeom>
                <a:avLst/>
                <a:gdLst>
                  <a:gd name="connsiteX0" fmla="*/ 3 w 10099"/>
                  <a:gd name="connsiteY0" fmla="*/ 1154 h 51411"/>
                  <a:gd name="connsiteX1" fmla="*/ 4956 w 10099"/>
                  <a:gd name="connsiteY1" fmla="*/ 49541 h 51411"/>
                  <a:gd name="connsiteX2" fmla="*/ 10100 w 10099"/>
                  <a:gd name="connsiteY2" fmla="*/ 48875 h 51411"/>
                  <a:gd name="connsiteX3" fmla="*/ 2289 w 10099"/>
                  <a:gd name="connsiteY3" fmla="*/ 869 h 51411"/>
                  <a:gd name="connsiteX4" fmla="*/ 3 w 10099"/>
                  <a:gd name="connsiteY4" fmla="*/ 1154 h 51411"/>
                  <a:gd name="connsiteX5" fmla="*/ 3 w 10099"/>
                  <a:gd name="connsiteY5" fmla="*/ 1154 h 5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9" h="51411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65" name="Freeform: Shape 564">
                <a:extLst>
                  <a:ext uri="{FF2B5EF4-FFF2-40B4-BE49-F238E27FC236}">
                    <a16:creationId xmlns:a16="http://schemas.microsoft.com/office/drawing/2014/main" xmlns="" id="{059BF3D0-331E-4637-8320-E0F86BC2CB9C}"/>
                  </a:ext>
                </a:extLst>
              </p:cNvPr>
              <p:cNvSpPr/>
              <p:nvPr/>
            </p:nvSpPr>
            <p:spPr>
              <a:xfrm>
                <a:off x="6108652" y="3726850"/>
                <a:ext cx="11542" cy="53909"/>
              </a:xfrm>
              <a:custGeom>
                <a:avLst/>
                <a:gdLst>
                  <a:gd name="connsiteX0" fmla="*/ 16 w 11542"/>
                  <a:gd name="connsiteY0" fmla="*/ 1900 h 53909"/>
                  <a:gd name="connsiteX1" fmla="*/ 6016 w 11542"/>
                  <a:gd name="connsiteY1" fmla="*/ 51907 h 53909"/>
                  <a:gd name="connsiteX2" fmla="*/ 11541 w 11542"/>
                  <a:gd name="connsiteY2" fmla="*/ 51145 h 53909"/>
                  <a:gd name="connsiteX3" fmla="*/ 3730 w 11542"/>
                  <a:gd name="connsiteY3" fmla="*/ 1424 h 53909"/>
                  <a:gd name="connsiteX4" fmla="*/ 16 w 11542"/>
                  <a:gd name="connsiteY4" fmla="*/ 1900 h 53909"/>
                  <a:gd name="connsiteX5" fmla="*/ 16 w 11542"/>
                  <a:gd name="connsiteY5" fmla="*/ 1900 h 5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42" h="53909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66" name="Freeform: Shape 565">
                <a:extLst>
                  <a:ext uri="{FF2B5EF4-FFF2-40B4-BE49-F238E27FC236}">
                    <a16:creationId xmlns:a16="http://schemas.microsoft.com/office/drawing/2014/main" xmlns="" id="{778DBCE5-6883-4226-AEA9-715C98797F2B}"/>
                  </a:ext>
                </a:extLst>
              </p:cNvPr>
              <p:cNvSpPr/>
              <p:nvPr/>
            </p:nvSpPr>
            <p:spPr>
              <a:xfrm>
                <a:off x="6182564" y="3712987"/>
                <a:ext cx="13258" cy="46451"/>
              </a:xfrm>
              <a:custGeom>
                <a:avLst/>
                <a:gdLst>
                  <a:gd name="connsiteX0" fmla="*/ 18 w 13258"/>
                  <a:gd name="connsiteY0" fmla="*/ 3001 h 46451"/>
                  <a:gd name="connsiteX1" fmla="*/ 5733 w 13258"/>
                  <a:gd name="connsiteY1" fmla="*/ 43768 h 46451"/>
                  <a:gd name="connsiteX2" fmla="*/ 13258 w 13258"/>
                  <a:gd name="connsiteY2" fmla="*/ 42720 h 46451"/>
                  <a:gd name="connsiteX3" fmla="*/ 6019 w 13258"/>
                  <a:gd name="connsiteY3" fmla="*/ 2143 h 46451"/>
                  <a:gd name="connsiteX4" fmla="*/ 18 w 13258"/>
                  <a:gd name="connsiteY4" fmla="*/ 3001 h 46451"/>
                  <a:gd name="connsiteX5" fmla="*/ 18 w 13258"/>
                  <a:gd name="connsiteY5" fmla="*/ 3001 h 4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58" h="46451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67" name="Freeform: Shape 566">
                <a:extLst>
                  <a:ext uri="{FF2B5EF4-FFF2-40B4-BE49-F238E27FC236}">
                    <a16:creationId xmlns:a16="http://schemas.microsoft.com/office/drawing/2014/main" xmlns="" id="{DC10D1B4-FFFD-4B9B-9DEB-9A7BE807C71E}"/>
                  </a:ext>
                </a:extLst>
              </p:cNvPr>
              <p:cNvSpPr/>
              <p:nvPr/>
            </p:nvSpPr>
            <p:spPr>
              <a:xfrm>
                <a:off x="6244796" y="3692706"/>
                <a:ext cx="15224" cy="42217"/>
              </a:xfrm>
              <a:custGeom>
                <a:avLst/>
                <a:gdLst>
                  <a:gd name="connsiteX0" fmla="*/ 79 w 15224"/>
                  <a:gd name="connsiteY0" fmla="*/ 3279 h 42217"/>
                  <a:gd name="connsiteX1" fmla="*/ 9414 w 15224"/>
                  <a:gd name="connsiteY1" fmla="*/ 40712 h 42217"/>
                  <a:gd name="connsiteX2" fmla="*/ 15224 w 15224"/>
                  <a:gd name="connsiteY2" fmla="*/ 39093 h 42217"/>
                  <a:gd name="connsiteX3" fmla="*/ 5128 w 15224"/>
                  <a:gd name="connsiteY3" fmla="*/ 1755 h 42217"/>
                  <a:gd name="connsiteX4" fmla="*/ 79 w 15224"/>
                  <a:gd name="connsiteY4" fmla="*/ 3279 h 42217"/>
                  <a:gd name="connsiteX5" fmla="*/ 79 w 15224"/>
                  <a:gd name="connsiteY5" fmla="*/ 3279 h 4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4" h="42217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2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68" name="Freeform: Shape 567">
                <a:extLst>
                  <a:ext uri="{FF2B5EF4-FFF2-40B4-BE49-F238E27FC236}">
                    <a16:creationId xmlns:a16="http://schemas.microsoft.com/office/drawing/2014/main" xmlns="" id="{0576B606-0689-4161-A934-B9579B414231}"/>
                  </a:ext>
                </a:extLst>
              </p:cNvPr>
              <p:cNvSpPr/>
              <p:nvPr/>
            </p:nvSpPr>
            <p:spPr>
              <a:xfrm>
                <a:off x="5973501" y="3150483"/>
                <a:ext cx="151350" cy="108883"/>
              </a:xfrm>
              <a:custGeom>
                <a:avLst/>
                <a:gdLst>
                  <a:gd name="connsiteX0" fmla="*/ 5722 w 151350"/>
                  <a:gd name="connsiteY0" fmla="*/ 11912 h 108883"/>
                  <a:gd name="connsiteX1" fmla="*/ 70397 w 151350"/>
                  <a:gd name="connsiteY1" fmla="*/ 108876 h 108883"/>
                  <a:gd name="connsiteX2" fmla="*/ 146026 w 151350"/>
                  <a:gd name="connsiteY2" fmla="*/ 1815 h 108883"/>
                  <a:gd name="connsiteX3" fmla="*/ 140882 w 151350"/>
                  <a:gd name="connsiteY3" fmla="*/ 2482 h 108883"/>
                  <a:gd name="connsiteX4" fmla="*/ 78208 w 151350"/>
                  <a:gd name="connsiteY4" fmla="*/ 101447 h 108883"/>
                  <a:gd name="connsiteX5" fmla="*/ 9723 w 151350"/>
                  <a:gd name="connsiteY5" fmla="*/ 13531 h 108883"/>
                  <a:gd name="connsiteX6" fmla="*/ 5722 w 151350"/>
                  <a:gd name="connsiteY6" fmla="*/ 11912 h 108883"/>
                  <a:gd name="connsiteX7" fmla="*/ 5722 w 151350"/>
                  <a:gd name="connsiteY7" fmla="*/ 11912 h 1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50" h="108883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790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69" name="Freeform: Shape 568">
                <a:extLst>
                  <a:ext uri="{FF2B5EF4-FFF2-40B4-BE49-F238E27FC236}">
                    <a16:creationId xmlns:a16="http://schemas.microsoft.com/office/drawing/2014/main" xmlns="" id="{13CF6062-A363-43B7-9079-CB44D55FC2C4}"/>
                  </a:ext>
                </a:extLst>
              </p:cNvPr>
              <p:cNvSpPr/>
              <p:nvPr/>
            </p:nvSpPr>
            <p:spPr>
              <a:xfrm>
                <a:off x="6055495" y="3218813"/>
                <a:ext cx="12799" cy="32021"/>
              </a:xfrm>
              <a:custGeom>
                <a:avLst/>
                <a:gdLst>
                  <a:gd name="connsiteX0" fmla="*/ 23 w 12799"/>
                  <a:gd name="connsiteY0" fmla="*/ 2636 h 32021"/>
                  <a:gd name="connsiteX1" fmla="*/ 3452 w 12799"/>
                  <a:gd name="connsiteY1" fmla="*/ 18448 h 32021"/>
                  <a:gd name="connsiteX2" fmla="*/ 8882 w 12799"/>
                  <a:gd name="connsiteY2" fmla="*/ 31497 h 32021"/>
                  <a:gd name="connsiteX3" fmla="*/ 12215 w 12799"/>
                  <a:gd name="connsiteY3" fmla="*/ 30640 h 32021"/>
                  <a:gd name="connsiteX4" fmla="*/ 10120 w 12799"/>
                  <a:gd name="connsiteY4" fmla="*/ 16638 h 32021"/>
                  <a:gd name="connsiteX5" fmla="*/ 4976 w 12799"/>
                  <a:gd name="connsiteY5" fmla="*/ 1303 h 32021"/>
                  <a:gd name="connsiteX6" fmla="*/ 23 w 12799"/>
                  <a:gd name="connsiteY6" fmla="*/ 2636 h 32021"/>
                  <a:gd name="connsiteX7" fmla="*/ 23 w 12799"/>
                  <a:gd name="connsiteY7" fmla="*/ 2636 h 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99" h="32021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70" name="Freeform: Shape 569">
                <a:extLst>
                  <a:ext uri="{FF2B5EF4-FFF2-40B4-BE49-F238E27FC236}">
                    <a16:creationId xmlns:a16="http://schemas.microsoft.com/office/drawing/2014/main" xmlns="" id="{912872BC-D565-4E65-9FD0-5B984A5D0802}"/>
                  </a:ext>
                </a:extLst>
              </p:cNvPr>
              <p:cNvSpPr/>
              <p:nvPr/>
            </p:nvSpPr>
            <p:spPr>
              <a:xfrm>
                <a:off x="6082703" y="3199226"/>
                <a:ext cx="30755" cy="24151"/>
              </a:xfrm>
              <a:custGeom>
                <a:avLst/>
                <a:gdLst>
                  <a:gd name="connsiteX0" fmla="*/ 56 w 30755"/>
                  <a:gd name="connsiteY0" fmla="*/ 1458 h 24151"/>
                  <a:gd name="connsiteX1" fmla="*/ 10820 w 30755"/>
                  <a:gd name="connsiteY1" fmla="*/ 13555 h 24151"/>
                  <a:gd name="connsiteX2" fmla="*/ 26250 w 30755"/>
                  <a:gd name="connsiteY2" fmla="*/ 23842 h 24151"/>
                  <a:gd name="connsiteX3" fmla="*/ 29298 w 30755"/>
                  <a:gd name="connsiteY3" fmla="*/ 18603 h 24151"/>
                  <a:gd name="connsiteX4" fmla="*/ 14439 w 30755"/>
                  <a:gd name="connsiteY4" fmla="*/ 8888 h 24151"/>
                  <a:gd name="connsiteX5" fmla="*/ 1390 w 30755"/>
                  <a:gd name="connsiteY5" fmla="*/ 29 h 24151"/>
                  <a:gd name="connsiteX6" fmla="*/ 56 w 30755"/>
                  <a:gd name="connsiteY6" fmla="*/ 1458 h 24151"/>
                  <a:gd name="connsiteX7" fmla="*/ 56 w 30755"/>
                  <a:gd name="connsiteY7" fmla="*/ 1458 h 2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55" h="24151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7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71" name="Freeform: Shape 570">
                <a:extLst>
                  <a:ext uri="{FF2B5EF4-FFF2-40B4-BE49-F238E27FC236}">
                    <a16:creationId xmlns:a16="http://schemas.microsoft.com/office/drawing/2014/main" xmlns="" id="{F9F88A48-B000-4663-8A7B-1E76CE2FB48E}"/>
                  </a:ext>
                </a:extLst>
              </p:cNvPr>
              <p:cNvSpPr/>
              <p:nvPr/>
            </p:nvSpPr>
            <p:spPr>
              <a:xfrm>
                <a:off x="6086505" y="3168928"/>
                <a:ext cx="36755" cy="8256"/>
              </a:xfrm>
              <a:custGeom>
                <a:avLst/>
                <a:gdLst>
                  <a:gd name="connsiteX0" fmla="*/ 1399 w 36755"/>
                  <a:gd name="connsiteY0" fmla="*/ 7754 h 8256"/>
                  <a:gd name="connsiteX1" fmla="*/ 17972 w 36755"/>
                  <a:gd name="connsiteY1" fmla="*/ 7564 h 8256"/>
                  <a:gd name="connsiteX2" fmla="*/ 34736 w 36755"/>
                  <a:gd name="connsiteY2" fmla="*/ 5754 h 8256"/>
                  <a:gd name="connsiteX3" fmla="*/ 33974 w 36755"/>
                  <a:gd name="connsiteY3" fmla="*/ 229 h 8256"/>
                  <a:gd name="connsiteX4" fmla="*/ 16734 w 36755"/>
                  <a:gd name="connsiteY4" fmla="*/ 1372 h 8256"/>
                  <a:gd name="connsiteX5" fmla="*/ 1399 w 36755"/>
                  <a:gd name="connsiteY5" fmla="*/ 3849 h 8256"/>
                  <a:gd name="connsiteX6" fmla="*/ 1399 w 36755"/>
                  <a:gd name="connsiteY6" fmla="*/ 7754 h 8256"/>
                  <a:gd name="connsiteX7" fmla="*/ 1399 w 36755"/>
                  <a:gd name="connsiteY7" fmla="*/ 7754 h 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55" h="8256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59" name="Freeform: Shape 858">
                <a:extLst>
                  <a:ext uri="{FF2B5EF4-FFF2-40B4-BE49-F238E27FC236}">
                    <a16:creationId xmlns:a16="http://schemas.microsoft.com/office/drawing/2014/main" xmlns="" id="{CAAED0AD-D596-489C-9516-10207F513E06}"/>
                  </a:ext>
                </a:extLst>
              </p:cNvPr>
              <p:cNvSpPr/>
              <p:nvPr/>
            </p:nvSpPr>
            <p:spPr>
              <a:xfrm>
                <a:off x="6010616" y="3214331"/>
                <a:ext cx="17675" cy="31551"/>
              </a:xfrm>
              <a:custGeom>
                <a:avLst/>
                <a:gdLst>
                  <a:gd name="connsiteX0" fmla="*/ 15089 w 17675"/>
                  <a:gd name="connsiteY0" fmla="*/ 450 h 31551"/>
                  <a:gd name="connsiteX1" fmla="*/ 325 w 17675"/>
                  <a:gd name="connsiteY1" fmla="*/ 26358 h 31551"/>
                  <a:gd name="connsiteX2" fmla="*/ 6231 w 17675"/>
                  <a:gd name="connsiteY2" fmla="*/ 29787 h 31551"/>
                  <a:gd name="connsiteX3" fmla="*/ 17661 w 17675"/>
                  <a:gd name="connsiteY3" fmla="*/ 1879 h 31551"/>
                  <a:gd name="connsiteX4" fmla="*/ 15089 w 17675"/>
                  <a:gd name="connsiteY4" fmla="*/ 450 h 31551"/>
                  <a:gd name="connsiteX5" fmla="*/ 15089 w 17675"/>
                  <a:gd name="connsiteY5" fmla="*/ 450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5" h="31551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60" name="Freeform: Shape 859">
                <a:extLst>
                  <a:ext uri="{FF2B5EF4-FFF2-40B4-BE49-F238E27FC236}">
                    <a16:creationId xmlns:a16="http://schemas.microsoft.com/office/drawing/2014/main" xmlns="" id="{D5FD5283-2DFC-4498-9BCF-08FA6D57AE3F}"/>
                  </a:ext>
                </a:extLst>
              </p:cNvPr>
              <p:cNvSpPr/>
              <p:nvPr/>
            </p:nvSpPr>
            <p:spPr>
              <a:xfrm>
                <a:off x="5977669" y="3190365"/>
                <a:ext cx="25676" cy="22119"/>
              </a:xfrm>
              <a:custGeom>
                <a:avLst/>
                <a:gdLst>
                  <a:gd name="connsiteX0" fmla="*/ 22890 w 25676"/>
                  <a:gd name="connsiteY0" fmla="*/ 319 h 22119"/>
                  <a:gd name="connsiteX1" fmla="*/ 697 w 25676"/>
                  <a:gd name="connsiteY1" fmla="*/ 17273 h 22119"/>
                  <a:gd name="connsiteX2" fmla="*/ 4126 w 25676"/>
                  <a:gd name="connsiteY2" fmla="*/ 21750 h 22119"/>
                  <a:gd name="connsiteX3" fmla="*/ 25176 w 25676"/>
                  <a:gd name="connsiteY3" fmla="*/ 3271 h 22119"/>
                  <a:gd name="connsiteX4" fmla="*/ 22890 w 25676"/>
                  <a:gd name="connsiteY4" fmla="*/ 319 h 22119"/>
                  <a:gd name="connsiteX5" fmla="*/ 22890 w 25676"/>
                  <a:gd name="connsiteY5" fmla="*/ 319 h 2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76" h="22119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861" name="Graphic 495">
                <a:extLst>
                  <a:ext uri="{FF2B5EF4-FFF2-40B4-BE49-F238E27FC236}">
                    <a16:creationId xmlns:a16="http://schemas.microsoft.com/office/drawing/2014/main" xmlns="" id="{D45C2719-F68F-4AD9-8367-A637ADAC2CD7}"/>
                  </a:ext>
                </a:extLst>
              </p:cNvPr>
              <p:cNvGrpSpPr/>
              <p:nvPr/>
            </p:nvGrpSpPr>
            <p:grpSpPr>
              <a:xfrm>
                <a:off x="5775005" y="2528940"/>
                <a:ext cx="583137" cy="692700"/>
                <a:chOff x="5775005" y="2528940"/>
                <a:chExt cx="583137" cy="692700"/>
              </a:xfrm>
            </p:grpSpPr>
            <p:sp>
              <p:nvSpPr>
                <p:cNvPr id="862" name="Freeform: Shape 861">
                  <a:extLst>
                    <a:ext uri="{FF2B5EF4-FFF2-40B4-BE49-F238E27FC236}">
                      <a16:creationId xmlns:a16="http://schemas.microsoft.com/office/drawing/2014/main" xmlns="" id="{0CC413EF-A8B3-48EA-A365-263BE72BFB1A}"/>
                    </a:ext>
                  </a:extLst>
                </p:cNvPr>
                <p:cNvSpPr/>
                <p:nvPr/>
              </p:nvSpPr>
              <p:spPr>
                <a:xfrm>
                  <a:off x="5775005" y="2528940"/>
                  <a:ext cx="561769" cy="393900"/>
                </a:xfrm>
                <a:custGeom>
                  <a:avLst/>
                  <a:gdLst>
                    <a:gd name="connsiteX0" fmla="*/ 15242 w 561769"/>
                    <a:gd name="connsiteY0" fmla="*/ 370184 h 393900"/>
                    <a:gd name="connsiteX1" fmla="*/ 21624 w 561769"/>
                    <a:gd name="connsiteY1" fmla="*/ 129582 h 393900"/>
                    <a:gd name="connsiteX2" fmla="*/ 155450 w 561769"/>
                    <a:gd name="connsiteY2" fmla="*/ 22997 h 393900"/>
                    <a:gd name="connsiteX3" fmla="*/ 326901 w 561769"/>
                    <a:gd name="connsiteY3" fmla="*/ 1376 h 393900"/>
                    <a:gd name="connsiteX4" fmla="*/ 453393 w 561769"/>
                    <a:gd name="connsiteY4" fmla="*/ 55382 h 393900"/>
                    <a:gd name="connsiteX5" fmla="*/ 553691 w 561769"/>
                    <a:gd name="connsiteY5" fmla="*/ 206449 h 393900"/>
                    <a:gd name="connsiteX6" fmla="*/ 502351 w 561769"/>
                    <a:gd name="connsiteY6" fmla="*/ 393901 h 39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1769" h="393900">
                      <a:moveTo>
                        <a:pt x="15242" y="370184"/>
                      </a:moveTo>
                      <a:cubicBezTo>
                        <a:pt x="-3522" y="315224"/>
                        <a:pt x="-8761" y="179112"/>
                        <a:pt x="21624" y="129582"/>
                      </a:cubicBezTo>
                      <a:cubicBezTo>
                        <a:pt x="52009" y="80052"/>
                        <a:pt x="101158" y="43571"/>
                        <a:pt x="155450" y="22997"/>
                      </a:cubicBezTo>
                      <a:cubicBezTo>
                        <a:pt x="209743" y="2423"/>
                        <a:pt x="268989" y="-2911"/>
                        <a:pt x="326901" y="1376"/>
                      </a:cubicBezTo>
                      <a:cubicBezTo>
                        <a:pt x="372620" y="4805"/>
                        <a:pt x="417007" y="27569"/>
                        <a:pt x="453393" y="55382"/>
                      </a:cubicBezTo>
                      <a:cubicBezTo>
                        <a:pt x="496636" y="88434"/>
                        <a:pt x="536355" y="154919"/>
                        <a:pt x="553691" y="206449"/>
                      </a:cubicBezTo>
                      <a:cubicBezTo>
                        <a:pt x="575503" y="271314"/>
                        <a:pt x="551405" y="366183"/>
                        <a:pt x="502351" y="393901"/>
                      </a:cubicBezTo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63" name="Freeform: Shape 862">
                  <a:extLst>
                    <a:ext uri="{FF2B5EF4-FFF2-40B4-BE49-F238E27FC236}">
                      <a16:creationId xmlns:a16="http://schemas.microsoft.com/office/drawing/2014/main" xmlns="" id="{FE7C00B4-BE2A-4EEB-AEF1-9526190F1CC6}"/>
                    </a:ext>
                  </a:extLst>
                </p:cNvPr>
                <p:cNvSpPr/>
                <p:nvPr/>
              </p:nvSpPr>
              <p:spPr>
                <a:xfrm>
                  <a:off x="5786771" y="2586411"/>
                  <a:ext cx="489663" cy="635228"/>
                </a:xfrm>
                <a:custGeom>
                  <a:avLst/>
                  <a:gdLst>
                    <a:gd name="connsiteX0" fmla="*/ 317706 w 489663"/>
                    <a:gd name="connsiteY0" fmla="*/ 2959 h 635228"/>
                    <a:gd name="connsiteX1" fmla="*/ 3000 w 489663"/>
                    <a:gd name="connsiteY1" fmla="*/ 189364 h 635228"/>
                    <a:gd name="connsiteX2" fmla="*/ 17002 w 489663"/>
                    <a:gd name="connsiteY2" fmla="*/ 337954 h 635228"/>
                    <a:gd name="connsiteX3" fmla="*/ 215217 w 489663"/>
                    <a:gd name="connsiteY3" fmla="*/ 523501 h 635228"/>
                    <a:gd name="connsiteX4" fmla="*/ 213598 w 489663"/>
                    <a:gd name="connsiteY4" fmla="*/ 590176 h 635228"/>
                    <a:gd name="connsiteX5" fmla="*/ 258651 w 489663"/>
                    <a:gd name="connsiteY5" fmla="*/ 635229 h 635228"/>
                    <a:gd name="connsiteX6" fmla="*/ 258651 w 489663"/>
                    <a:gd name="connsiteY6" fmla="*/ 635229 h 635228"/>
                    <a:gd name="connsiteX7" fmla="*/ 303133 w 489663"/>
                    <a:gd name="connsiteY7" fmla="*/ 583318 h 635228"/>
                    <a:gd name="connsiteX8" fmla="*/ 301037 w 489663"/>
                    <a:gd name="connsiteY8" fmla="*/ 526453 h 635228"/>
                    <a:gd name="connsiteX9" fmla="*/ 489442 w 489663"/>
                    <a:gd name="connsiteY9" fmla="*/ 236893 h 635228"/>
                    <a:gd name="connsiteX10" fmla="*/ 317706 w 489663"/>
                    <a:gd name="connsiteY10" fmla="*/ 2959 h 635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9663" h="635228">
                      <a:moveTo>
                        <a:pt x="317706" y="2959"/>
                      </a:moveTo>
                      <a:cubicBezTo>
                        <a:pt x="185213" y="-11233"/>
                        <a:pt x="28051" y="21628"/>
                        <a:pt x="3000" y="189364"/>
                      </a:cubicBezTo>
                      <a:cubicBezTo>
                        <a:pt x="-5001" y="242799"/>
                        <a:pt x="4143" y="278137"/>
                        <a:pt x="17002" y="337954"/>
                      </a:cubicBezTo>
                      <a:cubicBezTo>
                        <a:pt x="53292" y="505784"/>
                        <a:pt x="215217" y="523501"/>
                        <a:pt x="215217" y="523501"/>
                      </a:cubicBezTo>
                      <a:lnTo>
                        <a:pt x="213598" y="590176"/>
                      </a:lnTo>
                      <a:cubicBezTo>
                        <a:pt x="213598" y="615036"/>
                        <a:pt x="233791" y="635229"/>
                        <a:pt x="258651" y="635229"/>
                      </a:cubicBezTo>
                      <a:lnTo>
                        <a:pt x="258651" y="635229"/>
                      </a:lnTo>
                      <a:cubicBezTo>
                        <a:pt x="286273" y="635229"/>
                        <a:pt x="307324" y="610559"/>
                        <a:pt x="303133" y="583318"/>
                      </a:cubicBezTo>
                      <a:lnTo>
                        <a:pt x="301037" y="526453"/>
                      </a:lnTo>
                      <a:cubicBezTo>
                        <a:pt x="301037" y="526453"/>
                        <a:pt x="497157" y="491497"/>
                        <a:pt x="489442" y="236893"/>
                      </a:cubicBezTo>
                      <a:cubicBezTo>
                        <a:pt x="483536" y="45060"/>
                        <a:pt x="451532" y="17342"/>
                        <a:pt x="317706" y="2959"/>
                      </a:cubicBezTo>
                      <a:close/>
                    </a:path>
                  </a:pathLst>
                </a:custGeom>
                <a:solidFill>
                  <a:srgbClr val="F4D2B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64" name="Freeform: Shape 863">
                  <a:extLst>
                    <a:ext uri="{FF2B5EF4-FFF2-40B4-BE49-F238E27FC236}">
                      <a16:creationId xmlns:a16="http://schemas.microsoft.com/office/drawing/2014/main" xmlns="" id="{48C7BD73-5CBE-4535-8FB6-C12754750A96}"/>
                    </a:ext>
                  </a:extLst>
                </p:cNvPr>
                <p:cNvSpPr/>
                <p:nvPr/>
              </p:nvSpPr>
              <p:spPr>
                <a:xfrm>
                  <a:off x="6073380" y="2760958"/>
                  <a:ext cx="101194" cy="35858"/>
                </a:xfrm>
                <a:custGeom>
                  <a:avLst/>
                  <a:gdLst>
                    <a:gd name="connsiteX0" fmla="*/ 100629 w 101194"/>
                    <a:gd name="connsiteY0" fmla="*/ 31675 h 35858"/>
                    <a:gd name="connsiteX1" fmla="*/ 49575 w 101194"/>
                    <a:gd name="connsiteY1" fmla="*/ 31866 h 35858"/>
                    <a:gd name="connsiteX2" fmla="*/ 140 w 101194"/>
                    <a:gd name="connsiteY2" fmla="*/ 19007 h 35858"/>
                    <a:gd name="connsiteX3" fmla="*/ 13666 w 101194"/>
                    <a:gd name="connsiteY3" fmla="*/ 5291 h 35858"/>
                    <a:gd name="connsiteX4" fmla="*/ 53575 w 101194"/>
                    <a:gd name="connsiteY4" fmla="*/ 719 h 35858"/>
                    <a:gd name="connsiteX5" fmla="*/ 91009 w 101194"/>
                    <a:gd name="connsiteY5" fmla="*/ 15102 h 35858"/>
                    <a:gd name="connsiteX6" fmla="*/ 100629 w 101194"/>
                    <a:gd name="connsiteY6" fmla="*/ 31675 h 35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94" h="35858">
                      <a:moveTo>
                        <a:pt x="100629" y="31675"/>
                      </a:moveTo>
                      <a:cubicBezTo>
                        <a:pt x="96057" y="39295"/>
                        <a:pt x="74626" y="34723"/>
                        <a:pt x="49575" y="31866"/>
                      </a:cubicBezTo>
                      <a:cubicBezTo>
                        <a:pt x="24619" y="28437"/>
                        <a:pt x="2617" y="27484"/>
                        <a:pt x="140" y="19007"/>
                      </a:cubicBezTo>
                      <a:cubicBezTo>
                        <a:pt x="-908" y="14911"/>
                        <a:pt x="3950" y="9387"/>
                        <a:pt x="13666" y="5291"/>
                      </a:cubicBezTo>
                      <a:cubicBezTo>
                        <a:pt x="23286" y="1100"/>
                        <a:pt x="37764" y="-1281"/>
                        <a:pt x="53575" y="719"/>
                      </a:cubicBezTo>
                      <a:cubicBezTo>
                        <a:pt x="69292" y="2719"/>
                        <a:pt x="82817" y="8720"/>
                        <a:pt x="91009" y="15102"/>
                      </a:cubicBezTo>
                      <a:cubicBezTo>
                        <a:pt x="99295" y="21484"/>
                        <a:pt x="102629" y="27961"/>
                        <a:pt x="100629" y="31675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65" name="Freeform: Shape 864">
                  <a:extLst>
                    <a:ext uri="{FF2B5EF4-FFF2-40B4-BE49-F238E27FC236}">
                      <a16:creationId xmlns:a16="http://schemas.microsoft.com/office/drawing/2014/main" xmlns="" id="{0F9E66C4-F6A7-45DB-938D-5CF4C2069A8F}"/>
                    </a:ext>
                  </a:extLst>
                </p:cNvPr>
                <p:cNvSpPr/>
                <p:nvPr/>
              </p:nvSpPr>
              <p:spPr>
                <a:xfrm>
                  <a:off x="5826274" y="2762073"/>
                  <a:ext cx="101713" cy="33903"/>
                </a:xfrm>
                <a:custGeom>
                  <a:avLst/>
                  <a:gdLst>
                    <a:gd name="connsiteX0" fmla="*/ 101514 w 101713"/>
                    <a:gd name="connsiteY0" fmla="*/ 21131 h 33903"/>
                    <a:gd name="connsiteX1" fmla="*/ 51508 w 101713"/>
                    <a:gd name="connsiteY1" fmla="*/ 31609 h 33903"/>
                    <a:gd name="connsiteX2" fmla="*/ 454 w 101713"/>
                    <a:gd name="connsiteY2" fmla="*/ 29037 h 33903"/>
                    <a:gd name="connsiteX3" fmla="*/ 10932 w 101713"/>
                    <a:gd name="connsiteY3" fmla="*/ 12844 h 33903"/>
                    <a:gd name="connsiteX4" fmla="*/ 49032 w 101713"/>
                    <a:gd name="connsiteY4" fmla="*/ 271 h 33903"/>
                    <a:gd name="connsiteX5" fmla="*/ 88656 w 101713"/>
                    <a:gd name="connsiteY5" fmla="*/ 6748 h 33903"/>
                    <a:gd name="connsiteX6" fmla="*/ 101514 w 101713"/>
                    <a:gd name="connsiteY6" fmla="*/ 21131 h 33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713" h="33903">
                      <a:moveTo>
                        <a:pt x="101514" y="21131"/>
                      </a:moveTo>
                      <a:cubicBezTo>
                        <a:pt x="98657" y="29513"/>
                        <a:pt x="76654" y="29418"/>
                        <a:pt x="51508" y="31609"/>
                      </a:cubicBezTo>
                      <a:cubicBezTo>
                        <a:pt x="26362" y="33323"/>
                        <a:pt x="4645" y="36847"/>
                        <a:pt x="454" y="29037"/>
                      </a:cubicBezTo>
                      <a:cubicBezTo>
                        <a:pt x="-1356" y="25227"/>
                        <a:pt x="2264" y="18845"/>
                        <a:pt x="10932" y="12844"/>
                      </a:cubicBezTo>
                      <a:cubicBezTo>
                        <a:pt x="19504" y="6844"/>
                        <a:pt x="33220" y="1510"/>
                        <a:pt x="49032" y="271"/>
                      </a:cubicBezTo>
                      <a:cubicBezTo>
                        <a:pt x="64843" y="-967"/>
                        <a:pt x="79226" y="2176"/>
                        <a:pt x="88656" y="6748"/>
                      </a:cubicBezTo>
                      <a:cubicBezTo>
                        <a:pt x="98181" y="11416"/>
                        <a:pt x="102753" y="17035"/>
                        <a:pt x="101514" y="21131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66" name="Freeform: Shape 865">
                  <a:extLst>
                    <a:ext uri="{FF2B5EF4-FFF2-40B4-BE49-F238E27FC236}">
                      <a16:creationId xmlns:a16="http://schemas.microsoft.com/office/drawing/2014/main" xmlns="" id="{9EC8FD1B-B901-424B-B669-C45BEE7D0F5E}"/>
                    </a:ext>
                  </a:extLst>
                </p:cNvPr>
                <p:cNvSpPr/>
                <p:nvPr/>
              </p:nvSpPr>
              <p:spPr>
                <a:xfrm>
                  <a:off x="5942439" y="2778846"/>
                  <a:ext cx="60327" cy="175510"/>
                </a:xfrm>
                <a:custGeom>
                  <a:avLst/>
                  <a:gdLst>
                    <a:gd name="connsiteX0" fmla="*/ 46023 w 60327"/>
                    <a:gd name="connsiteY0" fmla="*/ 171331 h 175510"/>
                    <a:gd name="connsiteX1" fmla="*/ 16114 w 60327"/>
                    <a:gd name="connsiteY1" fmla="*/ 128659 h 175510"/>
                    <a:gd name="connsiteX2" fmla="*/ 52690 w 60327"/>
                    <a:gd name="connsiteY2" fmla="*/ 130564 h 175510"/>
                    <a:gd name="connsiteX3" fmla="*/ 60215 w 60327"/>
                    <a:gd name="connsiteY3" fmla="*/ 124754 h 175510"/>
                    <a:gd name="connsiteX4" fmla="*/ 44499 w 60327"/>
                    <a:gd name="connsiteY4" fmla="*/ 5501 h 175510"/>
                    <a:gd name="connsiteX5" fmla="*/ 33069 w 60327"/>
                    <a:gd name="connsiteY5" fmla="*/ 5501 h 175510"/>
                    <a:gd name="connsiteX6" fmla="*/ 50309 w 60327"/>
                    <a:gd name="connsiteY6" fmla="*/ 127516 h 175510"/>
                    <a:gd name="connsiteX7" fmla="*/ 57834 w 60327"/>
                    <a:gd name="connsiteY7" fmla="*/ 121706 h 175510"/>
                    <a:gd name="connsiteX8" fmla="*/ 2589 w 60327"/>
                    <a:gd name="connsiteY8" fmla="*/ 107228 h 175510"/>
                    <a:gd name="connsiteX9" fmla="*/ 112 w 60327"/>
                    <a:gd name="connsiteY9" fmla="*/ 111609 h 175510"/>
                    <a:gd name="connsiteX10" fmla="*/ 41737 w 60327"/>
                    <a:gd name="connsiteY10" fmla="*/ 174665 h 175510"/>
                    <a:gd name="connsiteX11" fmla="*/ 46023 w 60327"/>
                    <a:gd name="connsiteY11" fmla="*/ 171331 h 175510"/>
                    <a:gd name="connsiteX12" fmla="*/ 46023 w 60327"/>
                    <a:gd name="connsiteY12" fmla="*/ 171331 h 175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0327" h="175510">
                      <a:moveTo>
                        <a:pt x="46023" y="171331"/>
                      </a:moveTo>
                      <a:cubicBezTo>
                        <a:pt x="38117" y="160091"/>
                        <a:pt x="19353" y="141327"/>
                        <a:pt x="16114" y="128659"/>
                      </a:cubicBezTo>
                      <a:cubicBezTo>
                        <a:pt x="10114" y="104751"/>
                        <a:pt x="40498" y="124277"/>
                        <a:pt x="52690" y="130564"/>
                      </a:cubicBezTo>
                      <a:cubicBezTo>
                        <a:pt x="56881" y="132755"/>
                        <a:pt x="61072" y="129230"/>
                        <a:pt x="60215" y="124754"/>
                      </a:cubicBezTo>
                      <a:cubicBezTo>
                        <a:pt x="52881" y="85225"/>
                        <a:pt x="47642" y="45506"/>
                        <a:pt x="44499" y="5501"/>
                      </a:cubicBezTo>
                      <a:cubicBezTo>
                        <a:pt x="43927" y="-1834"/>
                        <a:pt x="32402" y="-1834"/>
                        <a:pt x="33069" y="5501"/>
                      </a:cubicBezTo>
                      <a:cubicBezTo>
                        <a:pt x="36784" y="46458"/>
                        <a:pt x="42499" y="87130"/>
                        <a:pt x="50309" y="127516"/>
                      </a:cubicBezTo>
                      <a:cubicBezTo>
                        <a:pt x="52786" y="125611"/>
                        <a:pt x="55357" y="123611"/>
                        <a:pt x="57834" y="121706"/>
                      </a:cubicBezTo>
                      <a:cubicBezTo>
                        <a:pt x="41165" y="113228"/>
                        <a:pt x="21067" y="99227"/>
                        <a:pt x="2589" y="107228"/>
                      </a:cubicBezTo>
                      <a:cubicBezTo>
                        <a:pt x="874" y="107990"/>
                        <a:pt x="208" y="109895"/>
                        <a:pt x="112" y="111609"/>
                      </a:cubicBezTo>
                      <a:cubicBezTo>
                        <a:pt x="-2078" y="134945"/>
                        <a:pt x="28306" y="158186"/>
                        <a:pt x="41737" y="174665"/>
                      </a:cubicBezTo>
                      <a:cubicBezTo>
                        <a:pt x="43642" y="177046"/>
                        <a:pt x="47833" y="173903"/>
                        <a:pt x="46023" y="171331"/>
                      </a:cubicBezTo>
                      <a:lnTo>
                        <a:pt x="46023" y="171331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67" name="Freeform: Shape 866">
                  <a:extLst>
                    <a:ext uri="{FF2B5EF4-FFF2-40B4-BE49-F238E27FC236}">
                      <a16:creationId xmlns:a16="http://schemas.microsoft.com/office/drawing/2014/main" xmlns="" id="{E7DDF7D5-7D21-4757-B7B8-389E3922B702}"/>
                    </a:ext>
                  </a:extLst>
                </p:cNvPr>
                <p:cNvSpPr/>
                <p:nvPr/>
              </p:nvSpPr>
              <p:spPr>
                <a:xfrm>
                  <a:off x="6077041" y="2899911"/>
                  <a:ext cx="122039" cy="63003"/>
                </a:xfrm>
                <a:custGeom>
                  <a:avLst/>
                  <a:gdLst>
                    <a:gd name="connsiteX0" fmla="*/ 122019 w 122039"/>
                    <a:gd name="connsiteY0" fmla="*/ 33597 h 63003"/>
                    <a:gd name="connsiteX1" fmla="*/ 59916 w 122039"/>
                    <a:gd name="connsiteY1" fmla="*/ 62934 h 63003"/>
                    <a:gd name="connsiteX2" fmla="*/ 4 w 122039"/>
                    <a:gd name="connsiteY2" fmla="*/ 29406 h 63003"/>
                    <a:gd name="connsiteX3" fmla="*/ 62107 w 122039"/>
                    <a:gd name="connsiteY3" fmla="*/ 69 h 63003"/>
                    <a:gd name="connsiteX4" fmla="*/ 122019 w 122039"/>
                    <a:gd name="connsiteY4" fmla="*/ 33597 h 63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039" h="63003">
                      <a:moveTo>
                        <a:pt x="122019" y="33597"/>
                      </a:moveTo>
                      <a:cubicBezTo>
                        <a:pt x="121162" y="50933"/>
                        <a:pt x="93349" y="64077"/>
                        <a:pt x="59916" y="62934"/>
                      </a:cubicBezTo>
                      <a:cubicBezTo>
                        <a:pt x="26484" y="61791"/>
                        <a:pt x="-377" y="46742"/>
                        <a:pt x="4" y="29406"/>
                      </a:cubicBezTo>
                      <a:cubicBezTo>
                        <a:pt x="385" y="12071"/>
                        <a:pt x="28198" y="-1074"/>
                        <a:pt x="62107" y="69"/>
                      </a:cubicBezTo>
                      <a:cubicBezTo>
                        <a:pt x="96016" y="1212"/>
                        <a:pt x="122877" y="16262"/>
                        <a:pt x="122019" y="33597"/>
                      </a:cubicBezTo>
                      <a:close/>
                    </a:path>
                  </a:pathLst>
                </a:custGeom>
                <a:solidFill>
                  <a:srgbClr val="EA68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868" name="Graphic 495">
                  <a:extLst>
                    <a:ext uri="{FF2B5EF4-FFF2-40B4-BE49-F238E27FC236}">
                      <a16:creationId xmlns:a16="http://schemas.microsoft.com/office/drawing/2014/main" xmlns="" id="{FBE9CA45-FBF7-408F-9FEB-0BD47FFA81BE}"/>
                    </a:ext>
                  </a:extLst>
                </p:cNvPr>
                <p:cNvGrpSpPr/>
                <p:nvPr/>
              </p:nvGrpSpPr>
              <p:grpSpPr>
                <a:xfrm>
                  <a:off x="6255162" y="2808273"/>
                  <a:ext cx="102979" cy="134860"/>
                  <a:chOff x="6255162" y="2808273"/>
                  <a:chExt cx="102979" cy="134860"/>
                </a:xfrm>
              </p:grpSpPr>
              <p:grpSp>
                <p:nvGrpSpPr>
                  <p:cNvPr id="875" name="Graphic 495">
                    <a:extLst>
                      <a:ext uri="{FF2B5EF4-FFF2-40B4-BE49-F238E27FC236}">
                        <a16:creationId xmlns:a16="http://schemas.microsoft.com/office/drawing/2014/main" xmlns="" id="{1803A699-B032-4D3B-9B55-B4838710FDFF}"/>
                      </a:ext>
                    </a:extLst>
                  </p:cNvPr>
                  <p:cNvGrpSpPr/>
                  <p:nvPr/>
                </p:nvGrpSpPr>
                <p:grpSpPr>
                  <a:xfrm>
                    <a:off x="6255162" y="2808273"/>
                    <a:ext cx="102979" cy="134860"/>
                    <a:chOff x="6255162" y="2808273"/>
                    <a:chExt cx="102979" cy="134860"/>
                  </a:xfrm>
                </p:grpSpPr>
                <p:sp>
                  <p:nvSpPr>
                    <p:cNvPr id="877" name="Freeform: Shape 876">
                      <a:extLst>
                        <a:ext uri="{FF2B5EF4-FFF2-40B4-BE49-F238E27FC236}">
                          <a16:creationId xmlns:a16="http://schemas.microsoft.com/office/drawing/2014/main" xmlns="" id="{198EBA3F-68B3-40FE-9E3C-E2C357D101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55162" y="2808273"/>
                      <a:ext cx="102979" cy="134860"/>
                    </a:xfrm>
                    <a:custGeom>
                      <a:avLst/>
                      <a:gdLst>
                        <a:gd name="connsiteX0" fmla="*/ 0 w 102979"/>
                        <a:gd name="connsiteY0" fmla="*/ 22842 h 134860"/>
                        <a:gd name="connsiteX1" fmla="*/ 73438 w 102979"/>
                        <a:gd name="connsiteY1" fmla="*/ 7507 h 134860"/>
                        <a:gd name="connsiteX2" fmla="*/ 100679 w 102979"/>
                        <a:gd name="connsiteY2" fmla="*/ 79706 h 134860"/>
                        <a:gd name="connsiteX3" fmla="*/ 42672 w 102979"/>
                        <a:gd name="connsiteY3" fmla="*/ 133237 h 134860"/>
                        <a:gd name="connsiteX4" fmla="*/ 4096 w 102979"/>
                        <a:gd name="connsiteY4" fmla="*/ 125617 h 1348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979" h="134860">
                          <a:moveTo>
                            <a:pt x="0" y="22842"/>
                          </a:moveTo>
                          <a:cubicBezTo>
                            <a:pt x="15145" y="-304"/>
                            <a:pt x="49816" y="-6685"/>
                            <a:pt x="73438" y="7507"/>
                          </a:cubicBezTo>
                          <a:cubicBezTo>
                            <a:pt x="97155" y="21699"/>
                            <a:pt x="108109" y="53036"/>
                            <a:pt x="100679" y="79706"/>
                          </a:cubicBezTo>
                          <a:cubicBezTo>
                            <a:pt x="93345" y="106376"/>
                            <a:pt x="69533" y="127046"/>
                            <a:pt x="42672" y="133237"/>
                          </a:cubicBezTo>
                          <a:cubicBezTo>
                            <a:pt x="29337" y="136380"/>
                            <a:pt x="13621" y="135523"/>
                            <a:pt x="4096" y="125617"/>
                          </a:cubicBezTo>
                        </a:path>
                      </a:pathLst>
                    </a:custGeom>
                    <a:solidFill>
                      <a:srgbClr val="F4D2B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878" name="Freeform: Shape 877">
                      <a:extLst>
                        <a:ext uri="{FF2B5EF4-FFF2-40B4-BE49-F238E27FC236}">
                          <a16:creationId xmlns:a16="http://schemas.microsoft.com/office/drawing/2014/main" xmlns="" id="{7A6B5998-17CD-45B8-B66C-747AE741F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65518" y="2831345"/>
                      <a:ext cx="57114" cy="90068"/>
                    </a:xfrm>
                    <a:custGeom>
                      <a:avLst/>
                      <a:gdLst>
                        <a:gd name="connsiteX0" fmla="*/ 53080 w 57114"/>
                        <a:gd name="connsiteY0" fmla="*/ 246 h 90068"/>
                        <a:gd name="connsiteX1" fmla="*/ 312 w 57114"/>
                        <a:gd name="connsiteY1" fmla="*/ 31869 h 90068"/>
                        <a:gd name="connsiteX2" fmla="*/ 5932 w 57114"/>
                        <a:gd name="connsiteY2" fmla="*/ 37489 h 90068"/>
                        <a:gd name="connsiteX3" fmla="*/ 46413 w 57114"/>
                        <a:gd name="connsiteY3" fmla="*/ 47205 h 90068"/>
                        <a:gd name="connsiteX4" fmla="*/ 23839 w 57114"/>
                        <a:gd name="connsiteY4" fmla="*/ 82257 h 90068"/>
                        <a:gd name="connsiteX5" fmla="*/ 24886 w 57114"/>
                        <a:gd name="connsiteY5" fmla="*/ 90067 h 90068"/>
                        <a:gd name="connsiteX6" fmla="*/ 54795 w 57114"/>
                        <a:gd name="connsiteY6" fmla="*/ 44347 h 90068"/>
                        <a:gd name="connsiteX7" fmla="*/ 1836 w 57114"/>
                        <a:gd name="connsiteY7" fmla="*/ 30536 h 90068"/>
                        <a:gd name="connsiteX8" fmla="*/ 7456 w 57114"/>
                        <a:gd name="connsiteY8" fmla="*/ 36156 h 90068"/>
                        <a:gd name="connsiteX9" fmla="*/ 53176 w 57114"/>
                        <a:gd name="connsiteY9" fmla="*/ 6533 h 90068"/>
                        <a:gd name="connsiteX10" fmla="*/ 53080 w 57114"/>
                        <a:gd name="connsiteY10" fmla="*/ 246 h 90068"/>
                        <a:gd name="connsiteX11" fmla="*/ 53080 w 57114"/>
                        <a:gd name="connsiteY11" fmla="*/ 246 h 900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7114" h="90068">
                          <a:moveTo>
                            <a:pt x="53080" y="246"/>
                          </a:moveTo>
                          <a:cubicBezTo>
                            <a:pt x="30125" y="-1944"/>
                            <a:pt x="9265" y="10629"/>
                            <a:pt x="312" y="31869"/>
                          </a:cubicBezTo>
                          <a:cubicBezTo>
                            <a:pt x="-1022" y="35108"/>
                            <a:pt x="2122" y="40251"/>
                            <a:pt x="5932" y="37489"/>
                          </a:cubicBezTo>
                          <a:cubicBezTo>
                            <a:pt x="19552" y="27678"/>
                            <a:pt x="40126" y="29202"/>
                            <a:pt x="46413" y="47205"/>
                          </a:cubicBezTo>
                          <a:cubicBezTo>
                            <a:pt x="52699" y="65207"/>
                            <a:pt x="40507" y="78161"/>
                            <a:pt x="23839" y="82257"/>
                          </a:cubicBezTo>
                          <a:cubicBezTo>
                            <a:pt x="19552" y="83304"/>
                            <a:pt x="20410" y="90162"/>
                            <a:pt x="24886" y="90067"/>
                          </a:cubicBezTo>
                          <a:cubicBezTo>
                            <a:pt x="47842" y="89210"/>
                            <a:pt x="63177" y="65874"/>
                            <a:pt x="54795" y="44347"/>
                          </a:cubicBezTo>
                          <a:cubicBezTo>
                            <a:pt x="46318" y="22344"/>
                            <a:pt x="19933" y="17391"/>
                            <a:pt x="1836" y="30536"/>
                          </a:cubicBezTo>
                          <a:cubicBezTo>
                            <a:pt x="3741" y="32441"/>
                            <a:pt x="5551" y="34251"/>
                            <a:pt x="7456" y="36156"/>
                          </a:cubicBezTo>
                          <a:cubicBezTo>
                            <a:pt x="15457" y="17296"/>
                            <a:pt x="32602" y="6152"/>
                            <a:pt x="53176" y="6533"/>
                          </a:cubicBezTo>
                          <a:cubicBezTo>
                            <a:pt x="57176" y="6438"/>
                            <a:pt x="56986" y="627"/>
                            <a:pt x="53080" y="246"/>
                          </a:cubicBezTo>
                          <a:lnTo>
                            <a:pt x="53080" y="246"/>
                          </a:lnTo>
                          <a:close/>
                        </a:path>
                      </a:pathLst>
                    </a:custGeom>
                    <a:solidFill>
                      <a:srgbClr val="D8AB8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sp>
                <p:nvSpPr>
                  <p:cNvPr id="876" name="Freeform: Shape 875">
                    <a:extLst>
                      <a:ext uri="{FF2B5EF4-FFF2-40B4-BE49-F238E27FC236}">
                        <a16:creationId xmlns:a16="http://schemas.microsoft.com/office/drawing/2014/main" xmlns="" id="{6D97B469-3EE7-4977-82E5-99A1B5334760}"/>
                      </a:ext>
                    </a:extLst>
                  </p:cNvPr>
                  <p:cNvSpPr/>
                  <p:nvPr/>
                </p:nvSpPr>
                <p:spPr>
                  <a:xfrm>
                    <a:off x="6259566" y="2839992"/>
                    <a:ext cx="80468" cy="88149"/>
                  </a:xfrm>
                  <a:custGeom>
                    <a:avLst/>
                    <a:gdLst>
                      <a:gd name="connsiteX0" fmla="*/ 42460 w 80468"/>
                      <a:gd name="connsiteY0" fmla="*/ 9601 h 88149"/>
                      <a:gd name="connsiteX1" fmla="*/ 65796 w 80468"/>
                      <a:gd name="connsiteY1" fmla="*/ 1505 h 88149"/>
                      <a:gd name="connsiteX2" fmla="*/ 80274 w 80468"/>
                      <a:gd name="connsiteY2" fmla="*/ 23413 h 88149"/>
                      <a:gd name="connsiteX3" fmla="*/ 74940 w 80468"/>
                      <a:gd name="connsiteY3" fmla="*/ 50178 h 88149"/>
                      <a:gd name="connsiteX4" fmla="*/ 50842 w 80468"/>
                      <a:gd name="connsiteY4" fmla="*/ 81229 h 88149"/>
                      <a:gd name="connsiteX5" fmla="*/ 12932 w 80468"/>
                      <a:gd name="connsiteY5" fmla="*/ 84563 h 88149"/>
                      <a:gd name="connsiteX6" fmla="*/ 73 w 80468"/>
                      <a:gd name="connsiteY6" fmla="*/ 66942 h 88149"/>
                      <a:gd name="connsiteX7" fmla="*/ 5503 w 80468"/>
                      <a:gd name="connsiteY7" fmla="*/ 48749 h 88149"/>
                      <a:gd name="connsiteX8" fmla="*/ 43412 w 80468"/>
                      <a:gd name="connsiteY8" fmla="*/ 7506 h 88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468" h="88149">
                        <a:moveTo>
                          <a:pt x="42460" y="9601"/>
                        </a:moveTo>
                        <a:cubicBezTo>
                          <a:pt x="45984" y="1124"/>
                          <a:pt x="57414" y="-2210"/>
                          <a:pt x="65796" y="1505"/>
                        </a:cubicBezTo>
                        <a:cubicBezTo>
                          <a:pt x="74178" y="5220"/>
                          <a:pt x="79321" y="14269"/>
                          <a:pt x="80274" y="23413"/>
                        </a:cubicBezTo>
                        <a:cubicBezTo>
                          <a:pt x="81226" y="32557"/>
                          <a:pt x="78559" y="41701"/>
                          <a:pt x="74940" y="50178"/>
                        </a:cubicBezTo>
                        <a:cubicBezTo>
                          <a:pt x="69701" y="62370"/>
                          <a:pt x="61986" y="73990"/>
                          <a:pt x="50842" y="81229"/>
                        </a:cubicBezTo>
                        <a:cubicBezTo>
                          <a:pt x="39697" y="88468"/>
                          <a:pt x="24743" y="90754"/>
                          <a:pt x="12932" y="84563"/>
                        </a:cubicBezTo>
                        <a:cubicBezTo>
                          <a:pt x="6169" y="81039"/>
                          <a:pt x="740" y="74467"/>
                          <a:pt x="73" y="66942"/>
                        </a:cubicBezTo>
                        <a:cubicBezTo>
                          <a:pt x="-498" y="60560"/>
                          <a:pt x="2359" y="54274"/>
                          <a:pt x="5503" y="48749"/>
                        </a:cubicBezTo>
                        <a:cubicBezTo>
                          <a:pt x="14837" y="32366"/>
                          <a:pt x="27886" y="18174"/>
                          <a:pt x="43412" y="7506"/>
                        </a:cubicBezTo>
                      </a:path>
                    </a:pathLst>
                  </a:custGeom>
                  <a:solidFill>
                    <a:srgbClr val="D8AB8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869" name="Freeform: Shape 868">
                  <a:extLst>
                    <a:ext uri="{FF2B5EF4-FFF2-40B4-BE49-F238E27FC236}">
                      <a16:creationId xmlns:a16="http://schemas.microsoft.com/office/drawing/2014/main" xmlns="" id="{CED0A99B-5F7F-4722-BE34-A4CCFFACE2EF}"/>
                    </a:ext>
                  </a:extLst>
                </p:cNvPr>
                <p:cNvSpPr/>
                <p:nvPr/>
              </p:nvSpPr>
              <p:spPr>
                <a:xfrm>
                  <a:off x="5802065" y="2564602"/>
                  <a:ext cx="504519" cy="305184"/>
                </a:xfrm>
                <a:custGeom>
                  <a:avLst/>
                  <a:gdLst>
                    <a:gd name="connsiteX0" fmla="*/ 2946 w 504519"/>
                    <a:gd name="connsiteY0" fmla="*/ 144402 h 305184"/>
                    <a:gd name="connsiteX1" fmla="*/ 27711 w 504519"/>
                    <a:gd name="connsiteY1" fmla="*/ 195647 h 305184"/>
                    <a:gd name="connsiteX2" fmla="*/ 65525 w 504519"/>
                    <a:gd name="connsiteY2" fmla="*/ 195742 h 305184"/>
                    <a:gd name="connsiteX3" fmla="*/ 95052 w 504519"/>
                    <a:gd name="connsiteY3" fmla="*/ 183169 h 305184"/>
                    <a:gd name="connsiteX4" fmla="*/ 102196 w 504519"/>
                    <a:gd name="connsiteY4" fmla="*/ 164976 h 305184"/>
                    <a:gd name="connsiteX5" fmla="*/ 117531 w 504519"/>
                    <a:gd name="connsiteY5" fmla="*/ 72203 h 305184"/>
                    <a:gd name="connsiteX6" fmla="*/ 138963 w 504519"/>
                    <a:gd name="connsiteY6" fmla="*/ 144974 h 305184"/>
                    <a:gd name="connsiteX7" fmla="*/ 148393 w 504519"/>
                    <a:gd name="connsiteY7" fmla="*/ 164214 h 305184"/>
                    <a:gd name="connsiteX8" fmla="*/ 178206 w 504519"/>
                    <a:gd name="connsiteY8" fmla="*/ 172882 h 305184"/>
                    <a:gd name="connsiteX9" fmla="*/ 256120 w 504519"/>
                    <a:gd name="connsiteY9" fmla="*/ 175644 h 305184"/>
                    <a:gd name="connsiteX10" fmla="*/ 268408 w 504519"/>
                    <a:gd name="connsiteY10" fmla="*/ 172977 h 305184"/>
                    <a:gd name="connsiteX11" fmla="*/ 272598 w 504519"/>
                    <a:gd name="connsiteY11" fmla="*/ 161452 h 305184"/>
                    <a:gd name="connsiteX12" fmla="*/ 281552 w 504519"/>
                    <a:gd name="connsiteY12" fmla="*/ 72488 h 305184"/>
                    <a:gd name="connsiteX13" fmla="*/ 320795 w 504519"/>
                    <a:gd name="connsiteY13" fmla="*/ 169929 h 305184"/>
                    <a:gd name="connsiteX14" fmla="*/ 336226 w 504519"/>
                    <a:gd name="connsiteY14" fmla="*/ 190884 h 305184"/>
                    <a:gd name="connsiteX15" fmla="*/ 352132 w 504519"/>
                    <a:gd name="connsiteY15" fmla="*/ 192694 h 305184"/>
                    <a:gd name="connsiteX16" fmla="*/ 423189 w 504519"/>
                    <a:gd name="connsiteY16" fmla="*/ 190027 h 305184"/>
                    <a:gd name="connsiteX17" fmla="*/ 424999 w 504519"/>
                    <a:gd name="connsiteY17" fmla="*/ 139449 h 305184"/>
                    <a:gd name="connsiteX18" fmla="*/ 455764 w 504519"/>
                    <a:gd name="connsiteY18" fmla="*/ 305184 h 305184"/>
                    <a:gd name="connsiteX19" fmla="*/ 492150 w 504519"/>
                    <a:gd name="connsiteY19" fmla="*/ 302612 h 305184"/>
                    <a:gd name="connsiteX20" fmla="*/ 501960 w 504519"/>
                    <a:gd name="connsiteY20" fmla="*/ 270323 h 305184"/>
                    <a:gd name="connsiteX21" fmla="*/ 504437 w 504519"/>
                    <a:gd name="connsiteY21" fmla="*/ 255940 h 305184"/>
                    <a:gd name="connsiteX22" fmla="*/ 500627 w 504519"/>
                    <a:gd name="connsiteY22" fmla="*/ 146212 h 305184"/>
                    <a:gd name="connsiteX23" fmla="*/ 300221 w 504519"/>
                    <a:gd name="connsiteY23" fmla="*/ 3 h 305184"/>
                    <a:gd name="connsiteX24" fmla="*/ 2946 w 504519"/>
                    <a:gd name="connsiteY24" fmla="*/ 144402 h 30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04519" h="305184">
                      <a:moveTo>
                        <a:pt x="2946" y="144402"/>
                      </a:moveTo>
                      <a:cubicBezTo>
                        <a:pt x="-6389" y="163357"/>
                        <a:pt x="7708" y="188884"/>
                        <a:pt x="27711" y="195647"/>
                      </a:cubicBezTo>
                      <a:cubicBezTo>
                        <a:pt x="39807" y="199742"/>
                        <a:pt x="52952" y="197742"/>
                        <a:pt x="65525" y="195742"/>
                      </a:cubicBezTo>
                      <a:cubicBezTo>
                        <a:pt x="76384" y="194027"/>
                        <a:pt x="88195" y="191741"/>
                        <a:pt x="95052" y="183169"/>
                      </a:cubicBezTo>
                      <a:cubicBezTo>
                        <a:pt x="99148" y="178025"/>
                        <a:pt x="100768" y="171453"/>
                        <a:pt x="102196" y="164976"/>
                      </a:cubicBezTo>
                      <a:cubicBezTo>
                        <a:pt x="109054" y="134401"/>
                        <a:pt x="114198" y="103445"/>
                        <a:pt x="117531" y="72203"/>
                      </a:cubicBezTo>
                      <a:cubicBezTo>
                        <a:pt x="124675" y="96491"/>
                        <a:pt x="131819" y="120780"/>
                        <a:pt x="138963" y="144974"/>
                      </a:cubicBezTo>
                      <a:cubicBezTo>
                        <a:pt x="140963" y="151927"/>
                        <a:pt x="143249" y="159166"/>
                        <a:pt x="148393" y="164214"/>
                      </a:cubicBezTo>
                      <a:cubicBezTo>
                        <a:pt x="155917" y="171644"/>
                        <a:pt x="167633" y="172501"/>
                        <a:pt x="178206" y="172882"/>
                      </a:cubicBezTo>
                      <a:cubicBezTo>
                        <a:pt x="204209" y="173834"/>
                        <a:pt x="230117" y="174692"/>
                        <a:pt x="256120" y="175644"/>
                      </a:cubicBezTo>
                      <a:cubicBezTo>
                        <a:pt x="260407" y="175835"/>
                        <a:pt x="265169" y="175835"/>
                        <a:pt x="268408" y="172977"/>
                      </a:cubicBezTo>
                      <a:cubicBezTo>
                        <a:pt x="271551" y="170215"/>
                        <a:pt x="272122" y="165643"/>
                        <a:pt x="272598" y="161452"/>
                      </a:cubicBezTo>
                      <a:cubicBezTo>
                        <a:pt x="275551" y="131829"/>
                        <a:pt x="278504" y="102206"/>
                        <a:pt x="281552" y="72488"/>
                      </a:cubicBezTo>
                      <a:cubicBezTo>
                        <a:pt x="294601" y="104969"/>
                        <a:pt x="307746" y="137449"/>
                        <a:pt x="320795" y="169929"/>
                      </a:cubicBezTo>
                      <a:cubicBezTo>
                        <a:pt x="324129" y="178216"/>
                        <a:pt x="328129" y="187169"/>
                        <a:pt x="336226" y="190884"/>
                      </a:cubicBezTo>
                      <a:cubicBezTo>
                        <a:pt x="341179" y="193075"/>
                        <a:pt x="346703" y="192980"/>
                        <a:pt x="352132" y="192694"/>
                      </a:cubicBezTo>
                      <a:cubicBezTo>
                        <a:pt x="375850" y="191837"/>
                        <a:pt x="399567" y="190884"/>
                        <a:pt x="423189" y="190027"/>
                      </a:cubicBezTo>
                      <a:cubicBezTo>
                        <a:pt x="423760" y="173168"/>
                        <a:pt x="424427" y="156308"/>
                        <a:pt x="424999" y="139449"/>
                      </a:cubicBezTo>
                      <a:cubicBezTo>
                        <a:pt x="429570" y="186122"/>
                        <a:pt x="440143" y="260893"/>
                        <a:pt x="455764" y="305184"/>
                      </a:cubicBezTo>
                      <a:cubicBezTo>
                        <a:pt x="466813" y="305184"/>
                        <a:pt x="483863" y="305184"/>
                        <a:pt x="492150" y="302612"/>
                      </a:cubicBezTo>
                      <a:cubicBezTo>
                        <a:pt x="499960" y="300136"/>
                        <a:pt x="497389" y="277181"/>
                        <a:pt x="501960" y="270323"/>
                      </a:cubicBezTo>
                      <a:cubicBezTo>
                        <a:pt x="504723" y="266227"/>
                        <a:pt x="504628" y="260893"/>
                        <a:pt x="504437" y="255940"/>
                      </a:cubicBezTo>
                      <a:cubicBezTo>
                        <a:pt x="503199" y="219364"/>
                        <a:pt x="501865" y="182788"/>
                        <a:pt x="500627" y="146212"/>
                      </a:cubicBezTo>
                      <a:cubicBezTo>
                        <a:pt x="500627" y="146212"/>
                        <a:pt x="499770" y="765"/>
                        <a:pt x="300221" y="3"/>
                      </a:cubicBezTo>
                      <a:cubicBezTo>
                        <a:pt x="100577" y="-664"/>
                        <a:pt x="21996" y="105635"/>
                        <a:pt x="2946" y="144402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0" name="Freeform: Shape 869">
                  <a:extLst>
                    <a:ext uri="{FF2B5EF4-FFF2-40B4-BE49-F238E27FC236}">
                      <a16:creationId xmlns:a16="http://schemas.microsoft.com/office/drawing/2014/main" xmlns="" id="{FF184BCA-65DB-4D66-9BF2-25E6BA2F9452}"/>
                    </a:ext>
                  </a:extLst>
                </p:cNvPr>
                <p:cNvSpPr/>
                <p:nvPr/>
              </p:nvSpPr>
              <p:spPr>
                <a:xfrm>
                  <a:off x="5947442" y="2948325"/>
                  <a:ext cx="111406" cy="54437"/>
                </a:xfrm>
                <a:custGeom>
                  <a:avLst/>
                  <a:gdLst>
                    <a:gd name="connsiteX0" fmla="*/ 158 w 111406"/>
                    <a:gd name="connsiteY0" fmla="*/ 24617 h 54437"/>
                    <a:gd name="connsiteX1" fmla="*/ 111315 w 111406"/>
                    <a:gd name="connsiteY1" fmla="*/ 3281 h 54437"/>
                    <a:gd name="connsiteX2" fmla="*/ 106553 w 111406"/>
                    <a:gd name="connsiteY2" fmla="*/ 1281 h 54437"/>
                    <a:gd name="connsiteX3" fmla="*/ 65119 w 111406"/>
                    <a:gd name="connsiteY3" fmla="*/ 45763 h 54437"/>
                    <a:gd name="connsiteX4" fmla="*/ 2444 w 111406"/>
                    <a:gd name="connsiteY4" fmla="*/ 23188 h 54437"/>
                    <a:gd name="connsiteX5" fmla="*/ 158 w 111406"/>
                    <a:gd name="connsiteY5" fmla="*/ 24617 h 54437"/>
                    <a:gd name="connsiteX6" fmla="*/ 158 w 111406"/>
                    <a:gd name="connsiteY6" fmla="*/ 24617 h 54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406" h="54437">
                      <a:moveTo>
                        <a:pt x="158" y="24617"/>
                      </a:moveTo>
                      <a:cubicBezTo>
                        <a:pt x="25876" y="78052"/>
                        <a:pt x="98361" y="52716"/>
                        <a:pt x="111315" y="3281"/>
                      </a:cubicBezTo>
                      <a:cubicBezTo>
                        <a:pt x="112077" y="519"/>
                        <a:pt x="107886" y="-1386"/>
                        <a:pt x="106553" y="1281"/>
                      </a:cubicBezTo>
                      <a:cubicBezTo>
                        <a:pt x="97504" y="20521"/>
                        <a:pt x="86455" y="38333"/>
                        <a:pt x="65119" y="45763"/>
                      </a:cubicBezTo>
                      <a:cubicBezTo>
                        <a:pt x="41592" y="53954"/>
                        <a:pt x="15113" y="45191"/>
                        <a:pt x="2444" y="23188"/>
                      </a:cubicBezTo>
                      <a:cubicBezTo>
                        <a:pt x="1587" y="21664"/>
                        <a:pt x="-604" y="22998"/>
                        <a:pt x="158" y="24617"/>
                      </a:cubicBezTo>
                      <a:lnTo>
                        <a:pt x="158" y="2461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1" name="Freeform: Shape 870">
                  <a:extLst>
                    <a:ext uri="{FF2B5EF4-FFF2-40B4-BE49-F238E27FC236}">
                      <a16:creationId xmlns:a16="http://schemas.microsoft.com/office/drawing/2014/main" xmlns="" id="{F06DBBB9-5CC1-41A4-9AC0-047D5556EBDC}"/>
                    </a:ext>
                  </a:extLst>
                </p:cNvPr>
                <p:cNvSpPr/>
                <p:nvPr/>
              </p:nvSpPr>
              <p:spPr>
                <a:xfrm>
                  <a:off x="6035156" y="2948767"/>
                  <a:ext cx="45690" cy="23786"/>
                </a:xfrm>
                <a:custGeom>
                  <a:avLst/>
                  <a:gdLst>
                    <a:gd name="connsiteX0" fmla="*/ 3217 w 45690"/>
                    <a:gd name="connsiteY0" fmla="*/ 7887 h 23786"/>
                    <a:gd name="connsiteX1" fmla="*/ 39603 w 45690"/>
                    <a:gd name="connsiteY1" fmla="*/ 22270 h 23786"/>
                    <a:gd name="connsiteX2" fmla="*/ 45508 w 45690"/>
                    <a:gd name="connsiteY2" fmla="*/ 19793 h 23786"/>
                    <a:gd name="connsiteX3" fmla="*/ 1217 w 45690"/>
                    <a:gd name="connsiteY3" fmla="*/ 3124 h 23786"/>
                    <a:gd name="connsiteX4" fmla="*/ 3217 w 45690"/>
                    <a:gd name="connsiteY4" fmla="*/ 7887 h 23786"/>
                    <a:gd name="connsiteX5" fmla="*/ 3217 w 45690"/>
                    <a:gd name="connsiteY5" fmla="*/ 7887 h 23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690" h="23786">
                      <a:moveTo>
                        <a:pt x="3217" y="7887"/>
                      </a:moveTo>
                      <a:cubicBezTo>
                        <a:pt x="17791" y="1886"/>
                        <a:pt x="32554" y="8935"/>
                        <a:pt x="39603" y="22270"/>
                      </a:cubicBezTo>
                      <a:cubicBezTo>
                        <a:pt x="41317" y="25413"/>
                        <a:pt x="46747" y="23222"/>
                        <a:pt x="45508" y="19793"/>
                      </a:cubicBezTo>
                      <a:cubicBezTo>
                        <a:pt x="39031" y="2362"/>
                        <a:pt x="17410" y="-4591"/>
                        <a:pt x="1217" y="3124"/>
                      </a:cubicBezTo>
                      <a:cubicBezTo>
                        <a:pt x="-1355" y="4363"/>
                        <a:pt x="550" y="8935"/>
                        <a:pt x="3217" y="7887"/>
                      </a:cubicBezTo>
                      <a:lnTo>
                        <a:pt x="3217" y="788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2" name="Freeform: Shape 871">
                  <a:extLst>
                    <a:ext uri="{FF2B5EF4-FFF2-40B4-BE49-F238E27FC236}">
                      <a16:creationId xmlns:a16="http://schemas.microsoft.com/office/drawing/2014/main" xmlns="" id="{25A09967-739B-4404-B875-7E6DD0B3C004}"/>
                    </a:ext>
                  </a:extLst>
                </p:cNvPr>
                <p:cNvSpPr/>
                <p:nvPr/>
              </p:nvSpPr>
              <p:spPr>
                <a:xfrm>
                  <a:off x="6000266" y="3054578"/>
                  <a:ext cx="57324" cy="23363"/>
                </a:xfrm>
                <a:custGeom>
                  <a:avLst/>
                  <a:gdLst>
                    <a:gd name="connsiteX0" fmla="*/ 103 w 57324"/>
                    <a:gd name="connsiteY0" fmla="*/ 2089 h 23363"/>
                    <a:gd name="connsiteX1" fmla="*/ 26963 w 57324"/>
                    <a:gd name="connsiteY1" fmla="*/ 23235 h 23363"/>
                    <a:gd name="connsiteX2" fmla="*/ 57253 w 57324"/>
                    <a:gd name="connsiteY2" fmla="*/ 7233 h 23363"/>
                    <a:gd name="connsiteX3" fmla="*/ 54109 w 57324"/>
                    <a:gd name="connsiteY3" fmla="*/ 4851 h 23363"/>
                    <a:gd name="connsiteX4" fmla="*/ 29916 w 57324"/>
                    <a:gd name="connsiteY4" fmla="*/ 17139 h 23363"/>
                    <a:gd name="connsiteX5" fmla="*/ 3151 w 57324"/>
                    <a:gd name="connsiteY5" fmla="*/ 756 h 23363"/>
                    <a:gd name="connsiteX6" fmla="*/ 103 w 57324"/>
                    <a:gd name="connsiteY6" fmla="*/ 2089 h 23363"/>
                    <a:gd name="connsiteX7" fmla="*/ 103 w 57324"/>
                    <a:gd name="connsiteY7" fmla="*/ 2089 h 2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324" h="23363">
                      <a:moveTo>
                        <a:pt x="103" y="2089"/>
                      </a:moveTo>
                      <a:cubicBezTo>
                        <a:pt x="4008" y="13710"/>
                        <a:pt x="14676" y="22092"/>
                        <a:pt x="26963" y="23235"/>
                      </a:cubicBezTo>
                      <a:cubicBezTo>
                        <a:pt x="38012" y="24282"/>
                        <a:pt x="54014" y="18948"/>
                        <a:pt x="57253" y="7233"/>
                      </a:cubicBezTo>
                      <a:cubicBezTo>
                        <a:pt x="57729" y="5518"/>
                        <a:pt x="55729" y="3804"/>
                        <a:pt x="54109" y="4851"/>
                      </a:cubicBezTo>
                      <a:cubicBezTo>
                        <a:pt x="45918" y="10090"/>
                        <a:pt x="40679" y="16948"/>
                        <a:pt x="29916" y="17139"/>
                      </a:cubicBezTo>
                      <a:cubicBezTo>
                        <a:pt x="18200" y="17424"/>
                        <a:pt x="9247" y="10090"/>
                        <a:pt x="3151" y="756"/>
                      </a:cubicBezTo>
                      <a:cubicBezTo>
                        <a:pt x="2198" y="-768"/>
                        <a:pt x="-564" y="184"/>
                        <a:pt x="103" y="2089"/>
                      </a:cubicBezTo>
                      <a:lnTo>
                        <a:pt x="103" y="208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3" name="Freeform: Shape 872">
                  <a:extLst>
                    <a:ext uri="{FF2B5EF4-FFF2-40B4-BE49-F238E27FC236}">
                      <a16:creationId xmlns:a16="http://schemas.microsoft.com/office/drawing/2014/main" xmlns="" id="{7A63C6F4-B7EC-41AC-BA67-0389AD5EEFBD}"/>
                    </a:ext>
                  </a:extLst>
                </p:cNvPr>
                <p:cNvSpPr/>
                <p:nvPr/>
              </p:nvSpPr>
              <p:spPr>
                <a:xfrm>
                  <a:off x="5868352" y="2832829"/>
                  <a:ext cx="28645" cy="28592"/>
                </a:xfrm>
                <a:custGeom>
                  <a:avLst/>
                  <a:gdLst>
                    <a:gd name="connsiteX0" fmla="*/ 13430 w 28645"/>
                    <a:gd name="connsiteY0" fmla="*/ 0 h 28592"/>
                    <a:gd name="connsiteX1" fmla="*/ 0 w 28645"/>
                    <a:gd name="connsiteY1" fmla="*/ 14383 h 28592"/>
                    <a:gd name="connsiteX2" fmla="*/ 13621 w 28645"/>
                    <a:gd name="connsiteY2" fmla="*/ 28575 h 28592"/>
                    <a:gd name="connsiteX3" fmla="*/ 28575 w 28645"/>
                    <a:gd name="connsiteY3" fmla="*/ 15811 h 28592"/>
                    <a:gd name="connsiteX4" fmla="*/ 16669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3430" y="0"/>
                      </a:moveTo>
                      <a:cubicBezTo>
                        <a:pt x="6191" y="476"/>
                        <a:pt x="0" y="7144"/>
                        <a:pt x="0" y="14383"/>
                      </a:cubicBezTo>
                      <a:cubicBezTo>
                        <a:pt x="95" y="21622"/>
                        <a:pt x="6382" y="28194"/>
                        <a:pt x="13621" y="28575"/>
                      </a:cubicBezTo>
                      <a:cubicBezTo>
                        <a:pt x="20860" y="28956"/>
                        <a:pt x="27813" y="22955"/>
                        <a:pt x="28575" y="15811"/>
                      </a:cubicBezTo>
                      <a:cubicBezTo>
                        <a:pt x="29337" y="8668"/>
                        <a:pt x="23813" y="1333"/>
                        <a:pt x="16669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4" name="Freeform: Shape 873">
                  <a:extLst>
                    <a:ext uri="{FF2B5EF4-FFF2-40B4-BE49-F238E27FC236}">
                      <a16:creationId xmlns:a16="http://schemas.microsoft.com/office/drawing/2014/main" xmlns="" id="{8913A959-8772-46EA-B072-1929FBFDAD6C}"/>
                    </a:ext>
                  </a:extLst>
                </p:cNvPr>
                <p:cNvSpPr/>
                <p:nvPr/>
              </p:nvSpPr>
              <p:spPr>
                <a:xfrm>
                  <a:off x="6097263" y="2832829"/>
                  <a:ext cx="28645" cy="28592"/>
                </a:xfrm>
                <a:custGeom>
                  <a:avLst/>
                  <a:gdLst>
                    <a:gd name="connsiteX0" fmla="*/ 15215 w 28645"/>
                    <a:gd name="connsiteY0" fmla="*/ 0 h 28592"/>
                    <a:gd name="connsiteX1" fmla="*/ 28645 w 28645"/>
                    <a:gd name="connsiteY1" fmla="*/ 14383 h 28592"/>
                    <a:gd name="connsiteX2" fmla="*/ 15025 w 28645"/>
                    <a:gd name="connsiteY2" fmla="*/ 28575 h 28592"/>
                    <a:gd name="connsiteX3" fmla="*/ 70 w 28645"/>
                    <a:gd name="connsiteY3" fmla="*/ 15811 h 28592"/>
                    <a:gd name="connsiteX4" fmla="*/ 11977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5215" y="0"/>
                      </a:moveTo>
                      <a:cubicBezTo>
                        <a:pt x="22454" y="476"/>
                        <a:pt x="28645" y="7144"/>
                        <a:pt x="28645" y="14383"/>
                      </a:cubicBezTo>
                      <a:cubicBezTo>
                        <a:pt x="28550" y="21622"/>
                        <a:pt x="22264" y="28194"/>
                        <a:pt x="15025" y="28575"/>
                      </a:cubicBezTo>
                      <a:cubicBezTo>
                        <a:pt x="7786" y="28956"/>
                        <a:pt x="832" y="22955"/>
                        <a:pt x="70" y="15811"/>
                      </a:cubicBezTo>
                      <a:cubicBezTo>
                        <a:pt x="-692" y="8668"/>
                        <a:pt x="4833" y="1333"/>
                        <a:pt x="11977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sp>
        <p:nvSpPr>
          <p:cNvPr id="954" name="TextBox 953">
            <a:extLst>
              <a:ext uri="{FF2B5EF4-FFF2-40B4-BE49-F238E27FC236}">
                <a16:creationId xmlns:a16="http://schemas.microsoft.com/office/drawing/2014/main" xmlns="" id="{0F5B1620-0630-4743-A092-173184EA004C}"/>
              </a:ext>
            </a:extLst>
          </p:cNvPr>
          <p:cNvSpPr txBox="1"/>
          <p:nvPr/>
        </p:nvSpPr>
        <p:spPr>
          <a:xfrm>
            <a:off x="225931" y="986912"/>
            <a:ext cx="56360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5400" b="1" spc="225" dirty="0">
                <a:solidFill>
                  <a:srgbClr val="0F5B42"/>
                </a:solidFill>
                <a:latin typeface="Coiny" panose="02000903060500060000" pitchFamily="2" charset="0"/>
                <a:cs typeface="ARMNoklae" panose="02000506000000020004" pitchFamily="2" charset="0"/>
              </a:rPr>
              <a:t>TẠM BIỆT</a:t>
            </a:r>
          </a:p>
          <a:p>
            <a:pPr algn="ctr" defTabSz="685800">
              <a:defRPr/>
            </a:pPr>
            <a:r>
              <a:rPr lang="en-US" sz="5400" b="1" spc="225" dirty="0">
                <a:solidFill>
                  <a:srgbClr val="0F5B42"/>
                </a:solidFill>
                <a:latin typeface="Coiny" panose="02000903060500060000" pitchFamily="2" charset="0"/>
                <a:cs typeface="ARMNoklae" panose="02000506000000020004" pitchFamily="2" charset="0"/>
              </a:rPr>
              <a:t>VÀ </a:t>
            </a:r>
          </a:p>
          <a:p>
            <a:pPr algn="ctr" defTabSz="685800">
              <a:defRPr/>
            </a:pPr>
            <a:r>
              <a:rPr lang="en-US" sz="5400" b="1" spc="225" dirty="0">
                <a:solidFill>
                  <a:srgbClr val="0F5B42"/>
                </a:solidFill>
                <a:latin typeface="Coiny" panose="02000903060500060000" pitchFamily="2" charset="0"/>
                <a:cs typeface="ARMNoklae" panose="02000506000000020004" pitchFamily="2" charset="0"/>
              </a:rPr>
              <a:t>HẸN GẶP LẠI</a:t>
            </a:r>
            <a:endParaRPr lang="th-TH" sz="1500" spc="225" dirty="0">
              <a:solidFill>
                <a:srgbClr val="0F5B42"/>
              </a:solidFill>
              <a:latin typeface="Coiny" panose="02000903060500060000" pitchFamily="2" charset="0"/>
              <a:cs typeface="ARMNoklae" panose="02000506000000020004" pitchFamily="2" charset="0"/>
            </a:endParaRPr>
          </a:p>
        </p:txBody>
      </p:sp>
      <p:grpSp>
        <p:nvGrpSpPr>
          <p:cNvPr id="955" name="Graphic 812">
            <a:extLst>
              <a:ext uri="{FF2B5EF4-FFF2-40B4-BE49-F238E27FC236}">
                <a16:creationId xmlns:a16="http://schemas.microsoft.com/office/drawing/2014/main" xmlns="" id="{36A7D11D-B913-430C-AD11-330B38F66761}"/>
              </a:ext>
            </a:extLst>
          </p:cNvPr>
          <p:cNvGrpSpPr/>
          <p:nvPr/>
        </p:nvGrpSpPr>
        <p:grpSpPr>
          <a:xfrm rot="3394036" flipH="1">
            <a:off x="-867659" y="3746296"/>
            <a:ext cx="1643404" cy="1624914"/>
            <a:chOff x="5548385" y="2824136"/>
            <a:chExt cx="1098220" cy="1206352"/>
          </a:xfrm>
        </p:grpSpPr>
        <p:grpSp>
          <p:nvGrpSpPr>
            <p:cNvPr id="956" name="Graphic 812">
              <a:extLst>
                <a:ext uri="{FF2B5EF4-FFF2-40B4-BE49-F238E27FC236}">
                  <a16:creationId xmlns:a16="http://schemas.microsoft.com/office/drawing/2014/main" xmlns="" id="{53A674AB-F7E9-4BBA-A879-11CB44EF4B66}"/>
                </a:ext>
              </a:extLst>
            </p:cNvPr>
            <p:cNvGrpSpPr/>
            <p:nvPr/>
          </p:nvGrpSpPr>
          <p:grpSpPr>
            <a:xfrm>
              <a:off x="5560421" y="2824136"/>
              <a:ext cx="1086184" cy="1206352"/>
              <a:chOff x="5560423" y="2824136"/>
              <a:chExt cx="1086184" cy="1206352"/>
            </a:xfrm>
          </p:grpSpPr>
          <p:sp>
            <p:nvSpPr>
              <p:cNvPr id="973" name="Freeform: Shape 972">
                <a:extLst>
                  <a:ext uri="{FF2B5EF4-FFF2-40B4-BE49-F238E27FC236}">
                    <a16:creationId xmlns:a16="http://schemas.microsoft.com/office/drawing/2014/main" xmlns="" id="{0DE1E869-A7E2-443C-A6D8-1D863CBFE71F}"/>
                  </a:ext>
                </a:extLst>
              </p:cNvPr>
              <p:cNvSpPr/>
              <p:nvPr/>
            </p:nvSpPr>
            <p:spPr>
              <a:xfrm>
                <a:off x="5560477" y="2824135"/>
                <a:ext cx="1086093" cy="1206301"/>
              </a:xfrm>
              <a:custGeom>
                <a:avLst/>
                <a:gdLst>
                  <a:gd name="connsiteX0" fmla="*/ 646393 w 1086093"/>
                  <a:gd name="connsiteY0" fmla="*/ 1203320 h 1206301"/>
                  <a:gd name="connsiteX1" fmla="*/ 18410 w 1086093"/>
                  <a:gd name="connsiteY1" fmla="*/ 912426 h 1206301"/>
                  <a:gd name="connsiteX2" fmla="*/ 2979 w 1086093"/>
                  <a:gd name="connsiteY2" fmla="*/ 870231 h 1206301"/>
                  <a:gd name="connsiteX3" fmla="*/ 397505 w 1086093"/>
                  <a:gd name="connsiteY3" fmla="*/ 18410 h 1206301"/>
                  <a:gd name="connsiteX4" fmla="*/ 439701 w 1086093"/>
                  <a:gd name="connsiteY4" fmla="*/ 2979 h 1206301"/>
                  <a:gd name="connsiteX5" fmla="*/ 1067684 w 1086093"/>
                  <a:gd name="connsiteY5" fmla="*/ 293968 h 1206301"/>
                  <a:gd name="connsiteX6" fmla="*/ 1083114 w 1086093"/>
                  <a:gd name="connsiteY6" fmla="*/ 336164 h 1206301"/>
                  <a:gd name="connsiteX7" fmla="*/ 688494 w 1086093"/>
                  <a:gd name="connsiteY7" fmla="*/ 1187985 h 1206301"/>
                  <a:gd name="connsiteX8" fmla="*/ 646393 w 1086093"/>
                  <a:gd name="connsiteY8" fmla="*/ 1203320 h 1206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6093" h="1206301">
                    <a:moveTo>
                      <a:pt x="646393" y="1203320"/>
                    </a:moveTo>
                    <a:lnTo>
                      <a:pt x="18410" y="912426"/>
                    </a:lnTo>
                    <a:cubicBezTo>
                      <a:pt x="2503" y="905092"/>
                      <a:pt x="-4450" y="886137"/>
                      <a:pt x="2979" y="870231"/>
                    </a:cubicBezTo>
                    <a:lnTo>
                      <a:pt x="397505" y="18410"/>
                    </a:lnTo>
                    <a:cubicBezTo>
                      <a:pt x="404839" y="2503"/>
                      <a:pt x="423794" y="-4450"/>
                      <a:pt x="439701" y="2979"/>
                    </a:cubicBezTo>
                    <a:lnTo>
                      <a:pt x="1067684" y="293968"/>
                    </a:lnTo>
                    <a:cubicBezTo>
                      <a:pt x="1083591" y="301302"/>
                      <a:pt x="1090544" y="320257"/>
                      <a:pt x="1083114" y="336164"/>
                    </a:cubicBezTo>
                    <a:lnTo>
                      <a:pt x="688494" y="1187985"/>
                    </a:lnTo>
                    <a:cubicBezTo>
                      <a:pt x="681159" y="1203796"/>
                      <a:pt x="662300" y="1210750"/>
                      <a:pt x="646393" y="1203320"/>
                    </a:cubicBezTo>
                    <a:close/>
                  </a:path>
                </a:pathLst>
              </a:custGeom>
              <a:solidFill>
                <a:srgbClr val="FFC2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74" name="Freeform: Shape 973">
                <a:extLst>
                  <a:ext uri="{FF2B5EF4-FFF2-40B4-BE49-F238E27FC236}">
                    <a16:creationId xmlns:a16="http://schemas.microsoft.com/office/drawing/2014/main" xmlns="" id="{FAE603B3-E7DB-4ED6-9DD3-614B5B19DB0F}"/>
                  </a:ext>
                </a:extLst>
              </p:cNvPr>
              <p:cNvSpPr/>
              <p:nvPr/>
            </p:nvSpPr>
            <p:spPr>
              <a:xfrm>
                <a:off x="5969268" y="2976513"/>
                <a:ext cx="507588" cy="385384"/>
              </a:xfrm>
              <a:custGeom>
                <a:avLst/>
                <a:gdLst>
                  <a:gd name="connsiteX0" fmla="*/ 405813 w 507588"/>
                  <a:gd name="connsiteY0" fmla="*/ 383810 h 385384"/>
                  <a:gd name="connsiteX1" fmla="*/ 9668 w 507588"/>
                  <a:gd name="connsiteY1" fmla="*/ 200359 h 385384"/>
                  <a:gd name="connsiteX2" fmla="*/ 1572 w 507588"/>
                  <a:gd name="connsiteY2" fmla="*/ 178261 h 385384"/>
                  <a:gd name="connsiteX3" fmla="*/ 79677 w 507588"/>
                  <a:gd name="connsiteY3" fmla="*/ 9668 h 385384"/>
                  <a:gd name="connsiteX4" fmla="*/ 101775 w 507588"/>
                  <a:gd name="connsiteY4" fmla="*/ 1572 h 385384"/>
                  <a:gd name="connsiteX5" fmla="*/ 497920 w 507588"/>
                  <a:gd name="connsiteY5" fmla="*/ 185119 h 385384"/>
                  <a:gd name="connsiteX6" fmla="*/ 506016 w 507588"/>
                  <a:gd name="connsiteY6" fmla="*/ 207217 h 385384"/>
                  <a:gd name="connsiteX7" fmla="*/ 427911 w 507588"/>
                  <a:gd name="connsiteY7" fmla="*/ 375809 h 385384"/>
                  <a:gd name="connsiteX8" fmla="*/ 405813 w 507588"/>
                  <a:gd name="connsiteY8" fmla="*/ 383810 h 38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7588" h="385384">
                    <a:moveTo>
                      <a:pt x="405813" y="383810"/>
                    </a:moveTo>
                    <a:lnTo>
                      <a:pt x="9668" y="200359"/>
                    </a:lnTo>
                    <a:cubicBezTo>
                      <a:pt x="1286" y="196454"/>
                      <a:pt x="-2333" y="186643"/>
                      <a:pt x="1572" y="178261"/>
                    </a:cubicBezTo>
                    <a:lnTo>
                      <a:pt x="79677" y="9668"/>
                    </a:lnTo>
                    <a:cubicBezTo>
                      <a:pt x="83582" y="1286"/>
                      <a:pt x="93393" y="-2333"/>
                      <a:pt x="101775" y="1572"/>
                    </a:cubicBezTo>
                    <a:lnTo>
                      <a:pt x="497920" y="185119"/>
                    </a:lnTo>
                    <a:cubicBezTo>
                      <a:pt x="506302" y="189024"/>
                      <a:pt x="509921" y="198835"/>
                      <a:pt x="506016" y="207217"/>
                    </a:cubicBezTo>
                    <a:lnTo>
                      <a:pt x="427911" y="375809"/>
                    </a:lnTo>
                    <a:cubicBezTo>
                      <a:pt x="424101" y="384096"/>
                      <a:pt x="414195" y="387716"/>
                      <a:pt x="405813" y="383810"/>
                    </a:cubicBezTo>
                    <a:close/>
                  </a:path>
                </a:pathLst>
              </a:custGeom>
              <a:solidFill>
                <a:srgbClr val="FF74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75" name="Freeform: Shape 974">
                <a:extLst>
                  <a:ext uri="{FF2B5EF4-FFF2-40B4-BE49-F238E27FC236}">
                    <a16:creationId xmlns:a16="http://schemas.microsoft.com/office/drawing/2014/main" xmlns="" id="{7E2C6409-A0E0-4D73-9BC5-6849EA2A7C1D}"/>
                  </a:ext>
                </a:extLst>
              </p:cNvPr>
              <p:cNvSpPr/>
              <p:nvPr/>
            </p:nvSpPr>
            <p:spPr>
              <a:xfrm>
                <a:off x="5560423" y="2824176"/>
                <a:ext cx="709597" cy="1206312"/>
              </a:xfrm>
              <a:custGeom>
                <a:avLst/>
                <a:gdLst>
                  <a:gd name="connsiteX0" fmla="*/ 132764 w 709597"/>
                  <a:gd name="connsiteY0" fmla="*/ 875047 h 1206312"/>
                  <a:gd name="connsiteX1" fmla="*/ 117334 w 709597"/>
                  <a:gd name="connsiteY1" fmla="*/ 832852 h 1206312"/>
                  <a:gd name="connsiteX2" fmla="*/ 490904 w 709597"/>
                  <a:gd name="connsiteY2" fmla="*/ 26656 h 1206312"/>
                  <a:gd name="connsiteX3" fmla="*/ 439755 w 709597"/>
                  <a:gd name="connsiteY3" fmla="*/ 2938 h 1206312"/>
                  <a:gd name="connsiteX4" fmla="*/ 397559 w 709597"/>
                  <a:gd name="connsiteY4" fmla="*/ 18369 h 1206312"/>
                  <a:gd name="connsiteX5" fmla="*/ 2938 w 709597"/>
                  <a:gd name="connsiteY5" fmla="*/ 870190 h 1206312"/>
                  <a:gd name="connsiteX6" fmla="*/ 18369 w 709597"/>
                  <a:gd name="connsiteY6" fmla="*/ 912385 h 1206312"/>
                  <a:gd name="connsiteX7" fmla="*/ 646352 w 709597"/>
                  <a:gd name="connsiteY7" fmla="*/ 1203374 h 1206312"/>
                  <a:gd name="connsiteX8" fmla="*/ 688548 w 709597"/>
                  <a:gd name="connsiteY8" fmla="*/ 1187944 h 1206312"/>
                  <a:gd name="connsiteX9" fmla="*/ 709598 w 709597"/>
                  <a:gd name="connsiteY9" fmla="*/ 1142414 h 1206312"/>
                  <a:gd name="connsiteX10" fmla="*/ 132764 w 709597"/>
                  <a:gd name="connsiteY10" fmla="*/ 875047 h 1206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9597" h="1206312">
                    <a:moveTo>
                      <a:pt x="132764" y="875047"/>
                    </a:moveTo>
                    <a:cubicBezTo>
                      <a:pt x="116857" y="867713"/>
                      <a:pt x="109904" y="848758"/>
                      <a:pt x="117334" y="832852"/>
                    </a:cubicBezTo>
                    <a:lnTo>
                      <a:pt x="490904" y="26656"/>
                    </a:lnTo>
                    <a:lnTo>
                      <a:pt x="439755" y="2938"/>
                    </a:lnTo>
                    <a:cubicBezTo>
                      <a:pt x="423848" y="-4396"/>
                      <a:pt x="404989" y="2462"/>
                      <a:pt x="397559" y="18369"/>
                    </a:cubicBezTo>
                    <a:lnTo>
                      <a:pt x="2938" y="870190"/>
                    </a:lnTo>
                    <a:cubicBezTo>
                      <a:pt x="-4396" y="886096"/>
                      <a:pt x="2462" y="904956"/>
                      <a:pt x="18369" y="912385"/>
                    </a:cubicBezTo>
                    <a:lnTo>
                      <a:pt x="646352" y="1203374"/>
                    </a:lnTo>
                    <a:cubicBezTo>
                      <a:pt x="662259" y="1210708"/>
                      <a:pt x="681118" y="1203850"/>
                      <a:pt x="688548" y="1187944"/>
                    </a:cubicBezTo>
                    <a:lnTo>
                      <a:pt x="709598" y="1142414"/>
                    </a:lnTo>
                    <a:lnTo>
                      <a:pt x="132764" y="875047"/>
                    </a:lnTo>
                    <a:close/>
                  </a:path>
                </a:pathLst>
              </a:custGeom>
              <a:solidFill>
                <a:srgbClr val="FFC245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76" name="Freeform: Shape 975">
                <a:extLst>
                  <a:ext uri="{FF2B5EF4-FFF2-40B4-BE49-F238E27FC236}">
                    <a16:creationId xmlns:a16="http://schemas.microsoft.com/office/drawing/2014/main" xmlns="" id="{1F107524-0833-4BE4-A83A-F7FC6AA4A687}"/>
                  </a:ext>
                </a:extLst>
              </p:cNvPr>
              <p:cNvSpPr/>
              <p:nvPr/>
            </p:nvSpPr>
            <p:spPr>
              <a:xfrm>
                <a:off x="5966840" y="2824209"/>
                <a:ext cx="679767" cy="1206198"/>
              </a:xfrm>
              <a:custGeom>
                <a:avLst/>
                <a:gdLst>
                  <a:gd name="connsiteX0" fmla="*/ 661321 w 679767"/>
                  <a:gd name="connsiteY0" fmla="*/ 293894 h 1206198"/>
                  <a:gd name="connsiteX1" fmla="*/ 33338 w 679767"/>
                  <a:gd name="connsiteY1" fmla="*/ 2905 h 1206198"/>
                  <a:gd name="connsiteX2" fmla="*/ 0 w 679767"/>
                  <a:gd name="connsiteY2" fmla="*/ 7191 h 1206198"/>
                  <a:gd name="connsiteX3" fmla="*/ 13907 w 679767"/>
                  <a:gd name="connsiteY3" fmla="*/ 10049 h 1206198"/>
                  <a:gd name="connsiteX4" fmla="*/ 641890 w 679767"/>
                  <a:gd name="connsiteY4" fmla="*/ 301038 h 1206198"/>
                  <a:gd name="connsiteX5" fmla="*/ 657320 w 679767"/>
                  <a:gd name="connsiteY5" fmla="*/ 343233 h 1206198"/>
                  <a:gd name="connsiteX6" fmla="*/ 262699 w 679767"/>
                  <a:gd name="connsiteY6" fmla="*/ 1195054 h 1206198"/>
                  <a:gd name="connsiteX7" fmla="*/ 253841 w 679767"/>
                  <a:gd name="connsiteY7" fmla="*/ 1206198 h 1206198"/>
                  <a:gd name="connsiteX8" fmla="*/ 282035 w 679767"/>
                  <a:gd name="connsiteY8" fmla="*/ 1187910 h 1206198"/>
                  <a:gd name="connsiteX9" fmla="*/ 676847 w 679767"/>
                  <a:gd name="connsiteY9" fmla="*/ 335994 h 1206198"/>
                  <a:gd name="connsiteX10" fmla="*/ 661321 w 679767"/>
                  <a:gd name="connsiteY10" fmla="*/ 293894 h 120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9767" h="1206198">
                    <a:moveTo>
                      <a:pt x="661321" y="293894"/>
                    </a:moveTo>
                    <a:lnTo>
                      <a:pt x="33338" y="2905"/>
                    </a:lnTo>
                    <a:cubicBezTo>
                      <a:pt x="21908" y="-2334"/>
                      <a:pt x="9144" y="-238"/>
                      <a:pt x="0" y="7191"/>
                    </a:cubicBezTo>
                    <a:cubicBezTo>
                      <a:pt x="4667" y="7096"/>
                      <a:pt x="9430" y="7953"/>
                      <a:pt x="13907" y="10049"/>
                    </a:cubicBezTo>
                    <a:lnTo>
                      <a:pt x="641890" y="301038"/>
                    </a:lnTo>
                    <a:cubicBezTo>
                      <a:pt x="657797" y="308372"/>
                      <a:pt x="664750" y="327326"/>
                      <a:pt x="657320" y="343233"/>
                    </a:cubicBezTo>
                    <a:lnTo>
                      <a:pt x="262699" y="1195054"/>
                    </a:lnTo>
                    <a:cubicBezTo>
                      <a:pt x="260604" y="1199531"/>
                      <a:pt x="257556" y="1203246"/>
                      <a:pt x="253841" y="1206198"/>
                    </a:cubicBezTo>
                    <a:cubicBezTo>
                      <a:pt x="265557" y="1206008"/>
                      <a:pt x="276797" y="1199340"/>
                      <a:pt x="282035" y="1187910"/>
                    </a:cubicBezTo>
                    <a:lnTo>
                      <a:pt x="676847" y="335994"/>
                    </a:lnTo>
                    <a:cubicBezTo>
                      <a:pt x="684181" y="320088"/>
                      <a:pt x="677228" y="301228"/>
                      <a:pt x="661321" y="293894"/>
                    </a:cubicBezTo>
                    <a:close/>
                  </a:path>
                </a:pathLst>
              </a:custGeom>
              <a:solidFill>
                <a:srgbClr val="FFC2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977" name="Graphic 812">
                <a:extLst>
                  <a:ext uri="{FF2B5EF4-FFF2-40B4-BE49-F238E27FC236}">
                    <a16:creationId xmlns:a16="http://schemas.microsoft.com/office/drawing/2014/main" xmlns="" id="{18C31944-BEEC-4297-9AD4-4F4C618B0FB8}"/>
                  </a:ext>
                </a:extLst>
              </p:cNvPr>
              <p:cNvGrpSpPr/>
              <p:nvPr/>
            </p:nvGrpSpPr>
            <p:grpSpPr>
              <a:xfrm>
                <a:off x="6031918" y="3040995"/>
                <a:ext cx="385623" cy="257377"/>
                <a:chOff x="6031918" y="3040995"/>
                <a:chExt cx="385623" cy="257377"/>
              </a:xfrm>
              <a:solidFill>
                <a:srgbClr val="FFFFFF"/>
              </a:solidFill>
            </p:grpSpPr>
            <p:sp>
              <p:nvSpPr>
                <p:cNvPr id="978" name="Freeform: Shape 977">
                  <a:extLst>
                    <a:ext uri="{FF2B5EF4-FFF2-40B4-BE49-F238E27FC236}">
                      <a16:creationId xmlns:a16="http://schemas.microsoft.com/office/drawing/2014/main" xmlns="" id="{F1BE5A22-EC8A-4B16-BE58-8A13517933BA}"/>
                    </a:ext>
                  </a:extLst>
                </p:cNvPr>
                <p:cNvSpPr/>
                <p:nvPr/>
              </p:nvSpPr>
              <p:spPr>
                <a:xfrm rot="1491502">
                  <a:off x="6059033" y="3119109"/>
                  <a:ext cx="373781" cy="9716"/>
                </a:xfrm>
                <a:custGeom>
                  <a:avLst/>
                  <a:gdLst>
                    <a:gd name="connsiteX0" fmla="*/ 0 w 373781"/>
                    <a:gd name="connsiteY0" fmla="*/ 0 h 9716"/>
                    <a:gd name="connsiteX1" fmla="*/ 373782 w 373781"/>
                    <a:gd name="connsiteY1" fmla="*/ 0 h 9716"/>
                    <a:gd name="connsiteX2" fmla="*/ 373782 w 373781"/>
                    <a:gd name="connsiteY2" fmla="*/ 9716 h 9716"/>
                    <a:gd name="connsiteX3" fmla="*/ 0 w 373781"/>
                    <a:gd name="connsiteY3" fmla="*/ 9716 h 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781" h="9716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79" name="Freeform: Shape 978">
                  <a:extLst>
                    <a:ext uri="{FF2B5EF4-FFF2-40B4-BE49-F238E27FC236}">
                      <a16:creationId xmlns:a16="http://schemas.microsoft.com/office/drawing/2014/main" xmlns="" id="{7F3C5773-999A-47B5-A2F0-57688749A8E3}"/>
                    </a:ext>
                  </a:extLst>
                </p:cNvPr>
                <p:cNvSpPr/>
                <p:nvPr/>
              </p:nvSpPr>
              <p:spPr>
                <a:xfrm rot="1491502">
                  <a:off x="6037795" y="3164806"/>
                  <a:ext cx="373781" cy="9716"/>
                </a:xfrm>
                <a:custGeom>
                  <a:avLst/>
                  <a:gdLst>
                    <a:gd name="connsiteX0" fmla="*/ 0 w 373781"/>
                    <a:gd name="connsiteY0" fmla="*/ 0 h 9716"/>
                    <a:gd name="connsiteX1" fmla="*/ 373782 w 373781"/>
                    <a:gd name="connsiteY1" fmla="*/ 0 h 9716"/>
                    <a:gd name="connsiteX2" fmla="*/ 373782 w 373781"/>
                    <a:gd name="connsiteY2" fmla="*/ 9716 h 9716"/>
                    <a:gd name="connsiteX3" fmla="*/ 0 w 373781"/>
                    <a:gd name="connsiteY3" fmla="*/ 9716 h 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781" h="9716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80" name="Freeform: Shape 979">
                  <a:extLst>
                    <a:ext uri="{FF2B5EF4-FFF2-40B4-BE49-F238E27FC236}">
                      <a16:creationId xmlns:a16="http://schemas.microsoft.com/office/drawing/2014/main" xmlns="" id="{E055BAC5-7D7E-4C1F-9510-CAE317D54F18}"/>
                    </a:ext>
                  </a:extLst>
                </p:cNvPr>
                <p:cNvSpPr/>
                <p:nvPr/>
              </p:nvSpPr>
              <p:spPr>
                <a:xfrm rot="1491502">
                  <a:off x="6016645" y="3210542"/>
                  <a:ext cx="373781" cy="9716"/>
                </a:xfrm>
                <a:custGeom>
                  <a:avLst/>
                  <a:gdLst>
                    <a:gd name="connsiteX0" fmla="*/ 0 w 373781"/>
                    <a:gd name="connsiteY0" fmla="*/ 0 h 9716"/>
                    <a:gd name="connsiteX1" fmla="*/ 373782 w 373781"/>
                    <a:gd name="connsiteY1" fmla="*/ 0 h 9716"/>
                    <a:gd name="connsiteX2" fmla="*/ 373782 w 373781"/>
                    <a:gd name="connsiteY2" fmla="*/ 9716 h 9716"/>
                    <a:gd name="connsiteX3" fmla="*/ 0 w 373781"/>
                    <a:gd name="connsiteY3" fmla="*/ 9716 h 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781" h="9716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957" name="Graphic 812">
              <a:extLst>
                <a:ext uri="{FF2B5EF4-FFF2-40B4-BE49-F238E27FC236}">
                  <a16:creationId xmlns:a16="http://schemas.microsoft.com/office/drawing/2014/main" xmlns="" id="{642C82E1-19E0-45D8-9959-C3C4E8CEE1A2}"/>
                </a:ext>
              </a:extLst>
            </p:cNvPr>
            <p:cNvGrpSpPr/>
            <p:nvPr/>
          </p:nvGrpSpPr>
          <p:grpSpPr>
            <a:xfrm>
              <a:off x="5548385" y="2869669"/>
              <a:ext cx="432668" cy="801244"/>
              <a:chOff x="5548385" y="2869669"/>
              <a:chExt cx="432668" cy="801244"/>
            </a:xfrm>
            <a:solidFill>
              <a:srgbClr val="FF7400"/>
            </a:solidFill>
          </p:grpSpPr>
          <p:sp>
            <p:nvSpPr>
              <p:cNvPr id="958" name="Freeform: Shape 957">
                <a:extLst>
                  <a:ext uri="{FF2B5EF4-FFF2-40B4-BE49-F238E27FC236}">
                    <a16:creationId xmlns:a16="http://schemas.microsoft.com/office/drawing/2014/main" xmlns="" id="{C659FC0E-F224-43BF-8164-ADA44037ECBB}"/>
                  </a:ext>
                </a:extLst>
              </p:cNvPr>
              <p:cNvSpPr/>
              <p:nvPr/>
            </p:nvSpPr>
            <p:spPr>
              <a:xfrm>
                <a:off x="5548385" y="2869669"/>
                <a:ext cx="432668" cy="801244"/>
              </a:xfrm>
              <a:custGeom>
                <a:avLst/>
                <a:gdLst>
                  <a:gd name="connsiteX0" fmla="*/ 413692 w 432668"/>
                  <a:gd name="connsiteY0" fmla="*/ 53266 h 801244"/>
                  <a:gd name="connsiteX1" fmla="*/ 353685 w 432668"/>
                  <a:gd name="connsiteY1" fmla="*/ 25453 h 801244"/>
                  <a:gd name="connsiteX2" fmla="*/ 347208 w 432668"/>
                  <a:gd name="connsiteY2" fmla="*/ 7737 h 801244"/>
                  <a:gd name="connsiteX3" fmla="*/ 347208 w 432668"/>
                  <a:gd name="connsiteY3" fmla="*/ 7737 h 801244"/>
                  <a:gd name="connsiteX4" fmla="*/ 364924 w 432668"/>
                  <a:gd name="connsiteY4" fmla="*/ 1260 h 801244"/>
                  <a:gd name="connsiteX5" fmla="*/ 424932 w 432668"/>
                  <a:gd name="connsiteY5" fmla="*/ 29073 h 801244"/>
                  <a:gd name="connsiteX6" fmla="*/ 431409 w 432668"/>
                  <a:gd name="connsiteY6" fmla="*/ 46789 h 801244"/>
                  <a:gd name="connsiteX7" fmla="*/ 431409 w 432668"/>
                  <a:gd name="connsiteY7" fmla="*/ 46789 h 801244"/>
                  <a:gd name="connsiteX8" fmla="*/ 413692 w 432668"/>
                  <a:gd name="connsiteY8" fmla="*/ 53266 h 801244"/>
                  <a:gd name="connsiteX9" fmla="*/ 402548 w 432668"/>
                  <a:gd name="connsiteY9" fmla="*/ 108988 h 801244"/>
                  <a:gd name="connsiteX10" fmla="*/ 402548 w 432668"/>
                  <a:gd name="connsiteY10" fmla="*/ 108988 h 801244"/>
                  <a:gd name="connsiteX11" fmla="*/ 396071 w 432668"/>
                  <a:gd name="connsiteY11" fmla="*/ 91271 h 801244"/>
                  <a:gd name="connsiteX12" fmla="*/ 336064 w 432668"/>
                  <a:gd name="connsiteY12" fmla="*/ 63458 h 801244"/>
                  <a:gd name="connsiteX13" fmla="*/ 318347 w 432668"/>
                  <a:gd name="connsiteY13" fmla="*/ 69935 h 801244"/>
                  <a:gd name="connsiteX14" fmla="*/ 318347 w 432668"/>
                  <a:gd name="connsiteY14" fmla="*/ 69935 h 801244"/>
                  <a:gd name="connsiteX15" fmla="*/ 324824 w 432668"/>
                  <a:gd name="connsiteY15" fmla="*/ 87652 h 801244"/>
                  <a:gd name="connsiteX16" fmla="*/ 384832 w 432668"/>
                  <a:gd name="connsiteY16" fmla="*/ 115465 h 801244"/>
                  <a:gd name="connsiteX17" fmla="*/ 402548 w 432668"/>
                  <a:gd name="connsiteY17" fmla="*/ 108988 h 801244"/>
                  <a:gd name="connsiteX18" fmla="*/ 373687 w 432668"/>
                  <a:gd name="connsiteY18" fmla="*/ 171281 h 801244"/>
                  <a:gd name="connsiteX19" fmla="*/ 373687 w 432668"/>
                  <a:gd name="connsiteY19" fmla="*/ 171281 h 801244"/>
                  <a:gd name="connsiteX20" fmla="*/ 367210 w 432668"/>
                  <a:gd name="connsiteY20" fmla="*/ 153565 h 801244"/>
                  <a:gd name="connsiteX21" fmla="*/ 307203 w 432668"/>
                  <a:gd name="connsiteY21" fmla="*/ 125752 h 801244"/>
                  <a:gd name="connsiteX22" fmla="*/ 289486 w 432668"/>
                  <a:gd name="connsiteY22" fmla="*/ 132229 h 801244"/>
                  <a:gd name="connsiteX23" fmla="*/ 289486 w 432668"/>
                  <a:gd name="connsiteY23" fmla="*/ 132229 h 801244"/>
                  <a:gd name="connsiteX24" fmla="*/ 295963 w 432668"/>
                  <a:gd name="connsiteY24" fmla="*/ 149945 h 801244"/>
                  <a:gd name="connsiteX25" fmla="*/ 355971 w 432668"/>
                  <a:gd name="connsiteY25" fmla="*/ 177758 h 801244"/>
                  <a:gd name="connsiteX26" fmla="*/ 373687 w 432668"/>
                  <a:gd name="connsiteY26" fmla="*/ 171281 h 801244"/>
                  <a:gd name="connsiteX27" fmla="*/ 344922 w 432668"/>
                  <a:gd name="connsiteY27" fmla="*/ 233479 h 801244"/>
                  <a:gd name="connsiteX28" fmla="*/ 344922 w 432668"/>
                  <a:gd name="connsiteY28" fmla="*/ 233479 h 801244"/>
                  <a:gd name="connsiteX29" fmla="*/ 338445 w 432668"/>
                  <a:gd name="connsiteY29" fmla="*/ 215763 h 801244"/>
                  <a:gd name="connsiteX30" fmla="*/ 278437 w 432668"/>
                  <a:gd name="connsiteY30" fmla="*/ 187950 h 801244"/>
                  <a:gd name="connsiteX31" fmla="*/ 260721 w 432668"/>
                  <a:gd name="connsiteY31" fmla="*/ 194427 h 801244"/>
                  <a:gd name="connsiteX32" fmla="*/ 260721 w 432668"/>
                  <a:gd name="connsiteY32" fmla="*/ 194427 h 801244"/>
                  <a:gd name="connsiteX33" fmla="*/ 267198 w 432668"/>
                  <a:gd name="connsiteY33" fmla="*/ 212143 h 801244"/>
                  <a:gd name="connsiteX34" fmla="*/ 327205 w 432668"/>
                  <a:gd name="connsiteY34" fmla="*/ 239956 h 801244"/>
                  <a:gd name="connsiteX35" fmla="*/ 344922 w 432668"/>
                  <a:gd name="connsiteY35" fmla="*/ 233479 h 801244"/>
                  <a:gd name="connsiteX36" fmla="*/ 316061 w 432668"/>
                  <a:gd name="connsiteY36" fmla="*/ 295678 h 801244"/>
                  <a:gd name="connsiteX37" fmla="*/ 316061 w 432668"/>
                  <a:gd name="connsiteY37" fmla="*/ 295678 h 801244"/>
                  <a:gd name="connsiteX38" fmla="*/ 309584 w 432668"/>
                  <a:gd name="connsiteY38" fmla="*/ 277961 h 801244"/>
                  <a:gd name="connsiteX39" fmla="*/ 249577 w 432668"/>
                  <a:gd name="connsiteY39" fmla="*/ 250148 h 801244"/>
                  <a:gd name="connsiteX40" fmla="*/ 231860 w 432668"/>
                  <a:gd name="connsiteY40" fmla="*/ 256625 h 801244"/>
                  <a:gd name="connsiteX41" fmla="*/ 231860 w 432668"/>
                  <a:gd name="connsiteY41" fmla="*/ 256625 h 801244"/>
                  <a:gd name="connsiteX42" fmla="*/ 238337 w 432668"/>
                  <a:gd name="connsiteY42" fmla="*/ 274342 h 801244"/>
                  <a:gd name="connsiteX43" fmla="*/ 298345 w 432668"/>
                  <a:gd name="connsiteY43" fmla="*/ 302155 h 801244"/>
                  <a:gd name="connsiteX44" fmla="*/ 316061 w 432668"/>
                  <a:gd name="connsiteY44" fmla="*/ 295678 h 801244"/>
                  <a:gd name="connsiteX45" fmla="*/ 287200 w 432668"/>
                  <a:gd name="connsiteY45" fmla="*/ 357971 h 801244"/>
                  <a:gd name="connsiteX46" fmla="*/ 287200 w 432668"/>
                  <a:gd name="connsiteY46" fmla="*/ 357971 h 801244"/>
                  <a:gd name="connsiteX47" fmla="*/ 280723 w 432668"/>
                  <a:gd name="connsiteY47" fmla="*/ 340255 h 801244"/>
                  <a:gd name="connsiteX48" fmla="*/ 220716 w 432668"/>
                  <a:gd name="connsiteY48" fmla="*/ 312442 h 801244"/>
                  <a:gd name="connsiteX49" fmla="*/ 202999 w 432668"/>
                  <a:gd name="connsiteY49" fmla="*/ 318919 h 801244"/>
                  <a:gd name="connsiteX50" fmla="*/ 202999 w 432668"/>
                  <a:gd name="connsiteY50" fmla="*/ 318919 h 801244"/>
                  <a:gd name="connsiteX51" fmla="*/ 209476 w 432668"/>
                  <a:gd name="connsiteY51" fmla="*/ 336635 h 801244"/>
                  <a:gd name="connsiteX52" fmla="*/ 269484 w 432668"/>
                  <a:gd name="connsiteY52" fmla="*/ 364448 h 801244"/>
                  <a:gd name="connsiteX53" fmla="*/ 287200 w 432668"/>
                  <a:gd name="connsiteY53" fmla="*/ 357971 h 801244"/>
                  <a:gd name="connsiteX54" fmla="*/ 258435 w 432668"/>
                  <a:gd name="connsiteY54" fmla="*/ 420169 h 801244"/>
                  <a:gd name="connsiteX55" fmla="*/ 258435 w 432668"/>
                  <a:gd name="connsiteY55" fmla="*/ 420169 h 801244"/>
                  <a:gd name="connsiteX56" fmla="*/ 251958 w 432668"/>
                  <a:gd name="connsiteY56" fmla="*/ 402453 h 801244"/>
                  <a:gd name="connsiteX57" fmla="*/ 191950 w 432668"/>
                  <a:gd name="connsiteY57" fmla="*/ 374640 h 801244"/>
                  <a:gd name="connsiteX58" fmla="*/ 174234 w 432668"/>
                  <a:gd name="connsiteY58" fmla="*/ 381117 h 801244"/>
                  <a:gd name="connsiteX59" fmla="*/ 174234 w 432668"/>
                  <a:gd name="connsiteY59" fmla="*/ 381117 h 801244"/>
                  <a:gd name="connsiteX60" fmla="*/ 180711 w 432668"/>
                  <a:gd name="connsiteY60" fmla="*/ 398833 h 801244"/>
                  <a:gd name="connsiteX61" fmla="*/ 240718 w 432668"/>
                  <a:gd name="connsiteY61" fmla="*/ 426646 h 801244"/>
                  <a:gd name="connsiteX62" fmla="*/ 258435 w 432668"/>
                  <a:gd name="connsiteY62" fmla="*/ 420169 h 801244"/>
                  <a:gd name="connsiteX63" fmla="*/ 229574 w 432668"/>
                  <a:gd name="connsiteY63" fmla="*/ 482368 h 801244"/>
                  <a:gd name="connsiteX64" fmla="*/ 229574 w 432668"/>
                  <a:gd name="connsiteY64" fmla="*/ 482368 h 801244"/>
                  <a:gd name="connsiteX65" fmla="*/ 223097 w 432668"/>
                  <a:gd name="connsiteY65" fmla="*/ 464651 h 801244"/>
                  <a:gd name="connsiteX66" fmla="*/ 163090 w 432668"/>
                  <a:gd name="connsiteY66" fmla="*/ 436838 h 801244"/>
                  <a:gd name="connsiteX67" fmla="*/ 145373 w 432668"/>
                  <a:gd name="connsiteY67" fmla="*/ 443315 h 801244"/>
                  <a:gd name="connsiteX68" fmla="*/ 145373 w 432668"/>
                  <a:gd name="connsiteY68" fmla="*/ 443315 h 801244"/>
                  <a:gd name="connsiteX69" fmla="*/ 151850 w 432668"/>
                  <a:gd name="connsiteY69" fmla="*/ 461032 h 801244"/>
                  <a:gd name="connsiteX70" fmla="*/ 211858 w 432668"/>
                  <a:gd name="connsiteY70" fmla="*/ 488845 h 801244"/>
                  <a:gd name="connsiteX71" fmla="*/ 229574 w 432668"/>
                  <a:gd name="connsiteY71" fmla="*/ 482368 h 801244"/>
                  <a:gd name="connsiteX72" fmla="*/ 200713 w 432668"/>
                  <a:gd name="connsiteY72" fmla="*/ 544566 h 801244"/>
                  <a:gd name="connsiteX73" fmla="*/ 200713 w 432668"/>
                  <a:gd name="connsiteY73" fmla="*/ 544566 h 801244"/>
                  <a:gd name="connsiteX74" fmla="*/ 194236 w 432668"/>
                  <a:gd name="connsiteY74" fmla="*/ 526849 h 801244"/>
                  <a:gd name="connsiteX75" fmla="*/ 134229 w 432668"/>
                  <a:gd name="connsiteY75" fmla="*/ 499036 h 801244"/>
                  <a:gd name="connsiteX76" fmla="*/ 116512 w 432668"/>
                  <a:gd name="connsiteY76" fmla="*/ 505513 h 801244"/>
                  <a:gd name="connsiteX77" fmla="*/ 116512 w 432668"/>
                  <a:gd name="connsiteY77" fmla="*/ 505513 h 801244"/>
                  <a:gd name="connsiteX78" fmla="*/ 122989 w 432668"/>
                  <a:gd name="connsiteY78" fmla="*/ 523230 h 801244"/>
                  <a:gd name="connsiteX79" fmla="*/ 182997 w 432668"/>
                  <a:gd name="connsiteY79" fmla="*/ 551043 h 801244"/>
                  <a:gd name="connsiteX80" fmla="*/ 200713 w 432668"/>
                  <a:gd name="connsiteY80" fmla="*/ 544566 h 801244"/>
                  <a:gd name="connsiteX81" fmla="*/ 171948 w 432668"/>
                  <a:gd name="connsiteY81" fmla="*/ 606859 h 801244"/>
                  <a:gd name="connsiteX82" fmla="*/ 171948 w 432668"/>
                  <a:gd name="connsiteY82" fmla="*/ 606859 h 801244"/>
                  <a:gd name="connsiteX83" fmla="*/ 165471 w 432668"/>
                  <a:gd name="connsiteY83" fmla="*/ 589143 h 801244"/>
                  <a:gd name="connsiteX84" fmla="*/ 105463 w 432668"/>
                  <a:gd name="connsiteY84" fmla="*/ 561330 h 801244"/>
                  <a:gd name="connsiteX85" fmla="*/ 87747 w 432668"/>
                  <a:gd name="connsiteY85" fmla="*/ 567807 h 801244"/>
                  <a:gd name="connsiteX86" fmla="*/ 87747 w 432668"/>
                  <a:gd name="connsiteY86" fmla="*/ 567807 h 801244"/>
                  <a:gd name="connsiteX87" fmla="*/ 94224 w 432668"/>
                  <a:gd name="connsiteY87" fmla="*/ 585523 h 801244"/>
                  <a:gd name="connsiteX88" fmla="*/ 154231 w 432668"/>
                  <a:gd name="connsiteY88" fmla="*/ 613336 h 801244"/>
                  <a:gd name="connsiteX89" fmla="*/ 171948 w 432668"/>
                  <a:gd name="connsiteY89" fmla="*/ 606859 h 801244"/>
                  <a:gd name="connsiteX90" fmla="*/ 143087 w 432668"/>
                  <a:gd name="connsiteY90" fmla="*/ 669058 h 801244"/>
                  <a:gd name="connsiteX91" fmla="*/ 143087 w 432668"/>
                  <a:gd name="connsiteY91" fmla="*/ 669058 h 801244"/>
                  <a:gd name="connsiteX92" fmla="*/ 136610 w 432668"/>
                  <a:gd name="connsiteY92" fmla="*/ 651341 h 801244"/>
                  <a:gd name="connsiteX93" fmla="*/ 76603 w 432668"/>
                  <a:gd name="connsiteY93" fmla="*/ 623528 h 801244"/>
                  <a:gd name="connsiteX94" fmla="*/ 58886 w 432668"/>
                  <a:gd name="connsiteY94" fmla="*/ 630005 h 801244"/>
                  <a:gd name="connsiteX95" fmla="*/ 58886 w 432668"/>
                  <a:gd name="connsiteY95" fmla="*/ 630005 h 801244"/>
                  <a:gd name="connsiteX96" fmla="*/ 65363 w 432668"/>
                  <a:gd name="connsiteY96" fmla="*/ 647722 h 801244"/>
                  <a:gd name="connsiteX97" fmla="*/ 125371 w 432668"/>
                  <a:gd name="connsiteY97" fmla="*/ 675535 h 801244"/>
                  <a:gd name="connsiteX98" fmla="*/ 143087 w 432668"/>
                  <a:gd name="connsiteY98" fmla="*/ 669058 h 801244"/>
                  <a:gd name="connsiteX99" fmla="*/ 114226 w 432668"/>
                  <a:gd name="connsiteY99" fmla="*/ 731256 h 801244"/>
                  <a:gd name="connsiteX100" fmla="*/ 114226 w 432668"/>
                  <a:gd name="connsiteY100" fmla="*/ 731256 h 801244"/>
                  <a:gd name="connsiteX101" fmla="*/ 107749 w 432668"/>
                  <a:gd name="connsiteY101" fmla="*/ 713539 h 801244"/>
                  <a:gd name="connsiteX102" fmla="*/ 47742 w 432668"/>
                  <a:gd name="connsiteY102" fmla="*/ 685726 h 801244"/>
                  <a:gd name="connsiteX103" fmla="*/ 30025 w 432668"/>
                  <a:gd name="connsiteY103" fmla="*/ 692203 h 801244"/>
                  <a:gd name="connsiteX104" fmla="*/ 30025 w 432668"/>
                  <a:gd name="connsiteY104" fmla="*/ 692203 h 801244"/>
                  <a:gd name="connsiteX105" fmla="*/ 36502 w 432668"/>
                  <a:gd name="connsiteY105" fmla="*/ 709920 h 801244"/>
                  <a:gd name="connsiteX106" fmla="*/ 96510 w 432668"/>
                  <a:gd name="connsiteY106" fmla="*/ 737733 h 801244"/>
                  <a:gd name="connsiteX107" fmla="*/ 114226 w 432668"/>
                  <a:gd name="connsiteY107" fmla="*/ 731256 h 801244"/>
                  <a:gd name="connsiteX108" fmla="*/ 85461 w 432668"/>
                  <a:gd name="connsiteY108" fmla="*/ 793549 h 801244"/>
                  <a:gd name="connsiteX109" fmla="*/ 85461 w 432668"/>
                  <a:gd name="connsiteY109" fmla="*/ 793549 h 801244"/>
                  <a:gd name="connsiteX110" fmla="*/ 78984 w 432668"/>
                  <a:gd name="connsiteY110" fmla="*/ 775833 h 801244"/>
                  <a:gd name="connsiteX111" fmla="*/ 18976 w 432668"/>
                  <a:gd name="connsiteY111" fmla="*/ 748020 h 801244"/>
                  <a:gd name="connsiteX112" fmla="*/ 1260 w 432668"/>
                  <a:gd name="connsiteY112" fmla="*/ 754497 h 801244"/>
                  <a:gd name="connsiteX113" fmla="*/ 1260 w 432668"/>
                  <a:gd name="connsiteY113" fmla="*/ 754497 h 801244"/>
                  <a:gd name="connsiteX114" fmla="*/ 7737 w 432668"/>
                  <a:gd name="connsiteY114" fmla="*/ 772213 h 801244"/>
                  <a:gd name="connsiteX115" fmla="*/ 67744 w 432668"/>
                  <a:gd name="connsiteY115" fmla="*/ 800026 h 801244"/>
                  <a:gd name="connsiteX116" fmla="*/ 85461 w 432668"/>
                  <a:gd name="connsiteY116" fmla="*/ 793549 h 801244"/>
                  <a:gd name="connsiteX117" fmla="*/ 413692 w 432668"/>
                  <a:gd name="connsiteY117" fmla="*/ 53266 h 801244"/>
                  <a:gd name="connsiteX118" fmla="*/ 353685 w 432668"/>
                  <a:gd name="connsiteY118" fmla="*/ 25453 h 801244"/>
                  <a:gd name="connsiteX119" fmla="*/ 347208 w 432668"/>
                  <a:gd name="connsiteY119" fmla="*/ 7737 h 801244"/>
                  <a:gd name="connsiteX120" fmla="*/ 347208 w 432668"/>
                  <a:gd name="connsiteY120" fmla="*/ 7737 h 801244"/>
                  <a:gd name="connsiteX121" fmla="*/ 364924 w 432668"/>
                  <a:gd name="connsiteY121" fmla="*/ 1260 h 801244"/>
                  <a:gd name="connsiteX122" fmla="*/ 424932 w 432668"/>
                  <a:gd name="connsiteY122" fmla="*/ 29073 h 801244"/>
                  <a:gd name="connsiteX123" fmla="*/ 431409 w 432668"/>
                  <a:gd name="connsiteY123" fmla="*/ 46789 h 801244"/>
                  <a:gd name="connsiteX124" fmla="*/ 431409 w 432668"/>
                  <a:gd name="connsiteY124" fmla="*/ 46789 h 801244"/>
                  <a:gd name="connsiteX125" fmla="*/ 413692 w 432668"/>
                  <a:gd name="connsiteY125" fmla="*/ 53266 h 801244"/>
                  <a:gd name="connsiteX126" fmla="*/ 402548 w 432668"/>
                  <a:gd name="connsiteY126" fmla="*/ 108988 h 801244"/>
                  <a:gd name="connsiteX127" fmla="*/ 402548 w 432668"/>
                  <a:gd name="connsiteY127" fmla="*/ 108988 h 801244"/>
                  <a:gd name="connsiteX128" fmla="*/ 396071 w 432668"/>
                  <a:gd name="connsiteY128" fmla="*/ 91271 h 801244"/>
                  <a:gd name="connsiteX129" fmla="*/ 336064 w 432668"/>
                  <a:gd name="connsiteY129" fmla="*/ 63458 h 801244"/>
                  <a:gd name="connsiteX130" fmla="*/ 318347 w 432668"/>
                  <a:gd name="connsiteY130" fmla="*/ 69935 h 801244"/>
                  <a:gd name="connsiteX131" fmla="*/ 318347 w 432668"/>
                  <a:gd name="connsiteY131" fmla="*/ 69935 h 801244"/>
                  <a:gd name="connsiteX132" fmla="*/ 324824 w 432668"/>
                  <a:gd name="connsiteY132" fmla="*/ 87652 h 801244"/>
                  <a:gd name="connsiteX133" fmla="*/ 384832 w 432668"/>
                  <a:gd name="connsiteY133" fmla="*/ 115465 h 801244"/>
                  <a:gd name="connsiteX134" fmla="*/ 402548 w 432668"/>
                  <a:gd name="connsiteY134" fmla="*/ 108988 h 801244"/>
                  <a:gd name="connsiteX135" fmla="*/ 373687 w 432668"/>
                  <a:gd name="connsiteY135" fmla="*/ 171281 h 801244"/>
                  <a:gd name="connsiteX136" fmla="*/ 373687 w 432668"/>
                  <a:gd name="connsiteY136" fmla="*/ 171281 h 801244"/>
                  <a:gd name="connsiteX137" fmla="*/ 367210 w 432668"/>
                  <a:gd name="connsiteY137" fmla="*/ 153565 h 801244"/>
                  <a:gd name="connsiteX138" fmla="*/ 307203 w 432668"/>
                  <a:gd name="connsiteY138" fmla="*/ 125752 h 801244"/>
                  <a:gd name="connsiteX139" fmla="*/ 289486 w 432668"/>
                  <a:gd name="connsiteY139" fmla="*/ 132229 h 801244"/>
                  <a:gd name="connsiteX140" fmla="*/ 289486 w 432668"/>
                  <a:gd name="connsiteY140" fmla="*/ 132229 h 801244"/>
                  <a:gd name="connsiteX141" fmla="*/ 295963 w 432668"/>
                  <a:gd name="connsiteY141" fmla="*/ 149945 h 801244"/>
                  <a:gd name="connsiteX142" fmla="*/ 355971 w 432668"/>
                  <a:gd name="connsiteY142" fmla="*/ 177758 h 801244"/>
                  <a:gd name="connsiteX143" fmla="*/ 373687 w 432668"/>
                  <a:gd name="connsiteY143" fmla="*/ 171281 h 801244"/>
                  <a:gd name="connsiteX144" fmla="*/ 344922 w 432668"/>
                  <a:gd name="connsiteY144" fmla="*/ 233479 h 801244"/>
                  <a:gd name="connsiteX145" fmla="*/ 344922 w 432668"/>
                  <a:gd name="connsiteY145" fmla="*/ 233479 h 801244"/>
                  <a:gd name="connsiteX146" fmla="*/ 338445 w 432668"/>
                  <a:gd name="connsiteY146" fmla="*/ 215763 h 801244"/>
                  <a:gd name="connsiteX147" fmla="*/ 278437 w 432668"/>
                  <a:gd name="connsiteY147" fmla="*/ 187950 h 801244"/>
                  <a:gd name="connsiteX148" fmla="*/ 260721 w 432668"/>
                  <a:gd name="connsiteY148" fmla="*/ 194427 h 801244"/>
                  <a:gd name="connsiteX149" fmla="*/ 260721 w 432668"/>
                  <a:gd name="connsiteY149" fmla="*/ 194427 h 801244"/>
                  <a:gd name="connsiteX150" fmla="*/ 267198 w 432668"/>
                  <a:gd name="connsiteY150" fmla="*/ 212143 h 801244"/>
                  <a:gd name="connsiteX151" fmla="*/ 327205 w 432668"/>
                  <a:gd name="connsiteY151" fmla="*/ 239956 h 801244"/>
                  <a:gd name="connsiteX152" fmla="*/ 344922 w 432668"/>
                  <a:gd name="connsiteY152" fmla="*/ 233479 h 801244"/>
                  <a:gd name="connsiteX153" fmla="*/ 316061 w 432668"/>
                  <a:gd name="connsiteY153" fmla="*/ 295678 h 801244"/>
                  <a:gd name="connsiteX154" fmla="*/ 316061 w 432668"/>
                  <a:gd name="connsiteY154" fmla="*/ 295678 h 801244"/>
                  <a:gd name="connsiteX155" fmla="*/ 309584 w 432668"/>
                  <a:gd name="connsiteY155" fmla="*/ 277961 h 801244"/>
                  <a:gd name="connsiteX156" fmla="*/ 249577 w 432668"/>
                  <a:gd name="connsiteY156" fmla="*/ 250148 h 801244"/>
                  <a:gd name="connsiteX157" fmla="*/ 231860 w 432668"/>
                  <a:gd name="connsiteY157" fmla="*/ 256625 h 801244"/>
                  <a:gd name="connsiteX158" fmla="*/ 231860 w 432668"/>
                  <a:gd name="connsiteY158" fmla="*/ 256625 h 801244"/>
                  <a:gd name="connsiteX159" fmla="*/ 238337 w 432668"/>
                  <a:gd name="connsiteY159" fmla="*/ 274342 h 801244"/>
                  <a:gd name="connsiteX160" fmla="*/ 298345 w 432668"/>
                  <a:gd name="connsiteY160" fmla="*/ 302155 h 801244"/>
                  <a:gd name="connsiteX161" fmla="*/ 316061 w 432668"/>
                  <a:gd name="connsiteY161" fmla="*/ 295678 h 801244"/>
                  <a:gd name="connsiteX162" fmla="*/ 287200 w 432668"/>
                  <a:gd name="connsiteY162" fmla="*/ 357971 h 801244"/>
                  <a:gd name="connsiteX163" fmla="*/ 287200 w 432668"/>
                  <a:gd name="connsiteY163" fmla="*/ 357971 h 801244"/>
                  <a:gd name="connsiteX164" fmla="*/ 280723 w 432668"/>
                  <a:gd name="connsiteY164" fmla="*/ 340255 h 801244"/>
                  <a:gd name="connsiteX165" fmla="*/ 220716 w 432668"/>
                  <a:gd name="connsiteY165" fmla="*/ 312442 h 801244"/>
                  <a:gd name="connsiteX166" fmla="*/ 202999 w 432668"/>
                  <a:gd name="connsiteY166" fmla="*/ 318919 h 801244"/>
                  <a:gd name="connsiteX167" fmla="*/ 202999 w 432668"/>
                  <a:gd name="connsiteY167" fmla="*/ 318919 h 801244"/>
                  <a:gd name="connsiteX168" fmla="*/ 209476 w 432668"/>
                  <a:gd name="connsiteY168" fmla="*/ 336635 h 801244"/>
                  <a:gd name="connsiteX169" fmla="*/ 269484 w 432668"/>
                  <a:gd name="connsiteY169" fmla="*/ 364448 h 801244"/>
                  <a:gd name="connsiteX170" fmla="*/ 287200 w 432668"/>
                  <a:gd name="connsiteY170" fmla="*/ 357971 h 801244"/>
                  <a:gd name="connsiteX171" fmla="*/ 258435 w 432668"/>
                  <a:gd name="connsiteY171" fmla="*/ 420169 h 801244"/>
                  <a:gd name="connsiteX172" fmla="*/ 258435 w 432668"/>
                  <a:gd name="connsiteY172" fmla="*/ 420169 h 801244"/>
                  <a:gd name="connsiteX173" fmla="*/ 251958 w 432668"/>
                  <a:gd name="connsiteY173" fmla="*/ 402453 h 801244"/>
                  <a:gd name="connsiteX174" fmla="*/ 191950 w 432668"/>
                  <a:gd name="connsiteY174" fmla="*/ 374640 h 801244"/>
                  <a:gd name="connsiteX175" fmla="*/ 174234 w 432668"/>
                  <a:gd name="connsiteY175" fmla="*/ 381117 h 801244"/>
                  <a:gd name="connsiteX176" fmla="*/ 174234 w 432668"/>
                  <a:gd name="connsiteY176" fmla="*/ 381117 h 801244"/>
                  <a:gd name="connsiteX177" fmla="*/ 180711 w 432668"/>
                  <a:gd name="connsiteY177" fmla="*/ 398833 h 801244"/>
                  <a:gd name="connsiteX178" fmla="*/ 240718 w 432668"/>
                  <a:gd name="connsiteY178" fmla="*/ 426646 h 801244"/>
                  <a:gd name="connsiteX179" fmla="*/ 258435 w 432668"/>
                  <a:gd name="connsiteY179" fmla="*/ 420169 h 801244"/>
                  <a:gd name="connsiteX180" fmla="*/ 229574 w 432668"/>
                  <a:gd name="connsiteY180" fmla="*/ 482368 h 801244"/>
                  <a:gd name="connsiteX181" fmla="*/ 229574 w 432668"/>
                  <a:gd name="connsiteY181" fmla="*/ 482368 h 801244"/>
                  <a:gd name="connsiteX182" fmla="*/ 223097 w 432668"/>
                  <a:gd name="connsiteY182" fmla="*/ 464651 h 801244"/>
                  <a:gd name="connsiteX183" fmla="*/ 163090 w 432668"/>
                  <a:gd name="connsiteY183" fmla="*/ 436838 h 801244"/>
                  <a:gd name="connsiteX184" fmla="*/ 145373 w 432668"/>
                  <a:gd name="connsiteY184" fmla="*/ 443315 h 801244"/>
                  <a:gd name="connsiteX185" fmla="*/ 145373 w 432668"/>
                  <a:gd name="connsiteY185" fmla="*/ 443315 h 801244"/>
                  <a:gd name="connsiteX186" fmla="*/ 151850 w 432668"/>
                  <a:gd name="connsiteY186" fmla="*/ 461032 h 801244"/>
                  <a:gd name="connsiteX187" fmla="*/ 211858 w 432668"/>
                  <a:gd name="connsiteY187" fmla="*/ 488845 h 801244"/>
                  <a:gd name="connsiteX188" fmla="*/ 229574 w 432668"/>
                  <a:gd name="connsiteY188" fmla="*/ 482368 h 801244"/>
                  <a:gd name="connsiteX189" fmla="*/ 200713 w 432668"/>
                  <a:gd name="connsiteY189" fmla="*/ 544566 h 801244"/>
                  <a:gd name="connsiteX190" fmla="*/ 200713 w 432668"/>
                  <a:gd name="connsiteY190" fmla="*/ 544566 h 801244"/>
                  <a:gd name="connsiteX191" fmla="*/ 194236 w 432668"/>
                  <a:gd name="connsiteY191" fmla="*/ 526849 h 801244"/>
                  <a:gd name="connsiteX192" fmla="*/ 134229 w 432668"/>
                  <a:gd name="connsiteY192" fmla="*/ 499036 h 801244"/>
                  <a:gd name="connsiteX193" fmla="*/ 116512 w 432668"/>
                  <a:gd name="connsiteY193" fmla="*/ 505513 h 801244"/>
                  <a:gd name="connsiteX194" fmla="*/ 116512 w 432668"/>
                  <a:gd name="connsiteY194" fmla="*/ 505513 h 801244"/>
                  <a:gd name="connsiteX195" fmla="*/ 122989 w 432668"/>
                  <a:gd name="connsiteY195" fmla="*/ 523230 h 801244"/>
                  <a:gd name="connsiteX196" fmla="*/ 182997 w 432668"/>
                  <a:gd name="connsiteY196" fmla="*/ 551043 h 801244"/>
                  <a:gd name="connsiteX197" fmla="*/ 200713 w 432668"/>
                  <a:gd name="connsiteY197" fmla="*/ 544566 h 801244"/>
                  <a:gd name="connsiteX198" fmla="*/ 171948 w 432668"/>
                  <a:gd name="connsiteY198" fmla="*/ 606859 h 801244"/>
                  <a:gd name="connsiteX199" fmla="*/ 171948 w 432668"/>
                  <a:gd name="connsiteY199" fmla="*/ 606859 h 801244"/>
                  <a:gd name="connsiteX200" fmla="*/ 165471 w 432668"/>
                  <a:gd name="connsiteY200" fmla="*/ 589143 h 801244"/>
                  <a:gd name="connsiteX201" fmla="*/ 105463 w 432668"/>
                  <a:gd name="connsiteY201" fmla="*/ 561330 h 801244"/>
                  <a:gd name="connsiteX202" fmla="*/ 87747 w 432668"/>
                  <a:gd name="connsiteY202" fmla="*/ 567807 h 801244"/>
                  <a:gd name="connsiteX203" fmla="*/ 87747 w 432668"/>
                  <a:gd name="connsiteY203" fmla="*/ 567807 h 801244"/>
                  <a:gd name="connsiteX204" fmla="*/ 94224 w 432668"/>
                  <a:gd name="connsiteY204" fmla="*/ 585523 h 801244"/>
                  <a:gd name="connsiteX205" fmla="*/ 154231 w 432668"/>
                  <a:gd name="connsiteY205" fmla="*/ 613336 h 801244"/>
                  <a:gd name="connsiteX206" fmla="*/ 171948 w 432668"/>
                  <a:gd name="connsiteY206" fmla="*/ 606859 h 801244"/>
                  <a:gd name="connsiteX207" fmla="*/ 143087 w 432668"/>
                  <a:gd name="connsiteY207" fmla="*/ 669058 h 801244"/>
                  <a:gd name="connsiteX208" fmla="*/ 143087 w 432668"/>
                  <a:gd name="connsiteY208" fmla="*/ 669058 h 801244"/>
                  <a:gd name="connsiteX209" fmla="*/ 136610 w 432668"/>
                  <a:gd name="connsiteY209" fmla="*/ 651341 h 801244"/>
                  <a:gd name="connsiteX210" fmla="*/ 76603 w 432668"/>
                  <a:gd name="connsiteY210" fmla="*/ 623528 h 801244"/>
                  <a:gd name="connsiteX211" fmla="*/ 58886 w 432668"/>
                  <a:gd name="connsiteY211" fmla="*/ 630005 h 801244"/>
                  <a:gd name="connsiteX212" fmla="*/ 58886 w 432668"/>
                  <a:gd name="connsiteY212" fmla="*/ 630005 h 801244"/>
                  <a:gd name="connsiteX213" fmla="*/ 65363 w 432668"/>
                  <a:gd name="connsiteY213" fmla="*/ 647722 h 801244"/>
                  <a:gd name="connsiteX214" fmla="*/ 125371 w 432668"/>
                  <a:gd name="connsiteY214" fmla="*/ 675535 h 801244"/>
                  <a:gd name="connsiteX215" fmla="*/ 143087 w 432668"/>
                  <a:gd name="connsiteY215" fmla="*/ 669058 h 801244"/>
                  <a:gd name="connsiteX216" fmla="*/ 114226 w 432668"/>
                  <a:gd name="connsiteY216" fmla="*/ 731256 h 801244"/>
                  <a:gd name="connsiteX217" fmla="*/ 114226 w 432668"/>
                  <a:gd name="connsiteY217" fmla="*/ 731256 h 801244"/>
                  <a:gd name="connsiteX218" fmla="*/ 107749 w 432668"/>
                  <a:gd name="connsiteY218" fmla="*/ 713539 h 801244"/>
                  <a:gd name="connsiteX219" fmla="*/ 47742 w 432668"/>
                  <a:gd name="connsiteY219" fmla="*/ 685726 h 801244"/>
                  <a:gd name="connsiteX220" fmla="*/ 30025 w 432668"/>
                  <a:gd name="connsiteY220" fmla="*/ 692203 h 801244"/>
                  <a:gd name="connsiteX221" fmla="*/ 30025 w 432668"/>
                  <a:gd name="connsiteY221" fmla="*/ 692203 h 801244"/>
                  <a:gd name="connsiteX222" fmla="*/ 36502 w 432668"/>
                  <a:gd name="connsiteY222" fmla="*/ 709920 h 801244"/>
                  <a:gd name="connsiteX223" fmla="*/ 96510 w 432668"/>
                  <a:gd name="connsiteY223" fmla="*/ 737733 h 801244"/>
                  <a:gd name="connsiteX224" fmla="*/ 114226 w 432668"/>
                  <a:gd name="connsiteY224" fmla="*/ 731256 h 801244"/>
                  <a:gd name="connsiteX225" fmla="*/ 85461 w 432668"/>
                  <a:gd name="connsiteY225" fmla="*/ 793549 h 801244"/>
                  <a:gd name="connsiteX226" fmla="*/ 85461 w 432668"/>
                  <a:gd name="connsiteY226" fmla="*/ 793549 h 801244"/>
                  <a:gd name="connsiteX227" fmla="*/ 78984 w 432668"/>
                  <a:gd name="connsiteY227" fmla="*/ 775833 h 801244"/>
                  <a:gd name="connsiteX228" fmla="*/ 18976 w 432668"/>
                  <a:gd name="connsiteY228" fmla="*/ 748020 h 801244"/>
                  <a:gd name="connsiteX229" fmla="*/ 1260 w 432668"/>
                  <a:gd name="connsiteY229" fmla="*/ 754497 h 801244"/>
                  <a:gd name="connsiteX230" fmla="*/ 1260 w 432668"/>
                  <a:gd name="connsiteY230" fmla="*/ 754497 h 801244"/>
                  <a:gd name="connsiteX231" fmla="*/ 7737 w 432668"/>
                  <a:gd name="connsiteY231" fmla="*/ 772213 h 801244"/>
                  <a:gd name="connsiteX232" fmla="*/ 67744 w 432668"/>
                  <a:gd name="connsiteY232" fmla="*/ 800026 h 801244"/>
                  <a:gd name="connsiteX233" fmla="*/ 85461 w 432668"/>
                  <a:gd name="connsiteY233" fmla="*/ 793549 h 80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</a:cxnLst>
                <a:rect l="l" t="t" r="r" b="b"/>
                <a:pathLst>
                  <a:path w="432668" h="801244">
                    <a:moveTo>
                      <a:pt x="413692" y="53266"/>
                    </a:moveTo>
                    <a:lnTo>
                      <a:pt x="353685" y="25453"/>
                    </a:lnTo>
                    <a:cubicBezTo>
                      <a:pt x="347017" y="22310"/>
                      <a:pt x="344065" y="14404"/>
                      <a:pt x="347208" y="7737"/>
                    </a:cubicBezTo>
                    <a:lnTo>
                      <a:pt x="347208" y="7737"/>
                    </a:lnTo>
                    <a:cubicBezTo>
                      <a:pt x="350351" y="1069"/>
                      <a:pt x="358257" y="-1883"/>
                      <a:pt x="364924" y="1260"/>
                    </a:cubicBezTo>
                    <a:lnTo>
                      <a:pt x="424932" y="29073"/>
                    </a:lnTo>
                    <a:cubicBezTo>
                      <a:pt x="431599" y="32216"/>
                      <a:pt x="434552" y="40122"/>
                      <a:pt x="431409" y="46789"/>
                    </a:cubicBezTo>
                    <a:lnTo>
                      <a:pt x="431409" y="46789"/>
                    </a:lnTo>
                    <a:cubicBezTo>
                      <a:pt x="428266" y="53457"/>
                      <a:pt x="420360" y="56410"/>
                      <a:pt x="413692" y="53266"/>
                    </a:cubicBezTo>
                    <a:close/>
                    <a:moveTo>
                      <a:pt x="402548" y="108988"/>
                    </a:moveTo>
                    <a:lnTo>
                      <a:pt x="402548" y="108988"/>
                    </a:lnTo>
                    <a:cubicBezTo>
                      <a:pt x="405691" y="102320"/>
                      <a:pt x="402739" y="94319"/>
                      <a:pt x="396071" y="91271"/>
                    </a:cubicBezTo>
                    <a:lnTo>
                      <a:pt x="336064" y="63458"/>
                    </a:lnTo>
                    <a:cubicBezTo>
                      <a:pt x="329396" y="60315"/>
                      <a:pt x="321395" y="63268"/>
                      <a:pt x="318347" y="69935"/>
                    </a:cubicBezTo>
                    <a:lnTo>
                      <a:pt x="318347" y="69935"/>
                    </a:lnTo>
                    <a:cubicBezTo>
                      <a:pt x="315204" y="76603"/>
                      <a:pt x="318157" y="84604"/>
                      <a:pt x="324824" y="87652"/>
                    </a:cubicBezTo>
                    <a:lnTo>
                      <a:pt x="384832" y="115465"/>
                    </a:lnTo>
                    <a:cubicBezTo>
                      <a:pt x="391499" y="118608"/>
                      <a:pt x="399405" y="115750"/>
                      <a:pt x="402548" y="108988"/>
                    </a:cubicBezTo>
                    <a:close/>
                    <a:moveTo>
                      <a:pt x="373687" y="171281"/>
                    </a:moveTo>
                    <a:lnTo>
                      <a:pt x="373687" y="171281"/>
                    </a:lnTo>
                    <a:cubicBezTo>
                      <a:pt x="376831" y="164614"/>
                      <a:pt x="373878" y="156613"/>
                      <a:pt x="367210" y="153565"/>
                    </a:cubicBezTo>
                    <a:lnTo>
                      <a:pt x="307203" y="125752"/>
                    </a:lnTo>
                    <a:cubicBezTo>
                      <a:pt x="300535" y="122608"/>
                      <a:pt x="292534" y="125561"/>
                      <a:pt x="289486" y="132229"/>
                    </a:cubicBezTo>
                    <a:lnTo>
                      <a:pt x="289486" y="132229"/>
                    </a:lnTo>
                    <a:cubicBezTo>
                      <a:pt x="286343" y="138896"/>
                      <a:pt x="289296" y="146897"/>
                      <a:pt x="295963" y="149945"/>
                    </a:cubicBezTo>
                    <a:lnTo>
                      <a:pt x="355971" y="177758"/>
                    </a:lnTo>
                    <a:cubicBezTo>
                      <a:pt x="362638" y="180806"/>
                      <a:pt x="370639" y="177949"/>
                      <a:pt x="373687" y="171281"/>
                    </a:cubicBezTo>
                    <a:close/>
                    <a:moveTo>
                      <a:pt x="344922" y="233479"/>
                    </a:moveTo>
                    <a:lnTo>
                      <a:pt x="344922" y="233479"/>
                    </a:lnTo>
                    <a:cubicBezTo>
                      <a:pt x="348065" y="226812"/>
                      <a:pt x="345112" y="218811"/>
                      <a:pt x="338445" y="215763"/>
                    </a:cubicBezTo>
                    <a:lnTo>
                      <a:pt x="278437" y="187950"/>
                    </a:lnTo>
                    <a:cubicBezTo>
                      <a:pt x="271770" y="184807"/>
                      <a:pt x="263769" y="187759"/>
                      <a:pt x="260721" y="194427"/>
                    </a:cubicBezTo>
                    <a:lnTo>
                      <a:pt x="260721" y="194427"/>
                    </a:lnTo>
                    <a:cubicBezTo>
                      <a:pt x="257578" y="201094"/>
                      <a:pt x="260530" y="209095"/>
                      <a:pt x="267198" y="212143"/>
                    </a:cubicBezTo>
                    <a:lnTo>
                      <a:pt x="327205" y="239956"/>
                    </a:lnTo>
                    <a:cubicBezTo>
                      <a:pt x="333873" y="243100"/>
                      <a:pt x="341779" y="240147"/>
                      <a:pt x="344922" y="233479"/>
                    </a:cubicBezTo>
                    <a:close/>
                    <a:moveTo>
                      <a:pt x="316061" y="295678"/>
                    </a:moveTo>
                    <a:lnTo>
                      <a:pt x="316061" y="295678"/>
                    </a:lnTo>
                    <a:cubicBezTo>
                      <a:pt x="319204" y="289010"/>
                      <a:pt x="316252" y="281009"/>
                      <a:pt x="309584" y="277961"/>
                    </a:cubicBezTo>
                    <a:lnTo>
                      <a:pt x="249577" y="250148"/>
                    </a:lnTo>
                    <a:cubicBezTo>
                      <a:pt x="242909" y="247005"/>
                      <a:pt x="234908" y="249958"/>
                      <a:pt x="231860" y="256625"/>
                    </a:cubicBezTo>
                    <a:lnTo>
                      <a:pt x="231860" y="256625"/>
                    </a:lnTo>
                    <a:cubicBezTo>
                      <a:pt x="228717" y="263293"/>
                      <a:pt x="231670" y="271294"/>
                      <a:pt x="238337" y="274342"/>
                    </a:cubicBezTo>
                    <a:lnTo>
                      <a:pt x="298345" y="302155"/>
                    </a:lnTo>
                    <a:cubicBezTo>
                      <a:pt x="305012" y="305298"/>
                      <a:pt x="312918" y="302345"/>
                      <a:pt x="316061" y="295678"/>
                    </a:cubicBezTo>
                    <a:close/>
                    <a:moveTo>
                      <a:pt x="287200" y="357971"/>
                    </a:moveTo>
                    <a:lnTo>
                      <a:pt x="287200" y="357971"/>
                    </a:lnTo>
                    <a:cubicBezTo>
                      <a:pt x="290344" y="351304"/>
                      <a:pt x="287391" y="343303"/>
                      <a:pt x="280723" y="340255"/>
                    </a:cubicBezTo>
                    <a:lnTo>
                      <a:pt x="220716" y="312442"/>
                    </a:lnTo>
                    <a:cubicBezTo>
                      <a:pt x="214048" y="309298"/>
                      <a:pt x="206047" y="312251"/>
                      <a:pt x="202999" y="318919"/>
                    </a:cubicBezTo>
                    <a:lnTo>
                      <a:pt x="202999" y="318919"/>
                    </a:lnTo>
                    <a:cubicBezTo>
                      <a:pt x="199856" y="325586"/>
                      <a:pt x="202809" y="333587"/>
                      <a:pt x="209476" y="336635"/>
                    </a:cubicBezTo>
                    <a:lnTo>
                      <a:pt x="269484" y="364448"/>
                    </a:lnTo>
                    <a:cubicBezTo>
                      <a:pt x="276151" y="367496"/>
                      <a:pt x="284152" y="364639"/>
                      <a:pt x="287200" y="357971"/>
                    </a:cubicBezTo>
                    <a:close/>
                    <a:moveTo>
                      <a:pt x="258435" y="420169"/>
                    </a:moveTo>
                    <a:lnTo>
                      <a:pt x="258435" y="420169"/>
                    </a:lnTo>
                    <a:cubicBezTo>
                      <a:pt x="261578" y="413502"/>
                      <a:pt x="258625" y="405501"/>
                      <a:pt x="251958" y="402453"/>
                    </a:cubicBezTo>
                    <a:lnTo>
                      <a:pt x="191950" y="374640"/>
                    </a:lnTo>
                    <a:cubicBezTo>
                      <a:pt x="185283" y="371497"/>
                      <a:pt x="177282" y="374449"/>
                      <a:pt x="174234" y="381117"/>
                    </a:cubicBezTo>
                    <a:lnTo>
                      <a:pt x="174234" y="381117"/>
                    </a:lnTo>
                    <a:cubicBezTo>
                      <a:pt x="171091" y="387784"/>
                      <a:pt x="174043" y="395785"/>
                      <a:pt x="180711" y="398833"/>
                    </a:cubicBezTo>
                    <a:lnTo>
                      <a:pt x="240718" y="426646"/>
                    </a:lnTo>
                    <a:cubicBezTo>
                      <a:pt x="247386" y="429790"/>
                      <a:pt x="255292" y="426837"/>
                      <a:pt x="258435" y="420169"/>
                    </a:cubicBezTo>
                    <a:close/>
                    <a:moveTo>
                      <a:pt x="229574" y="482368"/>
                    </a:moveTo>
                    <a:lnTo>
                      <a:pt x="229574" y="482368"/>
                    </a:lnTo>
                    <a:cubicBezTo>
                      <a:pt x="232717" y="475700"/>
                      <a:pt x="229765" y="467699"/>
                      <a:pt x="223097" y="464651"/>
                    </a:cubicBezTo>
                    <a:lnTo>
                      <a:pt x="163090" y="436838"/>
                    </a:lnTo>
                    <a:cubicBezTo>
                      <a:pt x="156422" y="433695"/>
                      <a:pt x="148421" y="436648"/>
                      <a:pt x="145373" y="443315"/>
                    </a:cubicBezTo>
                    <a:lnTo>
                      <a:pt x="145373" y="443315"/>
                    </a:lnTo>
                    <a:cubicBezTo>
                      <a:pt x="142230" y="449983"/>
                      <a:pt x="145183" y="457984"/>
                      <a:pt x="151850" y="461032"/>
                    </a:cubicBezTo>
                    <a:lnTo>
                      <a:pt x="211858" y="488845"/>
                    </a:lnTo>
                    <a:cubicBezTo>
                      <a:pt x="218525" y="491988"/>
                      <a:pt x="226431" y="489035"/>
                      <a:pt x="229574" y="482368"/>
                    </a:cubicBezTo>
                    <a:close/>
                    <a:moveTo>
                      <a:pt x="200713" y="544566"/>
                    </a:moveTo>
                    <a:lnTo>
                      <a:pt x="200713" y="544566"/>
                    </a:lnTo>
                    <a:cubicBezTo>
                      <a:pt x="203857" y="537898"/>
                      <a:pt x="200904" y="529897"/>
                      <a:pt x="194236" y="526849"/>
                    </a:cubicBezTo>
                    <a:lnTo>
                      <a:pt x="134229" y="499036"/>
                    </a:lnTo>
                    <a:cubicBezTo>
                      <a:pt x="127561" y="495893"/>
                      <a:pt x="119560" y="498846"/>
                      <a:pt x="116512" y="505513"/>
                    </a:cubicBezTo>
                    <a:lnTo>
                      <a:pt x="116512" y="505513"/>
                    </a:lnTo>
                    <a:cubicBezTo>
                      <a:pt x="113369" y="512181"/>
                      <a:pt x="116322" y="520182"/>
                      <a:pt x="122989" y="523230"/>
                    </a:cubicBezTo>
                    <a:lnTo>
                      <a:pt x="182997" y="551043"/>
                    </a:lnTo>
                    <a:cubicBezTo>
                      <a:pt x="189664" y="554186"/>
                      <a:pt x="197665" y="551329"/>
                      <a:pt x="200713" y="544566"/>
                    </a:cubicBezTo>
                    <a:close/>
                    <a:moveTo>
                      <a:pt x="171948" y="606859"/>
                    </a:moveTo>
                    <a:lnTo>
                      <a:pt x="171948" y="606859"/>
                    </a:lnTo>
                    <a:cubicBezTo>
                      <a:pt x="175091" y="600192"/>
                      <a:pt x="172138" y="592191"/>
                      <a:pt x="165471" y="589143"/>
                    </a:cubicBezTo>
                    <a:lnTo>
                      <a:pt x="105463" y="561330"/>
                    </a:lnTo>
                    <a:cubicBezTo>
                      <a:pt x="98796" y="558187"/>
                      <a:pt x="90795" y="561139"/>
                      <a:pt x="87747" y="567807"/>
                    </a:cubicBezTo>
                    <a:lnTo>
                      <a:pt x="87747" y="567807"/>
                    </a:lnTo>
                    <a:cubicBezTo>
                      <a:pt x="84604" y="574474"/>
                      <a:pt x="87556" y="582475"/>
                      <a:pt x="94224" y="585523"/>
                    </a:cubicBezTo>
                    <a:lnTo>
                      <a:pt x="154231" y="613336"/>
                    </a:lnTo>
                    <a:cubicBezTo>
                      <a:pt x="160899" y="616384"/>
                      <a:pt x="168805" y="613527"/>
                      <a:pt x="171948" y="606859"/>
                    </a:cubicBezTo>
                    <a:close/>
                    <a:moveTo>
                      <a:pt x="143087" y="669058"/>
                    </a:moveTo>
                    <a:lnTo>
                      <a:pt x="143087" y="669058"/>
                    </a:lnTo>
                    <a:cubicBezTo>
                      <a:pt x="146230" y="662390"/>
                      <a:pt x="143278" y="654389"/>
                      <a:pt x="136610" y="651341"/>
                    </a:cubicBezTo>
                    <a:lnTo>
                      <a:pt x="76603" y="623528"/>
                    </a:lnTo>
                    <a:cubicBezTo>
                      <a:pt x="69935" y="620385"/>
                      <a:pt x="61934" y="623338"/>
                      <a:pt x="58886" y="630005"/>
                    </a:cubicBezTo>
                    <a:lnTo>
                      <a:pt x="58886" y="630005"/>
                    </a:lnTo>
                    <a:cubicBezTo>
                      <a:pt x="55743" y="636673"/>
                      <a:pt x="58696" y="644674"/>
                      <a:pt x="65363" y="647722"/>
                    </a:cubicBezTo>
                    <a:lnTo>
                      <a:pt x="125371" y="675535"/>
                    </a:lnTo>
                    <a:cubicBezTo>
                      <a:pt x="132038" y="678678"/>
                      <a:pt x="139944" y="675725"/>
                      <a:pt x="143087" y="669058"/>
                    </a:cubicBezTo>
                    <a:close/>
                    <a:moveTo>
                      <a:pt x="114226" y="731256"/>
                    </a:moveTo>
                    <a:lnTo>
                      <a:pt x="114226" y="731256"/>
                    </a:lnTo>
                    <a:cubicBezTo>
                      <a:pt x="117370" y="724588"/>
                      <a:pt x="114417" y="716587"/>
                      <a:pt x="107749" y="713539"/>
                    </a:cubicBezTo>
                    <a:lnTo>
                      <a:pt x="47742" y="685726"/>
                    </a:lnTo>
                    <a:cubicBezTo>
                      <a:pt x="41074" y="682583"/>
                      <a:pt x="33073" y="685536"/>
                      <a:pt x="30025" y="692203"/>
                    </a:cubicBezTo>
                    <a:lnTo>
                      <a:pt x="30025" y="692203"/>
                    </a:lnTo>
                    <a:cubicBezTo>
                      <a:pt x="26882" y="698871"/>
                      <a:pt x="29835" y="706872"/>
                      <a:pt x="36502" y="709920"/>
                    </a:cubicBezTo>
                    <a:lnTo>
                      <a:pt x="96510" y="737733"/>
                    </a:lnTo>
                    <a:cubicBezTo>
                      <a:pt x="103273" y="740876"/>
                      <a:pt x="111178" y="738019"/>
                      <a:pt x="114226" y="731256"/>
                    </a:cubicBezTo>
                    <a:close/>
                    <a:moveTo>
                      <a:pt x="85461" y="793549"/>
                    </a:moveTo>
                    <a:lnTo>
                      <a:pt x="85461" y="793549"/>
                    </a:lnTo>
                    <a:cubicBezTo>
                      <a:pt x="88604" y="786882"/>
                      <a:pt x="85651" y="778881"/>
                      <a:pt x="78984" y="775833"/>
                    </a:cubicBezTo>
                    <a:lnTo>
                      <a:pt x="18976" y="748020"/>
                    </a:lnTo>
                    <a:cubicBezTo>
                      <a:pt x="12309" y="744877"/>
                      <a:pt x="4308" y="747829"/>
                      <a:pt x="1260" y="754497"/>
                    </a:cubicBezTo>
                    <a:lnTo>
                      <a:pt x="1260" y="754497"/>
                    </a:lnTo>
                    <a:cubicBezTo>
                      <a:pt x="-1883" y="761164"/>
                      <a:pt x="1069" y="769165"/>
                      <a:pt x="7737" y="772213"/>
                    </a:cubicBezTo>
                    <a:lnTo>
                      <a:pt x="67744" y="800026"/>
                    </a:lnTo>
                    <a:cubicBezTo>
                      <a:pt x="74412" y="803074"/>
                      <a:pt x="82318" y="800217"/>
                      <a:pt x="85461" y="793549"/>
                    </a:cubicBezTo>
                    <a:close/>
                    <a:moveTo>
                      <a:pt x="413692" y="53266"/>
                    </a:moveTo>
                    <a:lnTo>
                      <a:pt x="353685" y="25453"/>
                    </a:lnTo>
                    <a:cubicBezTo>
                      <a:pt x="347017" y="22310"/>
                      <a:pt x="344065" y="14404"/>
                      <a:pt x="347208" y="7737"/>
                    </a:cubicBezTo>
                    <a:lnTo>
                      <a:pt x="347208" y="7737"/>
                    </a:lnTo>
                    <a:cubicBezTo>
                      <a:pt x="350351" y="1069"/>
                      <a:pt x="358257" y="-1883"/>
                      <a:pt x="364924" y="1260"/>
                    </a:cubicBezTo>
                    <a:lnTo>
                      <a:pt x="424932" y="29073"/>
                    </a:lnTo>
                    <a:cubicBezTo>
                      <a:pt x="431599" y="32216"/>
                      <a:pt x="434552" y="40122"/>
                      <a:pt x="431409" y="46789"/>
                    </a:cubicBezTo>
                    <a:lnTo>
                      <a:pt x="431409" y="46789"/>
                    </a:lnTo>
                    <a:cubicBezTo>
                      <a:pt x="428266" y="53457"/>
                      <a:pt x="420360" y="56410"/>
                      <a:pt x="413692" y="53266"/>
                    </a:cubicBezTo>
                    <a:close/>
                    <a:moveTo>
                      <a:pt x="402548" y="108988"/>
                    </a:moveTo>
                    <a:lnTo>
                      <a:pt x="402548" y="108988"/>
                    </a:lnTo>
                    <a:cubicBezTo>
                      <a:pt x="405691" y="102320"/>
                      <a:pt x="402739" y="94319"/>
                      <a:pt x="396071" y="91271"/>
                    </a:cubicBezTo>
                    <a:lnTo>
                      <a:pt x="336064" y="63458"/>
                    </a:lnTo>
                    <a:cubicBezTo>
                      <a:pt x="329396" y="60315"/>
                      <a:pt x="321395" y="63268"/>
                      <a:pt x="318347" y="69935"/>
                    </a:cubicBezTo>
                    <a:lnTo>
                      <a:pt x="318347" y="69935"/>
                    </a:lnTo>
                    <a:cubicBezTo>
                      <a:pt x="315204" y="76603"/>
                      <a:pt x="318157" y="84604"/>
                      <a:pt x="324824" y="87652"/>
                    </a:cubicBezTo>
                    <a:lnTo>
                      <a:pt x="384832" y="115465"/>
                    </a:lnTo>
                    <a:cubicBezTo>
                      <a:pt x="391499" y="118608"/>
                      <a:pt x="399405" y="115750"/>
                      <a:pt x="402548" y="108988"/>
                    </a:cubicBezTo>
                    <a:close/>
                    <a:moveTo>
                      <a:pt x="373687" y="171281"/>
                    </a:moveTo>
                    <a:lnTo>
                      <a:pt x="373687" y="171281"/>
                    </a:lnTo>
                    <a:cubicBezTo>
                      <a:pt x="376831" y="164614"/>
                      <a:pt x="373878" y="156613"/>
                      <a:pt x="367210" y="153565"/>
                    </a:cubicBezTo>
                    <a:lnTo>
                      <a:pt x="307203" y="125752"/>
                    </a:lnTo>
                    <a:cubicBezTo>
                      <a:pt x="300535" y="122608"/>
                      <a:pt x="292534" y="125561"/>
                      <a:pt x="289486" y="132229"/>
                    </a:cubicBezTo>
                    <a:lnTo>
                      <a:pt x="289486" y="132229"/>
                    </a:lnTo>
                    <a:cubicBezTo>
                      <a:pt x="286343" y="138896"/>
                      <a:pt x="289296" y="146897"/>
                      <a:pt x="295963" y="149945"/>
                    </a:cubicBezTo>
                    <a:lnTo>
                      <a:pt x="355971" y="177758"/>
                    </a:lnTo>
                    <a:cubicBezTo>
                      <a:pt x="362638" y="180806"/>
                      <a:pt x="370639" y="177949"/>
                      <a:pt x="373687" y="171281"/>
                    </a:cubicBezTo>
                    <a:close/>
                    <a:moveTo>
                      <a:pt x="344922" y="233479"/>
                    </a:moveTo>
                    <a:lnTo>
                      <a:pt x="344922" y="233479"/>
                    </a:lnTo>
                    <a:cubicBezTo>
                      <a:pt x="348065" y="226812"/>
                      <a:pt x="345112" y="218811"/>
                      <a:pt x="338445" y="215763"/>
                    </a:cubicBezTo>
                    <a:lnTo>
                      <a:pt x="278437" y="187950"/>
                    </a:lnTo>
                    <a:cubicBezTo>
                      <a:pt x="271770" y="184807"/>
                      <a:pt x="263769" y="187759"/>
                      <a:pt x="260721" y="194427"/>
                    </a:cubicBezTo>
                    <a:lnTo>
                      <a:pt x="260721" y="194427"/>
                    </a:lnTo>
                    <a:cubicBezTo>
                      <a:pt x="257578" y="201094"/>
                      <a:pt x="260530" y="209095"/>
                      <a:pt x="267198" y="212143"/>
                    </a:cubicBezTo>
                    <a:lnTo>
                      <a:pt x="327205" y="239956"/>
                    </a:lnTo>
                    <a:cubicBezTo>
                      <a:pt x="333873" y="243100"/>
                      <a:pt x="341779" y="240147"/>
                      <a:pt x="344922" y="233479"/>
                    </a:cubicBezTo>
                    <a:close/>
                    <a:moveTo>
                      <a:pt x="316061" y="295678"/>
                    </a:moveTo>
                    <a:lnTo>
                      <a:pt x="316061" y="295678"/>
                    </a:lnTo>
                    <a:cubicBezTo>
                      <a:pt x="319204" y="289010"/>
                      <a:pt x="316252" y="281009"/>
                      <a:pt x="309584" y="277961"/>
                    </a:cubicBezTo>
                    <a:lnTo>
                      <a:pt x="249577" y="250148"/>
                    </a:lnTo>
                    <a:cubicBezTo>
                      <a:pt x="242909" y="247005"/>
                      <a:pt x="234908" y="249958"/>
                      <a:pt x="231860" y="256625"/>
                    </a:cubicBezTo>
                    <a:lnTo>
                      <a:pt x="231860" y="256625"/>
                    </a:lnTo>
                    <a:cubicBezTo>
                      <a:pt x="228717" y="263293"/>
                      <a:pt x="231670" y="271294"/>
                      <a:pt x="238337" y="274342"/>
                    </a:cubicBezTo>
                    <a:lnTo>
                      <a:pt x="298345" y="302155"/>
                    </a:lnTo>
                    <a:cubicBezTo>
                      <a:pt x="305012" y="305298"/>
                      <a:pt x="312918" y="302345"/>
                      <a:pt x="316061" y="295678"/>
                    </a:cubicBezTo>
                    <a:close/>
                    <a:moveTo>
                      <a:pt x="287200" y="357971"/>
                    </a:moveTo>
                    <a:lnTo>
                      <a:pt x="287200" y="357971"/>
                    </a:lnTo>
                    <a:cubicBezTo>
                      <a:pt x="290344" y="351304"/>
                      <a:pt x="287391" y="343303"/>
                      <a:pt x="280723" y="340255"/>
                    </a:cubicBezTo>
                    <a:lnTo>
                      <a:pt x="220716" y="312442"/>
                    </a:lnTo>
                    <a:cubicBezTo>
                      <a:pt x="214048" y="309298"/>
                      <a:pt x="206047" y="312251"/>
                      <a:pt x="202999" y="318919"/>
                    </a:cubicBezTo>
                    <a:lnTo>
                      <a:pt x="202999" y="318919"/>
                    </a:lnTo>
                    <a:cubicBezTo>
                      <a:pt x="199856" y="325586"/>
                      <a:pt x="202809" y="333587"/>
                      <a:pt x="209476" y="336635"/>
                    </a:cubicBezTo>
                    <a:lnTo>
                      <a:pt x="269484" y="364448"/>
                    </a:lnTo>
                    <a:cubicBezTo>
                      <a:pt x="276151" y="367496"/>
                      <a:pt x="284152" y="364639"/>
                      <a:pt x="287200" y="357971"/>
                    </a:cubicBezTo>
                    <a:close/>
                    <a:moveTo>
                      <a:pt x="258435" y="420169"/>
                    </a:moveTo>
                    <a:lnTo>
                      <a:pt x="258435" y="420169"/>
                    </a:lnTo>
                    <a:cubicBezTo>
                      <a:pt x="261578" y="413502"/>
                      <a:pt x="258625" y="405501"/>
                      <a:pt x="251958" y="402453"/>
                    </a:cubicBezTo>
                    <a:lnTo>
                      <a:pt x="191950" y="374640"/>
                    </a:lnTo>
                    <a:cubicBezTo>
                      <a:pt x="185283" y="371497"/>
                      <a:pt x="177282" y="374449"/>
                      <a:pt x="174234" y="381117"/>
                    </a:cubicBezTo>
                    <a:lnTo>
                      <a:pt x="174234" y="381117"/>
                    </a:lnTo>
                    <a:cubicBezTo>
                      <a:pt x="171091" y="387784"/>
                      <a:pt x="174043" y="395785"/>
                      <a:pt x="180711" y="398833"/>
                    </a:cubicBezTo>
                    <a:lnTo>
                      <a:pt x="240718" y="426646"/>
                    </a:lnTo>
                    <a:cubicBezTo>
                      <a:pt x="247386" y="429790"/>
                      <a:pt x="255292" y="426837"/>
                      <a:pt x="258435" y="420169"/>
                    </a:cubicBezTo>
                    <a:close/>
                    <a:moveTo>
                      <a:pt x="229574" y="482368"/>
                    </a:moveTo>
                    <a:lnTo>
                      <a:pt x="229574" y="482368"/>
                    </a:lnTo>
                    <a:cubicBezTo>
                      <a:pt x="232717" y="475700"/>
                      <a:pt x="229765" y="467699"/>
                      <a:pt x="223097" y="464651"/>
                    </a:cubicBezTo>
                    <a:lnTo>
                      <a:pt x="163090" y="436838"/>
                    </a:lnTo>
                    <a:cubicBezTo>
                      <a:pt x="156422" y="433695"/>
                      <a:pt x="148421" y="436648"/>
                      <a:pt x="145373" y="443315"/>
                    </a:cubicBezTo>
                    <a:lnTo>
                      <a:pt x="145373" y="443315"/>
                    </a:lnTo>
                    <a:cubicBezTo>
                      <a:pt x="142230" y="449983"/>
                      <a:pt x="145183" y="457984"/>
                      <a:pt x="151850" y="461032"/>
                    </a:cubicBezTo>
                    <a:lnTo>
                      <a:pt x="211858" y="488845"/>
                    </a:lnTo>
                    <a:cubicBezTo>
                      <a:pt x="218525" y="491988"/>
                      <a:pt x="226431" y="489035"/>
                      <a:pt x="229574" y="482368"/>
                    </a:cubicBezTo>
                    <a:close/>
                    <a:moveTo>
                      <a:pt x="200713" y="544566"/>
                    </a:moveTo>
                    <a:lnTo>
                      <a:pt x="200713" y="544566"/>
                    </a:lnTo>
                    <a:cubicBezTo>
                      <a:pt x="203857" y="537898"/>
                      <a:pt x="200904" y="529897"/>
                      <a:pt x="194236" y="526849"/>
                    </a:cubicBezTo>
                    <a:lnTo>
                      <a:pt x="134229" y="499036"/>
                    </a:lnTo>
                    <a:cubicBezTo>
                      <a:pt x="127561" y="495893"/>
                      <a:pt x="119560" y="498846"/>
                      <a:pt x="116512" y="505513"/>
                    </a:cubicBezTo>
                    <a:lnTo>
                      <a:pt x="116512" y="505513"/>
                    </a:lnTo>
                    <a:cubicBezTo>
                      <a:pt x="113369" y="512181"/>
                      <a:pt x="116322" y="520182"/>
                      <a:pt x="122989" y="523230"/>
                    </a:cubicBezTo>
                    <a:lnTo>
                      <a:pt x="182997" y="551043"/>
                    </a:lnTo>
                    <a:cubicBezTo>
                      <a:pt x="189664" y="554186"/>
                      <a:pt x="197665" y="551329"/>
                      <a:pt x="200713" y="544566"/>
                    </a:cubicBezTo>
                    <a:close/>
                    <a:moveTo>
                      <a:pt x="171948" y="606859"/>
                    </a:moveTo>
                    <a:lnTo>
                      <a:pt x="171948" y="606859"/>
                    </a:lnTo>
                    <a:cubicBezTo>
                      <a:pt x="175091" y="600192"/>
                      <a:pt x="172138" y="592191"/>
                      <a:pt x="165471" y="589143"/>
                    </a:cubicBezTo>
                    <a:lnTo>
                      <a:pt x="105463" y="561330"/>
                    </a:lnTo>
                    <a:cubicBezTo>
                      <a:pt x="98796" y="558187"/>
                      <a:pt x="90795" y="561139"/>
                      <a:pt x="87747" y="567807"/>
                    </a:cubicBezTo>
                    <a:lnTo>
                      <a:pt x="87747" y="567807"/>
                    </a:lnTo>
                    <a:cubicBezTo>
                      <a:pt x="84604" y="574474"/>
                      <a:pt x="87556" y="582475"/>
                      <a:pt x="94224" y="585523"/>
                    </a:cubicBezTo>
                    <a:lnTo>
                      <a:pt x="154231" y="613336"/>
                    </a:lnTo>
                    <a:cubicBezTo>
                      <a:pt x="160899" y="616384"/>
                      <a:pt x="168805" y="613527"/>
                      <a:pt x="171948" y="606859"/>
                    </a:cubicBezTo>
                    <a:close/>
                    <a:moveTo>
                      <a:pt x="143087" y="669058"/>
                    </a:moveTo>
                    <a:lnTo>
                      <a:pt x="143087" y="669058"/>
                    </a:lnTo>
                    <a:cubicBezTo>
                      <a:pt x="146230" y="662390"/>
                      <a:pt x="143278" y="654389"/>
                      <a:pt x="136610" y="651341"/>
                    </a:cubicBezTo>
                    <a:lnTo>
                      <a:pt x="76603" y="623528"/>
                    </a:lnTo>
                    <a:cubicBezTo>
                      <a:pt x="69935" y="620385"/>
                      <a:pt x="61934" y="623338"/>
                      <a:pt x="58886" y="630005"/>
                    </a:cubicBezTo>
                    <a:lnTo>
                      <a:pt x="58886" y="630005"/>
                    </a:lnTo>
                    <a:cubicBezTo>
                      <a:pt x="55743" y="636673"/>
                      <a:pt x="58696" y="644674"/>
                      <a:pt x="65363" y="647722"/>
                    </a:cubicBezTo>
                    <a:lnTo>
                      <a:pt x="125371" y="675535"/>
                    </a:lnTo>
                    <a:cubicBezTo>
                      <a:pt x="132038" y="678678"/>
                      <a:pt x="139944" y="675725"/>
                      <a:pt x="143087" y="669058"/>
                    </a:cubicBezTo>
                    <a:close/>
                    <a:moveTo>
                      <a:pt x="114226" y="731256"/>
                    </a:moveTo>
                    <a:lnTo>
                      <a:pt x="114226" y="731256"/>
                    </a:lnTo>
                    <a:cubicBezTo>
                      <a:pt x="117370" y="724588"/>
                      <a:pt x="114417" y="716587"/>
                      <a:pt x="107749" y="713539"/>
                    </a:cubicBezTo>
                    <a:lnTo>
                      <a:pt x="47742" y="685726"/>
                    </a:lnTo>
                    <a:cubicBezTo>
                      <a:pt x="41074" y="682583"/>
                      <a:pt x="33073" y="685536"/>
                      <a:pt x="30025" y="692203"/>
                    </a:cubicBezTo>
                    <a:lnTo>
                      <a:pt x="30025" y="692203"/>
                    </a:lnTo>
                    <a:cubicBezTo>
                      <a:pt x="26882" y="698871"/>
                      <a:pt x="29835" y="706872"/>
                      <a:pt x="36502" y="709920"/>
                    </a:cubicBezTo>
                    <a:lnTo>
                      <a:pt x="96510" y="737733"/>
                    </a:lnTo>
                    <a:cubicBezTo>
                      <a:pt x="103273" y="740876"/>
                      <a:pt x="111178" y="738019"/>
                      <a:pt x="114226" y="731256"/>
                    </a:cubicBezTo>
                    <a:close/>
                    <a:moveTo>
                      <a:pt x="85461" y="793549"/>
                    </a:moveTo>
                    <a:lnTo>
                      <a:pt x="85461" y="793549"/>
                    </a:lnTo>
                    <a:cubicBezTo>
                      <a:pt x="88604" y="786882"/>
                      <a:pt x="85651" y="778881"/>
                      <a:pt x="78984" y="775833"/>
                    </a:cubicBezTo>
                    <a:lnTo>
                      <a:pt x="18976" y="748020"/>
                    </a:lnTo>
                    <a:cubicBezTo>
                      <a:pt x="12309" y="744877"/>
                      <a:pt x="4308" y="747829"/>
                      <a:pt x="1260" y="754497"/>
                    </a:cubicBezTo>
                    <a:lnTo>
                      <a:pt x="1260" y="754497"/>
                    </a:lnTo>
                    <a:cubicBezTo>
                      <a:pt x="-1883" y="761164"/>
                      <a:pt x="1069" y="769165"/>
                      <a:pt x="7737" y="772213"/>
                    </a:cubicBezTo>
                    <a:lnTo>
                      <a:pt x="67744" y="800026"/>
                    </a:lnTo>
                    <a:cubicBezTo>
                      <a:pt x="74412" y="803074"/>
                      <a:pt x="82318" y="800217"/>
                      <a:pt x="85461" y="793549"/>
                    </a:cubicBezTo>
                    <a:close/>
                  </a:path>
                </a:pathLst>
              </a:custGeom>
              <a:solidFill>
                <a:srgbClr val="FF74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959" name="Graphic 812">
                <a:extLst>
                  <a:ext uri="{FF2B5EF4-FFF2-40B4-BE49-F238E27FC236}">
                    <a16:creationId xmlns:a16="http://schemas.microsoft.com/office/drawing/2014/main" xmlns="" id="{AA2AAEC0-31E6-4ED4-B947-B48FCD8858AE}"/>
                  </a:ext>
                </a:extLst>
              </p:cNvPr>
              <p:cNvGrpSpPr/>
              <p:nvPr/>
            </p:nvGrpSpPr>
            <p:grpSpPr>
              <a:xfrm>
                <a:off x="5548385" y="2869669"/>
                <a:ext cx="425503" cy="801239"/>
                <a:chOff x="5548385" y="2869669"/>
                <a:chExt cx="425503" cy="801239"/>
              </a:xfrm>
              <a:solidFill>
                <a:srgbClr val="FF7400"/>
              </a:solidFill>
            </p:grpSpPr>
            <p:sp>
              <p:nvSpPr>
                <p:cNvPr id="960" name="Freeform: Shape 959">
                  <a:extLst>
                    <a:ext uri="{FF2B5EF4-FFF2-40B4-BE49-F238E27FC236}">
                      <a16:creationId xmlns:a16="http://schemas.microsoft.com/office/drawing/2014/main" xmlns="" id="{130F994B-B1DB-4EF1-ADC4-F0717E73C6B8}"/>
                    </a:ext>
                  </a:extLst>
                </p:cNvPr>
                <p:cNvSpPr/>
                <p:nvPr/>
              </p:nvSpPr>
              <p:spPr>
                <a:xfrm>
                  <a:off x="5807751" y="3056359"/>
                  <a:ext cx="79650" cy="54479"/>
                </a:xfrm>
                <a:custGeom>
                  <a:avLst/>
                  <a:gdLst>
                    <a:gd name="connsiteX0" fmla="*/ 7737 w 79650"/>
                    <a:gd name="connsiteY0" fmla="*/ 25453 h 54479"/>
                    <a:gd name="connsiteX1" fmla="*/ 67744 w 79650"/>
                    <a:gd name="connsiteY1" fmla="*/ 53266 h 54479"/>
                    <a:gd name="connsiteX2" fmla="*/ 79651 w 79650"/>
                    <a:gd name="connsiteY2" fmla="*/ 52885 h 54479"/>
                    <a:gd name="connsiteX3" fmla="*/ 20215 w 79650"/>
                    <a:gd name="connsiteY3" fmla="*/ 25358 h 54479"/>
                    <a:gd name="connsiteX4" fmla="*/ 13738 w 79650"/>
                    <a:gd name="connsiteY4" fmla="*/ 7642 h 54479"/>
                    <a:gd name="connsiteX5" fmla="*/ 19548 w 79650"/>
                    <a:gd name="connsiteY5" fmla="*/ 1546 h 54479"/>
                    <a:gd name="connsiteX6" fmla="*/ 18976 w 79650"/>
                    <a:gd name="connsiteY6" fmla="*/ 1260 h 54479"/>
                    <a:gd name="connsiteX7" fmla="*/ 1260 w 79650"/>
                    <a:gd name="connsiteY7" fmla="*/ 7737 h 54479"/>
                    <a:gd name="connsiteX8" fmla="*/ 7737 w 79650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:a16="http://schemas.microsoft.com/office/drawing/2014/main" xmlns="" id="{3B95C4FB-AC05-488B-A06B-508AFDF301E5}"/>
                    </a:ext>
                  </a:extLst>
                </p:cNvPr>
                <p:cNvSpPr/>
                <p:nvPr/>
              </p:nvSpPr>
              <p:spPr>
                <a:xfrm>
                  <a:off x="5750125" y="3180851"/>
                  <a:ext cx="79650" cy="54479"/>
                </a:xfrm>
                <a:custGeom>
                  <a:avLst/>
                  <a:gdLst>
                    <a:gd name="connsiteX0" fmla="*/ 7737 w 79650"/>
                    <a:gd name="connsiteY0" fmla="*/ 25453 h 54479"/>
                    <a:gd name="connsiteX1" fmla="*/ 67744 w 79650"/>
                    <a:gd name="connsiteY1" fmla="*/ 53266 h 54479"/>
                    <a:gd name="connsiteX2" fmla="*/ 79651 w 79650"/>
                    <a:gd name="connsiteY2" fmla="*/ 52885 h 54479"/>
                    <a:gd name="connsiteX3" fmla="*/ 20215 w 79650"/>
                    <a:gd name="connsiteY3" fmla="*/ 25358 h 54479"/>
                    <a:gd name="connsiteX4" fmla="*/ 13738 w 79650"/>
                    <a:gd name="connsiteY4" fmla="*/ 7642 h 54479"/>
                    <a:gd name="connsiteX5" fmla="*/ 19548 w 79650"/>
                    <a:gd name="connsiteY5" fmla="*/ 1546 h 54479"/>
                    <a:gd name="connsiteX6" fmla="*/ 18976 w 79650"/>
                    <a:gd name="connsiteY6" fmla="*/ 1260 h 54479"/>
                    <a:gd name="connsiteX7" fmla="*/ 1260 w 79650"/>
                    <a:gd name="connsiteY7" fmla="*/ 7737 h 54479"/>
                    <a:gd name="connsiteX8" fmla="*/ 7737 w 79650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:a16="http://schemas.microsoft.com/office/drawing/2014/main" xmlns="" id="{C1E51BDA-72A6-4522-8B1D-F2367B271136}"/>
                    </a:ext>
                  </a:extLst>
                </p:cNvPr>
                <p:cNvSpPr/>
                <p:nvPr/>
              </p:nvSpPr>
              <p:spPr>
                <a:xfrm>
                  <a:off x="5778931" y="3118558"/>
                  <a:ext cx="79609" cy="54479"/>
                </a:xfrm>
                <a:custGeom>
                  <a:avLst/>
                  <a:gdLst>
                    <a:gd name="connsiteX0" fmla="*/ 7696 w 79609"/>
                    <a:gd name="connsiteY0" fmla="*/ 25453 h 54479"/>
                    <a:gd name="connsiteX1" fmla="*/ 67703 w 79609"/>
                    <a:gd name="connsiteY1" fmla="*/ 53266 h 54479"/>
                    <a:gd name="connsiteX2" fmla="*/ 79609 w 79609"/>
                    <a:gd name="connsiteY2" fmla="*/ 52885 h 54479"/>
                    <a:gd name="connsiteX3" fmla="*/ 20173 w 79609"/>
                    <a:gd name="connsiteY3" fmla="*/ 25358 h 54479"/>
                    <a:gd name="connsiteX4" fmla="*/ 13696 w 79609"/>
                    <a:gd name="connsiteY4" fmla="*/ 7642 h 54479"/>
                    <a:gd name="connsiteX5" fmla="*/ 19507 w 79609"/>
                    <a:gd name="connsiteY5" fmla="*/ 1546 h 54479"/>
                    <a:gd name="connsiteX6" fmla="*/ 18935 w 79609"/>
                    <a:gd name="connsiteY6" fmla="*/ 1260 h 54479"/>
                    <a:gd name="connsiteX7" fmla="*/ 1219 w 79609"/>
                    <a:gd name="connsiteY7" fmla="*/ 7737 h 54479"/>
                    <a:gd name="connsiteX8" fmla="*/ 7696 w 79609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09" h="54479">
                      <a:moveTo>
                        <a:pt x="7696" y="25453"/>
                      </a:moveTo>
                      <a:lnTo>
                        <a:pt x="67703" y="53266"/>
                      </a:lnTo>
                      <a:cubicBezTo>
                        <a:pt x="71704" y="55076"/>
                        <a:pt x="75990" y="54790"/>
                        <a:pt x="79609" y="52885"/>
                      </a:cubicBezTo>
                      <a:lnTo>
                        <a:pt x="20173" y="25358"/>
                      </a:lnTo>
                      <a:cubicBezTo>
                        <a:pt x="13506" y="22215"/>
                        <a:pt x="10553" y="14309"/>
                        <a:pt x="13696" y="7642"/>
                      </a:cubicBezTo>
                      <a:cubicBezTo>
                        <a:pt x="14935" y="4879"/>
                        <a:pt x="17030" y="2879"/>
                        <a:pt x="19507" y="1546"/>
                      </a:cubicBezTo>
                      <a:lnTo>
                        <a:pt x="18935" y="1260"/>
                      </a:lnTo>
                      <a:cubicBezTo>
                        <a:pt x="12268" y="-1883"/>
                        <a:pt x="4267" y="1069"/>
                        <a:pt x="1219" y="7737"/>
                      </a:cubicBezTo>
                      <a:cubicBezTo>
                        <a:pt x="-1829" y="14500"/>
                        <a:pt x="1028" y="22405"/>
                        <a:pt x="7696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:a16="http://schemas.microsoft.com/office/drawing/2014/main" xmlns="" id="{433D2541-F18D-46D2-A83B-7A9BDF4E9DEE}"/>
                    </a:ext>
                  </a:extLst>
                </p:cNvPr>
                <p:cNvSpPr/>
                <p:nvPr/>
              </p:nvSpPr>
              <p:spPr>
                <a:xfrm>
                  <a:off x="5836612" y="2994161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64" name="Freeform: Shape 963">
                  <a:extLst>
                    <a:ext uri="{FF2B5EF4-FFF2-40B4-BE49-F238E27FC236}">
                      <a16:creationId xmlns:a16="http://schemas.microsoft.com/office/drawing/2014/main" xmlns="" id="{6F81EF19-AD8C-46BE-87A9-2F539E340560}"/>
                    </a:ext>
                  </a:extLst>
                </p:cNvPr>
                <p:cNvSpPr/>
                <p:nvPr/>
              </p:nvSpPr>
              <p:spPr>
                <a:xfrm>
                  <a:off x="5894238" y="2869669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:a16="http://schemas.microsoft.com/office/drawing/2014/main" xmlns="" id="{24448E81-9C97-4C8A-90B7-6175FFD159BA}"/>
                    </a:ext>
                  </a:extLst>
                </p:cNvPr>
                <p:cNvSpPr/>
                <p:nvPr/>
              </p:nvSpPr>
              <p:spPr>
                <a:xfrm>
                  <a:off x="5865418" y="2931963"/>
                  <a:ext cx="79609" cy="54480"/>
                </a:xfrm>
                <a:custGeom>
                  <a:avLst/>
                  <a:gdLst>
                    <a:gd name="connsiteX0" fmla="*/ 7696 w 79609"/>
                    <a:gd name="connsiteY0" fmla="*/ 25453 h 54480"/>
                    <a:gd name="connsiteX1" fmla="*/ 67703 w 79609"/>
                    <a:gd name="connsiteY1" fmla="*/ 53266 h 54480"/>
                    <a:gd name="connsiteX2" fmla="*/ 79609 w 79609"/>
                    <a:gd name="connsiteY2" fmla="*/ 52885 h 54480"/>
                    <a:gd name="connsiteX3" fmla="*/ 20173 w 79609"/>
                    <a:gd name="connsiteY3" fmla="*/ 25358 h 54480"/>
                    <a:gd name="connsiteX4" fmla="*/ 13696 w 79609"/>
                    <a:gd name="connsiteY4" fmla="*/ 7642 h 54480"/>
                    <a:gd name="connsiteX5" fmla="*/ 19507 w 79609"/>
                    <a:gd name="connsiteY5" fmla="*/ 1546 h 54480"/>
                    <a:gd name="connsiteX6" fmla="*/ 18935 w 79609"/>
                    <a:gd name="connsiteY6" fmla="*/ 1260 h 54480"/>
                    <a:gd name="connsiteX7" fmla="*/ 1219 w 79609"/>
                    <a:gd name="connsiteY7" fmla="*/ 7737 h 54480"/>
                    <a:gd name="connsiteX8" fmla="*/ 7696 w 79609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09" h="54480">
                      <a:moveTo>
                        <a:pt x="7696" y="25453"/>
                      </a:moveTo>
                      <a:lnTo>
                        <a:pt x="67703" y="53266"/>
                      </a:lnTo>
                      <a:cubicBezTo>
                        <a:pt x="71704" y="55076"/>
                        <a:pt x="75990" y="54790"/>
                        <a:pt x="79609" y="52885"/>
                      </a:cubicBezTo>
                      <a:lnTo>
                        <a:pt x="20173" y="25358"/>
                      </a:lnTo>
                      <a:cubicBezTo>
                        <a:pt x="13506" y="22215"/>
                        <a:pt x="10553" y="14309"/>
                        <a:pt x="13696" y="7642"/>
                      </a:cubicBezTo>
                      <a:cubicBezTo>
                        <a:pt x="14935" y="4879"/>
                        <a:pt x="17030" y="2879"/>
                        <a:pt x="19507" y="1546"/>
                      </a:cubicBezTo>
                      <a:lnTo>
                        <a:pt x="18935" y="1260"/>
                      </a:lnTo>
                      <a:cubicBezTo>
                        <a:pt x="12268" y="-1883"/>
                        <a:pt x="4267" y="1069"/>
                        <a:pt x="1219" y="7737"/>
                      </a:cubicBezTo>
                      <a:cubicBezTo>
                        <a:pt x="-1829" y="14404"/>
                        <a:pt x="1028" y="22310"/>
                        <a:pt x="7696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:a16="http://schemas.microsoft.com/office/drawing/2014/main" xmlns="" id="{04E18F67-51D0-469D-B803-DB0727CE2089}"/>
                    </a:ext>
                  </a:extLst>
                </p:cNvPr>
                <p:cNvSpPr/>
                <p:nvPr/>
              </p:nvSpPr>
              <p:spPr>
                <a:xfrm>
                  <a:off x="5605996" y="3491938"/>
                  <a:ext cx="79666" cy="54479"/>
                </a:xfrm>
                <a:custGeom>
                  <a:avLst/>
                  <a:gdLst>
                    <a:gd name="connsiteX0" fmla="*/ 7752 w 79666"/>
                    <a:gd name="connsiteY0" fmla="*/ 25453 h 54479"/>
                    <a:gd name="connsiteX1" fmla="*/ 67760 w 79666"/>
                    <a:gd name="connsiteY1" fmla="*/ 53266 h 54479"/>
                    <a:gd name="connsiteX2" fmla="*/ 79666 w 79666"/>
                    <a:gd name="connsiteY2" fmla="*/ 52885 h 54479"/>
                    <a:gd name="connsiteX3" fmla="*/ 20230 w 79666"/>
                    <a:gd name="connsiteY3" fmla="*/ 25358 h 54479"/>
                    <a:gd name="connsiteX4" fmla="*/ 13753 w 79666"/>
                    <a:gd name="connsiteY4" fmla="*/ 7642 h 54479"/>
                    <a:gd name="connsiteX5" fmla="*/ 19563 w 79666"/>
                    <a:gd name="connsiteY5" fmla="*/ 1546 h 54479"/>
                    <a:gd name="connsiteX6" fmla="*/ 18992 w 79666"/>
                    <a:gd name="connsiteY6" fmla="*/ 1260 h 54479"/>
                    <a:gd name="connsiteX7" fmla="*/ 1275 w 79666"/>
                    <a:gd name="connsiteY7" fmla="*/ 7737 h 54479"/>
                    <a:gd name="connsiteX8" fmla="*/ 7752 w 79666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66" h="54479">
                      <a:moveTo>
                        <a:pt x="7752" y="25453"/>
                      </a:moveTo>
                      <a:lnTo>
                        <a:pt x="67760" y="53266"/>
                      </a:lnTo>
                      <a:cubicBezTo>
                        <a:pt x="71760" y="55076"/>
                        <a:pt x="76047" y="54790"/>
                        <a:pt x="79666" y="52885"/>
                      </a:cubicBezTo>
                      <a:lnTo>
                        <a:pt x="20230" y="25358"/>
                      </a:lnTo>
                      <a:cubicBezTo>
                        <a:pt x="13563" y="22215"/>
                        <a:pt x="10610" y="14309"/>
                        <a:pt x="13753" y="7642"/>
                      </a:cubicBezTo>
                      <a:cubicBezTo>
                        <a:pt x="14991" y="4879"/>
                        <a:pt x="17087" y="2879"/>
                        <a:pt x="19563" y="1546"/>
                      </a:cubicBezTo>
                      <a:lnTo>
                        <a:pt x="18992" y="1260"/>
                      </a:lnTo>
                      <a:cubicBezTo>
                        <a:pt x="12324" y="-1883"/>
                        <a:pt x="4323" y="1069"/>
                        <a:pt x="1275" y="7737"/>
                      </a:cubicBezTo>
                      <a:cubicBezTo>
                        <a:pt x="-1868" y="14404"/>
                        <a:pt x="990" y="22405"/>
                        <a:pt x="7752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:a16="http://schemas.microsoft.com/office/drawing/2014/main" xmlns="" id="{8BB3AD3A-7FBD-43D1-B4A8-CEC627E7ABE4}"/>
                    </a:ext>
                  </a:extLst>
                </p:cNvPr>
                <p:cNvSpPr/>
                <p:nvPr/>
              </p:nvSpPr>
              <p:spPr>
                <a:xfrm>
                  <a:off x="5577151" y="3554136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500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:a16="http://schemas.microsoft.com/office/drawing/2014/main" xmlns="" id="{69B082DC-ECA4-4225-B8EB-FD2E631E94F3}"/>
                    </a:ext>
                  </a:extLst>
                </p:cNvPr>
                <p:cNvSpPr/>
                <p:nvPr/>
              </p:nvSpPr>
              <p:spPr>
                <a:xfrm>
                  <a:off x="5634777" y="3429739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:a16="http://schemas.microsoft.com/office/drawing/2014/main" xmlns="" id="{21A22ABD-0ECA-4C09-AF87-B27564B6AB5E}"/>
                    </a:ext>
                  </a:extLst>
                </p:cNvPr>
                <p:cNvSpPr/>
                <p:nvPr/>
              </p:nvSpPr>
              <p:spPr>
                <a:xfrm>
                  <a:off x="5548385" y="3616429"/>
                  <a:ext cx="79650" cy="54479"/>
                </a:xfrm>
                <a:custGeom>
                  <a:avLst/>
                  <a:gdLst>
                    <a:gd name="connsiteX0" fmla="*/ 20215 w 79650"/>
                    <a:gd name="connsiteY0" fmla="*/ 25358 h 54479"/>
                    <a:gd name="connsiteX1" fmla="*/ 13738 w 79650"/>
                    <a:gd name="connsiteY1" fmla="*/ 7642 h 54479"/>
                    <a:gd name="connsiteX2" fmla="*/ 19548 w 79650"/>
                    <a:gd name="connsiteY2" fmla="*/ 1546 h 54479"/>
                    <a:gd name="connsiteX3" fmla="*/ 18976 w 79650"/>
                    <a:gd name="connsiteY3" fmla="*/ 1260 h 54479"/>
                    <a:gd name="connsiteX4" fmla="*/ 1260 w 79650"/>
                    <a:gd name="connsiteY4" fmla="*/ 7737 h 54479"/>
                    <a:gd name="connsiteX5" fmla="*/ 7737 w 79650"/>
                    <a:gd name="connsiteY5" fmla="*/ 25453 h 54479"/>
                    <a:gd name="connsiteX6" fmla="*/ 67744 w 79650"/>
                    <a:gd name="connsiteY6" fmla="*/ 53266 h 54479"/>
                    <a:gd name="connsiteX7" fmla="*/ 79651 w 79650"/>
                    <a:gd name="connsiteY7" fmla="*/ 52885 h 54479"/>
                    <a:gd name="connsiteX8" fmla="*/ 20215 w 79650"/>
                    <a:gd name="connsiteY8" fmla="*/ 25358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20215" y="25358"/>
                      </a:move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:a16="http://schemas.microsoft.com/office/drawing/2014/main" xmlns="" id="{B88880BD-E8B6-492F-9876-52A321DFE6C2}"/>
                    </a:ext>
                  </a:extLst>
                </p:cNvPr>
                <p:cNvSpPr/>
                <p:nvPr/>
              </p:nvSpPr>
              <p:spPr>
                <a:xfrm>
                  <a:off x="5692483" y="3305248"/>
                  <a:ext cx="79666" cy="54479"/>
                </a:xfrm>
                <a:custGeom>
                  <a:avLst/>
                  <a:gdLst>
                    <a:gd name="connsiteX0" fmla="*/ 7752 w 79666"/>
                    <a:gd name="connsiteY0" fmla="*/ 25453 h 54479"/>
                    <a:gd name="connsiteX1" fmla="*/ 67760 w 79666"/>
                    <a:gd name="connsiteY1" fmla="*/ 53266 h 54479"/>
                    <a:gd name="connsiteX2" fmla="*/ 79666 w 79666"/>
                    <a:gd name="connsiteY2" fmla="*/ 52885 h 54479"/>
                    <a:gd name="connsiteX3" fmla="*/ 20230 w 79666"/>
                    <a:gd name="connsiteY3" fmla="*/ 25358 h 54479"/>
                    <a:gd name="connsiteX4" fmla="*/ 13753 w 79666"/>
                    <a:gd name="connsiteY4" fmla="*/ 7642 h 54479"/>
                    <a:gd name="connsiteX5" fmla="*/ 19563 w 79666"/>
                    <a:gd name="connsiteY5" fmla="*/ 1546 h 54479"/>
                    <a:gd name="connsiteX6" fmla="*/ 18992 w 79666"/>
                    <a:gd name="connsiteY6" fmla="*/ 1260 h 54479"/>
                    <a:gd name="connsiteX7" fmla="*/ 1275 w 79666"/>
                    <a:gd name="connsiteY7" fmla="*/ 7737 h 54479"/>
                    <a:gd name="connsiteX8" fmla="*/ 7752 w 79666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66" h="54479">
                      <a:moveTo>
                        <a:pt x="7752" y="25453"/>
                      </a:moveTo>
                      <a:lnTo>
                        <a:pt x="67760" y="53266"/>
                      </a:lnTo>
                      <a:cubicBezTo>
                        <a:pt x="71760" y="55076"/>
                        <a:pt x="76047" y="54790"/>
                        <a:pt x="79666" y="52885"/>
                      </a:cubicBezTo>
                      <a:lnTo>
                        <a:pt x="20230" y="25358"/>
                      </a:lnTo>
                      <a:cubicBezTo>
                        <a:pt x="13563" y="22215"/>
                        <a:pt x="10610" y="14309"/>
                        <a:pt x="13753" y="7642"/>
                      </a:cubicBezTo>
                      <a:cubicBezTo>
                        <a:pt x="14991" y="4879"/>
                        <a:pt x="17087" y="2879"/>
                        <a:pt x="19563" y="1546"/>
                      </a:cubicBezTo>
                      <a:lnTo>
                        <a:pt x="18992" y="1260"/>
                      </a:lnTo>
                      <a:cubicBezTo>
                        <a:pt x="12324" y="-1883"/>
                        <a:pt x="4323" y="1069"/>
                        <a:pt x="1275" y="7737"/>
                      </a:cubicBezTo>
                      <a:cubicBezTo>
                        <a:pt x="-1868" y="14500"/>
                        <a:pt x="990" y="22405"/>
                        <a:pt x="7752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:a16="http://schemas.microsoft.com/office/drawing/2014/main" xmlns="" id="{CBD0DA6C-8A41-4475-A475-11AAE38DEB42}"/>
                    </a:ext>
                  </a:extLst>
                </p:cNvPr>
                <p:cNvSpPr/>
                <p:nvPr/>
              </p:nvSpPr>
              <p:spPr>
                <a:xfrm>
                  <a:off x="5663638" y="3367541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72" name="Freeform: Shape 971">
                  <a:extLst>
                    <a:ext uri="{FF2B5EF4-FFF2-40B4-BE49-F238E27FC236}">
                      <a16:creationId xmlns:a16="http://schemas.microsoft.com/office/drawing/2014/main" xmlns="" id="{F3A9D89F-C983-4AA3-8341-2DD936C2DB9F}"/>
                    </a:ext>
                  </a:extLst>
                </p:cNvPr>
                <p:cNvSpPr/>
                <p:nvPr/>
              </p:nvSpPr>
              <p:spPr>
                <a:xfrm>
                  <a:off x="5721264" y="3243049"/>
                  <a:ext cx="79650" cy="54479"/>
                </a:xfrm>
                <a:custGeom>
                  <a:avLst/>
                  <a:gdLst>
                    <a:gd name="connsiteX0" fmla="*/ 7737 w 79650"/>
                    <a:gd name="connsiteY0" fmla="*/ 25453 h 54479"/>
                    <a:gd name="connsiteX1" fmla="*/ 67744 w 79650"/>
                    <a:gd name="connsiteY1" fmla="*/ 53266 h 54479"/>
                    <a:gd name="connsiteX2" fmla="*/ 79651 w 79650"/>
                    <a:gd name="connsiteY2" fmla="*/ 52885 h 54479"/>
                    <a:gd name="connsiteX3" fmla="*/ 20215 w 79650"/>
                    <a:gd name="connsiteY3" fmla="*/ 25358 h 54479"/>
                    <a:gd name="connsiteX4" fmla="*/ 13738 w 79650"/>
                    <a:gd name="connsiteY4" fmla="*/ 7642 h 54479"/>
                    <a:gd name="connsiteX5" fmla="*/ 19548 w 79650"/>
                    <a:gd name="connsiteY5" fmla="*/ 1546 h 54479"/>
                    <a:gd name="connsiteX6" fmla="*/ 18976 w 79650"/>
                    <a:gd name="connsiteY6" fmla="*/ 1260 h 54479"/>
                    <a:gd name="connsiteX7" fmla="*/ 1260 w 79650"/>
                    <a:gd name="connsiteY7" fmla="*/ 7737 h 54479"/>
                    <a:gd name="connsiteX8" fmla="*/ 7737 w 79650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981" name="Group 4">
            <a:extLst>
              <a:ext uri="{FF2B5EF4-FFF2-40B4-BE49-F238E27FC236}">
                <a16:creationId xmlns:a16="http://schemas.microsoft.com/office/drawing/2014/main" xmlns="" id="{40E25BBE-EE07-477A-9203-99F15ADDC411}"/>
              </a:ext>
            </a:extLst>
          </p:cNvPr>
          <p:cNvGrpSpPr>
            <a:grpSpLocks noChangeAspect="1"/>
          </p:cNvGrpSpPr>
          <p:nvPr/>
        </p:nvGrpSpPr>
        <p:grpSpPr bwMode="auto">
          <a:xfrm rot="9688501">
            <a:off x="5340037" y="5156591"/>
            <a:ext cx="512173" cy="1059495"/>
            <a:chOff x="-24" y="1472"/>
            <a:chExt cx="612" cy="1266"/>
          </a:xfrm>
        </p:grpSpPr>
        <p:sp>
          <p:nvSpPr>
            <p:cNvPr id="982" name="AutoShape 3">
              <a:extLst>
                <a:ext uri="{FF2B5EF4-FFF2-40B4-BE49-F238E27FC236}">
                  <a16:creationId xmlns:a16="http://schemas.microsoft.com/office/drawing/2014/main" xmlns="" id="{44897970-126F-4555-B24D-1082B814C83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4" y="1472"/>
              <a:ext cx="61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983" name="Freeform 5">
              <a:extLst>
                <a:ext uri="{FF2B5EF4-FFF2-40B4-BE49-F238E27FC236}">
                  <a16:creationId xmlns:a16="http://schemas.microsoft.com/office/drawing/2014/main" xmlns="" id="{F8B8B4D3-CB5A-45FB-B86D-5F6BAB5A3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2266"/>
              <a:ext cx="341" cy="470"/>
            </a:xfrm>
            <a:custGeom>
              <a:avLst/>
              <a:gdLst>
                <a:gd name="T0" fmla="*/ 22 w 142"/>
                <a:gd name="T1" fmla="*/ 28 h 197"/>
                <a:gd name="T2" fmla="*/ 16 w 142"/>
                <a:gd name="T3" fmla="*/ 93 h 197"/>
                <a:gd name="T4" fmla="*/ 97 w 142"/>
                <a:gd name="T5" fmla="*/ 174 h 197"/>
                <a:gd name="T6" fmla="*/ 90 w 142"/>
                <a:gd name="T7" fmla="*/ 196 h 197"/>
                <a:gd name="T8" fmla="*/ 132 w 142"/>
                <a:gd name="T9" fmla="*/ 144 h 197"/>
                <a:gd name="T10" fmla="*/ 50 w 142"/>
                <a:gd name="T11" fmla="*/ 9 h 197"/>
                <a:gd name="T12" fmla="*/ 29 w 142"/>
                <a:gd name="T13" fmla="*/ 20 h 197"/>
                <a:gd name="T14" fmla="*/ 22 w 142"/>
                <a:gd name="T15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97">
                  <a:moveTo>
                    <a:pt x="22" y="28"/>
                  </a:moveTo>
                  <a:cubicBezTo>
                    <a:pt x="22" y="28"/>
                    <a:pt x="0" y="62"/>
                    <a:pt x="16" y="93"/>
                  </a:cubicBezTo>
                  <a:cubicBezTo>
                    <a:pt x="35" y="130"/>
                    <a:pt x="103" y="147"/>
                    <a:pt x="97" y="174"/>
                  </a:cubicBezTo>
                  <a:cubicBezTo>
                    <a:pt x="95" y="186"/>
                    <a:pt x="84" y="197"/>
                    <a:pt x="90" y="196"/>
                  </a:cubicBezTo>
                  <a:cubicBezTo>
                    <a:pt x="98" y="196"/>
                    <a:pt x="127" y="175"/>
                    <a:pt x="132" y="144"/>
                  </a:cubicBezTo>
                  <a:cubicBezTo>
                    <a:pt x="142" y="90"/>
                    <a:pt x="125" y="0"/>
                    <a:pt x="50" y="9"/>
                  </a:cubicBezTo>
                  <a:cubicBezTo>
                    <a:pt x="33" y="12"/>
                    <a:pt x="29" y="20"/>
                    <a:pt x="29" y="20"/>
                  </a:cubicBezTo>
                  <a:cubicBezTo>
                    <a:pt x="22" y="28"/>
                    <a:pt x="22" y="28"/>
                    <a:pt x="22" y="2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984" name="Freeform 6">
              <a:extLst>
                <a:ext uri="{FF2B5EF4-FFF2-40B4-BE49-F238E27FC236}">
                  <a16:creationId xmlns:a16="http://schemas.microsoft.com/office/drawing/2014/main" xmlns="" id="{5AD37CCB-B1A7-411A-8D82-E6528D2456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" y="273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1 w 1"/>
                <a:gd name="T25" fmla="*/ 1 w 1"/>
                <a:gd name="T26" fmla="*/ 1 w 1"/>
                <a:gd name="T27" fmla="*/ 1 w 1"/>
                <a:gd name="T28" fmla="*/ 1 w 1"/>
                <a:gd name="T29" fmla="*/ 1 w 1"/>
                <a:gd name="T30" fmla="*/ 1 w 1"/>
                <a:gd name="T31" fmla="*/ 1 w 1"/>
                <a:gd name="T3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8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985" name="Freeform 7">
              <a:extLst>
                <a:ext uri="{FF2B5EF4-FFF2-40B4-BE49-F238E27FC236}">
                  <a16:creationId xmlns:a16="http://schemas.microsoft.com/office/drawing/2014/main" xmlns="" id="{2CD13B68-5870-44B8-8D66-0DDCF564E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2287"/>
              <a:ext cx="281" cy="449"/>
            </a:xfrm>
            <a:custGeom>
              <a:avLst/>
              <a:gdLst>
                <a:gd name="T0" fmla="*/ 59 w 117"/>
                <a:gd name="T1" fmla="*/ 2 h 188"/>
                <a:gd name="T2" fmla="*/ 54 w 117"/>
                <a:gd name="T3" fmla="*/ 17 h 188"/>
                <a:gd name="T4" fmla="*/ 54 w 117"/>
                <a:gd name="T5" fmla="*/ 17 h 188"/>
                <a:gd name="T6" fmla="*/ 54 w 117"/>
                <a:gd name="T7" fmla="*/ 17 h 188"/>
                <a:gd name="T8" fmla="*/ 54 w 117"/>
                <a:gd name="T9" fmla="*/ 17 h 188"/>
                <a:gd name="T10" fmla="*/ 54 w 117"/>
                <a:gd name="T11" fmla="*/ 17 h 188"/>
                <a:gd name="T12" fmla="*/ 54 w 117"/>
                <a:gd name="T13" fmla="*/ 17 h 188"/>
                <a:gd name="T14" fmla="*/ 54 w 117"/>
                <a:gd name="T15" fmla="*/ 17 h 188"/>
                <a:gd name="T16" fmla="*/ 54 w 117"/>
                <a:gd name="T17" fmla="*/ 17 h 188"/>
                <a:gd name="T18" fmla="*/ 54 w 117"/>
                <a:gd name="T19" fmla="*/ 17 h 188"/>
                <a:gd name="T20" fmla="*/ 54 w 117"/>
                <a:gd name="T21" fmla="*/ 17 h 188"/>
                <a:gd name="T22" fmla="*/ 54 w 117"/>
                <a:gd name="T23" fmla="*/ 17 h 188"/>
                <a:gd name="T24" fmla="*/ 54 w 117"/>
                <a:gd name="T25" fmla="*/ 17 h 188"/>
                <a:gd name="T26" fmla="*/ 54 w 117"/>
                <a:gd name="T27" fmla="*/ 17 h 188"/>
                <a:gd name="T28" fmla="*/ 26 w 117"/>
                <a:gd name="T29" fmla="*/ 30 h 188"/>
                <a:gd name="T30" fmla="*/ 21 w 117"/>
                <a:gd name="T31" fmla="*/ 31 h 188"/>
                <a:gd name="T32" fmla="*/ 21 w 117"/>
                <a:gd name="T33" fmla="*/ 31 h 188"/>
                <a:gd name="T34" fmla="*/ 21 w 117"/>
                <a:gd name="T35" fmla="*/ 31 h 188"/>
                <a:gd name="T36" fmla="*/ 11 w 117"/>
                <a:gd name="T37" fmla="*/ 24 h 188"/>
                <a:gd name="T38" fmla="*/ 11 w 117"/>
                <a:gd name="T39" fmla="*/ 24 h 188"/>
                <a:gd name="T40" fmla="*/ 10 w 117"/>
                <a:gd name="T41" fmla="*/ 21 h 188"/>
                <a:gd name="T42" fmla="*/ 6 w 117"/>
                <a:gd name="T43" fmla="*/ 84 h 188"/>
                <a:gd name="T44" fmla="*/ 87 w 117"/>
                <a:gd name="T45" fmla="*/ 165 h 188"/>
                <a:gd name="T46" fmla="*/ 80 w 117"/>
                <a:gd name="T47" fmla="*/ 188 h 188"/>
                <a:gd name="T48" fmla="*/ 80 w 117"/>
                <a:gd name="T49" fmla="*/ 187 h 188"/>
                <a:gd name="T50" fmla="*/ 80 w 117"/>
                <a:gd name="T51" fmla="*/ 187 h 188"/>
                <a:gd name="T52" fmla="*/ 80 w 117"/>
                <a:gd name="T53" fmla="*/ 187 h 188"/>
                <a:gd name="T54" fmla="*/ 80 w 117"/>
                <a:gd name="T55" fmla="*/ 187 h 188"/>
                <a:gd name="T56" fmla="*/ 80 w 117"/>
                <a:gd name="T57" fmla="*/ 187 h 188"/>
                <a:gd name="T58" fmla="*/ 80 w 117"/>
                <a:gd name="T59" fmla="*/ 187 h 188"/>
                <a:gd name="T60" fmla="*/ 80 w 117"/>
                <a:gd name="T61" fmla="*/ 187 h 188"/>
                <a:gd name="T62" fmla="*/ 80 w 117"/>
                <a:gd name="T63" fmla="*/ 187 h 188"/>
                <a:gd name="T64" fmla="*/ 81 w 117"/>
                <a:gd name="T65" fmla="*/ 187 h 188"/>
                <a:gd name="T66" fmla="*/ 81 w 117"/>
                <a:gd name="T67" fmla="*/ 187 h 188"/>
                <a:gd name="T68" fmla="*/ 81 w 117"/>
                <a:gd name="T69" fmla="*/ 187 h 188"/>
                <a:gd name="T70" fmla="*/ 117 w 117"/>
                <a:gd name="T71" fmla="*/ 151 h 188"/>
                <a:gd name="T72" fmla="*/ 57 w 117"/>
                <a:gd name="T73" fmla="*/ 31 h 188"/>
                <a:gd name="T74" fmla="*/ 86 w 117"/>
                <a:gd name="T75" fmla="*/ 12 h 188"/>
                <a:gd name="T76" fmla="*/ 58 w 117"/>
                <a:gd name="T7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88">
                  <a:moveTo>
                    <a:pt x="58" y="0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62" y="7"/>
                    <a:pt x="60" y="14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0"/>
                    <a:pt x="23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3" y="28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7"/>
                    <a:pt x="0" y="42"/>
                    <a:pt x="0" y="59"/>
                  </a:cubicBezTo>
                  <a:cubicBezTo>
                    <a:pt x="0" y="67"/>
                    <a:pt x="2" y="75"/>
                    <a:pt x="6" y="84"/>
                  </a:cubicBezTo>
                  <a:cubicBezTo>
                    <a:pt x="25" y="119"/>
                    <a:pt x="88" y="137"/>
                    <a:pt x="87" y="162"/>
                  </a:cubicBezTo>
                  <a:cubicBezTo>
                    <a:pt x="87" y="163"/>
                    <a:pt x="87" y="164"/>
                    <a:pt x="87" y="165"/>
                  </a:cubicBezTo>
                  <a:cubicBezTo>
                    <a:pt x="85" y="175"/>
                    <a:pt x="78" y="183"/>
                    <a:pt x="78" y="186"/>
                  </a:cubicBezTo>
                  <a:cubicBezTo>
                    <a:pt x="78" y="187"/>
                    <a:pt x="79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7" y="186"/>
                    <a:pt x="107" y="172"/>
                    <a:pt x="117" y="151"/>
                  </a:cubicBezTo>
                  <a:cubicBezTo>
                    <a:pt x="97" y="135"/>
                    <a:pt x="64" y="119"/>
                    <a:pt x="51" y="95"/>
                  </a:cubicBezTo>
                  <a:cubicBezTo>
                    <a:pt x="35" y="64"/>
                    <a:pt x="57" y="31"/>
                    <a:pt x="57" y="31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9" y="14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0" y="5"/>
                    <a:pt x="70" y="1"/>
                    <a:pt x="58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986" name="Freeform 8">
              <a:extLst>
                <a:ext uri="{FF2B5EF4-FFF2-40B4-BE49-F238E27FC236}">
                  <a16:creationId xmlns:a16="http://schemas.microsoft.com/office/drawing/2014/main" xmlns="" id="{2D322578-92F3-4CF3-8FA1-E8D7F2729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" y="1467"/>
              <a:ext cx="468" cy="897"/>
            </a:xfrm>
            <a:custGeom>
              <a:avLst/>
              <a:gdLst>
                <a:gd name="T0" fmla="*/ 187 w 195"/>
                <a:gd name="T1" fmla="*/ 361 h 376"/>
                <a:gd name="T2" fmla="*/ 159 w 195"/>
                <a:gd name="T3" fmla="*/ 374 h 376"/>
                <a:gd name="T4" fmla="*/ 144 w 195"/>
                <a:gd name="T5" fmla="*/ 368 h 376"/>
                <a:gd name="T6" fmla="*/ 2 w 195"/>
                <a:gd name="T7" fmla="*/ 17 h 376"/>
                <a:gd name="T8" fmla="*/ 8 w 195"/>
                <a:gd name="T9" fmla="*/ 2 h 376"/>
                <a:gd name="T10" fmla="*/ 23 w 195"/>
                <a:gd name="T11" fmla="*/ 8 h 376"/>
                <a:gd name="T12" fmla="*/ 192 w 195"/>
                <a:gd name="T13" fmla="*/ 346 h 376"/>
                <a:gd name="T14" fmla="*/ 187 w 195"/>
                <a:gd name="T15" fmla="*/ 36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376">
                  <a:moveTo>
                    <a:pt x="187" y="361"/>
                  </a:moveTo>
                  <a:cubicBezTo>
                    <a:pt x="159" y="374"/>
                    <a:pt x="159" y="374"/>
                    <a:pt x="159" y="374"/>
                  </a:cubicBezTo>
                  <a:cubicBezTo>
                    <a:pt x="153" y="376"/>
                    <a:pt x="146" y="373"/>
                    <a:pt x="144" y="36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1"/>
                    <a:pt x="3" y="5"/>
                    <a:pt x="8" y="2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192" y="346"/>
                    <a:pt x="192" y="346"/>
                    <a:pt x="192" y="346"/>
                  </a:cubicBezTo>
                  <a:cubicBezTo>
                    <a:pt x="195" y="352"/>
                    <a:pt x="192" y="359"/>
                    <a:pt x="187" y="361"/>
                  </a:cubicBezTo>
                </a:path>
              </a:pathLst>
            </a:custGeom>
            <a:solidFill>
              <a:srgbClr val="DC7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987" name="Freeform 9">
              <a:extLst>
                <a:ext uri="{FF2B5EF4-FFF2-40B4-BE49-F238E27FC236}">
                  <a16:creationId xmlns:a16="http://schemas.microsoft.com/office/drawing/2014/main" xmlns="" id="{CFB77357-0108-497B-927A-27F9CE708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1844"/>
              <a:ext cx="120" cy="222"/>
            </a:xfrm>
            <a:custGeom>
              <a:avLst/>
              <a:gdLst>
                <a:gd name="T0" fmla="*/ 35 w 50"/>
                <a:gd name="T1" fmla="*/ 42 h 93"/>
                <a:gd name="T2" fmla="*/ 45 w 50"/>
                <a:gd name="T3" fmla="*/ 90 h 93"/>
                <a:gd name="T4" fmla="*/ 16 w 50"/>
                <a:gd name="T5" fmla="*/ 51 h 93"/>
                <a:gd name="T6" fmla="*/ 6 w 50"/>
                <a:gd name="T7" fmla="*/ 3 h 93"/>
                <a:gd name="T8" fmla="*/ 35 w 50"/>
                <a:gd name="T9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35" y="42"/>
                  </a:moveTo>
                  <a:cubicBezTo>
                    <a:pt x="46" y="66"/>
                    <a:pt x="50" y="88"/>
                    <a:pt x="45" y="90"/>
                  </a:cubicBezTo>
                  <a:cubicBezTo>
                    <a:pt x="40" y="93"/>
                    <a:pt x="26" y="75"/>
                    <a:pt x="16" y="51"/>
                  </a:cubicBezTo>
                  <a:cubicBezTo>
                    <a:pt x="5" y="27"/>
                    <a:pt x="0" y="5"/>
                    <a:pt x="6" y="3"/>
                  </a:cubicBezTo>
                  <a:cubicBezTo>
                    <a:pt x="11" y="0"/>
                    <a:pt x="24" y="18"/>
                    <a:pt x="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988" name="Freeform 10">
              <a:extLst>
                <a:ext uri="{FF2B5EF4-FFF2-40B4-BE49-F238E27FC236}">
                  <a16:creationId xmlns:a16="http://schemas.microsoft.com/office/drawing/2014/main" xmlns="" id="{F1E780C4-DE8B-43F0-94B7-EE22D9254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2"/>
              <a:ext cx="14" cy="26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0 h 11"/>
                <a:gd name="T4" fmla="*/ 0 w 6"/>
                <a:gd name="T5" fmla="*/ 11 h 11"/>
                <a:gd name="T6" fmla="*/ 6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989" name="Freeform 11">
              <a:extLst>
                <a:ext uri="{FF2B5EF4-FFF2-40B4-BE49-F238E27FC236}">
                  <a16:creationId xmlns:a16="http://schemas.microsoft.com/office/drawing/2014/main" xmlns="" id="{20D778FA-D023-46A6-A12D-005725F37D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" y="2328"/>
              <a:ext cx="103" cy="33"/>
            </a:xfrm>
            <a:custGeom>
              <a:avLst/>
              <a:gdLst>
                <a:gd name="T0" fmla="*/ 10 w 43"/>
                <a:gd name="T1" fmla="*/ 14 h 14"/>
                <a:gd name="T2" fmla="*/ 10 w 43"/>
                <a:gd name="T3" fmla="*/ 14 h 14"/>
                <a:gd name="T4" fmla="*/ 10 w 43"/>
                <a:gd name="T5" fmla="*/ 14 h 14"/>
                <a:gd name="T6" fmla="*/ 10 w 43"/>
                <a:gd name="T7" fmla="*/ 14 h 14"/>
                <a:gd name="T8" fmla="*/ 15 w 43"/>
                <a:gd name="T9" fmla="*/ 13 h 14"/>
                <a:gd name="T10" fmla="*/ 10 w 43"/>
                <a:gd name="T11" fmla="*/ 14 h 14"/>
                <a:gd name="T12" fmla="*/ 15 w 43"/>
                <a:gd name="T13" fmla="*/ 13 h 14"/>
                <a:gd name="T14" fmla="*/ 0 w 43"/>
                <a:gd name="T15" fmla="*/ 7 h 14"/>
                <a:gd name="T16" fmla="*/ 0 w 43"/>
                <a:gd name="T17" fmla="*/ 7 h 14"/>
                <a:gd name="T18" fmla="*/ 0 w 43"/>
                <a:gd name="T19" fmla="*/ 7 h 14"/>
                <a:gd name="T20" fmla="*/ 0 w 43"/>
                <a:gd name="T21" fmla="*/ 7 h 14"/>
                <a:gd name="T22" fmla="*/ 0 w 43"/>
                <a:gd name="T23" fmla="*/ 7 h 14"/>
                <a:gd name="T24" fmla="*/ 0 w 43"/>
                <a:gd name="T25" fmla="*/ 7 h 14"/>
                <a:gd name="T26" fmla="*/ 43 w 43"/>
                <a:gd name="T27" fmla="*/ 0 h 14"/>
                <a:gd name="T28" fmla="*/ 43 w 43"/>
                <a:gd name="T29" fmla="*/ 0 h 14"/>
                <a:gd name="T30" fmla="*/ 43 w 43"/>
                <a:gd name="T31" fmla="*/ 0 h 14"/>
                <a:gd name="T32" fmla="*/ 43 w 43"/>
                <a:gd name="T33" fmla="*/ 0 h 14"/>
                <a:gd name="T34" fmla="*/ 43 w 43"/>
                <a:gd name="T35" fmla="*/ 0 h 14"/>
                <a:gd name="T36" fmla="*/ 43 w 43"/>
                <a:gd name="T37" fmla="*/ 0 h 14"/>
                <a:gd name="T38" fmla="*/ 43 w 43"/>
                <a:gd name="T39" fmla="*/ 0 h 14"/>
                <a:gd name="T40" fmla="*/ 43 w 43"/>
                <a:gd name="T41" fmla="*/ 0 h 14"/>
                <a:gd name="T42" fmla="*/ 43 w 43"/>
                <a:gd name="T43" fmla="*/ 0 h 14"/>
                <a:gd name="T44" fmla="*/ 43 w 43"/>
                <a:gd name="T45" fmla="*/ 0 h 14"/>
                <a:gd name="T46" fmla="*/ 43 w 43"/>
                <a:gd name="T47" fmla="*/ 0 h 14"/>
                <a:gd name="T48" fmla="*/ 43 w 43"/>
                <a:gd name="T49" fmla="*/ 0 h 14"/>
                <a:gd name="T50" fmla="*/ 43 w 43"/>
                <a:gd name="T51" fmla="*/ 0 h 14"/>
                <a:gd name="T52" fmla="*/ 43 w 43"/>
                <a:gd name="T53" fmla="*/ 0 h 14"/>
                <a:gd name="T54" fmla="*/ 43 w 43"/>
                <a:gd name="T55" fmla="*/ 0 h 14"/>
                <a:gd name="T56" fmla="*/ 43 w 43"/>
                <a:gd name="T57" fmla="*/ 0 h 14"/>
                <a:gd name="T58" fmla="*/ 43 w 43"/>
                <a:gd name="T59" fmla="*/ 0 h 14"/>
                <a:gd name="T60" fmla="*/ 43 w 43"/>
                <a:gd name="T61" fmla="*/ 0 h 14"/>
                <a:gd name="T62" fmla="*/ 43 w 43"/>
                <a:gd name="T63" fmla="*/ 0 h 14"/>
                <a:gd name="T64" fmla="*/ 43 w 43"/>
                <a:gd name="T65" fmla="*/ 0 h 14"/>
                <a:gd name="T66" fmla="*/ 43 w 43"/>
                <a:gd name="T67" fmla="*/ 0 h 14"/>
                <a:gd name="T68" fmla="*/ 43 w 43"/>
                <a:gd name="T69" fmla="*/ 0 h 14"/>
                <a:gd name="T70" fmla="*/ 43 w 43"/>
                <a:gd name="T71" fmla="*/ 0 h 14"/>
                <a:gd name="T72" fmla="*/ 43 w 43"/>
                <a:gd name="T73" fmla="*/ 0 h 14"/>
                <a:gd name="T74" fmla="*/ 43 w 43"/>
                <a:gd name="T75" fmla="*/ 0 h 14"/>
                <a:gd name="T76" fmla="*/ 43 w 43"/>
                <a:gd name="T77" fmla="*/ 0 h 14"/>
                <a:gd name="T78" fmla="*/ 43 w 43"/>
                <a:gd name="T79" fmla="*/ 0 h 14"/>
                <a:gd name="T80" fmla="*/ 43 w 43"/>
                <a:gd name="T81" fmla="*/ 0 h 14"/>
                <a:gd name="T82" fmla="*/ 43 w 43"/>
                <a:gd name="T83" fmla="*/ 0 h 14"/>
                <a:gd name="T84" fmla="*/ 43 w 43"/>
                <a:gd name="T85" fmla="*/ 0 h 14"/>
                <a:gd name="T86" fmla="*/ 43 w 43"/>
                <a:gd name="T87" fmla="*/ 0 h 14"/>
                <a:gd name="T88" fmla="*/ 43 w 43"/>
                <a:gd name="T89" fmla="*/ 0 h 14"/>
                <a:gd name="T90" fmla="*/ 43 w 43"/>
                <a:gd name="T91" fmla="*/ 0 h 14"/>
                <a:gd name="T92" fmla="*/ 43 w 43"/>
                <a:gd name="T93" fmla="*/ 0 h 14"/>
                <a:gd name="T94" fmla="*/ 43 w 43"/>
                <a:gd name="T95" fmla="*/ 0 h 14"/>
                <a:gd name="T96" fmla="*/ 43 w 43"/>
                <a:gd name="T97" fmla="*/ 0 h 14"/>
                <a:gd name="T98" fmla="*/ 43 w 43"/>
                <a:gd name="T99" fmla="*/ 0 h 14"/>
                <a:gd name="T100" fmla="*/ 43 w 43"/>
                <a:gd name="T101" fmla="*/ 0 h 14"/>
                <a:gd name="T102" fmla="*/ 43 w 43"/>
                <a:gd name="T10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5" y="13"/>
                  </a:moveTo>
                  <a:cubicBezTo>
                    <a:pt x="13" y="13"/>
                    <a:pt x="12" y="14"/>
                    <a:pt x="10" y="14"/>
                  </a:cubicBezTo>
                  <a:cubicBezTo>
                    <a:pt x="12" y="14"/>
                    <a:pt x="13" y="13"/>
                    <a:pt x="15" y="13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00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990" name="Freeform 12">
              <a:extLst>
                <a:ext uri="{FF2B5EF4-FFF2-40B4-BE49-F238E27FC236}">
                  <a16:creationId xmlns:a16="http://schemas.microsoft.com/office/drawing/2014/main" xmlns="" id="{A4262B93-2A2B-4A08-80FB-87C1D3741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0"/>
              <a:ext cx="458" cy="891"/>
            </a:xfrm>
            <a:custGeom>
              <a:avLst/>
              <a:gdLst>
                <a:gd name="T0" fmla="*/ 11 w 191"/>
                <a:gd name="T1" fmla="*/ 0 h 374"/>
                <a:gd name="T2" fmla="*/ 6 w 191"/>
                <a:gd name="T3" fmla="*/ 1 h 374"/>
                <a:gd name="T4" fmla="*/ 6 w 191"/>
                <a:gd name="T5" fmla="*/ 1 h 374"/>
                <a:gd name="T6" fmla="*/ 0 w 191"/>
                <a:gd name="T7" fmla="*/ 12 h 374"/>
                <a:gd name="T8" fmla="*/ 0 w 191"/>
                <a:gd name="T9" fmla="*/ 16 h 374"/>
                <a:gd name="T10" fmla="*/ 142 w 191"/>
                <a:gd name="T11" fmla="*/ 367 h 374"/>
                <a:gd name="T12" fmla="*/ 142 w 191"/>
                <a:gd name="T13" fmla="*/ 367 h 374"/>
                <a:gd name="T14" fmla="*/ 142 w 191"/>
                <a:gd name="T15" fmla="*/ 367 h 374"/>
                <a:gd name="T16" fmla="*/ 142 w 191"/>
                <a:gd name="T17" fmla="*/ 367 h 374"/>
                <a:gd name="T18" fmla="*/ 142 w 191"/>
                <a:gd name="T19" fmla="*/ 367 h 374"/>
                <a:gd name="T20" fmla="*/ 152 w 191"/>
                <a:gd name="T21" fmla="*/ 374 h 374"/>
                <a:gd name="T22" fmla="*/ 152 w 191"/>
                <a:gd name="T23" fmla="*/ 374 h 374"/>
                <a:gd name="T24" fmla="*/ 152 w 191"/>
                <a:gd name="T25" fmla="*/ 374 h 374"/>
                <a:gd name="T26" fmla="*/ 157 w 191"/>
                <a:gd name="T27" fmla="*/ 373 h 374"/>
                <a:gd name="T28" fmla="*/ 157 w 191"/>
                <a:gd name="T29" fmla="*/ 373 h 374"/>
                <a:gd name="T30" fmla="*/ 185 w 191"/>
                <a:gd name="T31" fmla="*/ 360 h 374"/>
                <a:gd name="T32" fmla="*/ 185 w 191"/>
                <a:gd name="T33" fmla="*/ 360 h 374"/>
                <a:gd name="T34" fmla="*/ 185 w 191"/>
                <a:gd name="T35" fmla="*/ 360 h 374"/>
                <a:gd name="T36" fmla="*/ 185 w 191"/>
                <a:gd name="T37" fmla="*/ 360 h 374"/>
                <a:gd name="T38" fmla="*/ 185 w 191"/>
                <a:gd name="T39" fmla="*/ 360 h 374"/>
                <a:gd name="T40" fmla="*/ 185 w 191"/>
                <a:gd name="T41" fmla="*/ 360 h 374"/>
                <a:gd name="T42" fmla="*/ 185 w 191"/>
                <a:gd name="T43" fmla="*/ 360 h 374"/>
                <a:gd name="T44" fmla="*/ 185 w 191"/>
                <a:gd name="T45" fmla="*/ 360 h 374"/>
                <a:gd name="T46" fmla="*/ 185 w 191"/>
                <a:gd name="T47" fmla="*/ 360 h 374"/>
                <a:gd name="T48" fmla="*/ 185 w 191"/>
                <a:gd name="T49" fmla="*/ 360 h 374"/>
                <a:gd name="T50" fmla="*/ 185 w 191"/>
                <a:gd name="T51" fmla="*/ 360 h 374"/>
                <a:gd name="T52" fmla="*/ 185 w 191"/>
                <a:gd name="T53" fmla="*/ 360 h 374"/>
                <a:gd name="T54" fmla="*/ 185 w 191"/>
                <a:gd name="T55" fmla="*/ 360 h 374"/>
                <a:gd name="T56" fmla="*/ 185 w 191"/>
                <a:gd name="T57" fmla="*/ 360 h 374"/>
                <a:gd name="T58" fmla="*/ 185 w 191"/>
                <a:gd name="T59" fmla="*/ 360 h 374"/>
                <a:gd name="T60" fmla="*/ 185 w 191"/>
                <a:gd name="T61" fmla="*/ 360 h 374"/>
                <a:gd name="T62" fmla="*/ 185 w 191"/>
                <a:gd name="T63" fmla="*/ 360 h 374"/>
                <a:gd name="T64" fmla="*/ 185 w 191"/>
                <a:gd name="T65" fmla="*/ 360 h 374"/>
                <a:gd name="T66" fmla="*/ 185 w 191"/>
                <a:gd name="T67" fmla="*/ 360 h 374"/>
                <a:gd name="T68" fmla="*/ 185 w 191"/>
                <a:gd name="T69" fmla="*/ 360 h 374"/>
                <a:gd name="T70" fmla="*/ 185 w 191"/>
                <a:gd name="T71" fmla="*/ 360 h 374"/>
                <a:gd name="T72" fmla="*/ 185 w 191"/>
                <a:gd name="T73" fmla="*/ 360 h 374"/>
                <a:gd name="T74" fmla="*/ 185 w 191"/>
                <a:gd name="T75" fmla="*/ 360 h 374"/>
                <a:gd name="T76" fmla="*/ 185 w 191"/>
                <a:gd name="T77" fmla="*/ 360 h 374"/>
                <a:gd name="T78" fmla="*/ 185 w 191"/>
                <a:gd name="T79" fmla="*/ 360 h 374"/>
                <a:gd name="T80" fmla="*/ 185 w 191"/>
                <a:gd name="T81" fmla="*/ 360 h 374"/>
                <a:gd name="T82" fmla="*/ 185 w 191"/>
                <a:gd name="T83" fmla="*/ 360 h 374"/>
                <a:gd name="T84" fmla="*/ 191 w 191"/>
                <a:gd name="T85" fmla="*/ 349 h 374"/>
                <a:gd name="T86" fmla="*/ 168 w 191"/>
                <a:gd name="T87" fmla="*/ 360 h 374"/>
                <a:gd name="T88" fmla="*/ 163 w 191"/>
                <a:gd name="T89" fmla="*/ 361 h 374"/>
                <a:gd name="T90" fmla="*/ 153 w 191"/>
                <a:gd name="T91" fmla="*/ 354 h 374"/>
                <a:gd name="T92" fmla="*/ 108 w 191"/>
                <a:gd name="T93" fmla="*/ 242 h 374"/>
                <a:gd name="T94" fmla="*/ 88 w 191"/>
                <a:gd name="T95" fmla="*/ 208 h 374"/>
                <a:gd name="T96" fmla="*/ 76 w 191"/>
                <a:gd name="T97" fmla="*/ 162 h 374"/>
                <a:gd name="T98" fmla="*/ 11 w 191"/>
                <a:gd name="T99" fmla="*/ 3 h 374"/>
                <a:gd name="T100" fmla="*/ 11 w 191"/>
                <a:gd name="T101" fmla="*/ 0 h 374"/>
                <a:gd name="T102" fmla="*/ 11 w 191"/>
                <a:gd name="T10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374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4" y="371"/>
                    <a:pt x="148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4" y="374"/>
                    <a:pt x="155" y="373"/>
                    <a:pt x="157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9" y="357"/>
                    <a:pt x="191" y="353"/>
                    <a:pt x="191" y="349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6" y="360"/>
                    <a:pt x="165" y="361"/>
                    <a:pt x="163" y="361"/>
                  </a:cubicBezTo>
                  <a:cubicBezTo>
                    <a:pt x="159" y="361"/>
                    <a:pt x="155" y="358"/>
                    <a:pt x="153" y="354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2" y="235"/>
                    <a:pt x="94" y="223"/>
                    <a:pt x="88" y="208"/>
                  </a:cubicBezTo>
                  <a:cubicBezTo>
                    <a:pt x="78" y="187"/>
                    <a:pt x="74" y="169"/>
                    <a:pt x="76" y="16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18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991" name="Freeform 13">
              <a:extLst>
                <a:ext uri="{FF2B5EF4-FFF2-40B4-BE49-F238E27FC236}">
                  <a16:creationId xmlns:a16="http://schemas.microsoft.com/office/drawing/2014/main" xmlns="" id="{819EB380-B492-4AC6-AB7A-007749027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56"/>
              <a:ext cx="81" cy="191"/>
            </a:xfrm>
            <a:custGeom>
              <a:avLst/>
              <a:gdLst>
                <a:gd name="T0" fmla="*/ 2 w 34"/>
                <a:gd name="T1" fmla="*/ 0 h 80"/>
                <a:gd name="T2" fmla="*/ 14 w 34"/>
                <a:gd name="T3" fmla="*/ 46 h 80"/>
                <a:gd name="T4" fmla="*/ 34 w 34"/>
                <a:gd name="T5" fmla="*/ 80 h 80"/>
                <a:gd name="T6" fmla="*/ 2 w 3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0">
                  <a:moveTo>
                    <a:pt x="2" y="0"/>
                  </a:moveTo>
                  <a:cubicBezTo>
                    <a:pt x="0" y="7"/>
                    <a:pt x="4" y="25"/>
                    <a:pt x="14" y="46"/>
                  </a:cubicBezTo>
                  <a:cubicBezTo>
                    <a:pt x="20" y="61"/>
                    <a:pt x="28" y="73"/>
                    <a:pt x="34" y="8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992" name="Graphic 837">
            <a:extLst>
              <a:ext uri="{FF2B5EF4-FFF2-40B4-BE49-F238E27FC236}">
                <a16:creationId xmlns:a16="http://schemas.microsoft.com/office/drawing/2014/main" xmlns="" id="{A4D206CD-261B-413A-9D74-EABA0A62604E}"/>
              </a:ext>
            </a:extLst>
          </p:cNvPr>
          <p:cNvGrpSpPr/>
          <p:nvPr/>
        </p:nvGrpSpPr>
        <p:grpSpPr>
          <a:xfrm>
            <a:off x="6736126" y="2383021"/>
            <a:ext cx="727118" cy="786353"/>
            <a:chOff x="5681545" y="3195637"/>
            <a:chExt cx="2191520" cy="2054559"/>
          </a:xfrm>
        </p:grpSpPr>
        <p:grpSp>
          <p:nvGrpSpPr>
            <p:cNvPr id="993" name="Graphic 837">
              <a:extLst>
                <a:ext uri="{FF2B5EF4-FFF2-40B4-BE49-F238E27FC236}">
                  <a16:creationId xmlns:a16="http://schemas.microsoft.com/office/drawing/2014/main" xmlns="" id="{EA4C3878-DA1E-4CDB-928F-9D9C9B7281BB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997" name="Freeform: Shape 996">
                <a:extLst>
                  <a:ext uri="{FF2B5EF4-FFF2-40B4-BE49-F238E27FC236}">
                    <a16:creationId xmlns:a16="http://schemas.microsoft.com/office/drawing/2014/main" xmlns="" id="{FEA38A82-BD48-482C-9595-5E3D1CD107B4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98" name="Freeform: Shape 997">
                <a:extLst>
                  <a:ext uri="{FF2B5EF4-FFF2-40B4-BE49-F238E27FC236}">
                    <a16:creationId xmlns:a16="http://schemas.microsoft.com/office/drawing/2014/main" xmlns="" id="{DA95E771-D4F6-4864-A135-CD069D82E8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FFC000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994" name="Graphic 837">
              <a:extLst>
                <a:ext uri="{FF2B5EF4-FFF2-40B4-BE49-F238E27FC236}">
                  <a16:creationId xmlns:a16="http://schemas.microsoft.com/office/drawing/2014/main" xmlns="" id="{17B2B2AD-1F68-4BF6-8A50-FEC8D17EE2D8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995" name="Freeform: Shape 994">
                <a:extLst>
                  <a:ext uri="{FF2B5EF4-FFF2-40B4-BE49-F238E27FC236}">
                    <a16:creationId xmlns:a16="http://schemas.microsoft.com/office/drawing/2014/main" xmlns="" id="{9462D5E1-C2B5-4BB9-8E64-49DEB81C0DD8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96" name="Freeform: Shape 995">
                <a:extLst>
                  <a:ext uri="{FF2B5EF4-FFF2-40B4-BE49-F238E27FC236}">
                    <a16:creationId xmlns:a16="http://schemas.microsoft.com/office/drawing/2014/main" xmlns="" id="{5B052291-7DC4-4DBB-82F3-166280724D45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FFC000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</p:grpSp>
      <p:grpSp>
        <p:nvGrpSpPr>
          <p:cNvPr id="999" name="Graphic 47">
            <a:extLst>
              <a:ext uri="{FF2B5EF4-FFF2-40B4-BE49-F238E27FC236}">
                <a16:creationId xmlns:a16="http://schemas.microsoft.com/office/drawing/2014/main" xmlns="" id="{235F29C5-F36E-4B04-855A-8C40B0BF6908}"/>
              </a:ext>
            </a:extLst>
          </p:cNvPr>
          <p:cNvGrpSpPr/>
          <p:nvPr/>
        </p:nvGrpSpPr>
        <p:grpSpPr>
          <a:xfrm rot="5400000">
            <a:off x="765158" y="5311610"/>
            <a:ext cx="492041" cy="442633"/>
            <a:chOff x="6019800" y="3362325"/>
            <a:chExt cx="150832" cy="134189"/>
          </a:xfrm>
        </p:grpSpPr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xmlns="" id="{7841E14E-75B3-4E32-91B8-4AB488EDE0AA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xmlns="" id="{C4E2AA10-F9A4-4FC0-B8B6-D8D7846D3A42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xmlns="" id="{C5855978-556A-4F48-8CD0-D3842EFED246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xmlns="" id="{506AE3D1-F223-41A2-83D1-20C6F42D2FB3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1004" name="Graphic 19325">
            <a:extLst>
              <a:ext uri="{FF2B5EF4-FFF2-40B4-BE49-F238E27FC236}">
                <a16:creationId xmlns:a16="http://schemas.microsoft.com/office/drawing/2014/main" xmlns="" id="{563AE280-2122-45BC-9956-81FB05E1DF23}"/>
              </a:ext>
            </a:extLst>
          </p:cNvPr>
          <p:cNvSpPr/>
          <p:nvPr/>
        </p:nvSpPr>
        <p:spPr>
          <a:xfrm>
            <a:off x="3759476" y="4377877"/>
            <a:ext cx="337625" cy="301142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005" name="Graphic 19325">
            <a:extLst>
              <a:ext uri="{FF2B5EF4-FFF2-40B4-BE49-F238E27FC236}">
                <a16:creationId xmlns:a16="http://schemas.microsoft.com/office/drawing/2014/main" xmlns="" id="{AB896665-CE2C-46DC-89D8-9F738B6090E1}"/>
              </a:ext>
            </a:extLst>
          </p:cNvPr>
          <p:cNvSpPr/>
          <p:nvPr/>
        </p:nvSpPr>
        <p:spPr>
          <a:xfrm>
            <a:off x="1177227" y="4146640"/>
            <a:ext cx="337625" cy="301142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006" name="Graphic 19325">
            <a:extLst>
              <a:ext uri="{FF2B5EF4-FFF2-40B4-BE49-F238E27FC236}">
                <a16:creationId xmlns:a16="http://schemas.microsoft.com/office/drawing/2014/main" xmlns="" id="{36615129-8322-44A3-A201-3D02B3987D18}"/>
              </a:ext>
            </a:extLst>
          </p:cNvPr>
          <p:cNvSpPr/>
          <p:nvPr/>
        </p:nvSpPr>
        <p:spPr>
          <a:xfrm>
            <a:off x="7525274" y="1940968"/>
            <a:ext cx="288671" cy="257478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007" name="Graphic 19325">
            <a:extLst>
              <a:ext uri="{FF2B5EF4-FFF2-40B4-BE49-F238E27FC236}">
                <a16:creationId xmlns:a16="http://schemas.microsoft.com/office/drawing/2014/main" xmlns="" id="{EA967F20-3088-4CFA-A4CA-6C02CAF3B8B2}"/>
              </a:ext>
            </a:extLst>
          </p:cNvPr>
          <p:cNvSpPr/>
          <p:nvPr/>
        </p:nvSpPr>
        <p:spPr>
          <a:xfrm>
            <a:off x="7260092" y="5440454"/>
            <a:ext cx="265183" cy="236528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6565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1852134" y="192970"/>
            <a:ext cx="11104418" cy="2341418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4" name="Group 23"/>
          <p:cNvGrpSpPr/>
          <p:nvPr/>
        </p:nvGrpSpPr>
        <p:grpSpPr>
          <a:xfrm>
            <a:off x="415076" y="2377906"/>
            <a:ext cx="8081295" cy="3091761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" y="1880931"/>
            <a:ext cx="2269558" cy="118180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1" y="1819041"/>
              <a:ext cx="230460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27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</a:t>
              </a:r>
              <a:r>
                <a:rPr lang="vi-VN" sz="27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9</a:t>
              </a:r>
              <a:endParaRPr lang="en-US" sz="27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23858" y="3417663"/>
            <a:ext cx="7494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</a:rPr>
              <a:t>HÌNH TAM GIÁC, HÌNH TỨ GIÁC, HÌNH CHỮ NHẬT, HÌNH VUÔNG</a:t>
            </a:r>
          </a:p>
          <a:p>
            <a:pPr algn="ctr"/>
            <a:r>
              <a:rPr lang="vi-VN" sz="3600" b="1" dirty="0">
                <a:solidFill>
                  <a:srgbClr val="002060"/>
                </a:solidFill>
              </a:rPr>
              <a:t>( TIẾT 1)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9" name="Rounded Rectangle 22">
            <a:extLst>
              <a:ext uri="{FF2B5EF4-FFF2-40B4-BE49-F238E27FC236}">
                <a16:creationId xmlns:a16="http://schemas.microsoft.com/office/drawing/2014/main" xmlns="" id="{68836FCE-7952-4700-85C3-6555FA748795}"/>
              </a:ext>
            </a:extLst>
          </p:cNvPr>
          <p:cNvSpPr/>
          <p:nvPr/>
        </p:nvSpPr>
        <p:spPr>
          <a:xfrm>
            <a:off x="5573358" y="5469667"/>
            <a:ext cx="2427642" cy="40945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Toán_trang</a:t>
            </a:r>
            <a:r>
              <a:rPr lang="en-US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56</a:t>
            </a:r>
          </a:p>
        </p:txBody>
      </p:sp>
    </p:spTree>
    <p:extLst>
      <p:ext uri="{BB962C8B-B14F-4D97-AF65-F5344CB8AC3E}">
        <p14:creationId xmlns:p14="http://schemas.microsoft.com/office/powerpoint/2010/main" val="51808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65796" y="285130"/>
            <a:ext cx="3348990" cy="6743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000" b="1">
                <a:solidFill>
                  <a:srgbClr val="002060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YÊU CẦU CẦN ĐẠT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51603629"/>
              </p:ext>
            </p:extLst>
          </p:nvPr>
        </p:nvGraphicFramePr>
        <p:xfrm>
          <a:off x="1073628" y="1327172"/>
          <a:ext cx="7023182" cy="1283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07233359"/>
              </p:ext>
            </p:extLst>
          </p:nvPr>
        </p:nvGraphicFramePr>
        <p:xfrm>
          <a:off x="1073629" y="2555824"/>
          <a:ext cx="7023182" cy="123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B16DB062-3505-492C-B03D-1F4CF2CEB5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9864445"/>
              </p:ext>
            </p:extLst>
          </p:nvPr>
        </p:nvGraphicFramePr>
        <p:xfrm>
          <a:off x="1135941" y="3898869"/>
          <a:ext cx="6960869" cy="123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8836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3512AA1-D234-414D-ACC4-C9FE879322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03" t="35672" r="38261" b="15052"/>
          <a:stretch/>
        </p:blipFill>
        <p:spPr>
          <a:xfrm>
            <a:off x="101159" y="1870389"/>
            <a:ext cx="8888620" cy="4669630"/>
          </a:xfrm>
          <a:prstGeom prst="rect">
            <a:avLst/>
          </a:prstGeom>
        </p:spPr>
      </p:pic>
      <p:sp>
        <p:nvSpPr>
          <p:cNvPr id="9" name="Flowchart: Document 8"/>
          <p:cNvSpPr/>
          <p:nvPr/>
        </p:nvSpPr>
        <p:spPr>
          <a:xfrm>
            <a:off x="0" y="31798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0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1" name="组合 23"/>
          <p:cNvGrpSpPr/>
          <p:nvPr/>
        </p:nvGrpSpPr>
        <p:grpSpPr>
          <a:xfrm>
            <a:off x="90917" y="6209841"/>
            <a:ext cx="9040188" cy="648159"/>
            <a:chOff x="-17585" y="5726429"/>
            <a:chExt cx="12053584" cy="1126257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248337" y="5726429"/>
              <a:ext cx="6787662" cy="1123361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4B24199-78C0-47F5-B1F4-045AD8EC2133}"/>
              </a:ext>
            </a:extLst>
          </p:cNvPr>
          <p:cNvSpPr txBox="1"/>
          <p:nvPr/>
        </p:nvSpPr>
        <p:spPr>
          <a:xfrm>
            <a:off x="2498649" y="1032491"/>
            <a:ext cx="45964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 tam giác, hình tứ giác</a:t>
            </a:r>
            <a:endParaRPr lang="en-US" sz="2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42" y="290913"/>
            <a:ext cx="1770137" cy="71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1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/>
          <p:nvPr/>
        </p:nvSpPr>
        <p:spPr>
          <a:xfrm>
            <a:off x="3435247" y="6563195"/>
            <a:ext cx="58770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35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Bản</a:t>
            </a:r>
            <a:r>
              <a:rPr lang="en-US" sz="135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 </a:t>
            </a:r>
            <a:r>
              <a:rPr lang="en-US" sz="135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quyền</a:t>
            </a:r>
            <a:r>
              <a:rPr lang="en-US" sz="135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 : FB </a:t>
            </a:r>
            <a:r>
              <a:rPr lang="en-US" sz="135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Đặng</a:t>
            </a:r>
            <a:r>
              <a:rPr lang="en-US" sz="135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 </a:t>
            </a:r>
            <a:r>
              <a:rPr lang="en-US" sz="135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Nhật</a:t>
            </a:r>
            <a:r>
              <a:rPr lang="en-US" sz="135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 </a:t>
            </a:r>
            <a:r>
              <a:rPr lang="en-US" sz="135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Linh</a:t>
            </a:r>
            <a:r>
              <a:rPr lang="en-US" sz="135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- https://www.facebook.com/nhat.linh.3557440</a:t>
            </a:r>
          </a:p>
        </p:txBody>
      </p:sp>
      <p:sp>
        <p:nvSpPr>
          <p:cNvPr id="9" name="Flowchart: Document 8"/>
          <p:cNvSpPr/>
          <p:nvPr/>
        </p:nvSpPr>
        <p:spPr>
          <a:xfrm>
            <a:off x="0" y="180894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srgbClr val="70AD47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2815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1" name="组合 23"/>
          <p:cNvGrpSpPr/>
          <p:nvPr/>
        </p:nvGrpSpPr>
        <p:grpSpPr>
          <a:xfrm>
            <a:off x="-10242" y="6204044"/>
            <a:ext cx="9152792" cy="646493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20F29A66-433C-4F8D-A267-D2A023ACEEE6}"/>
              </a:ext>
            </a:extLst>
          </p:cNvPr>
          <p:cNvCxnSpPr>
            <a:cxnSpLocks/>
          </p:cNvCxnSpPr>
          <p:nvPr/>
        </p:nvCxnSpPr>
        <p:spPr>
          <a:xfrm flipH="1">
            <a:off x="2740501" y="1585088"/>
            <a:ext cx="917472" cy="11196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AFF7148E-B14F-4026-B157-AC42B405DC2C}"/>
              </a:ext>
            </a:extLst>
          </p:cNvPr>
          <p:cNvCxnSpPr>
            <a:cxnSpLocks/>
          </p:cNvCxnSpPr>
          <p:nvPr/>
        </p:nvCxnSpPr>
        <p:spPr>
          <a:xfrm>
            <a:off x="3686629" y="1585088"/>
            <a:ext cx="1166736" cy="11147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242" y="413323"/>
            <a:ext cx="1770137" cy="7153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D52D3E2-345E-4EE5-83EF-412AA17C96A1}"/>
              </a:ext>
            </a:extLst>
          </p:cNvPr>
          <p:cNvSpPr txBox="1"/>
          <p:nvPr/>
        </p:nvSpPr>
        <p:spPr>
          <a:xfrm>
            <a:off x="2327225" y="716623"/>
            <a:ext cx="45964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 tam giác, hình tứ giác</a:t>
            </a:r>
            <a:endParaRPr lang="en-US" sz="20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18EBA3E-7756-40D4-87A4-4DBF8BC12B9B}"/>
              </a:ext>
            </a:extLst>
          </p:cNvPr>
          <p:cNvSpPr/>
          <p:nvPr/>
        </p:nvSpPr>
        <p:spPr>
          <a:xfrm>
            <a:off x="2706099" y="2704745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EC143D45-33E5-4913-9B43-DA572C520280}"/>
              </a:ext>
            </a:extLst>
          </p:cNvPr>
          <p:cNvSpPr/>
          <p:nvPr/>
        </p:nvSpPr>
        <p:spPr>
          <a:xfrm>
            <a:off x="4829331" y="2693151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67C1ECAF-59A4-4FAF-8BED-6E9EB159CC1E}"/>
              </a:ext>
            </a:extLst>
          </p:cNvPr>
          <p:cNvSpPr/>
          <p:nvPr/>
        </p:nvSpPr>
        <p:spPr>
          <a:xfrm>
            <a:off x="3662595" y="1546064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FC5F93B-2B69-4351-9ED4-87B67E51E5A9}"/>
              </a:ext>
            </a:extLst>
          </p:cNvPr>
          <p:cNvSpPr txBox="1"/>
          <p:nvPr/>
        </p:nvSpPr>
        <p:spPr>
          <a:xfrm>
            <a:off x="3536590" y="115721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8C04F2A-364F-4A96-BA01-F1B199F4348D}"/>
              </a:ext>
            </a:extLst>
          </p:cNvPr>
          <p:cNvSpPr txBox="1"/>
          <p:nvPr/>
        </p:nvSpPr>
        <p:spPr>
          <a:xfrm>
            <a:off x="2340862" y="255040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E0F3F0C-E2F2-4D3D-A752-D0DEAF421101}"/>
              </a:ext>
            </a:extLst>
          </p:cNvPr>
          <p:cNvSpPr txBox="1"/>
          <p:nvPr/>
        </p:nvSpPr>
        <p:spPr>
          <a:xfrm>
            <a:off x="4882021" y="2499791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5B7B0FAF-A71C-41EC-9559-FB77ECA99199}"/>
              </a:ext>
            </a:extLst>
          </p:cNvPr>
          <p:cNvCxnSpPr>
            <a:cxnSpLocks/>
            <a:stCxn id="3" idx="6"/>
          </p:cNvCxnSpPr>
          <p:nvPr/>
        </p:nvCxnSpPr>
        <p:spPr>
          <a:xfrm>
            <a:off x="2751818" y="2727605"/>
            <a:ext cx="2077513" cy="33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3FC8889-83B0-4199-B9CA-EEC88C46A3F3}"/>
              </a:ext>
            </a:extLst>
          </p:cNvPr>
          <p:cNvSpPr txBox="1"/>
          <p:nvPr/>
        </p:nvSpPr>
        <p:spPr>
          <a:xfrm>
            <a:off x="1832889" y="3231172"/>
            <a:ext cx="4367818" cy="1708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ABC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A. B, 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AB, BC, 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A,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B,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F92BE67-B5A6-4481-833F-8401C9EE9311}"/>
              </a:ext>
            </a:extLst>
          </p:cNvPr>
          <p:cNvSpPr txBox="1"/>
          <p:nvPr/>
        </p:nvSpPr>
        <p:spPr>
          <a:xfrm>
            <a:off x="1906005" y="5391533"/>
            <a:ext cx="5090745" cy="41549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3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63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3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17" grpId="0" animBg="1"/>
      <p:bldP spid="20" grpId="0" animBg="1"/>
      <p:bldP spid="21" grpId="0"/>
      <p:bldP spid="22" grpId="0"/>
      <p:bldP spid="23" grpId="0"/>
      <p:bldP spid="30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/>
          <p:nvPr/>
        </p:nvSpPr>
        <p:spPr>
          <a:xfrm>
            <a:off x="3435247" y="6563195"/>
            <a:ext cx="58770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Bản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quyền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: FB </a:t>
            </a: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Đặng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Linh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- https://www.facebook.com/nhat.linh.3557440</a:t>
            </a:r>
          </a:p>
        </p:txBody>
      </p:sp>
      <p:sp>
        <p:nvSpPr>
          <p:cNvPr id="9" name="Flowchart: Document 8"/>
          <p:cNvSpPr/>
          <p:nvPr/>
        </p:nvSpPr>
        <p:spPr>
          <a:xfrm>
            <a:off x="0" y="180894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2815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组合 23"/>
          <p:cNvGrpSpPr/>
          <p:nvPr/>
        </p:nvGrpSpPr>
        <p:grpSpPr>
          <a:xfrm>
            <a:off x="-10242" y="6204044"/>
            <a:ext cx="9152792" cy="646493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20F29A66-433C-4F8D-A267-D2A023ACEEE6}"/>
              </a:ext>
            </a:extLst>
          </p:cNvPr>
          <p:cNvCxnSpPr>
            <a:cxnSpLocks/>
            <a:endCxn id="22" idx="3"/>
          </p:cNvCxnSpPr>
          <p:nvPr/>
        </p:nvCxnSpPr>
        <p:spPr>
          <a:xfrm flipH="1">
            <a:off x="2717641" y="1590394"/>
            <a:ext cx="535046" cy="1160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AFF7148E-B14F-4026-B157-AC42B405DC2C}"/>
              </a:ext>
            </a:extLst>
          </p:cNvPr>
          <p:cNvCxnSpPr>
            <a:cxnSpLocks/>
          </p:cNvCxnSpPr>
          <p:nvPr/>
        </p:nvCxnSpPr>
        <p:spPr>
          <a:xfrm>
            <a:off x="3280669" y="1563209"/>
            <a:ext cx="1391492" cy="2971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242" y="413323"/>
            <a:ext cx="1770137" cy="7153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D52D3E2-345E-4EE5-83EF-412AA17C96A1}"/>
              </a:ext>
            </a:extLst>
          </p:cNvPr>
          <p:cNvSpPr txBox="1"/>
          <p:nvPr/>
        </p:nvSpPr>
        <p:spPr>
          <a:xfrm>
            <a:off x="2340862" y="613466"/>
            <a:ext cx="45964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 tam giác, hình tứ giác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18EBA3E-7756-40D4-87A4-4DBF8BC12B9B}"/>
              </a:ext>
            </a:extLst>
          </p:cNvPr>
          <p:cNvSpPr/>
          <p:nvPr/>
        </p:nvSpPr>
        <p:spPr>
          <a:xfrm>
            <a:off x="2706099" y="2704745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EC143D45-33E5-4913-9B43-DA572C520280}"/>
              </a:ext>
            </a:extLst>
          </p:cNvPr>
          <p:cNvSpPr/>
          <p:nvPr/>
        </p:nvSpPr>
        <p:spPr>
          <a:xfrm>
            <a:off x="4619471" y="1838713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67C1ECAF-59A4-4FAF-8BED-6E9EB159CC1E}"/>
              </a:ext>
            </a:extLst>
          </p:cNvPr>
          <p:cNvSpPr/>
          <p:nvPr/>
        </p:nvSpPr>
        <p:spPr>
          <a:xfrm>
            <a:off x="3242872" y="1546064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FC5F93B-2B69-4351-9ED4-87B67E51E5A9}"/>
              </a:ext>
            </a:extLst>
          </p:cNvPr>
          <p:cNvSpPr txBox="1"/>
          <p:nvPr/>
        </p:nvSpPr>
        <p:spPr>
          <a:xfrm>
            <a:off x="3116867" y="115721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8C04F2A-364F-4A96-BA01-F1B199F4348D}"/>
              </a:ext>
            </a:extLst>
          </p:cNvPr>
          <p:cNvSpPr txBox="1"/>
          <p:nvPr/>
        </p:nvSpPr>
        <p:spPr>
          <a:xfrm>
            <a:off x="2340862" y="255040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E0F3F0C-E2F2-4D3D-A752-D0DEAF421101}"/>
              </a:ext>
            </a:extLst>
          </p:cNvPr>
          <p:cNvSpPr txBox="1"/>
          <p:nvPr/>
        </p:nvSpPr>
        <p:spPr>
          <a:xfrm>
            <a:off x="4672161" y="1645353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5B7B0FAF-A71C-41EC-9559-FB77ECA99199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2749508" y="2747068"/>
            <a:ext cx="2232223" cy="1213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3FC8889-83B0-4199-B9CA-EEC88C46A3F3}"/>
              </a:ext>
            </a:extLst>
          </p:cNvPr>
          <p:cNvSpPr txBox="1"/>
          <p:nvPr/>
        </p:nvSpPr>
        <p:spPr>
          <a:xfrm>
            <a:off x="2116755" y="3421588"/>
            <a:ext cx="4367818" cy="1708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tứ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QMNP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Q, 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N, P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QM, MN, NP,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PQ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N,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F92BE67-B5A6-4481-833F-8401C9EE9311}"/>
              </a:ext>
            </a:extLst>
          </p:cNvPr>
          <p:cNvSpPr txBox="1"/>
          <p:nvPr/>
        </p:nvSpPr>
        <p:spPr>
          <a:xfrm>
            <a:off x="1906005" y="5391533"/>
            <a:ext cx="5090745" cy="41549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tứ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4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46576187-DDDA-49DA-8CD3-429DD3F142DC}"/>
              </a:ext>
            </a:extLst>
          </p:cNvPr>
          <p:cNvSpPr/>
          <p:nvPr/>
        </p:nvSpPr>
        <p:spPr>
          <a:xfrm>
            <a:off x="4981731" y="2845549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69AD7F5-FAEF-4B8F-A0F2-7981C9C19A4B}"/>
              </a:ext>
            </a:extLst>
          </p:cNvPr>
          <p:cNvSpPr txBox="1"/>
          <p:nvPr/>
        </p:nvSpPr>
        <p:spPr>
          <a:xfrm>
            <a:off x="5112633" y="2476476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4DBCDD2D-F480-4503-9655-CB6465F2A7EB}"/>
              </a:ext>
            </a:extLst>
          </p:cNvPr>
          <p:cNvCxnSpPr>
            <a:cxnSpLocks/>
          </p:cNvCxnSpPr>
          <p:nvPr/>
        </p:nvCxnSpPr>
        <p:spPr>
          <a:xfrm>
            <a:off x="4664441" y="1891553"/>
            <a:ext cx="325160" cy="9390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25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3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17" grpId="0" animBg="1"/>
      <p:bldP spid="20" grpId="0" animBg="1"/>
      <p:bldP spid="21" grpId="0"/>
      <p:bldP spid="22" grpId="0"/>
      <p:bldP spid="23" grpId="0"/>
      <p:bldP spid="30" grpId="0"/>
      <p:bldP spid="24" grpId="0" animBg="1"/>
      <p:bldP spid="25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/>
          <p:nvPr/>
        </p:nvSpPr>
        <p:spPr>
          <a:xfrm>
            <a:off x="3435247" y="6563195"/>
            <a:ext cx="58770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Bản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quyền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: FB </a:t>
            </a: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Đặng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Linh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- https://www.facebook.com/nhat.linh.3557440</a:t>
            </a:r>
          </a:p>
        </p:txBody>
      </p:sp>
      <p:sp>
        <p:nvSpPr>
          <p:cNvPr id="9" name="Flowchart: Document 8"/>
          <p:cNvSpPr/>
          <p:nvPr/>
        </p:nvSpPr>
        <p:spPr>
          <a:xfrm>
            <a:off x="0" y="180894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2815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组合 23"/>
          <p:cNvGrpSpPr/>
          <p:nvPr/>
        </p:nvGrpSpPr>
        <p:grpSpPr>
          <a:xfrm>
            <a:off x="-10242" y="6204044"/>
            <a:ext cx="9152792" cy="646493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20F29A66-433C-4F8D-A267-D2A023ACEEE6}"/>
              </a:ext>
            </a:extLst>
          </p:cNvPr>
          <p:cNvCxnSpPr>
            <a:cxnSpLocks/>
          </p:cNvCxnSpPr>
          <p:nvPr/>
        </p:nvCxnSpPr>
        <p:spPr>
          <a:xfrm flipH="1">
            <a:off x="866738" y="1585088"/>
            <a:ext cx="917472" cy="11196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AFF7148E-B14F-4026-B157-AC42B405DC2C}"/>
              </a:ext>
            </a:extLst>
          </p:cNvPr>
          <p:cNvCxnSpPr>
            <a:cxnSpLocks/>
          </p:cNvCxnSpPr>
          <p:nvPr/>
        </p:nvCxnSpPr>
        <p:spPr>
          <a:xfrm>
            <a:off x="1812866" y="1585088"/>
            <a:ext cx="1166736" cy="11147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242" y="413323"/>
            <a:ext cx="1770137" cy="7153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D52D3E2-345E-4EE5-83EF-412AA17C96A1}"/>
              </a:ext>
            </a:extLst>
          </p:cNvPr>
          <p:cNvSpPr txBox="1"/>
          <p:nvPr/>
        </p:nvSpPr>
        <p:spPr>
          <a:xfrm>
            <a:off x="2327225" y="716623"/>
            <a:ext cx="45964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 tam giác, hình tứ giác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18EBA3E-7756-40D4-87A4-4DBF8BC12B9B}"/>
              </a:ext>
            </a:extLst>
          </p:cNvPr>
          <p:cNvSpPr/>
          <p:nvPr/>
        </p:nvSpPr>
        <p:spPr>
          <a:xfrm>
            <a:off x="832336" y="2704745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EC143D45-33E5-4913-9B43-DA572C520280}"/>
              </a:ext>
            </a:extLst>
          </p:cNvPr>
          <p:cNvSpPr/>
          <p:nvPr/>
        </p:nvSpPr>
        <p:spPr>
          <a:xfrm>
            <a:off x="2955568" y="2693151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67C1ECAF-59A4-4FAF-8BED-6E9EB159CC1E}"/>
              </a:ext>
            </a:extLst>
          </p:cNvPr>
          <p:cNvSpPr/>
          <p:nvPr/>
        </p:nvSpPr>
        <p:spPr>
          <a:xfrm>
            <a:off x="1788832" y="1546064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FC5F93B-2B69-4351-9ED4-87B67E51E5A9}"/>
              </a:ext>
            </a:extLst>
          </p:cNvPr>
          <p:cNvSpPr txBox="1"/>
          <p:nvPr/>
        </p:nvSpPr>
        <p:spPr>
          <a:xfrm>
            <a:off x="1662827" y="115721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8C04F2A-364F-4A96-BA01-F1B199F4348D}"/>
              </a:ext>
            </a:extLst>
          </p:cNvPr>
          <p:cNvSpPr txBox="1"/>
          <p:nvPr/>
        </p:nvSpPr>
        <p:spPr>
          <a:xfrm>
            <a:off x="467099" y="255040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E0F3F0C-E2F2-4D3D-A752-D0DEAF421101}"/>
              </a:ext>
            </a:extLst>
          </p:cNvPr>
          <p:cNvSpPr txBox="1"/>
          <p:nvPr/>
        </p:nvSpPr>
        <p:spPr>
          <a:xfrm>
            <a:off x="3008258" y="2499791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5B7B0FAF-A71C-41EC-9559-FB77ECA99199}"/>
              </a:ext>
            </a:extLst>
          </p:cNvPr>
          <p:cNvCxnSpPr>
            <a:cxnSpLocks/>
            <a:stCxn id="3" idx="6"/>
          </p:cNvCxnSpPr>
          <p:nvPr/>
        </p:nvCxnSpPr>
        <p:spPr>
          <a:xfrm>
            <a:off x="878055" y="2727605"/>
            <a:ext cx="2077513" cy="33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3FC8889-83B0-4199-B9CA-EEC88C46A3F3}"/>
              </a:ext>
            </a:extLst>
          </p:cNvPr>
          <p:cNvSpPr txBox="1"/>
          <p:nvPr/>
        </p:nvSpPr>
        <p:spPr>
          <a:xfrm>
            <a:off x="423816" y="3231172"/>
            <a:ext cx="3892603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ABC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A. B, 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AB, BC, CA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F92BE67-B5A6-4481-833F-8401C9EE9311}"/>
              </a:ext>
            </a:extLst>
          </p:cNvPr>
          <p:cNvSpPr txBox="1"/>
          <p:nvPr/>
        </p:nvSpPr>
        <p:spPr>
          <a:xfrm>
            <a:off x="2010938" y="5331573"/>
            <a:ext cx="5090745" cy="41549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3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B12FFBF2-451F-4614-8170-070C217D58FA}"/>
              </a:ext>
            </a:extLst>
          </p:cNvPr>
          <p:cNvCxnSpPr>
            <a:cxnSpLocks/>
            <a:endCxn id="33" idx="3"/>
          </p:cNvCxnSpPr>
          <p:nvPr/>
        </p:nvCxnSpPr>
        <p:spPr>
          <a:xfrm flipH="1">
            <a:off x="5340915" y="1590394"/>
            <a:ext cx="535046" cy="1160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61C683DB-5E5F-4D01-BD7A-5E7AD9E426C8}"/>
              </a:ext>
            </a:extLst>
          </p:cNvPr>
          <p:cNvCxnSpPr>
            <a:cxnSpLocks/>
          </p:cNvCxnSpPr>
          <p:nvPr/>
        </p:nvCxnSpPr>
        <p:spPr>
          <a:xfrm>
            <a:off x="5903943" y="1563209"/>
            <a:ext cx="1391492" cy="2971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0A4D6E87-03BC-4FCA-9F7E-10D8DF3539E6}"/>
              </a:ext>
            </a:extLst>
          </p:cNvPr>
          <p:cNvSpPr/>
          <p:nvPr/>
        </p:nvSpPr>
        <p:spPr>
          <a:xfrm>
            <a:off x="5329373" y="2704745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58E43D66-BAEE-45A6-9F04-A73C2E194A14}"/>
              </a:ext>
            </a:extLst>
          </p:cNvPr>
          <p:cNvSpPr/>
          <p:nvPr/>
        </p:nvSpPr>
        <p:spPr>
          <a:xfrm>
            <a:off x="7242745" y="1838713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B10ADC59-1443-407C-9798-8E4A190D8443}"/>
              </a:ext>
            </a:extLst>
          </p:cNvPr>
          <p:cNvSpPr/>
          <p:nvPr/>
        </p:nvSpPr>
        <p:spPr>
          <a:xfrm>
            <a:off x="5866146" y="1546064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7914FE9-E2FA-4FAD-8E58-F384A9BBECEA}"/>
              </a:ext>
            </a:extLst>
          </p:cNvPr>
          <p:cNvSpPr txBox="1"/>
          <p:nvPr/>
        </p:nvSpPr>
        <p:spPr>
          <a:xfrm>
            <a:off x="5740141" y="115721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D371B47-8505-426D-B38C-2BA0A08B2B93}"/>
              </a:ext>
            </a:extLst>
          </p:cNvPr>
          <p:cNvSpPr txBox="1"/>
          <p:nvPr/>
        </p:nvSpPr>
        <p:spPr>
          <a:xfrm>
            <a:off x="4964136" y="255040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2B34BDB-8F1C-4E49-B184-2E040297A850}"/>
              </a:ext>
            </a:extLst>
          </p:cNvPr>
          <p:cNvSpPr txBox="1"/>
          <p:nvPr/>
        </p:nvSpPr>
        <p:spPr>
          <a:xfrm>
            <a:off x="7295435" y="1645353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795A4669-E9F3-41D8-8C7F-2533EBD628F9}"/>
              </a:ext>
            </a:extLst>
          </p:cNvPr>
          <p:cNvCxnSpPr>
            <a:cxnSpLocks/>
            <a:endCxn id="38" idx="2"/>
          </p:cNvCxnSpPr>
          <p:nvPr/>
        </p:nvCxnSpPr>
        <p:spPr>
          <a:xfrm>
            <a:off x="5372782" y="2747068"/>
            <a:ext cx="2232223" cy="1213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A4110FC-A8CE-44B1-87C1-E7195C106E7D}"/>
              </a:ext>
            </a:extLst>
          </p:cNvPr>
          <p:cNvSpPr txBox="1"/>
          <p:nvPr/>
        </p:nvSpPr>
        <p:spPr>
          <a:xfrm>
            <a:off x="4739724" y="3347532"/>
            <a:ext cx="4367818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QMNP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Q,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N, 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QM, MN, NP,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PQ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N,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3E816D1-2B22-4A84-AB5B-7F2168DB8EEE}"/>
              </a:ext>
            </a:extLst>
          </p:cNvPr>
          <p:cNvSpPr txBox="1"/>
          <p:nvPr/>
        </p:nvSpPr>
        <p:spPr>
          <a:xfrm>
            <a:off x="2010937" y="5737829"/>
            <a:ext cx="5090745" cy="41549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tứ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4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F1EA8CBA-EC92-4DBF-9A53-2BA2BCC2853D}"/>
              </a:ext>
            </a:extLst>
          </p:cNvPr>
          <p:cNvSpPr/>
          <p:nvPr/>
        </p:nvSpPr>
        <p:spPr>
          <a:xfrm>
            <a:off x="7605005" y="2845549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52A820B-A2D4-4AF6-A3BC-3626B375EAA5}"/>
              </a:ext>
            </a:extLst>
          </p:cNvPr>
          <p:cNvSpPr txBox="1"/>
          <p:nvPr/>
        </p:nvSpPr>
        <p:spPr>
          <a:xfrm>
            <a:off x="7735907" y="2476476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1BA0DF5E-09B3-4151-BBB7-00BFDD2FAF95}"/>
              </a:ext>
            </a:extLst>
          </p:cNvPr>
          <p:cNvCxnSpPr>
            <a:cxnSpLocks/>
          </p:cNvCxnSpPr>
          <p:nvPr/>
        </p:nvCxnSpPr>
        <p:spPr>
          <a:xfrm>
            <a:off x="7287715" y="1906543"/>
            <a:ext cx="325160" cy="9390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22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xmlns="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xmlns="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1001" y="1038757"/>
            <a:ext cx="681378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mẫu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50642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9935" y="1038548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noProof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454" y="19446"/>
            <a:ext cx="2275691" cy="878120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88DB6F1A-FB53-47C7-87F8-A2A6CB56C729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8" t="30936" r="34042" b="44008"/>
          <a:stretch/>
        </p:blipFill>
        <p:spPr bwMode="auto">
          <a:xfrm>
            <a:off x="374755" y="1907665"/>
            <a:ext cx="8634334" cy="36194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0E1910B2-8243-47EC-BB77-9D9593FD8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688527"/>
              </p:ext>
            </p:extLst>
          </p:nvPr>
        </p:nvGraphicFramePr>
        <p:xfrm>
          <a:off x="2139268" y="4601980"/>
          <a:ext cx="6719919" cy="88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7860">
                  <a:extLst>
                    <a:ext uri="{9D8B030D-6E8A-4147-A177-3AD203B41FA5}">
                      <a16:colId xmlns:a16="http://schemas.microsoft.com/office/drawing/2014/main" xmlns="" val="240197118"/>
                    </a:ext>
                  </a:extLst>
                </a:gridCol>
                <a:gridCol w="2248524">
                  <a:extLst>
                    <a:ext uri="{9D8B030D-6E8A-4147-A177-3AD203B41FA5}">
                      <a16:colId xmlns:a16="http://schemas.microsoft.com/office/drawing/2014/main" xmlns="" val="3458140101"/>
                    </a:ext>
                  </a:extLst>
                </a:gridCol>
                <a:gridCol w="2233535">
                  <a:extLst>
                    <a:ext uri="{9D8B030D-6E8A-4147-A177-3AD203B41FA5}">
                      <a16:colId xmlns:a16="http://schemas.microsoft.com/office/drawing/2014/main" xmlns="" val="1385202915"/>
                    </a:ext>
                  </a:extLst>
                </a:gridCol>
              </a:tblGrid>
              <a:tr h="4326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735478"/>
                  </a:ext>
                </a:extLst>
              </a:tr>
              <a:tr h="4518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2487455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97B4D57-1F2D-41E6-AB56-593FA3438111}"/>
              </a:ext>
            </a:extLst>
          </p:cNvPr>
          <p:cNvSpPr txBox="1"/>
          <p:nvPr/>
        </p:nvSpPr>
        <p:spPr>
          <a:xfrm>
            <a:off x="2719954" y="4628692"/>
            <a:ext cx="122245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N, 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F421551-FB3E-4B81-8B52-EF9C43D01A93}"/>
              </a:ext>
            </a:extLst>
          </p:cNvPr>
          <p:cNvSpPr txBox="1"/>
          <p:nvPr/>
        </p:nvSpPr>
        <p:spPr>
          <a:xfrm>
            <a:off x="2452634" y="5065903"/>
            <a:ext cx="1639684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MN, NP, PM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38CC7FD-A609-4D72-B23F-076147721ED0}"/>
              </a:ext>
            </a:extLst>
          </p:cNvPr>
          <p:cNvSpPr txBox="1"/>
          <p:nvPr/>
        </p:nvSpPr>
        <p:spPr>
          <a:xfrm>
            <a:off x="4940992" y="4616202"/>
            <a:ext cx="122245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D56F468-F96D-44D0-8A0C-ECF235D7B2F2}"/>
              </a:ext>
            </a:extLst>
          </p:cNvPr>
          <p:cNvSpPr txBox="1"/>
          <p:nvPr/>
        </p:nvSpPr>
        <p:spPr>
          <a:xfrm>
            <a:off x="4673672" y="5053413"/>
            <a:ext cx="186376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noProof="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GE,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EG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49F0513-E431-449A-8B1E-434AEFE8B2D2}"/>
              </a:ext>
            </a:extLst>
          </p:cNvPr>
          <p:cNvSpPr txBox="1"/>
          <p:nvPr/>
        </p:nvSpPr>
        <p:spPr>
          <a:xfrm>
            <a:off x="7087083" y="4663672"/>
            <a:ext cx="1535821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C, D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FEC626D-F9D9-409F-AD13-7953BF4B9FDE}"/>
              </a:ext>
            </a:extLst>
          </p:cNvPr>
          <p:cNvSpPr txBox="1"/>
          <p:nvPr/>
        </p:nvSpPr>
        <p:spPr>
          <a:xfrm>
            <a:off x="6714832" y="5100883"/>
            <a:ext cx="225207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AB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BC, CD,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DA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44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xmlns="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xmlns="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806" y="949591"/>
            <a:ext cx="715856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tứ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</a:t>
            </a: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50642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9935" y="1038548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454" y="19446"/>
            <a:ext cx="2275691" cy="878120"/>
          </a:xfrm>
          <a:prstGeom prst="rect">
            <a:avLst/>
          </a:prstGeom>
          <a:noFill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9CB6E8A-B294-4ED6-BCC5-B635EFAB0ED9}"/>
              </a:ext>
            </a:extLst>
          </p:cNvPr>
          <p:cNvGrpSpPr/>
          <p:nvPr/>
        </p:nvGrpSpPr>
        <p:grpSpPr>
          <a:xfrm>
            <a:off x="494887" y="2309397"/>
            <a:ext cx="4753055" cy="2878087"/>
            <a:chOff x="2191754" y="1764496"/>
            <a:chExt cx="4753055" cy="2878087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6DFC68A3-998B-440F-A974-2DA5427F67A3}"/>
                </a:ext>
              </a:extLst>
            </p:cNvPr>
            <p:cNvCxnSpPr/>
            <p:nvPr/>
          </p:nvCxnSpPr>
          <p:spPr>
            <a:xfrm flipH="1">
              <a:off x="2495101" y="2159356"/>
              <a:ext cx="449705" cy="197870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B5CC9824-CAC4-4A6E-B46C-65665BA365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97602" y="4155547"/>
              <a:ext cx="4099792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6D49DC4D-DB31-49F0-AAEA-0A400D3E68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4806" y="2159356"/>
              <a:ext cx="32186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1859EABB-9BD5-4C98-9E23-9E44D79BC7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63447" y="2188251"/>
              <a:ext cx="435181" cy="198228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9D6DD265-A8DA-4ADF-A76E-867A3E0534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54126" y="2159356"/>
              <a:ext cx="1585508" cy="201118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EDA648AB-6D64-4B09-8858-D1B746D592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75402" y="2181005"/>
              <a:ext cx="1562492" cy="196781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EDA07554-0FA7-4FF1-BC4A-92CBC581C092}"/>
                </a:ext>
              </a:extLst>
            </p:cNvPr>
            <p:cNvSpPr txBox="1"/>
            <p:nvPr/>
          </p:nvSpPr>
          <p:spPr>
            <a:xfrm>
              <a:off x="2667163" y="1771810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C63548D6-2E18-4FAC-B753-6C5C88EFDE1B}"/>
                </a:ext>
              </a:extLst>
            </p:cNvPr>
            <p:cNvSpPr txBox="1"/>
            <p:nvPr/>
          </p:nvSpPr>
          <p:spPr>
            <a:xfrm>
              <a:off x="6139634" y="1764496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44CCB464-54CD-417A-9A21-BB1013BA70F7}"/>
                </a:ext>
              </a:extLst>
            </p:cNvPr>
            <p:cNvSpPr txBox="1"/>
            <p:nvPr/>
          </p:nvSpPr>
          <p:spPr>
            <a:xfrm>
              <a:off x="4377307" y="4180918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7AC1DD14-8DB6-41B9-9E29-BD0BC288543A}"/>
                </a:ext>
              </a:extLst>
            </p:cNvPr>
            <p:cNvSpPr txBox="1"/>
            <p:nvPr/>
          </p:nvSpPr>
          <p:spPr>
            <a:xfrm>
              <a:off x="2191754" y="4049181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E8D558C1-26F2-4AD0-9C04-B101A22B6213}"/>
                </a:ext>
              </a:extLst>
            </p:cNvPr>
            <p:cNvSpPr txBox="1"/>
            <p:nvPr/>
          </p:nvSpPr>
          <p:spPr>
            <a:xfrm>
              <a:off x="6568030" y="4011727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3EE83B9-9B85-4939-A7BF-7363ACBDA100}"/>
              </a:ext>
            </a:extLst>
          </p:cNvPr>
          <p:cNvGrpSpPr/>
          <p:nvPr/>
        </p:nvGrpSpPr>
        <p:grpSpPr>
          <a:xfrm>
            <a:off x="1158685" y="5385901"/>
            <a:ext cx="5197648" cy="1338401"/>
            <a:chOff x="2658801" y="5004743"/>
            <a:chExt cx="6930197" cy="1784535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xmlns="" id="{A12DE4CD-789C-4CE8-811E-9EFD56993063}"/>
                </a:ext>
              </a:extLst>
            </p:cNvPr>
            <p:cNvSpPr/>
            <p:nvPr/>
          </p:nvSpPr>
          <p:spPr>
            <a:xfrm>
              <a:off x="4652517" y="5004743"/>
              <a:ext cx="2725686" cy="1293460"/>
            </a:xfrm>
            <a:prstGeom prst="roundRect">
              <a:avLst/>
            </a:prstGeom>
            <a:solidFill>
              <a:srgbClr val="297D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lnSpc>
                  <a:spcPct val="130000"/>
                </a:lnSpc>
                <a:defRPr/>
              </a:pPr>
              <a:r>
                <a:rPr lang="en-US" sz="20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1B99B6CC-6312-466B-9AF1-13D91F932A9D}"/>
                </a:ext>
              </a:extLst>
            </p:cNvPr>
            <p:cNvGrpSpPr/>
            <p:nvPr/>
          </p:nvGrpSpPr>
          <p:grpSpPr>
            <a:xfrm>
              <a:off x="2658801" y="5295792"/>
              <a:ext cx="1141001" cy="1464421"/>
              <a:chOff x="7840095" y="-3367017"/>
              <a:chExt cx="1748992" cy="2244751"/>
            </a:xfrm>
          </p:grpSpPr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xmlns="" id="{BD1790B9-D474-40D2-8179-0F159B28841F}"/>
                  </a:ext>
                </a:extLst>
              </p:cNvPr>
              <p:cNvSpPr/>
              <p:nvPr/>
            </p:nvSpPr>
            <p:spPr>
              <a:xfrm>
                <a:off x="8004789" y="-2877154"/>
                <a:ext cx="1399949" cy="521406"/>
              </a:xfrm>
              <a:custGeom>
                <a:avLst/>
                <a:gdLst>
                  <a:gd name="connsiteX0" fmla="*/ 8361 w 1399949"/>
                  <a:gd name="connsiteY0" fmla="*/ 318180 h 521406"/>
                  <a:gd name="connsiteX1" fmla="*/ 1693 w 1399949"/>
                  <a:gd name="connsiteY1" fmla="*/ 268650 h 521406"/>
                  <a:gd name="connsiteX2" fmla="*/ 13123 w 1399949"/>
                  <a:gd name="connsiteY2" fmla="*/ 263888 h 521406"/>
                  <a:gd name="connsiteX3" fmla="*/ 36936 w 1399949"/>
                  <a:gd name="connsiteY3" fmla="*/ 294368 h 521406"/>
                  <a:gd name="connsiteX4" fmla="*/ 40746 w 1399949"/>
                  <a:gd name="connsiteY4" fmla="*/ 306750 h 521406"/>
                  <a:gd name="connsiteX5" fmla="*/ 61701 w 1399949"/>
                  <a:gd name="connsiteY5" fmla="*/ 333420 h 521406"/>
                  <a:gd name="connsiteX6" fmla="*/ 86466 w 1399949"/>
                  <a:gd name="connsiteY6" fmla="*/ 310560 h 521406"/>
                  <a:gd name="connsiteX7" fmla="*/ 126471 w 1399949"/>
                  <a:gd name="connsiteY7" fmla="*/ 284843 h 521406"/>
                  <a:gd name="connsiteX8" fmla="*/ 165523 w 1399949"/>
                  <a:gd name="connsiteY8" fmla="*/ 255315 h 521406"/>
                  <a:gd name="connsiteX9" fmla="*/ 299826 w 1399949"/>
                  <a:gd name="connsiteY9" fmla="*/ 188640 h 521406"/>
                  <a:gd name="connsiteX10" fmla="*/ 373168 w 1399949"/>
                  <a:gd name="connsiteY10" fmla="*/ 29573 h 521406"/>
                  <a:gd name="connsiteX11" fmla="*/ 396028 w 1399949"/>
                  <a:gd name="connsiteY11" fmla="*/ 1950 h 521406"/>
                  <a:gd name="connsiteX12" fmla="*/ 414126 w 1399949"/>
                  <a:gd name="connsiteY12" fmla="*/ 24810 h 521406"/>
                  <a:gd name="connsiteX13" fmla="*/ 416983 w 1399949"/>
                  <a:gd name="connsiteY13" fmla="*/ 139110 h 521406"/>
                  <a:gd name="connsiteX14" fmla="*/ 483658 w 1399949"/>
                  <a:gd name="connsiteY14" fmla="*/ 195308 h 521406"/>
                  <a:gd name="connsiteX15" fmla="*/ 754169 w 1399949"/>
                  <a:gd name="connsiteY15" fmla="*/ 185783 h 521406"/>
                  <a:gd name="connsiteX16" fmla="*/ 881803 w 1399949"/>
                  <a:gd name="connsiteY16" fmla="*/ 196260 h 521406"/>
                  <a:gd name="connsiteX17" fmla="*/ 951336 w 1399949"/>
                  <a:gd name="connsiteY17" fmla="*/ 143873 h 521406"/>
                  <a:gd name="connsiteX18" fmla="*/ 958956 w 1399949"/>
                  <a:gd name="connsiteY18" fmla="*/ 60053 h 521406"/>
                  <a:gd name="connsiteX19" fmla="*/ 971338 w 1399949"/>
                  <a:gd name="connsiteY19" fmla="*/ 1950 h 521406"/>
                  <a:gd name="connsiteX20" fmla="*/ 985626 w 1399949"/>
                  <a:gd name="connsiteY20" fmla="*/ 3855 h 521406"/>
                  <a:gd name="connsiteX21" fmla="*/ 998008 w 1399949"/>
                  <a:gd name="connsiteY21" fmla="*/ 68625 h 521406"/>
                  <a:gd name="connsiteX22" fmla="*/ 1000866 w 1399949"/>
                  <a:gd name="connsiteY22" fmla="*/ 81960 h 521406"/>
                  <a:gd name="connsiteX23" fmla="*/ 1012296 w 1399949"/>
                  <a:gd name="connsiteY23" fmla="*/ 133395 h 521406"/>
                  <a:gd name="connsiteX24" fmla="*/ 1150408 w 1399949"/>
                  <a:gd name="connsiteY24" fmla="*/ 242933 h 521406"/>
                  <a:gd name="connsiteX25" fmla="*/ 1208511 w 1399949"/>
                  <a:gd name="connsiteY25" fmla="*/ 261983 h 521406"/>
                  <a:gd name="connsiteX26" fmla="*/ 1287569 w 1399949"/>
                  <a:gd name="connsiteY26" fmla="*/ 236265 h 521406"/>
                  <a:gd name="connsiteX27" fmla="*/ 1316144 w 1399949"/>
                  <a:gd name="connsiteY27" fmla="*/ 262935 h 521406"/>
                  <a:gd name="connsiteX28" fmla="*/ 1323763 w 1399949"/>
                  <a:gd name="connsiteY28" fmla="*/ 302940 h 521406"/>
                  <a:gd name="connsiteX29" fmla="*/ 1368531 w 1399949"/>
                  <a:gd name="connsiteY29" fmla="*/ 360090 h 521406"/>
                  <a:gd name="connsiteX30" fmla="*/ 1379961 w 1399949"/>
                  <a:gd name="connsiteY30" fmla="*/ 411525 h 521406"/>
                  <a:gd name="connsiteX31" fmla="*/ 1341861 w 1399949"/>
                  <a:gd name="connsiteY31" fmla="*/ 444863 h 521406"/>
                  <a:gd name="connsiteX32" fmla="*/ 1330431 w 1399949"/>
                  <a:gd name="connsiteY32" fmla="*/ 499155 h 521406"/>
                  <a:gd name="connsiteX33" fmla="*/ 1289473 w 1399949"/>
                  <a:gd name="connsiteY33" fmla="*/ 510585 h 521406"/>
                  <a:gd name="connsiteX34" fmla="*/ 1289473 w 1399949"/>
                  <a:gd name="connsiteY34" fmla="*/ 432480 h 521406"/>
                  <a:gd name="connsiteX35" fmla="*/ 1235181 w 1399949"/>
                  <a:gd name="connsiteY35" fmla="*/ 331515 h 521406"/>
                  <a:gd name="connsiteX36" fmla="*/ 1217083 w 1399949"/>
                  <a:gd name="connsiteY36" fmla="*/ 325800 h 521406"/>
                  <a:gd name="connsiteX37" fmla="*/ 991341 w 1399949"/>
                  <a:gd name="connsiteY37" fmla="*/ 258173 h 521406"/>
                  <a:gd name="connsiteX38" fmla="*/ 829416 w 1399949"/>
                  <a:gd name="connsiteY38" fmla="*/ 244838 h 521406"/>
                  <a:gd name="connsiteX39" fmla="*/ 427461 w 1399949"/>
                  <a:gd name="connsiteY39" fmla="*/ 264840 h 521406"/>
                  <a:gd name="connsiteX40" fmla="*/ 356023 w 1399949"/>
                  <a:gd name="connsiteY40" fmla="*/ 185783 h 521406"/>
                  <a:gd name="connsiteX41" fmla="*/ 291253 w 1399949"/>
                  <a:gd name="connsiteY41" fmla="*/ 295320 h 521406"/>
                  <a:gd name="connsiteX42" fmla="*/ 208386 w 1399949"/>
                  <a:gd name="connsiteY42" fmla="*/ 327705 h 521406"/>
                  <a:gd name="connsiteX43" fmla="*/ 149331 w 1399949"/>
                  <a:gd name="connsiteY43" fmla="*/ 426765 h 521406"/>
                  <a:gd name="connsiteX44" fmla="*/ 155046 w 1399949"/>
                  <a:gd name="connsiteY44" fmla="*/ 463913 h 521406"/>
                  <a:gd name="connsiteX45" fmla="*/ 135043 w 1399949"/>
                  <a:gd name="connsiteY45" fmla="*/ 500108 h 521406"/>
                  <a:gd name="connsiteX46" fmla="*/ 106468 w 1399949"/>
                  <a:gd name="connsiteY46" fmla="*/ 468675 h 521406"/>
                  <a:gd name="connsiteX47" fmla="*/ 97896 w 1399949"/>
                  <a:gd name="connsiteY47" fmla="*/ 413430 h 521406"/>
                  <a:gd name="connsiteX48" fmla="*/ 35983 w 1399949"/>
                  <a:gd name="connsiteY48" fmla="*/ 389618 h 521406"/>
                  <a:gd name="connsiteX49" fmla="*/ 21696 w 1399949"/>
                  <a:gd name="connsiteY49" fmla="*/ 375330 h 521406"/>
                  <a:gd name="connsiteX50" fmla="*/ 8361 w 1399949"/>
                  <a:gd name="connsiteY50" fmla="*/ 318180 h 52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99949" h="521406">
                    <a:moveTo>
                      <a:pt x="8361" y="318180"/>
                    </a:moveTo>
                    <a:cubicBezTo>
                      <a:pt x="-4022" y="302940"/>
                      <a:pt x="741" y="285795"/>
                      <a:pt x="1693" y="268650"/>
                    </a:cubicBezTo>
                    <a:cubicBezTo>
                      <a:pt x="4551" y="264840"/>
                      <a:pt x="9313" y="263888"/>
                      <a:pt x="13123" y="263888"/>
                    </a:cubicBezTo>
                    <a:cubicBezTo>
                      <a:pt x="28363" y="268650"/>
                      <a:pt x="31221" y="281985"/>
                      <a:pt x="36936" y="294368"/>
                    </a:cubicBezTo>
                    <a:cubicBezTo>
                      <a:pt x="38841" y="298178"/>
                      <a:pt x="39793" y="301988"/>
                      <a:pt x="40746" y="306750"/>
                    </a:cubicBezTo>
                    <a:cubicBezTo>
                      <a:pt x="44556" y="318180"/>
                      <a:pt x="41698" y="334373"/>
                      <a:pt x="61701" y="333420"/>
                    </a:cubicBezTo>
                    <a:cubicBezTo>
                      <a:pt x="72178" y="327705"/>
                      <a:pt x="76941" y="316275"/>
                      <a:pt x="86466" y="310560"/>
                    </a:cubicBezTo>
                    <a:cubicBezTo>
                      <a:pt x="100753" y="302940"/>
                      <a:pt x="115993" y="297225"/>
                      <a:pt x="126471" y="284843"/>
                    </a:cubicBezTo>
                    <a:cubicBezTo>
                      <a:pt x="137901" y="273413"/>
                      <a:pt x="143616" y="253410"/>
                      <a:pt x="165523" y="255315"/>
                    </a:cubicBezTo>
                    <a:cubicBezTo>
                      <a:pt x="236961" y="265793"/>
                      <a:pt x="269346" y="250553"/>
                      <a:pt x="299826" y="188640"/>
                    </a:cubicBezTo>
                    <a:cubicBezTo>
                      <a:pt x="325543" y="136253"/>
                      <a:pt x="343641" y="80055"/>
                      <a:pt x="373168" y="29573"/>
                    </a:cubicBezTo>
                    <a:cubicBezTo>
                      <a:pt x="380788" y="20048"/>
                      <a:pt x="382693" y="3855"/>
                      <a:pt x="396028" y="1950"/>
                    </a:cubicBezTo>
                    <a:cubicBezTo>
                      <a:pt x="408411" y="998"/>
                      <a:pt x="411268" y="14333"/>
                      <a:pt x="414126" y="24810"/>
                    </a:cubicBezTo>
                    <a:cubicBezTo>
                      <a:pt x="418888" y="62910"/>
                      <a:pt x="415078" y="101010"/>
                      <a:pt x="416983" y="139110"/>
                    </a:cubicBezTo>
                    <a:cubicBezTo>
                      <a:pt x="420793" y="196260"/>
                      <a:pt x="424603" y="201975"/>
                      <a:pt x="483658" y="195308"/>
                    </a:cubicBezTo>
                    <a:cubicBezTo>
                      <a:pt x="574146" y="185783"/>
                      <a:pt x="664633" y="187688"/>
                      <a:pt x="754169" y="185783"/>
                    </a:cubicBezTo>
                    <a:cubicBezTo>
                      <a:pt x="797031" y="184830"/>
                      <a:pt x="839894" y="193403"/>
                      <a:pt x="881803" y="196260"/>
                    </a:cubicBezTo>
                    <a:cubicBezTo>
                      <a:pt x="920856" y="199118"/>
                      <a:pt x="946573" y="185783"/>
                      <a:pt x="951336" y="143873"/>
                    </a:cubicBezTo>
                    <a:cubicBezTo>
                      <a:pt x="961813" y="116250"/>
                      <a:pt x="957051" y="87675"/>
                      <a:pt x="958956" y="60053"/>
                    </a:cubicBezTo>
                    <a:cubicBezTo>
                      <a:pt x="959908" y="40050"/>
                      <a:pt x="955146" y="18143"/>
                      <a:pt x="971338" y="1950"/>
                    </a:cubicBezTo>
                    <a:cubicBezTo>
                      <a:pt x="976101" y="-907"/>
                      <a:pt x="980863" y="-907"/>
                      <a:pt x="985626" y="3855"/>
                    </a:cubicBezTo>
                    <a:cubicBezTo>
                      <a:pt x="999913" y="23858"/>
                      <a:pt x="991341" y="47670"/>
                      <a:pt x="998008" y="68625"/>
                    </a:cubicBezTo>
                    <a:cubicBezTo>
                      <a:pt x="998961" y="73388"/>
                      <a:pt x="1000866" y="77198"/>
                      <a:pt x="1000866" y="81960"/>
                    </a:cubicBezTo>
                    <a:cubicBezTo>
                      <a:pt x="1003723" y="99105"/>
                      <a:pt x="1001819" y="118155"/>
                      <a:pt x="1012296" y="133395"/>
                    </a:cubicBezTo>
                    <a:cubicBezTo>
                      <a:pt x="1027536" y="208643"/>
                      <a:pt x="1078971" y="238170"/>
                      <a:pt x="1150408" y="242933"/>
                    </a:cubicBezTo>
                    <a:cubicBezTo>
                      <a:pt x="1170411" y="243885"/>
                      <a:pt x="1190413" y="251505"/>
                      <a:pt x="1208511" y="261983"/>
                    </a:cubicBezTo>
                    <a:cubicBezTo>
                      <a:pt x="1245658" y="282938"/>
                      <a:pt x="1272329" y="280080"/>
                      <a:pt x="1287569" y="236265"/>
                    </a:cubicBezTo>
                    <a:cubicBezTo>
                      <a:pt x="1308523" y="232455"/>
                      <a:pt x="1313286" y="246743"/>
                      <a:pt x="1316144" y="262935"/>
                    </a:cubicBezTo>
                    <a:cubicBezTo>
                      <a:pt x="1319001" y="276270"/>
                      <a:pt x="1316144" y="290558"/>
                      <a:pt x="1323763" y="302940"/>
                    </a:cubicBezTo>
                    <a:cubicBezTo>
                      <a:pt x="1335194" y="324848"/>
                      <a:pt x="1373294" y="325800"/>
                      <a:pt x="1368531" y="360090"/>
                    </a:cubicBezTo>
                    <a:cubicBezTo>
                      <a:pt x="1376151" y="376283"/>
                      <a:pt x="1427586" y="383903"/>
                      <a:pt x="1379961" y="411525"/>
                    </a:cubicBezTo>
                    <a:cubicBezTo>
                      <a:pt x="1366626" y="422003"/>
                      <a:pt x="1349481" y="427718"/>
                      <a:pt x="1341861" y="444863"/>
                    </a:cubicBezTo>
                    <a:cubicBezTo>
                      <a:pt x="1334241" y="462008"/>
                      <a:pt x="1339004" y="482010"/>
                      <a:pt x="1330431" y="499155"/>
                    </a:cubicBezTo>
                    <a:cubicBezTo>
                      <a:pt x="1320906" y="517253"/>
                      <a:pt x="1310429" y="532493"/>
                      <a:pt x="1289473" y="510585"/>
                    </a:cubicBezTo>
                    <a:cubicBezTo>
                      <a:pt x="1278996" y="484868"/>
                      <a:pt x="1283758" y="458198"/>
                      <a:pt x="1289473" y="432480"/>
                    </a:cubicBezTo>
                    <a:cubicBezTo>
                      <a:pt x="1307571" y="358185"/>
                      <a:pt x="1305666" y="354375"/>
                      <a:pt x="1235181" y="331515"/>
                    </a:cubicBezTo>
                    <a:cubicBezTo>
                      <a:pt x="1229466" y="329610"/>
                      <a:pt x="1222798" y="328658"/>
                      <a:pt x="1217083" y="325800"/>
                    </a:cubicBezTo>
                    <a:cubicBezTo>
                      <a:pt x="1144694" y="293415"/>
                      <a:pt x="1066588" y="276270"/>
                      <a:pt x="991341" y="258173"/>
                    </a:cubicBezTo>
                    <a:cubicBezTo>
                      <a:pt x="941811" y="246743"/>
                      <a:pt x="883708" y="244838"/>
                      <a:pt x="829416" y="244838"/>
                    </a:cubicBezTo>
                    <a:cubicBezTo>
                      <a:pt x="695113" y="244838"/>
                      <a:pt x="560811" y="239123"/>
                      <a:pt x="427461" y="264840"/>
                    </a:cubicBezTo>
                    <a:cubicBezTo>
                      <a:pt x="377931" y="274365"/>
                      <a:pt x="361738" y="254363"/>
                      <a:pt x="356023" y="185783"/>
                    </a:cubicBezTo>
                    <a:cubicBezTo>
                      <a:pt x="337926" y="222930"/>
                      <a:pt x="335068" y="270555"/>
                      <a:pt x="291253" y="295320"/>
                    </a:cubicBezTo>
                    <a:cubicBezTo>
                      <a:pt x="263631" y="306750"/>
                      <a:pt x="236008" y="316275"/>
                      <a:pt x="208386" y="327705"/>
                    </a:cubicBezTo>
                    <a:cubicBezTo>
                      <a:pt x="149331" y="351518"/>
                      <a:pt x="142663" y="363900"/>
                      <a:pt x="149331" y="426765"/>
                    </a:cubicBezTo>
                    <a:cubicBezTo>
                      <a:pt x="150283" y="439148"/>
                      <a:pt x="154093" y="451530"/>
                      <a:pt x="155046" y="463913"/>
                    </a:cubicBezTo>
                    <a:cubicBezTo>
                      <a:pt x="155046" y="479153"/>
                      <a:pt x="155046" y="498203"/>
                      <a:pt x="135043" y="500108"/>
                    </a:cubicBezTo>
                    <a:cubicBezTo>
                      <a:pt x="115993" y="502013"/>
                      <a:pt x="112183" y="482963"/>
                      <a:pt x="106468" y="468675"/>
                    </a:cubicBezTo>
                    <a:cubicBezTo>
                      <a:pt x="99801" y="450578"/>
                      <a:pt x="103611" y="431528"/>
                      <a:pt x="97896" y="413430"/>
                    </a:cubicBezTo>
                    <a:cubicBezTo>
                      <a:pt x="88371" y="375330"/>
                      <a:pt x="55033" y="402000"/>
                      <a:pt x="35983" y="389618"/>
                    </a:cubicBezTo>
                    <a:cubicBezTo>
                      <a:pt x="29316" y="386760"/>
                      <a:pt x="24553" y="381998"/>
                      <a:pt x="21696" y="375330"/>
                    </a:cubicBezTo>
                    <a:cubicBezTo>
                      <a:pt x="14076" y="358185"/>
                      <a:pt x="25506" y="334373"/>
                      <a:pt x="8361" y="318180"/>
                    </a:cubicBezTo>
                    <a:close/>
                  </a:path>
                </a:pathLst>
              </a:custGeom>
              <a:solidFill>
                <a:srgbClr val="4B1D0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xmlns="" id="{2CD4D412-9524-4636-93EC-569A45AC081B}"/>
                  </a:ext>
                </a:extLst>
              </p:cNvPr>
              <p:cNvSpPr/>
              <p:nvPr/>
            </p:nvSpPr>
            <p:spPr>
              <a:xfrm>
                <a:off x="8421248" y="-3367017"/>
                <a:ext cx="1091347" cy="1153171"/>
              </a:xfrm>
              <a:custGeom>
                <a:avLst/>
                <a:gdLst>
                  <a:gd name="connsiteX0" fmla="*/ 957786 w 1091347"/>
                  <a:gd name="connsiteY0" fmla="*/ 892816 h 1153171"/>
                  <a:gd name="connsiteX1" fmla="*/ 975884 w 1091347"/>
                  <a:gd name="connsiteY1" fmla="*/ 879481 h 1153171"/>
                  <a:gd name="connsiteX2" fmla="*/ 938736 w 1091347"/>
                  <a:gd name="connsiteY2" fmla="*/ 854716 h 1153171"/>
                  <a:gd name="connsiteX3" fmla="*/ 1016842 w 1091347"/>
                  <a:gd name="connsiteY3" fmla="*/ 770896 h 1153171"/>
                  <a:gd name="connsiteX4" fmla="*/ 999697 w 1091347"/>
                  <a:gd name="connsiteY4" fmla="*/ 521341 h 1153171"/>
                  <a:gd name="connsiteX5" fmla="*/ 822532 w 1091347"/>
                  <a:gd name="connsiteY5" fmla="*/ 234638 h 1153171"/>
                  <a:gd name="connsiteX6" fmla="*/ 585359 w 1091347"/>
                  <a:gd name="connsiteY6" fmla="*/ 84143 h 1153171"/>
                  <a:gd name="connsiteX7" fmla="*/ 519636 w 1091347"/>
                  <a:gd name="connsiteY7" fmla="*/ 83191 h 1153171"/>
                  <a:gd name="connsiteX8" fmla="*/ 412004 w 1091347"/>
                  <a:gd name="connsiteY8" fmla="*/ 53663 h 1153171"/>
                  <a:gd name="connsiteX9" fmla="*/ 375809 w 1091347"/>
                  <a:gd name="connsiteY9" fmla="*/ 50806 h 1153171"/>
                  <a:gd name="connsiteX10" fmla="*/ 211979 w 1091347"/>
                  <a:gd name="connsiteY10" fmla="*/ 59378 h 1153171"/>
                  <a:gd name="connsiteX11" fmla="*/ 182452 w 1091347"/>
                  <a:gd name="connsiteY11" fmla="*/ 59378 h 1153171"/>
                  <a:gd name="connsiteX12" fmla="*/ 71961 w 1091347"/>
                  <a:gd name="connsiteY12" fmla="*/ 93668 h 1153171"/>
                  <a:gd name="connsiteX13" fmla="*/ 19574 w 1091347"/>
                  <a:gd name="connsiteY13" fmla="*/ 108908 h 1153171"/>
                  <a:gd name="connsiteX14" fmla="*/ 3382 w 1091347"/>
                  <a:gd name="connsiteY14" fmla="*/ 71761 h 1153171"/>
                  <a:gd name="connsiteX15" fmla="*/ 410099 w 1091347"/>
                  <a:gd name="connsiteY15" fmla="*/ 5086 h 1153171"/>
                  <a:gd name="connsiteX16" fmla="*/ 1044464 w 1091347"/>
                  <a:gd name="connsiteY16" fmla="*/ 532771 h 1153171"/>
                  <a:gd name="connsiteX17" fmla="*/ 1044464 w 1091347"/>
                  <a:gd name="connsiteY17" fmla="*/ 842333 h 1153171"/>
                  <a:gd name="connsiteX18" fmla="*/ 1047322 w 1091347"/>
                  <a:gd name="connsiteY18" fmla="*/ 894721 h 1153171"/>
                  <a:gd name="connsiteX19" fmla="*/ 1026367 w 1091347"/>
                  <a:gd name="connsiteY19" fmla="*/ 1133798 h 1153171"/>
                  <a:gd name="connsiteX20" fmla="*/ 1010174 w 1091347"/>
                  <a:gd name="connsiteY20" fmla="*/ 1150944 h 1153171"/>
                  <a:gd name="connsiteX21" fmla="*/ 991124 w 1091347"/>
                  <a:gd name="connsiteY21" fmla="*/ 1147134 h 1153171"/>
                  <a:gd name="connsiteX22" fmla="*/ 990172 w 1091347"/>
                  <a:gd name="connsiteY22" fmla="*/ 1126179 h 1153171"/>
                  <a:gd name="connsiteX23" fmla="*/ 1013032 w 1091347"/>
                  <a:gd name="connsiteY23" fmla="*/ 1096651 h 1153171"/>
                  <a:gd name="connsiteX24" fmla="*/ 968264 w 1091347"/>
                  <a:gd name="connsiteY24" fmla="*/ 901389 h 1153171"/>
                  <a:gd name="connsiteX25" fmla="*/ 957786 w 1091347"/>
                  <a:gd name="connsiteY25" fmla="*/ 892816 h 115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91347" h="1153171">
                    <a:moveTo>
                      <a:pt x="957786" y="892816"/>
                    </a:moveTo>
                    <a:cubicBezTo>
                      <a:pt x="963502" y="888054"/>
                      <a:pt x="969217" y="884243"/>
                      <a:pt x="975884" y="879481"/>
                    </a:cubicBezTo>
                    <a:cubicBezTo>
                      <a:pt x="972074" y="859479"/>
                      <a:pt x="930164" y="892816"/>
                      <a:pt x="938736" y="854716"/>
                    </a:cubicBezTo>
                    <a:cubicBezTo>
                      <a:pt x="1008269" y="841381"/>
                      <a:pt x="1012079" y="841381"/>
                      <a:pt x="1016842" y="770896"/>
                    </a:cubicBezTo>
                    <a:cubicBezTo>
                      <a:pt x="1023509" y="687076"/>
                      <a:pt x="1025414" y="603256"/>
                      <a:pt x="999697" y="521341"/>
                    </a:cubicBezTo>
                    <a:cubicBezTo>
                      <a:pt x="957786" y="414661"/>
                      <a:pt x="907304" y="315601"/>
                      <a:pt x="822532" y="234638"/>
                    </a:cubicBezTo>
                    <a:cubicBezTo>
                      <a:pt x="752999" y="167963"/>
                      <a:pt x="673942" y="119386"/>
                      <a:pt x="585359" y="84143"/>
                    </a:cubicBezTo>
                    <a:cubicBezTo>
                      <a:pt x="563452" y="74618"/>
                      <a:pt x="541544" y="89858"/>
                      <a:pt x="519636" y="83191"/>
                    </a:cubicBezTo>
                    <a:cubicBezTo>
                      <a:pt x="483442" y="74618"/>
                      <a:pt x="452961" y="46043"/>
                      <a:pt x="412004" y="53663"/>
                    </a:cubicBezTo>
                    <a:cubicBezTo>
                      <a:pt x="399622" y="55568"/>
                      <a:pt x="388192" y="50806"/>
                      <a:pt x="375809" y="50806"/>
                    </a:cubicBezTo>
                    <a:cubicBezTo>
                      <a:pt x="320564" y="50806"/>
                      <a:pt x="265319" y="44138"/>
                      <a:pt x="211979" y="59378"/>
                    </a:cubicBezTo>
                    <a:cubicBezTo>
                      <a:pt x="202454" y="61283"/>
                      <a:pt x="191977" y="60331"/>
                      <a:pt x="182452" y="59378"/>
                    </a:cubicBezTo>
                    <a:cubicBezTo>
                      <a:pt x="140542" y="54616"/>
                      <a:pt x="107204" y="77476"/>
                      <a:pt x="71961" y="93668"/>
                    </a:cubicBezTo>
                    <a:cubicBezTo>
                      <a:pt x="54817" y="101288"/>
                      <a:pt x="39577" y="113671"/>
                      <a:pt x="19574" y="108908"/>
                    </a:cubicBezTo>
                    <a:cubicBezTo>
                      <a:pt x="3382" y="101288"/>
                      <a:pt x="-5191" y="89858"/>
                      <a:pt x="3382" y="71761"/>
                    </a:cubicBezTo>
                    <a:cubicBezTo>
                      <a:pt x="131969" y="7943"/>
                      <a:pt x="269129" y="-10154"/>
                      <a:pt x="410099" y="5086"/>
                    </a:cubicBezTo>
                    <a:cubicBezTo>
                      <a:pt x="722519" y="39376"/>
                      <a:pt x="956834" y="234638"/>
                      <a:pt x="1044464" y="532771"/>
                    </a:cubicBezTo>
                    <a:cubicBezTo>
                      <a:pt x="1073992" y="635641"/>
                      <a:pt x="1073992" y="738511"/>
                      <a:pt x="1044464" y="842333"/>
                    </a:cubicBezTo>
                    <a:cubicBezTo>
                      <a:pt x="1039702" y="859479"/>
                      <a:pt x="1032082" y="875671"/>
                      <a:pt x="1047322" y="894721"/>
                    </a:cubicBezTo>
                    <a:cubicBezTo>
                      <a:pt x="1113044" y="980446"/>
                      <a:pt x="1104472" y="1058551"/>
                      <a:pt x="1026367" y="1133798"/>
                    </a:cubicBezTo>
                    <a:cubicBezTo>
                      <a:pt x="1020652" y="1139514"/>
                      <a:pt x="1014936" y="1145229"/>
                      <a:pt x="1010174" y="1150944"/>
                    </a:cubicBezTo>
                    <a:cubicBezTo>
                      <a:pt x="1002554" y="1154754"/>
                      <a:pt x="996839" y="1153801"/>
                      <a:pt x="991124" y="1147134"/>
                    </a:cubicBezTo>
                    <a:cubicBezTo>
                      <a:pt x="988267" y="1140466"/>
                      <a:pt x="987314" y="1133798"/>
                      <a:pt x="990172" y="1126179"/>
                    </a:cubicBezTo>
                    <a:cubicBezTo>
                      <a:pt x="994934" y="1113796"/>
                      <a:pt x="1005411" y="1106176"/>
                      <a:pt x="1013032" y="1096651"/>
                    </a:cubicBezTo>
                    <a:cubicBezTo>
                      <a:pt x="1076849" y="1020451"/>
                      <a:pt x="1058752" y="940441"/>
                      <a:pt x="968264" y="901389"/>
                    </a:cubicBezTo>
                    <a:cubicBezTo>
                      <a:pt x="964454" y="899483"/>
                      <a:pt x="960644" y="896626"/>
                      <a:pt x="957786" y="892816"/>
                    </a:cubicBezTo>
                    <a:close/>
                  </a:path>
                </a:pathLst>
              </a:custGeom>
              <a:solidFill>
                <a:srgbClr val="4126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xmlns="" id="{4AE1E4C0-5F15-4FB9-B8D4-743CFCE5CA72}"/>
                  </a:ext>
                </a:extLst>
              </p:cNvPr>
              <p:cNvSpPr/>
              <p:nvPr/>
            </p:nvSpPr>
            <p:spPr>
              <a:xfrm>
                <a:off x="8939932" y="-2277863"/>
                <a:ext cx="649155" cy="386262"/>
              </a:xfrm>
              <a:custGeom>
                <a:avLst/>
                <a:gdLst>
                  <a:gd name="connsiteX0" fmla="*/ 477202 w 649155"/>
                  <a:gd name="connsiteY0" fmla="*/ 41787 h 386262"/>
                  <a:gd name="connsiteX1" fmla="*/ 479107 w 649155"/>
                  <a:gd name="connsiteY1" fmla="*/ 62742 h 386262"/>
                  <a:gd name="connsiteX2" fmla="*/ 504825 w 649155"/>
                  <a:gd name="connsiteY2" fmla="*/ 87507 h 386262"/>
                  <a:gd name="connsiteX3" fmla="*/ 628650 w 649155"/>
                  <a:gd name="connsiteY3" fmla="*/ 166565 h 386262"/>
                  <a:gd name="connsiteX4" fmla="*/ 639127 w 649155"/>
                  <a:gd name="connsiteY4" fmla="*/ 228477 h 386262"/>
                  <a:gd name="connsiteX5" fmla="*/ 486727 w 649155"/>
                  <a:gd name="connsiteY5" fmla="*/ 377067 h 386262"/>
                  <a:gd name="connsiteX6" fmla="*/ 421005 w 649155"/>
                  <a:gd name="connsiteY6" fmla="*/ 361827 h 386262"/>
                  <a:gd name="connsiteX7" fmla="*/ 327660 w 649155"/>
                  <a:gd name="connsiteY7" fmla="*/ 197997 h 386262"/>
                  <a:gd name="connsiteX8" fmla="*/ 285750 w 649155"/>
                  <a:gd name="connsiteY8" fmla="*/ 189425 h 386262"/>
                  <a:gd name="connsiteX9" fmla="*/ 89535 w 649155"/>
                  <a:gd name="connsiteY9" fmla="*/ 309440 h 386262"/>
                  <a:gd name="connsiteX10" fmla="*/ 50482 w 649155"/>
                  <a:gd name="connsiteY10" fmla="*/ 338967 h 386262"/>
                  <a:gd name="connsiteX11" fmla="*/ 0 w 649155"/>
                  <a:gd name="connsiteY11" fmla="*/ 307535 h 386262"/>
                  <a:gd name="connsiteX12" fmla="*/ 39052 w 649155"/>
                  <a:gd name="connsiteY12" fmla="*/ 284675 h 386262"/>
                  <a:gd name="connsiteX13" fmla="*/ 140017 w 649155"/>
                  <a:gd name="connsiteY13" fmla="*/ 245622 h 386262"/>
                  <a:gd name="connsiteX14" fmla="*/ 300038 w 649155"/>
                  <a:gd name="connsiteY14" fmla="*/ 112272 h 386262"/>
                  <a:gd name="connsiteX15" fmla="*/ 354330 w 649155"/>
                  <a:gd name="connsiteY15" fmla="*/ 830 h 386262"/>
                  <a:gd name="connsiteX16" fmla="*/ 387667 w 649155"/>
                  <a:gd name="connsiteY16" fmla="*/ 45597 h 386262"/>
                  <a:gd name="connsiteX17" fmla="*/ 426720 w 649155"/>
                  <a:gd name="connsiteY17" fmla="*/ 57980 h 386262"/>
                  <a:gd name="connsiteX18" fmla="*/ 477202 w 649155"/>
                  <a:gd name="connsiteY18" fmla="*/ 41787 h 38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9155" h="386262">
                    <a:moveTo>
                      <a:pt x="477202" y="41787"/>
                    </a:moveTo>
                    <a:cubicBezTo>
                      <a:pt x="478155" y="48455"/>
                      <a:pt x="478155" y="55122"/>
                      <a:pt x="479107" y="62742"/>
                    </a:cubicBezTo>
                    <a:cubicBezTo>
                      <a:pt x="491490" y="66552"/>
                      <a:pt x="492442" y="83697"/>
                      <a:pt x="504825" y="87507"/>
                    </a:cubicBezTo>
                    <a:cubicBezTo>
                      <a:pt x="550545" y="106557"/>
                      <a:pt x="589597" y="136085"/>
                      <a:pt x="628650" y="166565"/>
                    </a:cubicBezTo>
                    <a:cubicBezTo>
                      <a:pt x="650557" y="184662"/>
                      <a:pt x="656272" y="203712"/>
                      <a:pt x="639127" y="228477"/>
                    </a:cubicBezTo>
                    <a:cubicBezTo>
                      <a:pt x="597217" y="286580"/>
                      <a:pt x="545782" y="336110"/>
                      <a:pt x="486727" y="377067"/>
                    </a:cubicBezTo>
                    <a:cubicBezTo>
                      <a:pt x="461010" y="395165"/>
                      <a:pt x="439102" y="384687"/>
                      <a:pt x="421005" y="361827"/>
                    </a:cubicBezTo>
                    <a:cubicBezTo>
                      <a:pt x="380047" y="312297"/>
                      <a:pt x="345757" y="258957"/>
                      <a:pt x="327660" y="197997"/>
                    </a:cubicBezTo>
                    <a:cubicBezTo>
                      <a:pt x="316230" y="160850"/>
                      <a:pt x="306705" y="169422"/>
                      <a:pt x="285750" y="189425"/>
                    </a:cubicBezTo>
                    <a:cubicBezTo>
                      <a:pt x="229552" y="244670"/>
                      <a:pt x="165735" y="287532"/>
                      <a:pt x="89535" y="309440"/>
                    </a:cubicBezTo>
                    <a:cubicBezTo>
                      <a:pt x="65722" y="304677"/>
                      <a:pt x="69532" y="337062"/>
                      <a:pt x="50482" y="338967"/>
                    </a:cubicBezTo>
                    <a:cubicBezTo>
                      <a:pt x="32385" y="330395"/>
                      <a:pt x="5715" y="335157"/>
                      <a:pt x="0" y="307535"/>
                    </a:cubicBezTo>
                    <a:cubicBezTo>
                      <a:pt x="7620" y="291342"/>
                      <a:pt x="23813" y="287532"/>
                      <a:pt x="39052" y="284675"/>
                    </a:cubicBezTo>
                    <a:cubicBezTo>
                      <a:pt x="75247" y="278007"/>
                      <a:pt x="107632" y="261815"/>
                      <a:pt x="140017" y="245622"/>
                    </a:cubicBezTo>
                    <a:cubicBezTo>
                      <a:pt x="207645" y="218000"/>
                      <a:pt x="260985" y="174185"/>
                      <a:pt x="300038" y="112272"/>
                    </a:cubicBezTo>
                    <a:cubicBezTo>
                      <a:pt x="321945" y="77030"/>
                      <a:pt x="333375" y="36072"/>
                      <a:pt x="354330" y="830"/>
                    </a:cubicBezTo>
                    <a:cubicBezTo>
                      <a:pt x="393382" y="-4885"/>
                      <a:pt x="390525" y="19880"/>
                      <a:pt x="387667" y="45597"/>
                    </a:cubicBezTo>
                    <a:cubicBezTo>
                      <a:pt x="391477" y="76077"/>
                      <a:pt x="410527" y="62742"/>
                      <a:pt x="426720" y="57980"/>
                    </a:cubicBezTo>
                    <a:cubicBezTo>
                      <a:pt x="442913" y="53217"/>
                      <a:pt x="455295" y="33215"/>
                      <a:pt x="477202" y="41787"/>
                    </a:cubicBezTo>
                    <a:close/>
                  </a:path>
                </a:pathLst>
              </a:custGeom>
              <a:solidFill>
                <a:srgbClr val="4625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xmlns="" id="{A065550C-52E8-44F5-8BE7-89B18339A558}"/>
                  </a:ext>
                </a:extLst>
              </p:cNvPr>
              <p:cNvSpPr/>
              <p:nvPr/>
            </p:nvSpPr>
            <p:spPr>
              <a:xfrm>
                <a:off x="7840095" y="-2505832"/>
                <a:ext cx="364948" cy="580703"/>
              </a:xfrm>
              <a:custGeom>
                <a:avLst/>
                <a:gdLst>
                  <a:gd name="connsiteX0" fmla="*/ 195914 w 364948"/>
                  <a:gd name="connsiteY0" fmla="*/ 1151 h 580703"/>
                  <a:gd name="connsiteX1" fmla="*/ 207344 w 364948"/>
                  <a:gd name="connsiteY1" fmla="*/ 11629 h 580703"/>
                  <a:gd name="connsiteX2" fmla="*/ 204487 w 364948"/>
                  <a:gd name="connsiteY2" fmla="*/ 24964 h 580703"/>
                  <a:gd name="connsiteX3" fmla="*/ 257827 w 364948"/>
                  <a:gd name="connsiteY3" fmla="*/ 276424 h 580703"/>
                  <a:gd name="connsiteX4" fmla="*/ 299737 w 364948"/>
                  <a:gd name="connsiteY4" fmla="*/ 288806 h 580703"/>
                  <a:gd name="connsiteX5" fmla="*/ 310214 w 364948"/>
                  <a:gd name="connsiteY5" fmla="*/ 282139 h 580703"/>
                  <a:gd name="connsiteX6" fmla="*/ 356887 w 364948"/>
                  <a:gd name="connsiteY6" fmla="*/ 307856 h 580703"/>
                  <a:gd name="connsiteX7" fmla="*/ 364507 w 364948"/>
                  <a:gd name="connsiteY7" fmla="*/ 325954 h 580703"/>
                  <a:gd name="connsiteX8" fmla="*/ 330217 w 364948"/>
                  <a:gd name="connsiteY8" fmla="*/ 356434 h 580703"/>
                  <a:gd name="connsiteX9" fmla="*/ 225442 w 364948"/>
                  <a:gd name="connsiteY9" fmla="*/ 560269 h 580703"/>
                  <a:gd name="connsiteX10" fmla="*/ 154957 w 364948"/>
                  <a:gd name="connsiteY10" fmla="*/ 567889 h 580703"/>
                  <a:gd name="connsiteX11" fmla="*/ 11129 w 364948"/>
                  <a:gd name="connsiteY11" fmla="*/ 425014 h 580703"/>
                  <a:gd name="connsiteX12" fmla="*/ 19702 w 364948"/>
                  <a:gd name="connsiteY12" fmla="*/ 364054 h 580703"/>
                  <a:gd name="connsiteX13" fmla="*/ 129239 w 364948"/>
                  <a:gd name="connsiteY13" fmla="*/ 289759 h 580703"/>
                  <a:gd name="connsiteX14" fmla="*/ 150194 w 364948"/>
                  <a:gd name="connsiteY14" fmla="*/ 225941 h 580703"/>
                  <a:gd name="connsiteX15" fmla="*/ 168292 w 364948"/>
                  <a:gd name="connsiteY15" fmla="*/ 9724 h 580703"/>
                  <a:gd name="connsiteX16" fmla="*/ 195914 w 364948"/>
                  <a:gd name="connsiteY16" fmla="*/ 1151 h 580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4948" h="580703">
                    <a:moveTo>
                      <a:pt x="195914" y="1151"/>
                    </a:moveTo>
                    <a:cubicBezTo>
                      <a:pt x="199724" y="4961"/>
                      <a:pt x="203534" y="8771"/>
                      <a:pt x="207344" y="11629"/>
                    </a:cubicBezTo>
                    <a:cubicBezTo>
                      <a:pt x="208297" y="16391"/>
                      <a:pt x="207344" y="21154"/>
                      <a:pt x="204487" y="24964"/>
                    </a:cubicBezTo>
                    <a:cubicBezTo>
                      <a:pt x="133049" y="123071"/>
                      <a:pt x="154004" y="218321"/>
                      <a:pt x="257827" y="276424"/>
                    </a:cubicBezTo>
                    <a:cubicBezTo>
                      <a:pt x="271162" y="282139"/>
                      <a:pt x="283544" y="292616"/>
                      <a:pt x="299737" y="288806"/>
                    </a:cubicBezTo>
                    <a:cubicBezTo>
                      <a:pt x="303547" y="286901"/>
                      <a:pt x="306404" y="284996"/>
                      <a:pt x="310214" y="282139"/>
                    </a:cubicBezTo>
                    <a:cubicBezTo>
                      <a:pt x="340694" y="264041"/>
                      <a:pt x="342599" y="297379"/>
                      <a:pt x="356887" y="307856"/>
                    </a:cubicBezTo>
                    <a:cubicBezTo>
                      <a:pt x="360697" y="313571"/>
                      <a:pt x="363554" y="319286"/>
                      <a:pt x="364507" y="325954"/>
                    </a:cubicBezTo>
                    <a:cubicBezTo>
                      <a:pt x="369269" y="353576"/>
                      <a:pt x="334027" y="338336"/>
                      <a:pt x="330217" y="356434"/>
                    </a:cubicBezTo>
                    <a:cubicBezTo>
                      <a:pt x="314977" y="434539"/>
                      <a:pt x="274972" y="500261"/>
                      <a:pt x="225442" y="560269"/>
                    </a:cubicBezTo>
                    <a:cubicBezTo>
                      <a:pt x="204487" y="585034"/>
                      <a:pt x="180674" y="586939"/>
                      <a:pt x="154957" y="567889"/>
                    </a:cubicBezTo>
                    <a:cubicBezTo>
                      <a:pt x="99712" y="526931"/>
                      <a:pt x="51134" y="480259"/>
                      <a:pt x="11129" y="425014"/>
                    </a:cubicBezTo>
                    <a:cubicBezTo>
                      <a:pt x="-6968" y="400249"/>
                      <a:pt x="-2206" y="382151"/>
                      <a:pt x="19702" y="364054"/>
                    </a:cubicBezTo>
                    <a:cubicBezTo>
                      <a:pt x="53992" y="335479"/>
                      <a:pt x="89234" y="307856"/>
                      <a:pt x="129239" y="289759"/>
                    </a:cubicBezTo>
                    <a:cubicBezTo>
                      <a:pt x="163529" y="274519"/>
                      <a:pt x="174007" y="263089"/>
                      <a:pt x="150194" y="225941"/>
                    </a:cubicBezTo>
                    <a:cubicBezTo>
                      <a:pt x="100664" y="146884"/>
                      <a:pt x="110189" y="64969"/>
                      <a:pt x="168292" y="9724"/>
                    </a:cubicBezTo>
                    <a:cubicBezTo>
                      <a:pt x="176864" y="7819"/>
                      <a:pt x="183532" y="-3611"/>
                      <a:pt x="195914" y="1151"/>
                    </a:cubicBezTo>
                    <a:close/>
                  </a:path>
                </a:pathLst>
              </a:custGeom>
              <a:solidFill>
                <a:srgbClr val="4126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xmlns="" id="{1CB240E5-094F-4273-B46B-BFA7C96087BA}"/>
                  </a:ext>
                </a:extLst>
              </p:cNvPr>
              <p:cNvSpPr/>
              <p:nvPr/>
            </p:nvSpPr>
            <p:spPr>
              <a:xfrm>
                <a:off x="8287584" y="-1976519"/>
                <a:ext cx="220901" cy="561497"/>
              </a:xfrm>
              <a:custGeom>
                <a:avLst/>
                <a:gdLst>
                  <a:gd name="connsiteX0" fmla="*/ 52273 w 220901"/>
                  <a:gd name="connsiteY0" fmla="*/ 561498 h 561497"/>
                  <a:gd name="connsiteX1" fmla="*/ 36080 w 220901"/>
                  <a:gd name="connsiteY1" fmla="*/ 498633 h 561497"/>
                  <a:gd name="connsiteX2" fmla="*/ 8458 w 220901"/>
                  <a:gd name="connsiteY2" fmla="*/ 402430 h 561497"/>
                  <a:gd name="connsiteX3" fmla="*/ 6553 w 220901"/>
                  <a:gd name="connsiteY3" fmla="*/ 342423 h 561497"/>
                  <a:gd name="connsiteX4" fmla="*/ 184670 w 220901"/>
                  <a:gd name="connsiteY4" fmla="*/ 53815 h 561497"/>
                  <a:gd name="connsiteX5" fmla="*/ 176098 w 220901"/>
                  <a:gd name="connsiteY5" fmla="*/ 8095 h 561497"/>
                  <a:gd name="connsiteX6" fmla="*/ 203720 w 220901"/>
                  <a:gd name="connsiteY6" fmla="*/ 2380 h 561497"/>
                  <a:gd name="connsiteX7" fmla="*/ 220865 w 220901"/>
                  <a:gd name="connsiteY7" fmla="*/ 42385 h 561497"/>
                  <a:gd name="connsiteX8" fmla="*/ 193243 w 220901"/>
                  <a:gd name="connsiteY8" fmla="*/ 107155 h 561497"/>
                  <a:gd name="connsiteX9" fmla="*/ 54178 w 220901"/>
                  <a:gd name="connsiteY9" fmla="*/ 329088 h 561497"/>
                  <a:gd name="connsiteX10" fmla="*/ 70370 w 220901"/>
                  <a:gd name="connsiteY10" fmla="*/ 391000 h 561497"/>
                  <a:gd name="connsiteX11" fmla="*/ 118948 w 220901"/>
                  <a:gd name="connsiteY11" fmla="*/ 365283 h 561497"/>
                  <a:gd name="connsiteX12" fmla="*/ 149428 w 220901"/>
                  <a:gd name="connsiteY12" fmla="*/ 240505 h 561497"/>
                  <a:gd name="connsiteX13" fmla="*/ 179908 w 220901"/>
                  <a:gd name="connsiteY13" fmla="*/ 207168 h 561497"/>
                  <a:gd name="connsiteX14" fmla="*/ 185623 w 220901"/>
                  <a:gd name="connsiteY14" fmla="*/ 282415 h 561497"/>
                  <a:gd name="connsiteX15" fmla="*/ 182765 w 220901"/>
                  <a:gd name="connsiteY15" fmla="*/ 403383 h 561497"/>
                  <a:gd name="connsiteX16" fmla="*/ 163715 w 220901"/>
                  <a:gd name="connsiteY16" fmla="*/ 437673 h 561497"/>
                  <a:gd name="connsiteX17" fmla="*/ 156095 w 220901"/>
                  <a:gd name="connsiteY17" fmla="*/ 485298 h 561497"/>
                  <a:gd name="connsiteX18" fmla="*/ 101803 w 220901"/>
                  <a:gd name="connsiteY18" fmla="*/ 514825 h 561497"/>
                  <a:gd name="connsiteX19" fmla="*/ 67513 w 220901"/>
                  <a:gd name="connsiteY19" fmla="*/ 542448 h 561497"/>
                  <a:gd name="connsiteX20" fmla="*/ 52273 w 220901"/>
                  <a:gd name="connsiteY20" fmla="*/ 561498 h 56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0901" h="561497">
                    <a:moveTo>
                      <a:pt x="52273" y="561498"/>
                    </a:moveTo>
                    <a:cubicBezTo>
                      <a:pt x="25603" y="546258"/>
                      <a:pt x="17983" y="532923"/>
                      <a:pt x="36080" y="498633"/>
                    </a:cubicBezTo>
                    <a:cubicBezTo>
                      <a:pt x="51320" y="469105"/>
                      <a:pt x="21793" y="431958"/>
                      <a:pt x="8458" y="402430"/>
                    </a:cubicBezTo>
                    <a:cubicBezTo>
                      <a:pt x="-2972" y="378618"/>
                      <a:pt x="-2020" y="363378"/>
                      <a:pt x="6553" y="342423"/>
                    </a:cubicBezTo>
                    <a:cubicBezTo>
                      <a:pt x="51320" y="236695"/>
                      <a:pt x="118948" y="146208"/>
                      <a:pt x="184670" y="53815"/>
                    </a:cubicBezTo>
                    <a:cubicBezTo>
                      <a:pt x="199910" y="32860"/>
                      <a:pt x="202768" y="18573"/>
                      <a:pt x="176098" y="8095"/>
                    </a:cubicBezTo>
                    <a:cubicBezTo>
                      <a:pt x="183718" y="-1430"/>
                      <a:pt x="193243" y="-1430"/>
                      <a:pt x="203720" y="2380"/>
                    </a:cubicBezTo>
                    <a:cubicBezTo>
                      <a:pt x="218008" y="11905"/>
                      <a:pt x="218008" y="28098"/>
                      <a:pt x="220865" y="42385"/>
                    </a:cubicBezTo>
                    <a:cubicBezTo>
                      <a:pt x="221818" y="68103"/>
                      <a:pt x="203720" y="86200"/>
                      <a:pt x="193243" y="107155"/>
                    </a:cubicBezTo>
                    <a:cubicBezTo>
                      <a:pt x="142760" y="178593"/>
                      <a:pt x="94183" y="250983"/>
                      <a:pt x="54178" y="329088"/>
                    </a:cubicBezTo>
                    <a:cubicBezTo>
                      <a:pt x="40843" y="354805"/>
                      <a:pt x="37033" y="376713"/>
                      <a:pt x="70370" y="391000"/>
                    </a:cubicBezTo>
                    <a:cubicBezTo>
                      <a:pt x="105613" y="407193"/>
                      <a:pt x="110375" y="404335"/>
                      <a:pt x="118948" y="365283"/>
                    </a:cubicBezTo>
                    <a:cubicBezTo>
                      <a:pt x="128473" y="323373"/>
                      <a:pt x="137045" y="281463"/>
                      <a:pt x="149428" y="240505"/>
                    </a:cubicBezTo>
                    <a:cubicBezTo>
                      <a:pt x="153238" y="226218"/>
                      <a:pt x="154190" y="203358"/>
                      <a:pt x="179908" y="207168"/>
                    </a:cubicBezTo>
                    <a:cubicBezTo>
                      <a:pt x="197053" y="230980"/>
                      <a:pt x="177050" y="257650"/>
                      <a:pt x="185623" y="282415"/>
                    </a:cubicBezTo>
                    <a:cubicBezTo>
                      <a:pt x="189433" y="323373"/>
                      <a:pt x="163715" y="362425"/>
                      <a:pt x="182765" y="403383"/>
                    </a:cubicBezTo>
                    <a:cubicBezTo>
                      <a:pt x="182765" y="418623"/>
                      <a:pt x="167525" y="425290"/>
                      <a:pt x="163715" y="437673"/>
                    </a:cubicBezTo>
                    <a:cubicBezTo>
                      <a:pt x="160858" y="452913"/>
                      <a:pt x="162763" y="470058"/>
                      <a:pt x="156095" y="485298"/>
                    </a:cubicBezTo>
                    <a:cubicBezTo>
                      <a:pt x="144665" y="507205"/>
                      <a:pt x="123710" y="511968"/>
                      <a:pt x="101803" y="514825"/>
                    </a:cubicBezTo>
                    <a:cubicBezTo>
                      <a:pt x="81800" y="512920"/>
                      <a:pt x="70370" y="522445"/>
                      <a:pt x="67513" y="542448"/>
                    </a:cubicBezTo>
                    <a:cubicBezTo>
                      <a:pt x="64655" y="550068"/>
                      <a:pt x="60845" y="557688"/>
                      <a:pt x="52273" y="561498"/>
                    </a:cubicBezTo>
                    <a:close/>
                  </a:path>
                </a:pathLst>
              </a:custGeom>
              <a:solidFill>
                <a:srgbClr val="3C35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xmlns="" id="{11B32FF9-B4CE-4181-B020-746A3D6B63D9}"/>
                  </a:ext>
                </a:extLst>
              </p:cNvPr>
              <p:cNvSpPr/>
              <p:nvPr/>
            </p:nvSpPr>
            <p:spPr>
              <a:xfrm>
                <a:off x="8453205" y="-1375376"/>
                <a:ext cx="278737" cy="253110"/>
              </a:xfrm>
              <a:custGeom>
                <a:avLst/>
                <a:gdLst>
                  <a:gd name="connsiteX0" fmla="*/ 277178 w 278737"/>
                  <a:gd name="connsiteY0" fmla="*/ 33697 h 253110"/>
                  <a:gd name="connsiteX1" fmla="*/ 265747 w 278737"/>
                  <a:gd name="connsiteY1" fmla="*/ 154665 h 253110"/>
                  <a:gd name="connsiteX2" fmla="*/ 227647 w 278737"/>
                  <a:gd name="connsiteY2" fmla="*/ 248010 h 253110"/>
                  <a:gd name="connsiteX3" fmla="*/ 75247 w 278737"/>
                  <a:gd name="connsiteY3" fmla="*/ 194670 h 253110"/>
                  <a:gd name="connsiteX4" fmla="*/ 49530 w 278737"/>
                  <a:gd name="connsiteY4" fmla="*/ 139425 h 253110"/>
                  <a:gd name="connsiteX5" fmla="*/ 0 w 278737"/>
                  <a:gd name="connsiteY5" fmla="*/ 7027 h 253110"/>
                  <a:gd name="connsiteX6" fmla="*/ 273367 w 278737"/>
                  <a:gd name="connsiteY6" fmla="*/ 19410 h 253110"/>
                  <a:gd name="connsiteX7" fmla="*/ 277178 w 278737"/>
                  <a:gd name="connsiteY7" fmla="*/ 33697 h 25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737" h="253110">
                    <a:moveTo>
                      <a:pt x="277178" y="33697"/>
                    </a:moveTo>
                    <a:cubicBezTo>
                      <a:pt x="248603" y="71797"/>
                      <a:pt x="264795" y="114660"/>
                      <a:pt x="265747" y="154665"/>
                    </a:cubicBezTo>
                    <a:cubicBezTo>
                      <a:pt x="266700" y="191812"/>
                      <a:pt x="289560" y="239437"/>
                      <a:pt x="227647" y="248010"/>
                    </a:cubicBezTo>
                    <a:cubicBezTo>
                      <a:pt x="140970" y="259440"/>
                      <a:pt x="88582" y="255630"/>
                      <a:pt x="75247" y="194670"/>
                    </a:cubicBezTo>
                    <a:cubicBezTo>
                      <a:pt x="70485" y="175620"/>
                      <a:pt x="58103" y="157522"/>
                      <a:pt x="49530" y="139425"/>
                    </a:cubicBezTo>
                    <a:cubicBezTo>
                      <a:pt x="36195" y="94657"/>
                      <a:pt x="31432" y="46080"/>
                      <a:pt x="0" y="7027"/>
                    </a:cubicBezTo>
                    <a:cubicBezTo>
                      <a:pt x="91440" y="1312"/>
                      <a:pt x="183832" y="-10118"/>
                      <a:pt x="273367" y="19410"/>
                    </a:cubicBezTo>
                    <a:cubicBezTo>
                      <a:pt x="279082" y="22267"/>
                      <a:pt x="280035" y="27030"/>
                      <a:pt x="277178" y="33697"/>
                    </a:cubicBezTo>
                    <a:close/>
                  </a:path>
                </a:pathLst>
              </a:custGeom>
              <a:solidFill>
                <a:srgbClr val="4332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xmlns="" id="{F4C74371-9205-4849-B552-17A2FA1DA7DE}"/>
                  </a:ext>
                </a:extLst>
              </p:cNvPr>
              <p:cNvSpPr/>
              <p:nvPr/>
            </p:nvSpPr>
            <p:spPr>
              <a:xfrm>
                <a:off x="8006482" y="-3296209"/>
                <a:ext cx="440443" cy="541020"/>
              </a:xfrm>
              <a:custGeom>
                <a:avLst/>
                <a:gdLst>
                  <a:gd name="connsiteX0" fmla="*/ 419100 w 440443"/>
                  <a:gd name="connsiteY0" fmla="*/ 0 h 541020"/>
                  <a:gd name="connsiteX1" fmla="*/ 440055 w 440443"/>
                  <a:gd name="connsiteY1" fmla="*/ 31432 h 541020"/>
                  <a:gd name="connsiteX2" fmla="*/ 414338 w 440443"/>
                  <a:gd name="connsiteY2" fmla="*/ 60007 h 541020"/>
                  <a:gd name="connsiteX3" fmla="*/ 393383 w 440443"/>
                  <a:gd name="connsiteY3" fmla="*/ 60007 h 541020"/>
                  <a:gd name="connsiteX4" fmla="*/ 233363 w 440443"/>
                  <a:gd name="connsiteY4" fmla="*/ 163830 h 541020"/>
                  <a:gd name="connsiteX5" fmla="*/ 40005 w 440443"/>
                  <a:gd name="connsiteY5" fmla="*/ 501015 h 541020"/>
                  <a:gd name="connsiteX6" fmla="*/ 24765 w 440443"/>
                  <a:gd name="connsiteY6" fmla="*/ 535305 h 541020"/>
                  <a:gd name="connsiteX7" fmla="*/ 12383 w 440443"/>
                  <a:gd name="connsiteY7" fmla="*/ 541020 h 541020"/>
                  <a:gd name="connsiteX8" fmla="*/ 0 w 440443"/>
                  <a:gd name="connsiteY8" fmla="*/ 535305 h 541020"/>
                  <a:gd name="connsiteX9" fmla="*/ 76200 w 440443"/>
                  <a:gd name="connsiteY9" fmla="*/ 308610 h 541020"/>
                  <a:gd name="connsiteX10" fmla="*/ 419100 w 440443"/>
                  <a:gd name="connsiteY10" fmla="*/ 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0443" h="541020">
                    <a:moveTo>
                      <a:pt x="419100" y="0"/>
                    </a:moveTo>
                    <a:cubicBezTo>
                      <a:pt x="420053" y="14288"/>
                      <a:pt x="425767" y="25718"/>
                      <a:pt x="440055" y="31432"/>
                    </a:cubicBezTo>
                    <a:cubicBezTo>
                      <a:pt x="442913" y="50482"/>
                      <a:pt x="429578" y="55245"/>
                      <a:pt x="414338" y="60007"/>
                    </a:cubicBezTo>
                    <a:cubicBezTo>
                      <a:pt x="407670" y="60960"/>
                      <a:pt x="401003" y="60960"/>
                      <a:pt x="393383" y="60007"/>
                    </a:cubicBezTo>
                    <a:cubicBezTo>
                      <a:pt x="326708" y="74295"/>
                      <a:pt x="281940" y="121920"/>
                      <a:pt x="233363" y="163830"/>
                    </a:cubicBezTo>
                    <a:cubicBezTo>
                      <a:pt x="135255" y="257175"/>
                      <a:pt x="70485" y="368618"/>
                      <a:pt x="40005" y="501015"/>
                    </a:cubicBezTo>
                    <a:cubicBezTo>
                      <a:pt x="37148" y="513398"/>
                      <a:pt x="33338" y="525780"/>
                      <a:pt x="24765" y="535305"/>
                    </a:cubicBezTo>
                    <a:cubicBezTo>
                      <a:pt x="20955" y="539115"/>
                      <a:pt x="17145" y="541020"/>
                      <a:pt x="12383" y="541020"/>
                    </a:cubicBezTo>
                    <a:cubicBezTo>
                      <a:pt x="7620" y="541020"/>
                      <a:pt x="2858" y="539115"/>
                      <a:pt x="0" y="535305"/>
                    </a:cubicBezTo>
                    <a:cubicBezTo>
                      <a:pt x="1905" y="451485"/>
                      <a:pt x="36195" y="378143"/>
                      <a:pt x="76200" y="308610"/>
                    </a:cubicBezTo>
                    <a:cubicBezTo>
                      <a:pt x="157163" y="168593"/>
                      <a:pt x="266700" y="60960"/>
                      <a:pt x="419100" y="0"/>
                    </a:cubicBezTo>
                    <a:close/>
                  </a:path>
                </a:pathLst>
              </a:custGeom>
              <a:solidFill>
                <a:srgbClr val="4E2D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xmlns="" id="{76F49DCE-93B4-41EC-A319-0967A60B7F02}"/>
                  </a:ext>
                </a:extLst>
              </p:cNvPr>
              <p:cNvSpPr/>
              <p:nvPr/>
            </p:nvSpPr>
            <p:spPr>
              <a:xfrm>
                <a:off x="8338905" y="-1465894"/>
                <a:ext cx="639365" cy="125417"/>
              </a:xfrm>
              <a:custGeom>
                <a:avLst/>
                <a:gdLst>
                  <a:gd name="connsiteX0" fmla="*/ 394335 w 639365"/>
                  <a:gd name="connsiteY0" fmla="*/ 116596 h 125417"/>
                  <a:gd name="connsiteX1" fmla="*/ 114300 w 639365"/>
                  <a:gd name="connsiteY1" fmla="*/ 96593 h 125417"/>
                  <a:gd name="connsiteX2" fmla="*/ 0 w 639365"/>
                  <a:gd name="connsiteY2" fmla="*/ 50873 h 125417"/>
                  <a:gd name="connsiteX3" fmla="*/ 7620 w 639365"/>
                  <a:gd name="connsiteY3" fmla="*/ 28966 h 125417"/>
                  <a:gd name="connsiteX4" fmla="*/ 24765 w 639365"/>
                  <a:gd name="connsiteY4" fmla="*/ 29918 h 125417"/>
                  <a:gd name="connsiteX5" fmla="*/ 51435 w 639365"/>
                  <a:gd name="connsiteY5" fmla="*/ 42301 h 125417"/>
                  <a:gd name="connsiteX6" fmla="*/ 81915 w 639365"/>
                  <a:gd name="connsiteY6" fmla="*/ 57541 h 125417"/>
                  <a:gd name="connsiteX7" fmla="*/ 93345 w 639365"/>
                  <a:gd name="connsiteY7" fmla="*/ 60398 h 125417"/>
                  <a:gd name="connsiteX8" fmla="*/ 125730 w 639365"/>
                  <a:gd name="connsiteY8" fmla="*/ 47063 h 125417"/>
                  <a:gd name="connsiteX9" fmla="*/ 136207 w 639365"/>
                  <a:gd name="connsiteY9" fmla="*/ 38491 h 125417"/>
                  <a:gd name="connsiteX10" fmla="*/ 161925 w 639365"/>
                  <a:gd name="connsiteY10" fmla="*/ 56588 h 125417"/>
                  <a:gd name="connsiteX11" fmla="*/ 163830 w 639365"/>
                  <a:gd name="connsiteY11" fmla="*/ 68971 h 125417"/>
                  <a:gd name="connsiteX12" fmla="*/ 266700 w 639365"/>
                  <a:gd name="connsiteY12" fmla="*/ 69923 h 125417"/>
                  <a:gd name="connsiteX13" fmla="*/ 335280 w 639365"/>
                  <a:gd name="connsiteY13" fmla="*/ 64208 h 125417"/>
                  <a:gd name="connsiteX14" fmla="*/ 438150 w 639365"/>
                  <a:gd name="connsiteY14" fmla="*/ 73733 h 125417"/>
                  <a:gd name="connsiteX15" fmla="*/ 474345 w 639365"/>
                  <a:gd name="connsiteY15" fmla="*/ 31823 h 125417"/>
                  <a:gd name="connsiteX16" fmla="*/ 490538 w 639365"/>
                  <a:gd name="connsiteY16" fmla="*/ 391 h 125417"/>
                  <a:gd name="connsiteX17" fmla="*/ 517207 w 639365"/>
                  <a:gd name="connsiteY17" fmla="*/ 23251 h 125417"/>
                  <a:gd name="connsiteX18" fmla="*/ 601028 w 639365"/>
                  <a:gd name="connsiteY18" fmla="*/ 53731 h 125417"/>
                  <a:gd name="connsiteX19" fmla="*/ 637222 w 639365"/>
                  <a:gd name="connsiteY19" fmla="*/ 64208 h 125417"/>
                  <a:gd name="connsiteX20" fmla="*/ 637222 w 639365"/>
                  <a:gd name="connsiteY20" fmla="*/ 78496 h 125417"/>
                  <a:gd name="connsiteX21" fmla="*/ 551497 w 639365"/>
                  <a:gd name="connsiteY21" fmla="*/ 99451 h 125417"/>
                  <a:gd name="connsiteX22" fmla="*/ 497205 w 639365"/>
                  <a:gd name="connsiteY22" fmla="*/ 112786 h 125417"/>
                  <a:gd name="connsiteX23" fmla="*/ 429578 w 639365"/>
                  <a:gd name="connsiteY23" fmla="*/ 124216 h 125417"/>
                  <a:gd name="connsiteX24" fmla="*/ 394335 w 639365"/>
                  <a:gd name="connsiteY24" fmla="*/ 116596 h 125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39365" h="125417">
                    <a:moveTo>
                      <a:pt x="394335" y="116596"/>
                    </a:moveTo>
                    <a:cubicBezTo>
                      <a:pt x="301942" y="92783"/>
                      <a:pt x="206692" y="117548"/>
                      <a:pt x="114300" y="96593"/>
                    </a:cubicBezTo>
                    <a:cubicBezTo>
                      <a:pt x="72390" y="91831"/>
                      <a:pt x="35242" y="74686"/>
                      <a:pt x="0" y="50873"/>
                    </a:cubicBezTo>
                    <a:cubicBezTo>
                      <a:pt x="2857" y="43253"/>
                      <a:pt x="4763" y="36586"/>
                      <a:pt x="7620" y="28966"/>
                    </a:cubicBezTo>
                    <a:cubicBezTo>
                      <a:pt x="13335" y="28966"/>
                      <a:pt x="19050" y="28013"/>
                      <a:pt x="24765" y="29918"/>
                    </a:cubicBezTo>
                    <a:cubicBezTo>
                      <a:pt x="34290" y="32776"/>
                      <a:pt x="42863" y="37538"/>
                      <a:pt x="51435" y="42301"/>
                    </a:cubicBezTo>
                    <a:cubicBezTo>
                      <a:pt x="60960" y="48016"/>
                      <a:pt x="71438" y="54683"/>
                      <a:pt x="81915" y="57541"/>
                    </a:cubicBezTo>
                    <a:cubicBezTo>
                      <a:pt x="85725" y="58493"/>
                      <a:pt x="89535" y="59446"/>
                      <a:pt x="93345" y="60398"/>
                    </a:cubicBezTo>
                    <a:cubicBezTo>
                      <a:pt x="107632" y="65161"/>
                      <a:pt x="117157" y="58493"/>
                      <a:pt x="125730" y="47063"/>
                    </a:cubicBezTo>
                    <a:cubicBezTo>
                      <a:pt x="128588" y="44206"/>
                      <a:pt x="132397" y="41348"/>
                      <a:pt x="136207" y="38491"/>
                    </a:cubicBezTo>
                    <a:cubicBezTo>
                      <a:pt x="154305" y="29918"/>
                      <a:pt x="159067" y="41348"/>
                      <a:pt x="161925" y="56588"/>
                    </a:cubicBezTo>
                    <a:cubicBezTo>
                      <a:pt x="162878" y="60398"/>
                      <a:pt x="162878" y="65161"/>
                      <a:pt x="163830" y="68971"/>
                    </a:cubicBezTo>
                    <a:cubicBezTo>
                      <a:pt x="198120" y="92783"/>
                      <a:pt x="232410" y="88973"/>
                      <a:pt x="266700" y="69923"/>
                    </a:cubicBezTo>
                    <a:cubicBezTo>
                      <a:pt x="298132" y="24203"/>
                      <a:pt x="297180" y="25156"/>
                      <a:pt x="335280" y="64208"/>
                    </a:cubicBezTo>
                    <a:cubicBezTo>
                      <a:pt x="366713" y="96593"/>
                      <a:pt x="403860" y="76591"/>
                      <a:pt x="438150" y="73733"/>
                    </a:cubicBezTo>
                    <a:cubicBezTo>
                      <a:pt x="463867" y="70876"/>
                      <a:pt x="472440" y="54683"/>
                      <a:pt x="474345" y="31823"/>
                    </a:cubicBezTo>
                    <a:cubicBezTo>
                      <a:pt x="475297" y="19441"/>
                      <a:pt x="476250" y="3248"/>
                      <a:pt x="490538" y="391"/>
                    </a:cubicBezTo>
                    <a:cubicBezTo>
                      <a:pt x="504825" y="-2467"/>
                      <a:pt x="513397" y="10868"/>
                      <a:pt x="517207" y="23251"/>
                    </a:cubicBezTo>
                    <a:cubicBezTo>
                      <a:pt x="532447" y="69923"/>
                      <a:pt x="569595" y="52778"/>
                      <a:pt x="601028" y="53731"/>
                    </a:cubicBezTo>
                    <a:cubicBezTo>
                      <a:pt x="613410" y="54683"/>
                      <a:pt x="626745" y="55636"/>
                      <a:pt x="637222" y="64208"/>
                    </a:cubicBezTo>
                    <a:cubicBezTo>
                      <a:pt x="640080" y="68971"/>
                      <a:pt x="640080" y="73733"/>
                      <a:pt x="637222" y="78496"/>
                    </a:cubicBezTo>
                    <a:cubicBezTo>
                      <a:pt x="610553" y="93736"/>
                      <a:pt x="581978" y="98498"/>
                      <a:pt x="551497" y="99451"/>
                    </a:cubicBezTo>
                    <a:cubicBezTo>
                      <a:pt x="532447" y="99451"/>
                      <a:pt x="514350" y="102308"/>
                      <a:pt x="497205" y="112786"/>
                    </a:cubicBezTo>
                    <a:cubicBezTo>
                      <a:pt x="475297" y="121358"/>
                      <a:pt x="451485" y="116596"/>
                      <a:pt x="429578" y="124216"/>
                    </a:cubicBezTo>
                    <a:cubicBezTo>
                      <a:pt x="418147" y="126121"/>
                      <a:pt x="405765" y="127073"/>
                      <a:pt x="394335" y="116596"/>
                    </a:cubicBezTo>
                    <a:close/>
                  </a:path>
                </a:pathLst>
              </a:custGeom>
              <a:solidFill>
                <a:srgbClr val="2331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xmlns="" id="{CB7431BB-21EB-41ED-A297-D4797FBF6C43}"/>
                  </a:ext>
                </a:extLst>
              </p:cNvPr>
              <p:cNvSpPr/>
              <p:nvPr/>
            </p:nvSpPr>
            <p:spPr>
              <a:xfrm>
                <a:off x="8794493" y="-1331094"/>
                <a:ext cx="253071" cy="184863"/>
              </a:xfrm>
              <a:custGeom>
                <a:avLst/>
                <a:gdLst>
                  <a:gd name="connsiteX0" fmla="*/ 240689 w 253071"/>
                  <a:gd name="connsiteY0" fmla="*/ 74188 h 184863"/>
                  <a:gd name="connsiteX1" fmla="*/ 234974 w 253071"/>
                  <a:gd name="connsiteY1" fmla="*/ 80855 h 184863"/>
                  <a:gd name="connsiteX2" fmla="*/ 61619 w 253071"/>
                  <a:gd name="connsiteY2" fmla="*/ 181821 h 184863"/>
                  <a:gd name="connsiteX3" fmla="*/ 15899 w 253071"/>
                  <a:gd name="connsiteY3" fmla="*/ 127528 h 184863"/>
                  <a:gd name="connsiteX4" fmla="*/ 14947 w 253071"/>
                  <a:gd name="connsiteY4" fmla="*/ 85618 h 184863"/>
                  <a:gd name="connsiteX5" fmla="*/ 10184 w 253071"/>
                  <a:gd name="connsiteY5" fmla="*/ 12275 h 184863"/>
                  <a:gd name="connsiteX6" fmla="*/ 25424 w 253071"/>
                  <a:gd name="connsiteY6" fmla="*/ 13228 h 184863"/>
                  <a:gd name="connsiteX7" fmla="*/ 25424 w 253071"/>
                  <a:gd name="connsiteY7" fmla="*/ 36088 h 184863"/>
                  <a:gd name="connsiteX8" fmla="*/ 74954 w 253071"/>
                  <a:gd name="connsiteY8" fmla="*/ 5608 h 184863"/>
                  <a:gd name="connsiteX9" fmla="*/ 207352 w 253071"/>
                  <a:gd name="connsiteY9" fmla="*/ 846 h 184863"/>
                  <a:gd name="connsiteX10" fmla="*/ 253072 w 253071"/>
                  <a:gd name="connsiteY10" fmla="*/ 28468 h 184863"/>
                  <a:gd name="connsiteX11" fmla="*/ 240689 w 253071"/>
                  <a:gd name="connsiteY11" fmla="*/ 74188 h 18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3071" h="184863">
                    <a:moveTo>
                      <a:pt x="240689" y="74188"/>
                    </a:moveTo>
                    <a:cubicBezTo>
                      <a:pt x="238784" y="76093"/>
                      <a:pt x="234974" y="78950"/>
                      <a:pt x="234974" y="80855"/>
                    </a:cubicBezTo>
                    <a:cubicBezTo>
                      <a:pt x="209257" y="170391"/>
                      <a:pt x="148297" y="194203"/>
                      <a:pt x="61619" y="181821"/>
                    </a:cubicBezTo>
                    <a:cubicBezTo>
                      <a:pt x="24472" y="176105"/>
                      <a:pt x="5422" y="168486"/>
                      <a:pt x="15899" y="127528"/>
                    </a:cubicBezTo>
                    <a:cubicBezTo>
                      <a:pt x="18757" y="114193"/>
                      <a:pt x="14947" y="99905"/>
                      <a:pt x="14947" y="85618"/>
                    </a:cubicBezTo>
                    <a:cubicBezTo>
                      <a:pt x="-4103" y="62758"/>
                      <a:pt x="-4103" y="37993"/>
                      <a:pt x="10184" y="12275"/>
                    </a:cubicBezTo>
                    <a:cubicBezTo>
                      <a:pt x="15899" y="7513"/>
                      <a:pt x="21614" y="6561"/>
                      <a:pt x="25424" y="13228"/>
                    </a:cubicBezTo>
                    <a:cubicBezTo>
                      <a:pt x="29234" y="20848"/>
                      <a:pt x="33044" y="30373"/>
                      <a:pt x="25424" y="36088"/>
                    </a:cubicBezTo>
                    <a:cubicBezTo>
                      <a:pt x="31139" y="12275"/>
                      <a:pt x="50189" y="5608"/>
                      <a:pt x="74954" y="5608"/>
                    </a:cubicBezTo>
                    <a:cubicBezTo>
                      <a:pt x="118769" y="4655"/>
                      <a:pt x="163537" y="9418"/>
                      <a:pt x="207352" y="846"/>
                    </a:cubicBezTo>
                    <a:cubicBezTo>
                      <a:pt x="230212" y="-3917"/>
                      <a:pt x="241642" y="12275"/>
                      <a:pt x="253072" y="28468"/>
                    </a:cubicBezTo>
                    <a:cubicBezTo>
                      <a:pt x="247357" y="42755"/>
                      <a:pt x="244499" y="58948"/>
                      <a:pt x="240689" y="74188"/>
                    </a:cubicBezTo>
                    <a:close/>
                  </a:path>
                </a:pathLst>
              </a:custGeom>
              <a:solidFill>
                <a:srgbClr val="504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xmlns="" id="{E3A8476E-B6CC-47B9-88F0-76692815505F}"/>
                  </a:ext>
                </a:extLst>
              </p:cNvPr>
              <p:cNvSpPr/>
              <p:nvPr/>
            </p:nvSpPr>
            <p:spPr>
              <a:xfrm>
                <a:off x="8168812" y="-2179824"/>
                <a:ext cx="372022" cy="221107"/>
              </a:xfrm>
              <a:custGeom>
                <a:avLst/>
                <a:gdLst>
                  <a:gd name="connsiteX0" fmla="*/ 324398 w 372022"/>
                  <a:gd name="connsiteY0" fmla="*/ 210448 h 221107"/>
                  <a:gd name="connsiteX1" fmla="*/ 293918 w 372022"/>
                  <a:gd name="connsiteY1" fmla="*/ 210448 h 221107"/>
                  <a:gd name="connsiteX2" fmla="*/ 39600 w 372022"/>
                  <a:gd name="connsiteY2" fmla="*/ 58048 h 221107"/>
                  <a:gd name="connsiteX3" fmla="*/ 1500 w 372022"/>
                  <a:gd name="connsiteY3" fmla="*/ 32330 h 221107"/>
                  <a:gd name="connsiteX4" fmla="*/ 28170 w 372022"/>
                  <a:gd name="connsiteY4" fmla="*/ 898 h 221107"/>
                  <a:gd name="connsiteX5" fmla="*/ 62461 w 372022"/>
                  <a:gd name="connsiteY5" fmla="*/ 21853 h 221107"/>
                  <a:gd name="connsiteX6" fmla="*/ 326303 w 372022"/>
                  <a:gd name="connsiteY6" fmla="*/ 181873 h 221107"/>
                  <a:gd name="connsiteX7" fmla="*/ 372023 w 372022"/>
                  <a:gd name="connsiteY7" fmla="*/ 212353 h 221107"/>
                  <a:gd name="connsiteX8" fmla="*/ 336781 w 372022"/>
                  <a:gd name="connsiteY8" fmla="*/ 219020 h 221107"/>
                  <a:gd name="connsiteX9" fmla="*/ 324398 w 372022"/>
                  <a:gd name="connsiteY9" fmla="*/ 210448 h 221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2022" h="221107">
                    <a:moveTo>
                      <a:pt x="324398" y="210448"/>
                    </a:moveTo>
                    <a:cubicBezTo>
                      <a:pt x="313920" y="210448"/>
                      <a:pt x="304395" y="210448"/>
                      <a:pt x="293918" y="210448"/>
                    </a:cubicBezTo>
                    <a:cubicBezTo>
                      <a:pt x="192953" y="186635"/>
                      <a:pt x="108181" y="135200"/>
                      <a:pt x="39600" y="58048"/>
                    </a:cubicBezTo>
                    <a:cubicBezTo>
                      <a:pt x="30075" y="46618"/>
                      <a:pt x="26265" y="21853"/>
                      <a:pt x="1500" y="32330"/>
                    </a:cubicBezTo>
                    <a:cubicBezTo>
                      <a:pt x="-8025" y="5660"/>
                      <a:pt x="31028" y="20900"/>
                      <a:pt x="28170" y="898"/>
                    </a:cubicBezTo>
                    <a:cubicBezTo>
                      <a:pt x="46268" y="-3865"/>
                      <a:pt x="53888" y="11375"/>
                      <a:pt x="62461" y="21853"/>
                    </a:cubicBezTo>
                    <a:cubicBezTo>
                      <a:pt x="129136" y="110435"/>
                      <a:pt x="225338" y="149488"/>
                      <a:pt x="326303" y="181873"/>
                    </a:cubicBezTo>
                    <a:cubicBezTo>
                      <a:pt x="343448" y="187588"/>
                      <a:pt x="370118" y="182825"/>
                      <a:pt x="372023" y="212353"/>
                    </a:cubicBezTo>
                    <a:cubicBezTo>
                      <a:pt x="361546" y="221878"/>
                      <a:pt x="349163" y="222830"/>
                      <a:pt x="336781" y="219020"/>
                    </a:cubicBezTo>
                    <a:cubicBezTo>
                      <a:pt x="332971" y="216163"/>
                      <a:pt x="328208" y="213305"/>
                      <a:pt x="324398" y="210448"/>
                    </a:cubicBezTo>
                    <a:close/>
                  </a:path>
                </a:pathLst>
              </a:custGeom>
              <a:solidFill>
                <a:srgbClr val="4F2E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xmlns="" id="{0A1F7326-DBD7-4FD5-8637-F91A4CD506FD}"/>
                  </a:ext>
                </a:extLst>
              </p:cNvPr>
              <p:cNvSpPr/>
              <p:nvPr/>
            </p:nvSpPr>
            <p:spPr>
              <a:xfrm>
                <a:off x="8982795" y="-1971205"/>
                <a:ext cx="224789" cy="364731"/>
              </a:xfrm>
              <a:custGeom>
                <a:avLst/>
                <a:gdLst>
                  <a:gd name="connsiteX0" fmla="*/ 4763 w 224789"/>
                  <a:gd name="connsiteY0" fmla="*/ 26594 h 364731"/>
                  <a:gd name="connsiteX1" fmla="*/ 44767 w 224789"/>
                  <a:gd name="connsiteY1" fmla="*/ 1829 h 364731"/>
                  <a:gd name="connsiteX2" fmla="*/ 45720 w 224789"/>
                  <a:gd name="connsiteY2" fmla="*/ 46597 h 364731"/>
                  <a:gd name="connsiteX3" fmla="*/ 224790 w 224789"/>
                  <a:gd name="connsiteY3" fmla="*/ 324727 h 364731"/>
                  <a:gd name="connsiteX4" fmla="*/ 207645 w 224789"/>
                  <a:gd name="connsiteY4" fmla="*/ 364732 h 364731"/>
                  <a:gd name="connsiteX5" fmla="*/ 143827 w 224789"/>
                  <a:gd name="connsiteY5" fmla="*/ 255194 h 364731"/>
                  <a:gd name="connsiteX6" fmla="*/ 22860 w 224789"/>
                  <a:gd name="connsiteY6" fmla="*/ 79935 h 364731"/>
                  <a:gd name="connsiteX7" fmla="*/ 0 w 224789"/>
                  <a:gd name="connsiteY7" fmla="*/ 38977 h 364731"/>
                  <a:gd name="connsiteX8" fmla="*/ 4763 w 224789"/>
                  <a:gd name="connsiteY8" fmla="*/ 26594 h 364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789" h="364731">
                    <a:moveTo>
                      <a:pt x="4763" y="26594"/>
                    </a:moveTo>
                    <a:cubicBezTo>
                      <a:pt x="17145" y="17069"/>
                      <a:pt x="20955" y="-6743"/>
                      <a:pt x="44767" y="1829"/>
                    </a:cubicBezTo>
                    <a:cubicBezTo>
                      <a:pt x="17145" y="17069"/>
                      <a:pt x="34290" y="30404"/>
                      <a:pt x="45720" y="46597"/>
                    </a:cubicBezTo>
                    <a:cubicBezTo>
                      <a:pt x="112395" y="135179"/>
                      <a:pt x="179070" y="222810"/>
                      <a:pt x="224790" y="324727"/>
                    </a:cubicBezTo>
                    <a:cubicBezTo>
                      <a:pt x="217170" y="337110"/>
                      <a:pt x="232410" y="359969"/>
                      <a:pt x="207645" y="364732"/>
                    </a:cubicBezTo>
                    <a:cubicBezTo>
                      <a:pt x="179070" y="332347"/>
                      <a:pt x="166688" y="290437"/>
                      <a:pt x="143827" y="255194"/>
                    </a:cubicBezTo>
                    <a:cubicBezTo>
                      <a:pt x="105727" y="195187"/>
                      <a:pt x="63817" y="137085"/>
                      <a:pt x="22860" y="79935"/>
                    </a:cubicBezTo>
                    <a:cubicBezTo>
                      <a:pt x="13335" y="67552"/>
                      <a:pt x="952" y="57074"/>
                      <a:pt x="0" y="38977"/>
                    </a:cubicBezTo>
                    <a:cubicBezTo>
                      <a:pt x="0" y="34214"/>
                      <a:pt x="1905" y="30404"/>
                      <a:pt x="4763" y="26594"/>
                    </a:cubicBezTo>
                    <a:close/>
                  </a:path>
                </a:pathLst>
              </a:custGeom>
              <a:solidFill>
                <a:srgbClr val="4442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xmlns="" id="{664ED4E8-96FC-4238-B4A4-D3F3CAC8C2A8}"/>
                  </a:ext>
                </a:extLst>
              </p:cNvPr>
              <p:cNvSpPr/>
              <p:nvPr/>
            </p:nvSpPr>
            <p:spPr>
              <a:xfrm>
                <a:off x="8770387" y="-1438833"/>
                <a:ext cx="322233" cy="156209"/>
              </a:xfrm>
              <a:custGeom>
                <a:avLst/>
                <a:gdLst>
                  <a:gd name="connsiteX0" fmla="*/ 275272 w 322233"/>
                  <a:gd name="connsiteY0" fmla="*/ 135255 h 156209"/>
                  <a:gd name="connsiteX1" fmla="*/ 205740 w 322233"/>
                  <a:gd name="connsiteY1" fmla="*/ 123825 h 156209"/>
                  <a:gd name="connsiteX2" fmla="*/ 91440 w 322233"/>
                  <a:gd name="connsiteY2" fmla="*/ 124777 h 156209"/>
                  <a:gd name="connsiteX3" fmla="*/ 55245 w 322233"/>
                  <a:gd name="connsiteY3" fmla="*/ 156210 h 156209"/>
                  <a:gd name="connsiteX4" fmla="*/ 37147 w 322233"/>
                  <a:gd name="connsiteY4" fmla="*/ 115252 h 156209"/>
                  <a:gd name="connsiteX5" fmla="*/ 0 w 322233"/>
                  <a:gd name="connsiteY5" fmla="*/ 83820 h 156209"/>
                  <a:gd name="connsiteX6" fmla="*/ 65722 w 322233"/>
                  <a:gd name="connsiteY6" fmla="*/ 76200 h 156209"/>
                  <a:gd name="connsiteX7" fmla="*/ 70485 w 322233"/>
                  <a:gd name="connsiteY7" fmla="*/ 80010 h 156209"/>
                  <a:gd name="connsiteX8" fmla="*/ 127635 w 322233"/>
                  <a:gd name="connsiteY8" fmla="*/ 92392 h 156209"/>
                  <a:gd name="connsiteX9" fmla="*/ 211455 w 322233"/>
                  <a:gd name="connsiteY9" fmla="*/ 90488 h 156209"/>
                  <a:gd name="connsiteX10" fmla="*/ 248603 w 322233"/>
                  <a:gd name="connsiteY10" fmla="*/ 62865 h 156209"/>
                  <a:gd name="connsiteX11" fmla="*/ 212408 w 322233"/>
                  <a:gd name="connsiteY11" fmla="*/ 51435 h 156209"/>
                  <a:gd name="connsiteX12" fmla="*/ 207645 w 322233"/>
                  <a:gd name="connsiteY12" fmla="*/ 46672 h 156209"/>
                  <a:gd name="connsiteX13" fmla="*/ 208597 w 322233"/>
                  <a:gd name="connsiteY13" fmla="*/ 38100 h 156209"/>
                  <a:gd name="connsiteX14" fmla="*/ 280035 w 322233"/>
                  <a:gd name="connsiteY14" fmla="*/ 2857 h 156209"/>
                  <a:gd name="connsiteX15" fmla="*/ 293370 w 322233"/>
                  <a:gd name="connsiteY15" fmla="*/ 0 h 156209"/>
                  <a:gd name="connsiteX16" fmla="*/ 321945 w 322233"/>
                  <a:gd name="connsiteY16" fmla="*/ 20002 h 156209"/>
                  <a:gd name="connsiteX17" fmla="*/ 320040 w 322233"/>
                  <a:gd name="connsiteY17" fmla="*/ 21907 h 156209"/>
                  <a:gd name="connsiteX18" fmla="*/ 318135 w 322233"/>
                  <a:gd name="connsiteY18" fmla="*/ 20002 h 156209"/>
                  <a:gd name="connsiteX19" fmla="*/ 293370 w 322233"/>
                  <a:gd name="connsiteY19" fmla="*/ 56197 h 156209"/>
                  <a:gd name="connsiteX20" fmla="*/ 275272 w 322233"/>
                  <a:gd name="connsiteY20" fmla="*/ 135255 h 15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22233" h="156209">
                    <a:moveTo>
                      <a:pt x="275272" y="135255"/>
                    </a:moveTo>
                    <a:cubicBezTo>
                      <a:pt x="253365" y="120967"/>
                      <a:pt x="231458" y="120967"/>
                      <a:pt x="205740" y="123825"/>
                    </a:cubicBezTo>
                    <a:cubicBezTo>
                      <a:pt x="168593" y="128588"/>
                      <a:pt x="129540" y="125730"/>
                      <a:pt x="91440" y="124777"/>
                    </a:cubicBezTo>
                    <a:cubicBezTo>
                      <a:pt x="70485" y="124777"/>
                      <a:pt x="52388" y="125730"/>
                      <a:pt x="55245" y="156210"/>
                    </a:cubicBezTo>
                    <a:cubicBezTo>
                      <a:pt x="41910" y="142875"/>
                      <a:pt x="52388" y="123825"/>
                      <a:pt x="37147" y="115252"/>
                    </a:cubicBezTo>
                    <a:cubicBezTo>
                      <a:pt x="22860" y="106680"/>
                      <a:pt x="7620" y="100013"/>
                      <a:pt x="0" y="83820"/>
                    </a:cubicBezTo>
                    <a:cubicBezTo>
                      <a:pt x="20955" y="70485"/>
                      <a:pt x="43815" y="80010"/>
                      <a:pt x="65722" y="76200"/>
                    </a:cubicBezTo>
                    <a:cubicBezTo>
                      <a:pt x="67628" y="78105"/>
                      <a:pt x="68580" y="79057"/>
                      <a:pt x="70485" y="80010"/>
                    </a:cubicBezTo>
                    <a:cubicBezTo>
                      <a:pt x="85725" y="100013"/>
                      <a:pt x="107633" y="90488"/>
                      <a:pt x="127635" y="92392"/>
                    </a:cubicBezTo>
                    <a:cubicBezTo>
                      <a:pt x="156210" y="91440"/>
                      <a:pt x="183833" y="94297"/>
                      <a:pt x="211455" y="90488"/>
                    </a:cubicBezTo>
                    <a:cubicBezTo>
                      <a:pt x="228600" y="88582"/>
                      <a:pt x="250508" y="83820"/>
                      <a:pt x="248603" y="62865"/>
                    </a:cubicBezTo>
                    <a:cubicBezTo>
                      <a:pt x="246697" y="44767"/>
                      <a:pt x="223838" y="59055"/>
                      <a:pt x="212408" y="51435"/>
                    </a:cubicBezTo>
                    <a:cubicBezTo>
                      <a:pt x="210503" y="49530"/>
                      <a:pt x="209550" y="48577"/>
                      <a:pt x="207645" y="46672"/>
                    </a:cubicBezTo>
                    <a:cubicBezTo>
                      <a:pt x="207645" y="43815"/>
                      <a:pt x="208597" y="40957"/>
                      <a:pt x="208597" y="38100"/>
                    </a:cubicBezTo>
                    <a:cubicBezTo>
                      <a:pt x="218122" y="-2858"/>
                      <a:pt x="254318" y="9525"/>
                      <a:pt x="280035" y="2857"/>
                    </a:cubicBezTo>
                    <a:cubicBezTo>
                      <a:pt x="284797" y="1905"/>
                      <a:pt x="289560" y="952"/>
                      <a:pt x="293370" y="0"/>
                    </a:cubicBezTo>
                    <a:cubicBezTo>
                      <a:pt x="305753" y="1905"/>
                      <a:pt x="324803" y="-3810"/>
                      <a:pt x="321945" y="20002"/>
                    </a:cubicBezTo>
                    <a:lnTo>
                      <a:pt x="320040" y="21907"/>
                    </a:lnTo>
                    <a:lnTo>
                      <a:pt x="318135" y="20002"/>
                    </a:lnTo>
                    <a:cubicBezTo>
                      <a:pt x="294322" y="20955"/>
                      <a:pt x="301943" y="44767"/>
                      <a:pt x="293370" y="56197"/>
                    </a:cubicBezTo>
                    <a:cubicBezTo>
                      <a:pt x="287655" y="83820"/>
                      <a:pt x="281940" y="109538"/>
                      <a:pt x="275272" y="135255"/>
                    </a:cubicBezTo>
                    <a:close/>
                  </a:path>
                </a:pathLst>
              </a:custGeom>
              <a:solidFill>
                <a:srgbClr val="4332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xmlns="" id="{AEB327D3-B396-4749-B01E-FE11AD4E29F8}"/>
                  </a:ext>
                </a:extLst>
              </p:cNvPr>
              <p:cNvSpPr/>
              <p:nvPr/>
            </p:nvSpPr>
            <p:spPr>
              <a:xfrm>
                <a:off x="9063450" y="-1646478"/>
                <a:ext cx="161401" cy="175547"/>
              </a:xfrm>
              <a:custGeom>
                <a:avLst/>
                <a:gdLst>
                  <a:gd name="connsiteX0" fmla="*/ 124132 w 161401"/>
                  <a:gd name="connsiteY0" fmla="*/ 38100 h 175547"/>
                  <a:gd name="connsiteX1" fmla="*/ 144134 w 161401"/>
                  <a:gd name="connsiteY1" fmla="*/ 0 h 175547"/>
                  <a:gd name="connsiteX2" fmla="*/ 156517 w 161401"/>
                  <a:gd name="connsiteY2" fmla="*/ 82867 h 175547"/>
                  <a:gd name="connsiteX3" fmla="*/ 153659 w 161401"/>
                  <a:gd name="connsiteY3" fmla="*/ 171450 h 175547"/>
                  <a:gd name="connsiteX4" fmla="*/ 104129 w 161401"/>
                  <a:gd name="connsiteY4" fmla="*/ 157163 h 175547"/>
                  <a:gd name="connsiteX5" fmla="*/ 26024 w 161401"/>
                  <a:gd name="connsiteY5" fmla="*/ 138113 h 175547"/>
                  <a:gd name="connsiteX6" fmla="*/ 51742 w 161401"/>
                  <a:gd name="connsiteY6" fmla="*/ 107633 h 175547"/>
                  <a:gd name="connsiteX7" fmla="*/ 112702 w 161401"/>
                  <a:gd name="connsiteY7" fmla="*/ 87630 h 175547"/>
                  <a:gd name="connsiteX8" fmla="*/ 64124 w 161401"/>
                  <a:gd name="connsiteY8" fmla="*/ 96202 h 175547"/>
                  <a:gd name="connsiteX9" fmla="*/ 19357 w 161401"/>
                  <a:gd name="connsiteY9" fmla="*/ 114300 h 175547"/>
                  <a:gd name="connsiteX10" fmla="*/ 13642 w 161401"/>
                  <a:gd name="connsiteY10" fmla="*/ 68580 h 175547"/>
                  <a:gd name="connsiteX11" fmla="*/ 124132 w 161401"/>
                  <a:gd name="connsiteY11" fmla="*/ 38100 h 17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1401" h="175547">
                    <a:moveTo>
                      <a:pt x="124132" y="38100"/>
                    </a:moveTo>
                    <a:cubicBezTo>
                      <a:pt x="142229" y="31433"/>
                      <a:pt x="127942" y="7620"/>
                      <a:pt x="144134" y="0"/>
                    </a:cubicBezTo>
                    <a:cubicBezTo>
                      <a:pt x="170804" y="23813"/>
                      <a:pt x="159374" y="58102"/>
                      <a:pt x="156517" y="82867"/>
                    </a:cubicBezTo>
                    <a:cubicBezTo>
                      <a:pt x="151754" y="113347"/>
                      <a:pt x="146992" y="141922"/>
                      <a:pt x="153659" y="171450"/>
                    </a:cubicBezTo>
                    <a:cubicBezTo>
                      <a:pt x="131752" y="186690"/>
                      <a:pt x="123179" y="154305"/>
                      <a:pt x="104129" y="157163"/>
                    </a:cubicBezTo>
                    <a:cubicBezTo>
                      <a:pt x="77459" y="153352"/>
                      <a:pt x="46979" y="164783"/>
                      <a:pt x="26024" y="138113"/>
                    </a:cubicBezTo>
                    <a:cubicBezTo>
                      <a:pt x="23167" y="118110"/>
                      <a:pt x="38407" y="113347"/>
                      <a:pt x="51742" y="107633"/>
                    </a:cubicBezTo>
                    <a:cubicBezTo>
                      <a:pt x="69839" y="100013"/>
                      <a:pt x="91747" y="103822"/>
                      <a:pt x="112702" y="87630"/>
                    </a:cubicBezTo>
                    <a:cubicBezTo>
                      <a:pt x="91747" y="81915"/>
                      <a:pt x="77459" y="87630"/>
                      <a:pt x="64124" y="96202"/>
                    </a:cubicBezTo>
                    <a:cubicBezTo>
                      <a:pt x="49837" y="104775"/>
                      <a:pt x="34597" y="108585"/>
                      <a:pt x="19357" y="114300"/>
                    </a:cubicBezTo>
                    <a:cubicBezTo>
                      <a:pt x="-11123" y="102870"/>
                      <a:pt x="307" y="85725"/>
                      <a:pt x="13642" y="68580"/>
                    </a:cubicBezTo>
                    <a:cubicBezTo>
                      <a:pt x="49837" y="56197"/>
                      <a:pt x="81269" y="26670"/>
                      <a:pt x="124132" y="38100"/>
                    </a:cubicBezTo>
                    <a:close/>
                  </a:path>
                </a:pathLst>
              </a:custGeom>
              <a:solidFill>
                <a:srgbClr val="302B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xmlns="" id="{14053354-9054-4AB5-A07D-8772E1972F44}"/>
                  </a:ext>
                </a:extLst>
              </p:cNvPr>
              <p:cNvSpPr/>
              <p:nvPr/>
            </p:nvSpPr>
            <p:spPr>
              <a:xfrm>
                <a:off x="9054232" y="-1501987"/>
                <a:ext cx="162877" cy="86013"/>
              </a:xfrm>
              <a:custGeom>
                <a:avLst/>
                <a:gdLst>
                  <a:gd name="connsiteX0" fmla="*/ 124777 w 162877"/>
                  <a:gd name="connsiteY0" fmla="*/ 289 h 86013"/>
                  <a:gd name="connsiteX1" fmla="*/ 162877 w 162877"/>
                  <a:gd name="connsiteY1" fmla="*/ 27911 h 86013"/>
                  <a:gd name="connsiteX2" fmla="*/ 39052 w 162877"/>
                  <a:gd name="connsiteY2" fmla="*/ 86014 h 86013"/>
                  <a:gd name="connsiteX3" fmla="*/ 0 w 162877"/>
                  <a:gd name="connsiteY3" fmla="*/ 73631 h 86013"/>
                  <a:gd name="connsiteX4" fmla="*/ 43815 w 162877"/>
                  <a:gd name="connsiteY4" fmla="*/ 45056 h 86013"/>
                  <a:gd name="connsiteX5" fmla="*/ 124777 w 162877"/>
                  <a:gd name="connsiteY5" fmla="*/ 289 h 8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877" h="86013">
                    <a:moveTo>
                      <a:pt x="124777" y="289"/>
                    </a:moveTo>
                    <a:cubicBezTo>
                      <a:pt x="146685" y="-3521"/>
                      <a:pt x="140970" y="31721"/>
                      <a:pt x="162877" y="27911"/>
                    </a:cubicBezTo>
                    <a:cubicBezTo>
                      <a:pt x="127635" y="61249"/>
                      <a:pt x="84772" y="75536"/>
                      <a:pt x="39052" y="86014"/>
                    </a:cubicBezTo>
                    <a:cubicBezTo>
                      <a:pt x="29527" y="70774"/>
                      <a:pt x="12382" y="78394"/>
                      <a:pt x="0" y="73631"/>
                    </a:cubicBezTo>
                    <a:cubicBezTo>
                      <a:pt x="4763" y="48866"/>
                      <a:pt x="27622" y="50771"/>
                      <a:pt x="43815" y="45056"/>
                    </a:cubicBezTo>
                    <a:cubicBezTo>
                      <a:pt x="73342" y="34579"/>
                      <a:pt x="102870" y="24101"/>
                      <a:pt x="124777" y="289"/>
                    </a:cubicBezTo>
                    <a:close/>
                  </a:path>
                </a:pathLst>
              </a:custGeom>
              <a:solidFill>
                <a:srgbClr val="2F41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xmlns="" id="{23D014A1-1DF0-4CB5-9988-6A8E23F64FF7}"/>
                  </a:ext>
                </a:extLst>
              </p:cNvPr>
              <p:cNvSpPr/>
              <p:nvPr/>
            </p:nvSpPr>
            <p:spPr>
              <a:xfrm>
                <a:off x="7998977" y="-2760904"/>
                <a:ext cx="33105" cy="152400"/>
              </a:xfrm>
              <a:custGeom>
                <a:avLst/>
                <a:gdLst>
                  <a:gd name="connsiteX0" fmla="*/ 7505 w 33105"/>
                  <a:gd name="connsiteY0" fmla="*/ 0 h 152400"/>
                  <a:gd name="connsiteX1" fmla="*/ 17030 w 33105"/>
                  <a:gd name="connsiteY1" fmla="*/ 0 h 152400"/>
                  <a:gd name="connsiteX2" fmla="*/ 17030 w 33105"/>
                  <a:gd name="connsiteY2" fmla="*/ 152400 h 152400"/>
                  <a:gd name="connsiteX3" fmla="*/ 7505 w 33105"/>
                  <a:gd name="connsiteY3" fmla="*/ 152400 h 152400"/>
                  <a:gd name="connsiteX4" fmla="*/ 7505 w 33105"/>
                  <a:gd name="connsiteY4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05" h="152400">
                    <a:moveTo>
                      <a:pt x="7505" y="0"/>
                    </a:moveTo>
                    <a:cubicBezTo>
                      <a:pt x="10363" y="0"/>
                      <a:pt x="14173" y="0"/>
                      <a:pt x="17030" y="0"/>
                    </a:cubicBezTo>
                    <a:cubicBezTo>
                      <a:pt x="37985" y="50482"/>
                      <a:pt x="38938" y="101918"/>
                      <a:pt x="17030" y="152400"/>
                    </a:cubicBezTo>
                    <a:cubicBezTo>
                      <a:pt x="14173" y="152400"/>
                      <a:pt x="10363" y="152400"/>
                      <a:pt x="7505" y="152400"/>
                    </a:cubicBezTo>
                    <a:cubicBezTo>
                      <a:pt x="-2972" y="101918"/>
                      <a:pt x="-2020" y="51435"/>
                      <a:pt x="7505" y="0"/>
                    </a:cubicBezTo>
                    <a:close/>
                  </a:path>
                </a:pathLst>
              </a:custGeom>
              <a:solidFill>
                <a:srgbClr val="2407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xmlns="" id="{6143F729-E2F3-44F0-B085-D51DAD565A8E}"/>
                  </a:ext>
                </a:extLst>
              </p:cNvPr>
              <p:cNvSpPr/>
              <p:nvPr/>
            </p:nvSpPr>
            <p:spPr>
              <a:xfrm>
                <a:off x="8008387" y="-2558973"/>
                <a:ext cx="27622" cy="64151"/>
              </a:xfrm>
              <a:custGeom>
                <a:avLst/>
                <a:gdLst>
                  <a:gd name="connsiteX0" fmla="*/ 27623 w 27622"/>
                  <a:gd name="connsiteY0" fmla="*/ 54292 h 64151"/>
                  <a:gd name="connsiteX1" fmla="*/ 0 w 27622"/>
                  <a:gd name="connsiteY1" fmla="*/ 63817 h 64151"/>
                  <a:gd name="connsiteX2" fmla="*/ 5715 w 27622"/>
                  <a:gd name="connsiteY2" fmla="*/ 0 h 64151"/>
                  <a:gd name="connsiteX3" fmla="*/ 27623 w 27622"/>
                  <a:gd name="connsiteY3" fmla="*/ 54292 h 6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" h="64151">
                    <a:moveTo>
                      <a:pt x="27623" y="54292"/>
                    </a:moveTo>
                    <a:cubicBezTo>
                      <a:pt x="19050" y="59055"/>
                      <a:pt x="10478" y="65723"/>
                      <a:pt x="0" y="63817"/>
                    </a:cubicBezTo>
                    <a:cubicBezTo>
                      <a:pt x="19050" y="43815"/>
                      <a:pt x="9525" y="21908"/>
                      <a:pt x="5715" y="0"/>
                    </a:cubicBezTo>
                    <a:cubicBezTo>
                      <a:pt x="26670" y="12383"/>
                      <a:pt x="19050" y="37148"/>
                      <a:pt x="27623" y="54292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xmlns="" id="{7659C16B-4484-43BA-A24D-8BDF4C2F0944}"/>
                  </a:ext>
                </a:extLst>
              </p:cNvPr>
              <p:cNvSpPr/>
              <p:nvPr/>
            </p:nvSpPr>
            <p:spPr>
              <a:xfrm>
                <a:off x="9064709" y="-1416959"/>
                <a:ext cx="24765" cy="36227"/>
              </a:xfrm>
              <a:custGeom>
                <a:avLst/>
                <a:gdLst>
                  <a:gd name="connsiteX0" fmla="*/ 0 w 24765"/>
                  <a:gd name="connsiteY0" fmla="*/ 36228 h 36227"/>
                  <a:gd name="connsiteX1" fmla="*/ 24765 w 24765"/>
                  <a:gd name="connsiteY1" fmla="*/ 33 h 36227"/>
                  <a:gd name="connsiteX2" fmla="*/ 0 w 24765"/>
                  <a:gd name="connsiteY2" fmla="*/ 36228 h 36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" h="36227">
                    <a:moveTo>
                      <a:pt x="0" y="36228"/>
                    </a:moveTo>
                    <a:cubicBezTo>
                      <a:pt x="953" y="19083"/>
                      <a:pt x="-3810" y="-920"/>
                      <a:pt x="24765" y="33"/>
                    </a:cubicBezTo>
                    <a:cubicBezTo>
                      <a:pt x="7620" y="6700"/>
                      <a:pt x="11430" y="26703"/>
                      <a:pt x="0" y="36228"/>
                    </a:cubicBez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xmlns="" id="{6806B454-C4F4-474B-A2C2-8F1C76803415}"/>
                  </a:ext>
                </a:extLst>
              </p:cNvPr>
              <p:cNvSpPr/>
              <p:nvPr/>
            </p:nvSpPr>
            <p:spPr>
              <a:xfrm>
                <a:off x="9419040" y="-2217026"/>
                <a:ext cx="25717" cy="26049"/>
              </a:xfrm>
              <a:custGeom>
                <a:avLst/>
                <a:gdLst>
                  <a:gd name="connsiteX0" fmla="*/ 25718 w 25717"/>
                  <a:gd name="connsiteY0" fmla="*/ 25717 h 26049"/>
                  <a:gd name="connsiteX1" fmla="*/ 0 w 25717"/>
                  <a:gd name="connsiteY1" fmla="*/ 952 h 26049"/>
                  <a:gd name="connsiteX2" fmla="*/ 12382 w 25717"/>
                  <a:gd name="connsiteY2" fmla="*/ 0 h 26049"/>
                  <a:gd name="connsiteX3" fmla="*/ 25718 w 25717"/>
                  <a:gd name="connsiteY3" fmla="*/ 25717 h 2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" h="26049">
                    <a:moveTo>
                      <a:pt x="25718" y="25717"/>
                    </a:moveTo>
                    <a:cubicBezTo>
                      <a:pt x="6668" y="28575"/>
                      <a:pt x="5715" y="12382"/>
                      <a:pt x="0" y="952"/>
                    </a:cubicBezTo>
                    <a:cubicBezTo>
                      <a:pt x="3810" y="952"/>
                      <a:pt x="8572" y="0"/>
                      <a:pt x="12382" y="0"/>
                    </a:cubicBezTo>
                    <a:cubicBezTo>
                      <a:pt x="16193" y="8573"/>
                      <a:pt x="20955" y="17145"/>
                      <a:pt x="25718" y="25717"/>
                    </a:cubicBezTo>
                    <a:close/>
                  </a:path>
                </a:pathLst>
              </a:custGeom>
              <a:solidFill>
                <a:srgbClr val="A25A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xmlns="" id="{FCCEF5E6-1BF6-4E0E-95AF-BEB756E0DF83}"/>
                  </a:ext>
                </a:extLst>
              </p:cNvPr>
              <p:cNvSpPr/>
              <p:nvPr/>
            </p:nvSpPr>
            <p:spPr>
              <a:xfrm>
                <a:off x="8134686" y="-2634221"/>
                <a:ext cx="1184493" cy="697509"/>
              </a:xfrm>
              <a:custGeom>
                <a:avLst/>
                <a:gdLst>
                  <a:gd name="connsiteX0" fmla="*/ 407101 w 1184493"/>
                  <a:gd name="connsiteY0" fmla="*/ 662940 h 697509"/>
                  <a:gd name="connsiteX1" fmla="*/ 140401 w 1184493"/>
                  <a:gd name="connsiteY1" fmla="*/ 541020 h 697509"/>
                  <a:gd name="connsiteX2" fmla="*/ 62296 w 1184493"/>
                  <a:gd name="connsiteY2" fmla="*/ 454343 h 697509"/>
                  <a:gd name="connsiteX3" fmla="*/ 54676 w 1184493"/>
                  <a:gd name="connsiteY3" fmla="*/ 443865 h 697509"/>
                  <a:gd name="connsiteX4" fmla="*/ 11813 w 1184493"/>
                  <a:gd name="connsiteY4" fmla="*/ 344805 h 697509"/>
                  <a:gd name="connsiteX5" fmla="*/ 15623 w 1184493"/>
                  <a:gd name="connsiteY5" fmla="*/ 256223 h 697509"/>
                  <a:gd name="connsiteX6" fmla="*/ 15623 w 1184493"/>
                  <a:gd name="connsiteY6" fmla="*/ 216218 h 697509"/>
                  <a:gd name="connsiteX7" fmla="*/ 6098 w 1184493"/>
                  <a:gd name="connsiteY7" fmla="*/ 121920 h 697509"/>
                  <a:gd name="connsiteX8" fmla="*/ 25148 w 1184493"/>
                  <a:gd name="connsiteY8" fmla="*/ 92393 h 697509"/>
                  <a:gd name="connsiteX9" fmla="*/ 157546 w 1184493"/>
                  <a:gd name="connsiteY9" fmla="*/ 43815 h 697509"/>
                  <a:gd name="connsiteX10" fmla="*/ 490921 w 1184493"/>
                  <a:gd name="connsiteY10" fmla="*/ 0 h 697509"/>
                  <a:gd name="connsiteX11" fmla="*/ 774766 w 1184493"/>
                  <a:gd name="connsiteY11" fmla="*/ 11430 h 697509"/>
                  <a:gd name="connsiteX12" fmla="*/ 1053848 w 1184493"/>
                  <a:gd name="connsiteY12" fmla="*/ 63818 h 697509"/>
                  <a:gd name="connsiteX13" fmla="*/ 1126238 w 1184493"/>
                  <a:gd name="connsiteY13" fmla="*/ 105727 h 697509"/>
                  <a:gd name="connsiteX14" fmla="*/ 1152909 w 1184493"/>
                  <a:gd name="connsiteY14" fmla="*/ 175260 h 697509"/>
                  <a:gd name="connsiteX15" fmla="*/ 1162434 w 1184493"/>
                  <a:gd name="connsiteY15" fmla="*/ 262890 h 697509"/>
                  <a:gd name="connsiteX16" fmla="*/ 1158623 w 1184493"/>
                  <a:gd name="connsiteY16" fmla="*/ 359093 h 697509"/>
                  <a:gd name="connsiteX17" fmla="*/ 1110998 w 1184493"/>
                  <a:gd name="connsiteY17" fmla="*/ 472440 h 697509"/>
                  <a:gd name="connsiteX18" fmla="*/ 1070041 w 1184493"/>
                  <a:gd name="connsiteY18" fmla="*/ 510540 h 697509"/>
                  <a:gd name="connsiteX19" fmla="*/ 950026 w 1184493"/>
                  <a:gd name="connsiteY19" fmla="*/ 607695 h 697509"/>
                  <a:gd name="connsiteX20" fmla="*/ 807151 w 1184493"/>
                  <a:gd name="connsiteY20" fmla="*/ 663893 h 697509"/>
                  <a:gd name="connsiteX21" fmla="*/ 763336 w 1184493"/>
                  <a:gd name="connsiteY21" fmla="*/ 684848 h 697509"/>
                  <a:gd name="connsiteX22" fmla="*/ 471871 w 1184493"/>
                  <a:gd name="connsiteY22" fmla="*/ 685800 h 697509"/>
                  <a:gd name="connsiteX23" fmla="*/ 407101 w 1184493"/>
                  <a:gd name="connsiteY23" fmla="*/ 662940 h 69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4493" h="697509">
                    <a:moveTo>
                      <a:pt x="407101" y="662940"/>
                    </a:moveTo>
                    <a:cubicBezTo>
                      <a:pt x="312803" y="633413"/>
                      <a:pt x="219458" y="604838"/>
                      <a:pt x="140401" y="541020"/>
                    </a:cubicBezTo>
                    <a:cubicBezTo>
                      <a:pt x="108968" y="516255"/>
                      <a:pt x="90871" y="481013"/>
                      <a:pt x="62296" y="454343"/>
                    </a:cubicBezTo>
                    <a:cubicBezTo>
                      <a:pt x="59438" y="450533"/>
                      <a:pt x="56581" y="447675"/>
                      <a:pt x="54676" y="443865"/>
                    </a:cubicBezTo>
                    <a:cubicBezTo>
                      <a:pt x="39436" y="410528"/>
                      <a:pt x="17528" y="381000"/>
                      <a:pt x="11813" y="344805"/>
                    </a:cubicBezTo>
                    <a:cubicBezTo>
                      <a:pt x="1336" y="315278"/>
                      <a:pt x="-10094" y="285750"/>
                      <a:pt x="15623" y="256223"/>
                    </a:cubicBezTo>
                    <a:cubicBezTo>
                      <a:pt x="24196" y="245745"/>
                      <a:pt x="24196" y="229552"/>
                      <a:pt x="15623" y="216218"/>
                    </a:cubicBezTo>
                    <a:cubicBezTo>
                      <a:pt x="2288" y="185738"/>
                      <a:pt x="8003" y="153352"/>
                      <a:pt x="6098" y="121920"/>
                    </a:cubicBezTo>
                    <a:cubicBezTo>
                      <a:pt x="5146" y="108585"/>
                      <a:pt x="11813" y="98108"/>
                      <a:pt x="25148" y="92393"/>
                    </a:cubicBezTo>
                    <a:cubicBezTo>
                      <a:pt x="68011" y="73343"/>
                      <a:pt x="110873" y="52388"/>
                      <a:pt x="157546" y="43815"/>
                    </a:cubicBezTo>
                    <a:cubicBezTo>
                      <a:pt x="266131" y="7620"/>
                      <a:pt x="378526" y="0"/>
                      <a:pt x="490921" y="0"/>
                    </a:cubicBezTo>
                    <a:cubicBezTo>
                      <a:pt x="586171" y="0"/>
                      <a:pt x="681421" y="952"/>
                      <a:pt x="774766" y="11430"/>
                    </a:cubicBezTo>
                    <a:cubicBezTo>
                      <a:pt x="868111" y="22860"/>
                      <a:pt x="962408" y="34290"/>
                      <a:pt x="1053848" y="63818"/>
                    </a:cubicBezTo>
                    <a:cubicBezTo>
                      <a:pt x="1079566" y="75248"/>
                      <a:pt x="1105284" y="86677"/>
                      <a:pt x="1126238" y="105727"/>
                    </a:cubicBezTo>
                    <a:cubicBezTo>
                      <a:pt x="1147193" y="124777"/>
                      <a:pt x="1161481" y="145733"/>
                      <a:pt x="1152909" y="175260"/>
                    </a:cubicBezTo>
                    <a:cubicBezTo>
                      <a:pt x="1143384" y="205740"/>
                      <a:pt x="1160528" y="233363"/>
                      <a:pt x="1162434" y="262890"/>
                    </a:cubicBezTo>
                    <a:cubicBezTo>
                      <a:pt x="1192913" y="302895"/>
                      <a:pt x="1191961" y="314325"/>
                      <a:pt x="1158623" y="359093"/>
                    </a:cubicBezTo>
                    <a:cubicBezTo>
                      <a:pt x="1155766" y="402908"/>
                      <a:pt x="1134811" y="438150"/>
                      <a:pt x="1110998" y="472440"/>
                    </a:cubicBezTo>
                    <a:cubicBezTo>
                      <a:pt x="1100521" y="488632"/>
                      <a:pt x="1086234" y="501015"/>
                      <a:pt x="1070041" y="510540"/>
                    </a:cubicBezTo>
                    <a:cubicBezTo>
                      <a:pt x="1024321" y="536257"/>
                      <a:pt x="987173" y="572453"/>
                      <a:pt x="950026" y="607695"/>
                    </a:cubicBezTo>
                    <a:cubicBezTo>
                      <a:pt x="910021" y="645795"/>
                      <a:pt x="854776" y="644843"/>
                      <a:pt x="807151" y="663893"/>
                    </a:cubicBezTo>
                    <a:cubicBezTo>
                      <a:pt x="796673" y="678180"/>
                      <a:pt x="780481" y="682943"/>
                      <a:pt x="763336" y="684848"/>
                    </a:cubicBezTo>
                    <a:cubicBezTo>
                      <a:pt x="666181" y="703898"/>
                      <a:pt x="569026" y="699135"/>
                      <a:pt x="471871" y="685800"/>
                    </a:cubicBezTo>
                    <a:cubicBezTo>
                      <a:pt x="449011" y="683895"/>
                      <a:pt x="425198" y="682943"/>
                      <a:pt x="407101" y="662940"/>
                    </a:cubicBezTo>
                    <a:close/>
                  </a:path>
                </a:pathLst>
              </a:custGeom>
              <a:solidFill>
                <a:srgbClr val="AA5B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xmlns="" id="{AA827BA4-17C6-470E-9A01-36BB1338D476}"/>
                  </a:ext>
                </a:extLst>
              </p:cNvPr>
              <p:cNvSpPr/>
              <p:nvPr/>
            </p:nvSpPr>
            <p:spPr>
              <a:xfrm>
                <a:off x="8406532" y="-3048846"/>
                <a:ext cx="568769" cy="386410"/>
              </a:xfrm>
              <a:custGeom>
                <a:avLst/>
                <a:gdLst>
                  <a:gd name="connsiteX0" fmla="*/ 562927 w 568769"/>
                  <a:gd name="connsiteY0" fmla="*/ 316518 h 386410"/>
                  <a:gd name="connsiteX1" fmla="*/ 494348 w 568769"/>
                  <a:gd name="connsiteY1" fmla="*/ 382240 h 386410"/>
                  <a:gd name="connsiteX2" fmla="*/ 239077 w 568769"/>
                  <a:gd name="connsiteY2" fmla="*/ 372715 h 386410"/>
                  <a:gd name="connsiteX3" fmla="*/ 36195 w 568769"/>
                  <a:gd name="connsiteY3" fmla="*/ 386050 h 386410"/>
                  <a:gd name="connsiteX4" fmla="*/ 6667 w 568769"/>
                  <a:gd name="connsiteY4" fmla="*/ 362238 h 386410"/>
                  <a:gd name="connsiteX5" fmla="*/ 0 w 568769"/>
                  <a:gd name="connsiteY5" fmla="*/ 191740 h 386410"/>
                  <a:gd name="connsiteX6" fmla="*/ 39053 w 568769"/>
                  <a:gd name="connsiteY6" fmla="*/ 29815 h 386410"/>
                  <a:gd name="connsiteX7" fmla="*/ 68580 w 568769"/>
                  <a:gd name="connsiteY7" fmla="*/ 288 h 386410"/>
                  <a:gd name="connsiteX8" fmla="*/ 77153 w 568769"/>
                  <a:gd name="connsiteY8" fmla="*/ 68868 h 386410"/>
                  <a:gd name="connsiteX9" fmla="*/ 76200 w 568769"/>
                  <a:gd name="connsiteY9" fmla="*/ 129828 h 386410"/>
                  <a:gd name="connsiteX10" fmla="*/ 230505 w 568769"/>
                  <a:gd name="connsiteY10" fmla="*/ 276513 h 386410"/>
                  <a:gd name="connsiteX11" fmla="*/ 398145 w 568769"/>
                  <a:gd name="connsiteY11" fmla="*/ 263178 h 386410"/>
                  <a:gd name="connsiteX12" fmla="*/ 501015 w 568769"/>
                  <a:gd name="connsiteY12" fmla="*/ 106968 h 386410"/>
                  <a:gd name="connsiteX13" fmla="*/ 502920 w 568769"/>
                  <a:gd name="connsiteY13" fmla="*/ 54580 h 386410"/>
                  <a:gd name="connsiteX14" fmla="*/ 531495 w 568769"/>
                  <a:gd name="connsiteY14" fmla="*/ 17433 h 386410"/>
                  <a:gd name="connsiteX15" fmla="*/ 566738 w 568769"/>
                  <a:gd name="connsiteY15" fmla="*/ 121255 h 386410"/>
                  <a:gd name="connsiteX16" fmla="*/ 562927 w 568769"/>
                  <a:gd name="connsiteY16" fmla="*/ 316518 h 386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8769" h="386410">
                    <a:moveTo>
                      <a:pt x="562927" y="316518"/>
                    </a:moveTo>
                    <a:cubicBezTo>
                      <a:pt x="557213" y="383193"/>
                      <a:pt x="556260" y="387955"/>
                      <a:pt x="494348" y="382240"/>
                    </a:cubicBezTo>
                    <a:cubicBezTo>
                      <a:pt x="409575" y="374620"/>
                      <a:pt x="323850" y="375573"/>
                      <a:pt x="239077" y="372715"/>
                    </a:cubicBezTo>
                    <a:cubicBezTo>
                      <a:pt x="170498" y="370810"/>
                      <a:pt x="103823" y="383193"/>
                      <a:pt x="36195" y="386050"/>
                    </a:cubicBezTo>
                    <a:cubicBezTo>
                      <a:pt x="13335" y="387003"/>
                      <a:pt x="10478" y="387955"/>
                      <a:pt x="6667" y="362238"/>
                    </a:cubicBezTo>
                    <a:cubicBezTo>
                      <a:pt x="-1905" y="305088"/>
                      <a:pt x="1905" y="248890"/>
                      <a:pt x="0" y="191740"/>
                    </a:cubicBezTo>
                    <a:cubicBezTo>
                      <a:pt x="1905" y="135543"/>
                      <a:pt x="21908" y="83155"/>
                      <a:pt x="39053" y="29815"/>
                    </a:cubicBezTo>
                    <a:cubicBezTo>
                      <a:pt x="43815" y="16480"/>
                      <a:pt x="45720" y="-2570"/>
                      <a:pt x="68580" y="288"/>
                    </a:cubicBezTo>
                    <a:cubicBezTo>
                      <a:pt x="84773" y="21243"/>
                      <a:pt x="80010" y="45055"/>
                      <a:pt x="77153" y="68868"/>
                    </a:cubicBezTo>
                    <a:cubicBezTo>
                      <a:pt x="74295" y="88870"/>
                      <a:pt x="71438" y="108873"/>
                      <a:pt x="76200" y="129828"/>
                    </a:cubicBezTo>
                    <a:cubicBezTo>
                      <a:pt x="97155" y="232698"/>
                      <a:pt x="126683" y="262225"/>
                      <a:pt x="230505" y="276513"/>
                    </a:cubicBezTo>
                    <a:cubicBezTo>
                      <a:pt x="286702" y="284133"/>
                      <a:pt x="342900" y="288895"/>
                      <a:pt x="398145" y="263178"/>
                    </a:cubicBezTo>
                    <a:cubicBezTo>
                      <a:pt x="465773" y="231745"/>
                      <a:pt x="500063" y="181263"/>
                      <a:pt x="501015" y="106968"/>
                    </a:cubicBezTo>
                    <a:cubicBezTo>
                      <a:pt x="501015" y="89823"/>
                      <a:pt x="500063" y="71725"/>
                      <a:pt x="502920" y="54580"/>
                    </a:cubicBezTo>
                    <a:cubicBezTo>
                      <a:pt x="505777" y="37435"/>
                      <a:pt x="507683" y="19338"/>
                      <a:pt x="531495" y="17433"/>
                    </a:cubicBezTo>
                    <a:cubicBezTo>
                      <a:pt x="561023" y="46008"/>
                      <a:pt x="565785" y="84108"/>
                      <a:pt x="566738" y="121255"/>
                    </a:cubicBezTo>
                    <a:cubicBezTo>
                      <a:pt x="568643" y="187930"/>
                      <a:pt x="571500" y="252700"/>
                      <a:pt x="562927" y="316518"/>
                    </a:cubicBezTo>
                    <a:close/>
                  </a:path>
                </a:pathLst>
              </a:custGeom>
              <a:solidFill>
                <a:srgbClr val="7730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xmlns="" id="{B2282620-4813-4AE5-A1C3-1C9C1DDFC769}"/>
                  </a:ext>
                </a:extLst>
              </p:cNvPr>
              <p:cNvSpPr/>
              <p:nvPr/>
            </p:nvSpPr>
            <p:spPr>
              <a:xfrm>
                <a:off x="8971365" y="-2987258"/>
                <a:ext cx="335491" cy="405721"/>
              </a:xfrm>
              <a:custGeom>
                <a:avLst/>
                <a:gdLst>
                  <a:gd name="connsiteX0" fmla="*/ 321945 w 335491"/>
                  <a:gd name="connsiteY0" fmla="*/ 350180 h 405721"/>
                  <a:gd name="connsiteX1" fmla="*/ 259080 w 335491"/>
                  <a:gd name="connsiteY1" fmla="*/ 391137 h 405721"/>
                  <a:gd name="connsiteX2" fmla="*/ 137160 w 335491"/>
                  <a:gd name="connsiteY2" fmla="*/ 356847 h 405721"/>
                  <a:gd name="connsiteX3" fmla="*/ 51435 w 335491"/>
                  <a:gd name="connsiteY3" fmla="*/ 279695 h 405721"/>
                  <a:gd name="connsiteX4" fmla="*/ 36195 w 335491"/>
                  <a:gd name="connsiteY4" fmla="*/ 245405 h 405721"/>
                  <a:gd name="connsiteX5" fmla="*/ 26670 w 335491"/>
                  <a:gd name="connsiteY5" fmla="*/ 188255 h 405721"/>
                  <a:gd name="connsiteX6" fmla="*/ 26670 w 335491"/>
                  <a:gd name="connsiteY6" fmla="*/ 188255 h 405721"/>
                  <a:gd name="connsiteX7" fmla="*/ 17145 w 335491"/>
                  <a:gd name="connsiteY7" fmla="*/ 121580 h 405721"/>
                  <a:gd name="connsiteX8" fmla="*/ 17145 w 335491"/>
                  <a:gd name="connsiteY8" fmla="*/ 112055 h 405721"/>
                  <a:gd name="connsiteX9" fmla="*/ 0 w 335491"/>
                  <a:gd name="connsiteY9" fmla="*/ 5375 h 405721"/>
                  <a:gd name="connsiteX10" fmla="*/ 59055 w 335491"/>
                  <a:gd name="connsiteY10" fmla="*/ 44427 h 405721"/>
                  <a:gd name="connsiteX11" fmla="*/ 163830 w 335491"/>
                  <a:gd name="connsiteY11" fmla="*/ 144440 h 405721"/>
                  <a:gd name="connsiteX12" fmla="*/ 251460 w 335491"/>
                  <a:gd name="connsiteY12" fmla="*/ 109197 h 405721"/>
                  <a:gd name="connsiteX13" fmla="*/ 258128 w 335491"/>
                  <a:gd name="connsiteY13" fmla="*/ 81575 h 405721"/>
                  <a:gd name="connsiteX14" fmla="*/ 272415 w 335491"/>
                  <a:gd name="connsiteY14" fmla="*/ 72050 h 405721"/>
                  <a:gd name="connsiteX15" fmla="*/ 308610 w 335491"/>
                  <a:gd name="connsiteY15" fmla="*/ 176825 h 405721"/>
                  <a:gd name="connsiteX16" fmla="*/ 333375 w 335491"/>
                  <a:gd name="connsiteY16" fmla="*/ 291125 h 405721"/>
                  <a:gd name="connsiteX17" fmla="*/ 321945 w 335491"/>
                  <a:gd name="connsiteY17" fmla="*/ 350180 h 40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5491" h="405721">
                    <a:moveTo>
                      <a:pt x="321945" y="350180"/>
                    </a:moveTo>
                    <a:cubicBezTo>
                      <a:pt x="320993" y="414950"/>
                      <a:pt x="320993" y="414950"/>
                      <a:pt x="259080" y="391137"/>
                    </a:cubicBezTo>
                    <a:cubicBezTo>
                      <a:pt x="219075" y="375897"/>
                      <a:pt x="180022" y="361610"/>
                      <a:pt x="137160" y="356847"/>
                    </a:cubicBezTo>
                    <a:cubicBezTo>
                      <a:pt x="92393" y="351132"/>
                      <a:pt x="55245" y="333987"/>
                      <a:pt x="51435" y="279695"/>
                    </a:cubicBezTo>
                    <a:cubicBezTo>
                      <a:pt x="50482" y="268265"/>
                      <a:pt x="40957" y="256835"/>
                      <a:pt x="36195" y="245405"/>
                    </a:cubicBezTo>
                    <a:cubicBezTo>
                      <a:pt x="23813" y="228260"/>
                      <a:pt x="39053" y="205400"/>
                      <a:pt x="26670" y="188255"/>
                    </a:cubicBezTo>
                    <a:lnTo>
                      <a:pt x="26670" y="188255"/>
                    </a:lnTo>
                    <a:cubicBezTo>
                      <a:pt x="14288" y="167300"/>
                      <a:pt x="29528" y="142535"/>
                      <a:pt x="17145" y="121580"/>
                    </a:cubicBezTo>
                    <a:cubicBezTo>
                      <a:pt x="17145" y="118722"/>
                      <a:pt x="17145" y="114912"/>
                      <a:pt x="17145" y="112055"/>
                    </a:cubicBezTo>
                    <a:cubicBezTo>
                      <a:pt x="-3810" y="78717"/>
                      <a:pt x="953" y="41570"/>
                      <a:pt x="0" y="5375"/>
                    </a:cubicBezTo>
                    <a:cubicBezTo>
                      <a:pt x="40005" y="-14628"/>
                      <a:pt x="46672" y="26330"/>
                      <a:pt x="59055" y="44427"/>
                    </a:cubicBezTo>
                    <a:cubicBezTo>
                      <a:pt x="86678" y="86337"/>
                      <a:pt x="120968" y="119675"/>
                      <a:pt x="163830" y="144440"/>
                    </a:cubicBezTo>
                    <a:cubicBezTo>
                      <a:pt x="203835" y="168252"/>
                      <a:pt x="240030" y="153012"/>
                      <a:pt x="251460" y="109197"/>
                    </a:cubicBezTo>
                    <a:cubicBezTo>
                      <a:pt x="254318" y="99672"/>
                      <a:pt x="254318" y="90147"/>
                      <a:pt x="258128" y="81575"/>
                    </a:cubicBezTo>
                    <a:cubicBezTo>
                      <a:pt x="260985" y="75860"/>
                      <a:pt x="264795" y="71097"/>
                      <a:pt x="272415" y="72050"/>
                    </a:cubicBezTo>
                    <a:cubicBezTo>
                      <a:pt x="296228" y="102530"/>
                      <a:pt x="297180" y="141582"/>
                      <a:pt x="308610" y="176825"/>
                    </a:cubicBezTo>
                    <a:cubicBezTo>
                      <a:pt x="320040" y="213972"/>
                      <a:pt x="323850" y="253025"/>
                      <a:pt x="333375" y="291125"/>
                    </a:cubicBezTo>
                    <a:cubicBezTo>
                      <a:pt x="337185" y="313032"/>
                      <a:pt x="337185" y="333035"/>
                      <a:pt x="321945" y="350180"/>
                    </a:cubicBezTo>
                    <a:close/>
                  </a:path>
                </a:pathLst>
              </a:custGeom>
              <a:solidFill>
                <a:srgbClr val="792F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xmlns="" id="{3C0AEE29-8995-46EE-86BD-FAF783FC08AB}"/>
                  </a:ext>
                </a:extLst>
              </p:cNvPr>
              <p:cNvSpPr/>
              <p:nvPr/>
            </p:nvSpPr>
            <p:spPr>
              <a:xfrm>
                <a:off x="9256162" y="-2926541"/>
                <a:ext cx="200671" cy="422111"/>
              </a:xfrm>
              <a:custGeom>
                <a:avLst/>
                <a:gdLst>
                  <a:gd name="connsiteX0" fmla="*/ 170497 w 200671"/>
                  <a:gd name="connsiteY0" fmla="*/ 70388 h 422111"/>
                  <a:gd name="connsiteX1" fmla="*/ 196215 w 200671"/>
                  <a:gd name="connsiteY1" fmla="*/ 178020 h 422111"/>
                  <a:gd name="connsiteX2" fmla="*/ 188595 w 200671"/>
                  <a:gd name="connsiteY2" fmla="*/ 384713 h 422111"/>
                  <a:gd name="connsiteX3" fmla="*/ 102870 w 200671"/>
                  <a:gd name="connsiteY3" fmla="*/ 412335 h 422111"/>
                  <a:gd name="connsiteX4" fmla="*/ 64770 w 200671"/>
                  <a:gd name="connsiteY4" fmla="*/ 364710 h 422111"/>
                  <a:gd name="connsiteX5" fmla="*/ 0 w 200671"/>
                  <a:gd name="connsiteY5" fmla="*/ 15143 h 422111"/>
                  <a:gd name="connsiteX6" fmla="*/ 49530 w 200671"/>
                  <a:gd name="connsiteY6" fmla="*/ 23715 h 422111"/>
                  <a:gd name="connsiteX7" fmla="*/ 100013 w 200671"/>
                  <a:gd name="connsiteY7" fmla="*/ 79913 h 422111"/>
                  <a:gd name="connsiteX8" fmla="*/ 170497 w 200671"/>
                  <a:gd name="connsiteY8" fmla="*/ 70388 h 42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671" h="422111">
                    <a:moveTo>
                      <a:pt x="170497" y="70388"/>
                    </a:moveTo>
                    <a:cubicBezTo>
                      <a:pt x="200978" y="100868"/>
                      <a:pt x="192405" y="141825"/>
                      <a:pt x="196215" y="178020"/>
                    </a:cubicBezTo>
                    <a:cubicBezTo>
                      <a:pt x="203835" y="246600"/>
                      <a:pt x="201930" y="316133"/>
                      <a:pt x="188595" y="384713"/>
                    </a:cubicBezTo>
                    <a:cubicBezTo>
                      <a:pt x="180975" y="422813"/>
                      <a:pt x="154305" y="431385"/>
                      <a:pt x="102870" y="412335"/>
                    </a:cubicBezTo>
                    <a:cubicBezTo>
                      <a:pt x="125730" y="368520"/>
                      <a:pt x="67628" y="388523"/>
                      <a:pt x="64770" y="364710"/>
                    </a:cubicBezTo>
                    <a:cubicBezTo>
                      <a:pt x="54293" y="245648"/>
                      <a:pt x="25718" y="131348"/>
                      <a:pt x="0" y="15143"/>
                    </a:cubicBezTo>
                    <a:cubicBezTo>
                      <a:pt x="21908" y="-17242"/>
                      <a:pt x="38100" y="10380"/>
                      <a:pt x="49530" y="23715"/>
                    </a:cubicBezTo>
                    <a:cubicBezTo>
                      <a:pt x="66675" y="42765"/>
                      <a:pt x="79058" y="64673"/>
                      <a:pt x="100013" y="79913"/>
                    </a:cubicBezTo>
                    <a:cubicBezTo>
                      <a:pt x="138113" y="108488"/>
                      <a:pt x="143828" y="107535"/>
                      <a:pt x="170497" y="70388"/>
                    </a:cubicBezTo>
                    <a:close/>
                  </a:path>
                </a:pathLst>
              </a:custGeom>
              <a:solidFill>
                <a:srgbClr val="762F0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xmlns="" id="{6017C6F2-3FA6-4C7A-8780-97216F4052A4}"/>
                  </a:ext>
                </a:extLst>
              </p:cNvPr>
              <p:cNvSpPr/>
              <p:nvPr/>
            </p:nvSpPr>
            <p:spPr>
              <a:xfrm>
                <a:off x="8145129" y="-2960982"/>
                <a:ext cx="271547" cy="355990"/>
              </a:xfrm>
              <a:custGeom>
                <a:avLst/>
                <a:gdLst>
                  <a:gd name="connsiteX0" fmla="*/ 243306 w 271547"/>
                  <a:gd name="connsiteY0" fmla="*/ 123879 h 355990"/>
                  <a:gd name="connsiteX1" fmla="*/ 150913 w 271547"/>
                  <a:gd name="connsiteY1" fmla="*/ 317236 h 355990"/>
                  <a:gd name="connsiteX2" fmla="*/ 24231 w 271547"/>
                  <a:gd name="connsiteY2" fmla="*/ 342954 h 355990"/>
                  <a:gd name="connsiteX3" fmla="*/ 3276 w 271547"/>
                  <a:gd name="connsiteY3" fmla="*/ 307711 h 355990"/>
                  <a:gd name="connsiteX4" fmla="*/ 21373 w 271547"/>
                  <a:gd name="connsiteY4" fmla="*/ 50536 h 355990"/>
                  <a:gd name="connsiteX5" fmla="*/ 46138 w 271547"/>
                  <a:gd name="connsiteY5" fmla="*/ 76254 h 355990"/>
                  <a:gd name="connsiteX6" fmla="*/ 92810 w 271547"/>
                  <a:gd name="connsiteY6" fmla="*/ 151501 h 355990"/>
                  <a:gd name="connsiteX7" fmla="*/ 177583 w 271547"/>
                  <a:gd name="connsiteY7" fmla="*/ 109591 h 355990"/>
                  <a:gd name="connsiteX8" fmla="*/ 235685 w 271547"/>
                  <a:gd name="connsiteY8" fmla="*/ 22914 h 355990"/>
                  <a:gd name="connsiteX9" fmla="*/ 269023 w 271547"/>
                  <a:gd name="connsiteY9" fmla="*/ 4816 h 355990"/>
                  <a:gd name="connsiteX10" fmla="*/ 243306 w 271547"/>
                  <a:gd name="connsiteY10" fmla="*/ 123879 h 355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1547" h="355990">
                    <a:moveTo>
                      <a:pt x="243306" y="123879"/>
                    </a:moveTo>
                    <a:cubicBezTo>
                      <a:pt x="212826" y="188649"/>
                      <a:pt x="183298" y="254371"/>
                      <a:pt x="150913" y="317236"/>
                    </a:cubicBezTo>
                    <a:cubicBezTo>
                      <a:pt x="131863" y="354384"/>
                      <a:pt x="49948" y="368671"/>
                      <a:pt x="24231" y="342954"/>
                    </a:cubicBezTo>
                    <a:cubicBezTo>
                      <a:pt x="10895" y="334381"/>
                      <a:pt x="3276" y="321999"/>
                      <a:pt x="3276" y="307711"/>
                    </a:cubicBezTo>
                    <a:cubicBezTo>
                      <a:pt x="1370" y="221034"/>
                      <a:pt x="-9107" y="134356"/>
                      <a:pt x="21373" y="50536"/>
                    </a:cubicBezTo>
                    <a:cubicBezTo>
                      <a:pt x="47090" y="41964"/>
                      <a:pt x="44233" y="63871"/>
                      <a:pt x="46138" y="76254"/>
                    </a:cubicBezTo>
                    <a:cubicBezTo>
                      <a:pt x="51853" y="107686"/>
                      <a:pt x="54710" y="142929"/>
                      <a:pt x="92810" y="151501"/>
                    </a:cubicBezTo>
                    <a:cubicBezTo>
                      <a:pt x="129006" y="159121"/>
                      <a:pt x="155676" y="135309"/>
                      <a:pt x="177583" y="109591"/>
                    </a:cubicBezTo>
                    <a:cubicBezTo>
                      <a:pt x="200443" y="82921"/>
                      <a:pt x="216635" y="52441"/>
                      <a:pt x="235685" y="22914"/>
                    </a:cubicBezTo>
                    <a:cubicBezTo>
                      <a:pt x="242353" y="11484"/>
                      <a:pt x="246163" y="-9471"/>
                      <a:pt x="269023" y="4816"/>
                    </a:cubicBezTo>
                    <a:cubicBezTo>
                      <a:pt x="281406" y="48631"/>
                      <a:pt x="244258" y="82921"/>
                      <a:pt x="243306" y="123879"/>
                    </a:cubicBezTo>
                    <a:close/>
                  </a:path>
                </a:pathLst>
              </a:custGeom>
              <a:solidFill>
                <a:srgbClr val="7431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xmlns="" id="{4264275A-C5CC-4BD9-8549-F4EDF75CFB41}"/>
                  </a:ext>
                </a:extLst>
              </p:cNvPr>
              <p:cNvSpPr/>
              <p:nvPr/>
            </p:nvSpPr>
            <p:spPr>
              <a:xfrm>
                <a:off x="8294137" y="-2733281"/>
                <a:ext cx="934402" cy="177663"/>
              </a:xfrm>
              <a:custGeom>
                <a:avLst/>
                <a:gdLst>
                  <a:gd name="connsiteX0" fmla="*/ 903922 w 934402"/>
                  <a:gd name="connsiteY0" fmla="*/ 172403 h 177663"/>
                  <a:gd name="connsiteX1" fmla="*/ 583883 w 934402"/>
                  <a:gd name="connsiteY1" fmla="*/ 120968 h 177663"/>
                  <a:gd name="connsiteX2" fmla="*/ 293370 w 934402"/>
                  <a:gd name="connsiteY2" fmla="*/ 107633 h 177663"/>
                  <a:gd name="connsiteX3" fmla="*/ 37148 w 934402"/>
                  <a:gd name="connsiteY3" fmla="*/ 140018 h 177663"/>
                  <a:gd name="connsiteX4" fmla="*/ 0 w 934402"/>
                  <a:gd name="connsiteY4" fmla="*/ 144780 h 177663"/>
                  <a:gd name="connsiteX5" fmla="*/ 50483 w 934402"/>
                  <a:gd name="connsiteY5" fmla="*/ 56198 h 177663"/>
                  <a:gd name="connsiteX6" fmla="*/ 86678 w 934402"/>
                  <a:gd name="connsiteY6" fmla="*/ 0 h 177663"/>
                  <a:gd name="connsiteX7" fmla="*/ 86678 w 934402"/>
                  <a:gd name="connsiteY7" fmla="*/ 72390 h 177663"/>
                  <a:gd name="connsiteX8" fmla="*/ 136208 w 934402"/>
                  <a:gd name="connsiteY8" fmla="*/ 110490 h 177663"/>
                  <a:gd name="connsiteX9" fmla="*/ 654368 w 934402"/>
                  <a:gd name="connsiteY9" fmla="*/ 103823 h 177663"/>
                  <a:gd name="connsiteX10" fmla="*/ 701993 w 934402"/>
                  <a:gd name="connsiteY10" fmla="*/ 66675 h 177663"/>
                  <a:gd name="connsiteX11" fmla="*/ 786765 w 934402"/>
                  <a:gd name="connsiteY11" fmla="*/ 125730 h 177663"/>
                  <a:gd name="connsiteX12" fmla="*/ 934403 w 934402"/>
                  <a:gd name="connsiteY12" fmla="*/ 171450 h 177663"/>
                  <a:gd name="connsiteX13" fmla="*/ 903922 w 934402"/>
                  <a:gd name="connsiteY13" fmla="*/ 172403 h 17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4402" h="177663">
                    <a:moveTo>
                      <a:pt x="903922" y="172403"/>
                    </a:moveTo>
                    <a:cubicBezTo>
                      <a:pt x="797243" y="154305"/>
                      <a:pt x="691515" y="128588"/>
                      <a:pt x="583883" y="120968"/>
                    </a:cubicBezTo>
                    <a:cubicBezTo>
                      <a:pt x="487680" y="113348"/>
                      <a:pt x="389572" y="112395"/>
                      <a:pt x="293370" y="107633"/>
                    </a:cubicBezTo>
                    <a:cubicBezTo>
                      <a:pt x="206693" y="102870"/>
                      <a:pt x="121920" y="125730"/>
                      <a:pt x="37148" y="140018"/>
                    </a:cubicBezTo>
                    <a:cubicBezTo>
                      <a:pt x="24765" y="141923"/>
                      <a:pt x="12383" y="142875"/>
                      <a:pt x="0" y="144780"/>
                    </a:cubicBezTo>
                    <a:cubicBezTo>
                      <a:pt x="31433" y="123825"/>
                      <a:pt x="36195" y="87630"/>
                      <a:pt x="50483" y="56198"/>
                    </a:cubicBezTo>
                    <a:cubicBezTo>
                      <a:pt x="59055" y="37148"/>
                      <a:pt x="60960" y="13335"/>
                      <a:pt x="86678" y="0"/>
                    </a:cubicBezTo>
                    <a:cubicBezTo>
                      <a:pt x="86678" y="25718"/>
                      <a:pt x="85725" y="49530"/>
                      <a:pt x="86678" y="72390"/>
                    </a:cubicBezTo>
                    <a:cubicBezTo>
                      <a:pt x="88583" y="102870"/>
                      <a:pt x="101918" y="117158"/>
                      <a:pt x="136208" y="110490"/>
                    </a:cubicBezTo>
                    <a:cubicBezTo>
                      <a:pt x="308610" y="80010"/>
                      <a:pt x="481013" y="74295"/>
                      <a:pt x="654368" y="103823"/>
                    </a:cubicBezTo>
                    <a:cubicBezTo>
                      <a:pt x="681038" y="108585"/>
                      <a:pt x="692468" y="96203"/>
                      <a:pt x="701993" y="66675"/>
                    </a:cubicBezTo>
                    <a:cubicBezTo>
                      <a:pt x="715328" y="115253"/>
                      <a:pt x="750570" y="119063"/>
                      <a:pt x="786765" y="125730"/>
                    </a:cubicBezTo>
                    <a:cubicBezTo>
                      <a:pt x="838200" y="134303"/>
                      <a:pt x="887730" y="149543"/>
                      <a:pt x="934403" y="171450"/>
                    </a:cubicBezTo>
                    <a:cubicBezTo>
                      <a:pt x="923925" y="180975"/>
                      <a:pt x="914400" y="178118"/>
                      <a:pt x="903922" y="172403"/>
                    </a:cubicBezTo>
                    <a:close/>
                  </a:path>
                </a:pathLst>
              </a:custGeom>
              <a:solidFill>
                <a:srgbClr val="864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xmlns="" id="{A0723314-9082-4337-829B-F72A62888254}"/>
                  </a:ext>
                </a:extLst>
              </p:cNvPr>
              <p:cNvSpPr/>
              <p:nvPr/>
            </p:nvSpPr>
            <p:spPr>
              <a:xfrm>
                <a:off x="9309246" y="-2474358"/>
                <a:ext cx="175432" cy="274658"/>
              </a:xfrm>
              <a:custGeom>
                <a:avLst/>
                <a:gdLst>
                  <a:gd name="connsiteX0" fmla="*/ 107889 w 175432"/>
                  <a:gd name="connsiteY0" fmla="*/ 238282 h 274658"/>
                  <a:gd name="connsiteX1" fmla="*/ 28831 w 175432"/>
                  <a:gd name="connsiteY1" fmla="*/ 274477 h 274658"/>
                  <a:gd name="connsiteX2" fmla="*/ 4066 w 175432"/>
                  <a:gd name="connsiteY2" fmla="*/ 246854 h 274658"/>
                  <a:gd name="connsiteX3" fmla="*/ 46929 w 175432"/>
                  <a:gd name="connsiteY3" fmla="*/ 203039 h 274658"/>
                  <a:gd name="connsiteX4" fmla="*/ 50739 w 175432"/>
                  <a:gd name="connsiteY4" fmla="*/ 74452 h 274658"/>
                  <a:gd name="connsiteX5" fmla="*/ 31689 w 175432"/>
                  <a:gd name="connsiteY5" fmla="*/ 27779 h 274658"/>
                  <a:gd name="connsiteX6" fmla="*/ 69789 w 175432"/>
                  <a:gd name="connsiteY6" fmla="*/ 157 h 274658"/>
                  <a:gd name="connsiteX7" fmla="*/ 165991 w 175432"/>
                  <a:gd name="connsiteY7" fmla="*/ 59212 h 274658"/>
                  <a:gd name="connsiteX8" fmla="*/ 134559 w 175432"/>
                  <a:gd name="connsiteY8" fmla="*/ 213517 h 274658"/>
                  <a:gd name="connsiteX9" fmla="*/ 107889 w 175432"/>
                  <a:gd name="connsiteY9" fmla="*/ 238282 h 27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5432" h="274658">
                    <a:moveTo>
                      <a:pt x="107889" y="238282"/>
                    </a:moveTo>
                    <a:cubicBezTo>
                      <a:pt x="83124" y="254474"/>
                      <a:pt x="59311" y="272572"/>
                      <a:pt x="28831" y="274477"/>
                    </a:cubicBezTo>
                    <a:cubicBezTo>
                      <a:pt x="9781" y="275429"/>
                      <a:pt x="-8316" y="273524"/>
                      <a:pt x="4066" y="246854"/>
                    </a:cubicBezTo>
                    <a:cubicBezTo>
                      <a:pt x="15496" y="229709"/>
                      <a:pt x="29784" y="215422"/>
                      <a:pt x="46929" y="203039"/>
                    </a:cubicBezTo>
                    <a:cubicBezTo>
                      <a:pt x="100269" y="163034"/>
                      <a:pt x="102174" y="116362"/>
                      <a:pt x="50739" y="74452"/>
                    </a:cubicBezTo>
                    <a:cubicBezTo>
                      <a:pt x="35499" y="62069"/>
                      <a:pt x="19306" y="51592"/>
                      <a:pt x="31689" y="27779"/>
                    </a:cubicBezTo>
                    <a:cubicBezTo>
                      <a:pt x="36451" y="7776"/>
                      <a:pt x="59311" y="11587"/>
                      <a:pt x="69789" y="157"/>
                    </a:cubicBezTo>
                    <a:cubicBezTo>
                      <a:pt x="114556" y="-1749"/>
                      <a:pt x="150751" y="13492"/>
                      <a:pt x="165991" y="59212"/>
                    </a:cubicBezTo>
                    <a:cubicBezTo>
                      <a:pt x="185994" y="116362"/>
                      <a:pt x="173611" y="167797"/>
                      <a:pt x="134559" y="213517"/>
                    </a:cubicBezTo>
                    <a:cubicBezTo>
                      <a:pt x="126939" y="222089"/>
                      <a:pt x="117414" y="229709"/>
                      <a:pt x="107889" y="238282"/>
                    </a:cubicBezTo>
                    <a:close/>
                  </a:path>
                </a:pathLst>
              </a:custGeom>
              <a:solidFill>
                <a:srgbClr val="A25A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xmlns="" id="{3BA6ACB7-8791-4520-9E8B-CBF33121D973}"/>
                  </a:ext>
                </a:extLst>
              </p:cNvPr>
              <p:cNvSpPr/>
              <p:nvPr/>
            </p:nvSpPr>
            <p:spPr>
              <a:xfrm>
                <a:off x="7985098" y="-2501729"/>
                <a:ext cx="171388" cy="297471"/>
              </a:xfrm>
              <a:custGeom>
                <a:avLst/>
                <a:gdLst>
                  <a:gd name="connsiteX0" fmla="*/ 117587 w 171388"/>
                  <a:gd name="connsiteY0" fmla="*/ 284703 h 297471"/>
                  <a:gd name="connsiteX1" fmla="*/ 6145 w 171388"/>
                  <a:gd name="connsiteY1" fmla="*/ 158973 h 297471"/>
                  <a:gd name="connsiteX2" fmla="*/ 61389 w 171388"/>
                  <a:gd name="connsiteY2" fmla="*/ 8478 h 297471"/>
                  <a:gd name="connsiteX3" fmla="*/ 128064 w 171388"/>
                  <a:gd name="connsiteY3" fmla="*/ 26576 h 297471"/>
                  <a:gd name="connsiteX4" fmla="*/ 114729 w 171388"/>
                  <a:gd name="connsiteY4" fmla="*/ 72296 h 297471"/>
                  <a:gd name="connsiteX5" fmla="*/ 135684 w 171388"/>
                  <a:gd name="connsiteY5" fmla="*/ 219933 h 297471"/>
                  <a:gd name="connsiteX6" fmla="*/ 163307 w 171388"/>
                  <a:gd name="connsiteY6" fmla="*/ 245651 h 297471"/>
                  <a:gd name="connsiteX7" fmla="*/ 164259 w 171388"/>
                  <a:gd name="connsiteY7" fmla="*/ 294228 h 297471"/>
                  <a:gd name="connsiteX8" fmla="*/ 164259 w 171388"/>
                  <a:gd name="connsiteY8" fmla="*/ 294228 h 297471"/>
                  <a:gd name="connsiteX9" fmla="*/ 117587 w 171388"/>
                  <a:gd name="connsiteY9" fmla="*/ 284703 h 297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388" h="297471">
                    <a:moveTo>
                      <a:pt x="117587" y="284703"/>
                    </a:moveTo>
                    <a:cubicBezTo>
                      <a:pt x="50912" y="269463"/>
                      <a:pt x="20432" y="218981"/>
                      <a:pt x="6145" y="158973"/>
                    </a:cubicBezTo>
                    <a:cubicBezTo>
                      <a:pt x="-8143" y="99918"/>
                      <a:pt x="-523" y="42768"/>
                      <a:pt x="61389" y="8478"/>
                    </a:cubicBezTo>
                    <a:cubicBezTo>
                      <a:pt x="82345" y="19908"/>
                      <a:pt x="118539" y="-27717"/>
                      <a:pt x="128064" y="26576"/>
                    </a:cubicBezTo>
                    <a:cubicBezTo>
                      <a:pt x="137589" y="45626"/>
                      <a:pt x="127112" y="58008"/>
                      <a:pt x="114729" y="72296"/>
                    </a:cubicBezTo>
                    <a:cubicBezTo>
                      <a:pt x="57579" y="136113"/>
                      <a:pt x="63295" y="172308"/>
                      <a:pt x="135684" y="219933"/>
                    </a:cubicBezTo>
                    <a:cubicBezTo>
                      <a:pt x="146162" y="226601"/>
                      <a:pt x="156639" y="234221"/>
                      <a:pt x="163307" y="245651"/>
                    </a:cubicBezTo>
                    <a:cubicBezTo>
                      <a:pt x="171879" y="261843"/>
                      <a:pt x="175689" y="278036"/>
                      <a:pt x="164259" y="294228"/>
                    </a:cubicBezTo>
                    <a:lnTo>
                      <a:pt x="164259" y="294228"/>
                    </a:lnTo>
                    <a:cubicBezTo>
                      <a:pt x="147114" y="304706"/>
                      <a:pt x="133779" y="286608"/>
                      <a:pt x="117587" y="284703"/>
                    </a:cubicBezTo>
                    <a:close/>
                  </a:path>
                </a:pathLst>
              </a:custGeom>
              <a:solidFill>
                <a:srgbClr val="A25C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xmlns="" id="{1C6A4931-376C-44F0-9D93-CC891A5F9A47}"/>
                  </a:ext>
                </a:extLst>
              </p:cNvPr>
              <p:cNvSpPr/>
              <p:nvPr/>
            </p:nvSpPr>
            <p:spPr>
              <a:xfrm>
                <a:off x="8939435" y="-3300467"/>
                <a:ext cx="381627" cy="739588"/>
              </a:xfrm>
              <a:custGeom>
                <a:avLst/>
                <a:gdLst>
                  <a:gd name="connsiteX0" fmla="*/ 325299 w 381627"/>
                  <a:gd name="connsiteY0" fmla="*/ 377638 h 739588"/>
                  <a:gd name="connsiteX1" fmla="*/ 376734 w 381627"/>
                  <a:gd name="connsiteY1" fmla="*/ 612906 h 739588"/>
                  <a:gd name="connsiteX2" fmla="*/ 381497 w 381627"/>
                  <a:gd name="connsiteY2" fmla="*/ 739588 h 739588"/>
                  <a:gd name="connsiteX3" fmla="*/ 371972 w 381627"/>
                  <a:gd name="connsiteY3" fmla="*/ 695773 h 739588"/>
                  <a:gd name="connsiteX4" fmla="*/ 352922 w 381627"/>
                  <a:gd name="connsiteY4" fmla="*/ 664341 h 739588"/>
                  <a:gd name="connsiteX5" fmla="*/ 295772 w 381627"/>
                  <a:gd name="connsiteY5" fmla="*/ 388116 h 739588"/>
                  <a:gd name="connsiteX6" fmla="*/ 256719 w 381627"/>
                  <a:gd name="connsiteY6" fmla="*/ 331918 h 739588"/>
                  <a:gd name="connsiteX7" fmla="*/ 25262 w 381627"/>
                  <a:gd name="connsiteY7" fmla="*/ 44263 h 739588"/>
                  <a:gd name="connsiteX8" fmla="*/ 497 w 381627"/>
                  <a:gd name="connsiteY8" fmla="*/ 7116 h 739588"/>
                  <a:gd name="connsiteX9" fmla="*/ 67172 w 381627"/>
                  <a:gd name="connsiteY9" fmla="*/ 7116 h 739588"/>
                  <a:gd name="connsiteX10" fmla="*/ 187187 w 381627"/>
                  <a:gd name="connsiteY10" fmla="*/ 133798 h 739588"/>
                  <a:gd name="connsiteX11" fmla="*/ 327204 w 381627"/>
                  <a:gd name="connsiteY11" fmla="*/ 357636 h 739588"/>
                  <a:gd name="connsiteX12" fmla="*/ 325299 w 381627"/>
                  <a:gd name="connsiteY12" fmla="*/ 377638 h 73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627" h="739588">
                    <a:moveTo>
                      <a:pt x="325299" y="377638"/>
                    </a:moveTo>
                    <a:cubicBezTo>
                      <a:pt x="349112" y="454791"/>
                      <a:pt x="361494" y="533848"/>
                      <a:pt x="376734" y="612906"/>
                    </a:cubicBezTo>
                    <a:cubicBezTo>
                      <a:pt x="385307" y="654816"/>
                      <a:pt x="379592" y="697678"/>
                      <a:pt x="381497" y="739588"/>
                    </a:cubicBezTo>
                    <a:cubicBezTo>
                      <a:pt x="367209" y="727206"/>
                      <a:pt x="372924" y="710061"/>
                      <a:pt x="371972" y="695773"/>
                    </a:cubicBezTo>
                    <a:cubicBezTo>
                      <a:pt x="371019" y="681486"/>
                      <a:pt x="372924" y="666246"/>
                      <a:pt x="352922" y="664341"/>
                    </a:cubicBezTo>
                    <a:cubicBezTo>
                      <a:pt x="351969" y="568138"/>
                      <a:pt x="320537" y="479556"/>
                      <a:pt x="295772" y="388116"/>
                    </a:cubicBezTo>
                    <a:cubicBezTo>
                      <a:pt x="271007" y="376686"/>
                      <a:pt x="267197" y="351921"/>
                      <a:pt x="256719" y="331918"/>
                    </a:cubicBezTo>
                    <a:cubicBezTo>
                      <a:pt x="197664" y="221428"/>
                      <a:pt x="128132" y="119511"/>
                      <a:pt x="25262" y="44263"/>
                    </a:cubicBezTo>
                    <a:cubicBezTo>
                      <a:pt x="15737" y="32833"/>
                      <a:pt x="-3313" y="28071"/>
                      <a:pt x="497" y="7116"/>
                    </a:cubicBezTo>
                    <a:cubicBezTo>
                      <a:pt x="22404" y="16641"/>
                      <a:pt x="44312" y="-12887"/>
                      <a:pt x="67172" y="7116"/>
                    </a:cubicBezTo>
                    <a:cubicBezTo>
                      <a:pt x="103367" y="52836"/>
                      <a:pt x="149087" y="89031"/>
                      <a:pt x="187187" y="133798"/>
                    </a:cubicBezTo>
                    <a:cubicBezTo>
                      <a:pt x="245289" y="201426"/>
                      <a:pt x="285294" y="280483"/>
                      <a:pt x="327204" y="357636"/>
                    </a:cubicBezTo>
                    <a:cubicBezTo>
                      <a:pt x="331967" y="363351"/>
                      <a:pt x="331967" y="370971"/>
                      <a:pt x="325299" y="377638"/>
                    </a:cubicBezTo>
                    <a:close/>
                  </a:path>
                </a:pathLst>
              </a:custGeom>
              <a:solidFill>
                <a:srgbClr val="5D24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xmlns="" id="{BB744BA9-DEB4-4341-9F51-D8A4C1EC93D6}"/>
                  </a:ext>
                </a:extLst>
              </p:cNvPr>
              <p:cNvSpPr/>
              <p:nvPr/>
            </p:nvSpPr>
            <p:spPr>
              <a:xfrm>
                <a:off x="8114973" y="-3247631"/>
                <a:ext cx="303381" cy="667702"/>
              </a:xfrm>
              <a:custGeom>
                <a:avLst/>
                <a:gdLst>
                  <a:gd name="connsiteX0" fmla="*/ 63911 w 303381"/>
                  <a:gd name="connsiteY0" fmla="*/ 334328 h 667702"/>
                  <a:gd name="connsiteX1" fmla="*/ 54386 w 303381"/>
                  <a:gd name="connsiteY1" fmla="*/ 629603 h 667702"/>
                  <a:gd name="connsiteX2" fmla="*/ 25811 w 303381"/>
                  <a:gd name="connsiteY2" fmla="*/ 667703 h 667702"/>
                  <a:gd name="connsiteX3" fmla="*/ 11524 w 303381"/>
                  <a:gd name="connsiteY3" fmla="*/ 638175 h 667702"/>
                  <a:gd name="connsiteX4" fmla="*/ 12476 w 303381"/>
                  <a:gd name="connsiteY4" fmla="*/ 391478 h 667702"/>
                  <a:gd name="connsiteX5" fmla="*/ 126776 w 303381"/>
                  <a:gd name="connsiteY5" fmla="*/ 121920 h 667702"/>
                  <a:gd name="connsiteX6" fmla="*/ 281081 w 303381"/>
                  <a:gd name="connsiteY6" fmla="*/ 0 h 667702"/>
                  <a:gd name="connsiteX7" fmla="*/ 302989 w 303381"/>
                  <a:gd name="connsiteY7" fmla="*/ 953 h 667702"/>
                  <a:gd name="connsiteX8" fmla="*/ 264889 w 303381"/>
                  <a:gd name="connsiteY8" fmla="*/ 56198 h 667702"/>
                  <a:gd name="connsiteX9" fmla="*/ 88676 w 303381"/>
                  <a:gd name="connsiteY9" fmla="*/ 304800 h 667702"/>
                  <a:gd name="connsiteX10" fmla="*/ 63911 w 303381"/>
                  <a:gd name="connsiteY10" fmla="*/ 334328 h 667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381" h="667702">
                    <a:moveTo>
                      <a:pt x="63911" y="334328"/>
                    </a:moveTo>
                    <a:cubicBezTo>
                      <a:pt x="36289" y="431483"/>
                      <a:pt x="39146" y="530543"/>
                      <a:pt x="54386" y="629603"/>
                    </a:cubicBezTo>
                    <a:cubicBezTo>
                      <a:pt x="35336" y="635318"/>
                      <a:pt x="39146" y="658178"/>
                      <a:pt x="25811" y="667703"/>
                    </a:cubicBezTo>
                    <a:cubicBezTo>
                      <a:pt x="16286" y="660083"/>
                      <a:pt x="13429" y="649605"/>
                      <a:pt x="11524" y="638175"/>
                    </a:cubicBezTo>
                    <a:cubicBezTo>
                      <a:pt x="-7526" y="555308"/>
                      <a:pt x="94" y="473393"/>
                      <a:pt x="12476" y="391478"/>
                    </a:cubicBezTo>
                    <a:cubicBezTo>
                      <a:pt x="28669" y="292418"/>
                      <a:pt x="75341" y="205740"/>
                      <a:pt x="126776" y="121920"/>
                    </a:cubicBezTo>
                    <a:cubicBezTo>
                      <a:pt x="168686" y="69533"/>
                      <a:pt x="220121" y="29528"/>
                      <a:pt x="281081" y="0"/>
                    </a:cubicBezTo>
                    <a:cubicBezTo>
                      <a:pt x="288701" y="0"/>
                      <a:pt x="295369" y="953"/>
                      <a:pt x="302989" y="953"/>
                    </a:cubicBezTo>
                    <a:cubicBezTo>
                      <a:pt x="306799" y="30480"/>
                      <a:pt x="282034" y="41910"/>
                      <a:pt x="264889" y="56198"/>
                    </a:cubicBezTo>
                    <a:cubicBezTo>
                      <a:pt x="182974" y="122873"/>
                      <a:pt x="123919" y="205740"/>
                      <a:pt x="88676" y="304800"/>
                    </a:cubicBezTo>
                    <a:cubicBezTo>
                      <a:pt x="83914" y="318135"/>
                      <a:pt x="84866" y="336233"/>
                      <a:pt x="63911" y="334328"/>
                    </a:cubicBezTo>
                    <a:close/>
                  </a:path>
                </a:pathLst>
              </a:custGeom>
              <a:solidFill>
                <a:srgbClr val="5B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xmlns="" id="{84E4E57B-02AB-4A10-9E36-E07631FB0D57}"/>
                  </a:ext>
                </a:extLst>
              </p:cNvPr>
              <p:cNvSpPr/>
              <p:nvPr/>
            </p:nvSpPr>
            <p:spPr>
              <a:xfrm>
                <a:off x="8032652" y="-2866242"/>
                <a:ext cx="108132" cy="333938"/>
              </a:xfrm>
              <a:custGeom>
                <a:avLst/>
                <a:gdLst>
                  <a:gd name="connsiteX0" fmla="*/ 108132 w 108132"/>
                  <a:gd name="connsiteY0" fmla="*/ 564 h 333938"/>
                  <a:gd name="connsiteX1" fmla="*/ 98607 w 108132"/>
                  <a:gd name="connsiteY1" fmla="*/ 178681 h 333938"/>
                  <a:gd name="connsiteX2" fmla="*/ 108132 w 108132"/>
                  <a:gd name="connsiteY2" fmla="*/ 257739 h 333938"/>
                  <a:gd name="connsiteX3" fmla="*/ 60507 w 108132"/>
                  <a:gd name="connsiteY3" fmla="*/ 305364 h 333938"/>
                  <a:gd name="connsiteX4" fmla="*/ 41457 w 108132"/>
                  <a:gd name="connsiteY4" fmla="*/ 333939 h 333938"/>
                  <a:gd name="connsiteX5" fmla="*/ 6215 w 108132"/>
                  <a:gd name="connsiteY5" fmla="*/ 278694 h 333938"/>
                  <a:gd name="connsiteX6" fmla="*/ 2404 w 108132"/>
                  <a:gd name="connsiteY6" fmla="*/ 194874 h 333938"/>
                  <a:gd name="connsiteX7" fmla="*/ 69079 w 108132"/>
                  <a:gd name="connsiteY7" fmla="*/ 28186 h 333938"/>
                  <a:gd name="connsiteX8" fmla="*/ 108132 w 108132"/>
                  <a:gd name="connsiteY8" fmla="*/ 564 h 33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132" h="333938">
                    <a:moveTo>
                      <a:pt x="108132" y="564"/>
                    </a:moveTo>
                    <a:cubicBezTo>
                      <a:pt x="100512" y="59619"/>
                      <a:pt x="97654" y="118674"/>
                      <a:pt x="98607" y="178681"/>
                    </a:cubicBezTo>
                    <a:cubicBezTo>
                      <a:pt x="98607" y="205351"/>
                      <a:pt x="100512" y="232021"/>
                      <a:pt x="108132" y="257739"/>
                    </a:cubicBezTo>
                    <a:cubicBezTo>
                      <a:pt x="93845" y="274884"/>
                      <a:pt x="81462" y="293934"/>
                      <a:pt x="60507" y="305364"/>
                    </a:cubicBezTo>
                    <a:cubicBezTo>
                      <a:pt x="53840" y="314889"/>
                      <a:pt x="48125" y="324414"/>
                      <a:pt x="41457" y="333939"/>
                    </a:cubicBezTo>
                    <a:cubicBezTo>
                      <a:pt x="17645" y="323461"/>
                      <a:pt x="14787" y="299649"/>
                      <a:pt x="6215" y="278694"/>
                    </a:cubicBezTo>
                    <a:cubicBezTo>
                      <a:pt x="500" y="251071"/>
                      <a:pt x="-2358" y="222496"/>
                      <a:pt x="2404" y="194874"/>
                    </a:cubicBezTo>
                    <a:cubicBezTo>
                      <a:pt x="-453" y="129151"/>
                      <a:pt x="52887" y="86289"/>
                      <a:pt x="69079" y="28186"/>
                    </a:cubicBezTo>
                    <a:cubicBezTo>
                      <a:pt x="73842" y="12946"/>
                      <a:pt x="85272" y="-3246"/>
                      <a:pt x="108132" y="564"/>
                    </a:cubicBezTo>
                    <a:close/>
                  </a:path>
                </a:pathLst>
              </a:custGeom>
              <a:solidFill>
                <a:srgbClr val="7830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xmlns="" id="{BCC6714E-3863-42F1-891F-415F6E4D4F72}"/>
                  </a:ext>
                </a:extLst>
              </p:cNvPr>
              <p:cNvSpPr/>
              <p:nvPr/>
            </p:nvSpPr>
            <p:spPr>
              <a:xfrm>
                <a:off x="9292357" y="-2446578"/>
                <a:ext cx="120017" cy="219075"/>
              </a:xfrm>
              <a:custGeom>
                <a:avLst/>
                <a:gdLst>
                  <a:gd name="connsiteX0" fmla="*/ 48577 w 120017"/>
                  <a:gd name="connsiteY0" fmla="*/ 0 h 219075"/>
                  <a:gd name="connsiteX1" fmla="*/ 64770 w 120017"/>
                  <a:gd name="connsiteY1" fmla="*/ 29527 h 219075"/>
                  <a:gd name="connsiteX2" fmla="*/ 66675 w 120017"/>
                  <a:gd name="connsiteY2" fmla="*/ 187642 h 219075"/>
                  <a:gd name="connsiteX3" fmla="*/ 20002 w 120017"/>
                  <a:gd name="connsiteY3" fmla="*/ 219075 h 219075"/>
                  <a:gd name="connsiteX4" fmla="*/ 952 w 120017"/>
                  <a:gd name="connsiteY4" fmla="*/ 172402 h 219075"/>
                  <a:gd name="connsiteX5" fmla="*/ 0 w 120017"/>
                  <a:gd name="connsiteY5" fmla="*/ 76200 h 219075"/>
                  <a:gd name="connsiteX6" fmla="*/ 9525 w 120017"/>
                  <a:gd name="connsiteY6" fmla="*/ 75247 h 219075"/>
                  <a:gd name="connsiteX7" fmla="*/ 37147 w 120017"/>
                  <a:gd name="connsiteY7" fmla="*/ 51435 h 219075"/>
                  <a:gd name="connsiteX8" fmla="*/ 48577 w 120017"/>
                  <a:gd name="connsiteY8" fmla="*/ 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017" h="219075">
                    <a:moveTo>
                      <a:pt x="48577" y="0"/>
                    </a:moveTo>
                    <a:cubicBezTo>
                      <a:pt x="49530" y="12382"/>
                      <a:pt x="52388" y="20955"/>
                      <a:pt x="64770" y="29527"/>
                    </a:cubicBezTo>
                    <a:cubicBezTo>
                      <a:pt x="138113" y="77152"/>
                      <a:pt x="138113" y="139065"/>
                      <a:pt x="66675" y="187642"/>
                    </a:cubicBezTo>
                    <a:cubicBezTo>
                      <a:pt x="51435" y="198120"/>
                      <a:pt x="35242" y="208597"/>
                      <a:pt x="20002" y="219075"/>
                    </a:cubicBezTo>
                    <a:cubicBezTo>
                      <a:pt x="20955" y="200977"/>
                      <a:pt x="40005" y="175260"/>
                      <a:pt x="952" y="172402"/>
                    </a:cubicBezTo>
                    <a:cubicBezTo>
                      <a:pt x="4763" y="140017"/>
                      <a:pt x="32385" y="108585"/>
                      <a:pt x="0" y="76200"/>
                    </a:cubicBezTo>
                    <a:cubicBezTo>
                      <a:pt x="2857" y="71438"/>
                      <a:pt x="5715" y="71438"/>
                      <a:pt x="9525" y="75247"/>
                    </a:cubicBezTo>
                    <a:cubicBezTo>
                      <a:pt x="40005" y="92392"/>
                      <a:pt x="32385" y="62865"/>
                      <a:pt x="37147" y="51435"/>
                    </a:cubicBezTo>
                    <a:cubicBezTo>
                      <a:pt x="44767" y="36195"/>
                      <a:pt x="33338" y="15240"/>
                      <a:pt x="48577" y="0"/>
                    </a:cubicBezTo>
                    <a:close/>
                  </a:path>
                </a:pathLst>
              </a:custGeom>
              <a:solidFill>
                <a:srgbClr val="924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xmlns="" id="{0EE28F55-734D-43CA-B04E-72A23A09A252}"/>
                  </a:ext>
                </a:extLst>
              </p:cNvPr>
              <p:cNvSpPr/>
              <p:nvPr/>
            </p:nvSpPr>
            <p:spPr>
              <a:xfrm>
                <a:off x="8047569" y="-2476106"/>
                <a:ext cx="113129" cy="220980"/>
              </a:xfrm>
              <a:custGeom>
                <a:avLst/>
                <a:gdLst>
                  <a:gd name="connsiteX0" fmla="*/ 92263 w 113129"/>
                  <a:gd name="connsiteY0" fmla="*/ 220980 h 220980"/>
                  <a:gd name="connsiteX1" fmla="*/ 11301 w 113129"/>
                  <a:gd name="connsiteY1" fmla="*/ 164783 h 220980"/>
                  <a:gd name="connsiteX2" fmla="*/ 43686 w 113129"/>
                  <a:gd name="connsiteY2" fmla="*/ 33338 h 220980"/>
                  <a:gd name="connsiteX3" fmla="*/ 64641 w 113129"/>
                  <a:gd name="connsiteY3" fmla="*/ 0 h 220980"/>
                  <a:gd name="connsiteX4" fmla="*/ 90358 w 113129"/>
                  <a:gd name="connsiteY4" fmla="*/ 91440 h 220980"/>
                  <a:gd name="connsiteX5" fmla="*/ 101788 w 113129"/>
                  <a:gd name="connsiteY5" fmla="*/ 57150 h 220980"/>
                  <a:gd name="connsiteX6" fmla="*/ 108456 w 113129"/>
                  <a:gd name="connsiteY6" fmla="*/ 99060 h 220980"/>
                  <a:gd name="connsiteX7" fmla="*/ 111313 w 113129"/>
                  <a:gd name="connsiteY7" fmla="*/ 180975 h 220980"/>
                  <a:gd name="connsiteX8" fmla="*/ 92263 w 113129"/>
                  <a:gd name="connsiteY8" fmla="*/ 22098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129" h="220980">
                    <a:moveTo>
                      <a:pt x="92263" y="220980"/>
                    </a:moveTo>
                    <a:cubicBezTo>
                      <a:pt x="65593" y="200978"/>
                      <a:pt x="31303" y="193358"/>
                      <a:pt x="11301" y="164783"/>
                    </a:cubicBezTo>
                    <a:cubicBezTo>
                      <a:pt x="-12512" y="130493"/>
                      <a:pt x="2728" y="67628"/>
                      <a:pt x="43686" y="33338"/>
                    </a:cubicBezTo>
                    <a:cubicBezTo>
                      <a:pt x="56068" y="23813"/>
                      <a:pt x="64641" y="16193"/>
                      <a:pt x="64641" y="0"/>
                    </a:cubicBezTo>
                    <a:cubicBezTo>
                      <a:pt x="81786" y="27623"/>
                      <a:pt x="64641" y="65723"/>
                      <a:pt x="90358" y="91440"/>
                    </a:cubicBezTo>
                    <a:cubicBezTo>
                      <a:pt x="107503" y="82868"/>
                      <a:pt x="98931" y="68580"/>
                      <a:pt x="101788" y="57150"/>
                    </a:cubicBezTo>
                    <a:cubicBezTo>
                      <a:pt x="116076" y="69533"/>
                      <a:pt x="115123" y="86678"/>
                      <a:pt x="108456" y="99060"/>
                    </a:cubicBezTo>
                    <a:cubicBezTo>
                      <a:pt x="93216" y="127635"/>
                      <a:pt x="97978" y="154305"/>
                      <a:pt x="111313" y="180975"/>
                    </a:cubicBezTo>
                    <a:cubicBezTo>
                      <a:pt x="93216" y="188595"/>
                      <a:pt x="105598" y="211455"/>
                      <a:pt x="92263" y="220980"/>
                    </a:cubicBezTo>
                    <a:close/>
                  </a:path>
                </a:pathLst>
              </a:custGeom>
              <a:solidFill>
                <a:srgbClr val="8C47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xmlns="" id="{4296FA52-1FDE-41AD-81C7-94BF9A847A61}"/>
                  </a:ext>
                </a:extLst>
              </p:cNvPr>
              <p:cNvSpPr/>
              <p:nvPr/>
            </p:nvSpPr>
            <p:spPr>
              <a:xfrm>
                <a:off x="8801558" y="-3332404"/>
                <a:ext cx="188365" cy="599122"/>
              </a:xfrm>
              <a:custGeom>
                <a:avLst/>
                <a:gdLst>
                  <a:gd name="connsiteX0" fmla="*/ 177427 w 188365"/>
                  <a:gd name="connsiteY0" fmla="*/ 342900 h 599122"/>
                  <a:gd name="connsiteX1" fmla="*/ 186952 w 188365"/>
                  <a:gd name="connsiteY1" fmla="*/ 457200 h 599122"/>
                  <a:gd name="connsiteX2" fmla="*/ 177427 w 188365"/>
                  <a:gd name="connsiteY2" fmla="*/ 541973 h 599122"/>
                  <a:gd name="connsiteX3" fmla="*/ 167902 w 188365"/>
                  <a:gd name="connsiteY3" fmla="*/ 599123 h 599122"/>
                  <a:gd name="connsiteX4" fmla="*/ 129802 w 188365"/>
                  <a:gd name="connsiteY4" fmla="*/ 303848 h 599122"/>
                  <a:gd name="connsiteX5" fmla="*/ 113609 w 188365"/>
                  <a:gd name="connsiteY5" fmla="*/ 275273 h 599122"/>
                  <a:gd name="connsiteX6" fmla="*/ 12644 w 188365"/>
                  <a:gd name="connsiteY6" fmla="*/ 42863 h 599122"/>
                  <a:gd name="connsiteX7" fmla="*/ 5024 w 188365"/>
                  <a:gd name="connsiteY7" fmla="*/ 0 h 599122"/>
                  <a:gd name="connsiteX8" fmla="*/ 33599 w 188365"/>
                  <a:gd name="connsiteY8" fmla="*/ 8572 h 599122"/>
                  <a:gd name="connsiteX9" fmla="*/ 85987 w 188365"/>
                  <a:gd name="connsiteY9" fmla="*/ 72390 h 599122"/>
                  <a:gd name="connsiteX10" fmla="*/ 182189 w 188365"/>
                  <a:gd name="connsiteY10" fmla="*/ 324803 h 599122"/>
                  <a:gd name="connsiteX11" fmla="*/ 177427 w 188365"/>
                  <a:gd name="connsiteY11" fmla="*/ 342900 h 599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8365" h="599122">
                    <a:moveTo>
                      <a:pt x="177427" y="342900"/>
                    </a:moveTo>
                    <a:cubicBezTo>
                      <a:pt x="179332" y="381000"/>
                      <a:pt x="192667" y="418148"/>
                      <a:pt x="186952" y="457200"/>
                    </a:cubicBezTo>
                    <a:cubicBezTo>
                      <a:pt x="167902" y="483870"/>
                      <a:pt x="181237" y="514350"/>
                      <a:pt x="177427" y="541973"/>
                    </a:cubicBezTo>
                    <a:cubicBezTo>
                      <a:pt x="174569" y="561023"/>
                      <a:pt x="184094" y="581978"/>
                      <a:pt x="167902" y="599123"/>
                    </a:cubicBezTo>
                    <a:cubicBezTo>
                      <a:pt x="166949" y="499110"/>
                      <a:pt x="171712" y="398145"/>
                      <a:pt x="129802" y="303848"/>
                    </a:cubicBezTo>
                    <a:cubicBezTo>
                      <a:pt x="120277" y="297180"/>
                      <a:pt x="116467" y="286703"/>
                      <a:pt x="113609" y="275273"/>
                    </a:cubicBezTo>
                    <a:cubicBezTo>
                      <a:pt x="91702" y="192405"/>
                      <a:pt x="62174" y="113348"/>
                      <a:pt x="12644" y="42863"/>
                    </a:cubicBezTo>
                    <a:cubicBezTo>
                      <a:pt x="4072" y="30480"/>
                      <a:pt x="-6406" y="16193"/>
                      <a:pt x="5024" y="0"/>
                    </a:cubicBezTo>
                    <a:cubicBezTo>
                      <a:pt x="14549" y="2857"/>
                      <a:pt x="24074" y="5715"/>
                      <a:pt x="33599" y="8572"/>
                    </a:cubicBezTo>
                    <a:cubicBezTo>
                      <a:pt x="66937" y="16193"/>
                      <a:pt x="71699" y="48577"/>
                      <a:pt x="85987" y="72390"/>
                    </a:cubicBezTo>
                    <a:cubicBezTo>
                      <a:pt x="133612" y="150495"/>
                      <a:pt x="159329" y="237173"/>
                      <a:pt x="182189" y="324803"/>
                    </a:cubicBezTo>
                    <a:cubicBezTo>
                      <a:pt x="184094" y="332423"/>
                      <a:pt x="182189" y="338138"/>
                      <a:pt x="177427" y="34290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xmlns="" id="{34A1812A-EA8D-47D6-8FC6-5F677E62366B}"/>
                  </a:ext>
                </a:extLst>
              </p:cNvPr>
              <p:cNvSpPr/>
              <p:nvPr/>
            </p:nvSpPr>
            <p:spPr>
              <a:xfrm>
                <a:off x="8387488" y="-3321926"/>
                <a:ext cx="242264" cy="484822"/>
              </a:xfrm>
              <a:custGeom>
                <a:avLst/>
                <a:gdLst>
                  <a:gd name="connsiteX0" fmla="*/ 947 w 242264"/>
                  <a:gd name="connsiteY0" fmla="*/ 484823 h 484822"/>
                  <a:gd name="connsiteX1" fmla="*/ 19997 w 242264"/>
                  <a:gd name="connsiteY1" fmla="*/ 360998 h 484822"/>
                  <a:gd name="connsiteX2" fmla="*/ 19997 w 242264"/>
                  <a:gd name="connsiteY2" fmla="*/ 325755 h 484822"/>
                  <a:gd name="connsiteX3" fmla="*/ 170492 w 242264"/>
                  <a:gd name="connsiteY3" fmla="*/ 41910 h 484822"/>
                  <a:gd name="connsiteX4" fmla="*/ 220974 w 242264"/>
                  <a:gd name="connsiteY4" fmla="*/ 0 h 484822"/>
                  <a:gd name="connsiteX5" fmla="*/ 240024 w 242264"/>
                  <a:gd name="connsiteY5" fmla="*/ 8573 h 484822"/>
                  <a:gd name="connsiteX6" fmla="*/ 228594 w 242264"/>
                  <a:gd name="connsiteY6" fmla="*/ 47625 h 484822"/>
                  <a:gd name="connsiteX7" fmla="*/ 115247 w 242264"/>
                  <a:gd name="connsiteY7" fmla="*/ 243840 h 484822"/>
                  <a:gd name="connsiteX8" fmla="*/ 88577 w 242264"/>
                  <a:gd name="connsiteY8" fmla="*/ 275273 h 484822"/>
                  <a:gd name="connsiteX9" fmla="*/ 21902 w 242264"/>
                  <a:gd name="connsiteY9" fmla="*/ 465773 h 484822"/>
                  <a:gd name="connsiteX10" fmla="*/ 19997 w 242264"/>
                  <a:gd name="connsiteY10" fmla="*/ 457200 h 484822"/>
                  <a:gd name="connsiteX11" fmla="*/ 13329 w 242264"/>
                  <a:gd name="connsiteY11" fmla="*/ 461963 h 484822"/>
                  <a:gd name="connsiteX12" fmla="*/ 947 w 242264"/>
                  <a:gd name="connsiteY12" fmla="*/ 484823 h 48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2264" h="484822">
                    <a:moveTo>
                      <a:pt x="947" y="484823"/>
                    </a:moveTo>
                    <a:cubicBezTo>
                      <a:pt x="-4768" y="441960"/>
                      <a:pt x="17139" y="402908"/>
                      <a:pt x="19997" y="360998"/>
                    </a:cubicBezTo>
                    <a:cubicBezTo>
                      <a:pt x="9519" y="349568"/>
                      <a:pt x="15234" y="337185"/>
                      <a:pt x="19997" y="325755"/>
                    </a:cubicBezTo>
                    <a:cubicBezTo>
                      <a:pt x="60002" y="225743"/>
                      <a:pt x="111437" y="131445"/>
                      <a:pt x="170492" y="41910"/>
                    </a:cubicBezTo>
                    <a:cubicBezTo>
                      <a:pt x="182874" y="22860"/>
                      <a:pt x="200019" y="9525"/>
                      <a:pt x="220974" y="0"/>
                    </a:cubicBezTo>
                    <a:cubicBezTo>
                      <a:pt x="227642" y="2857"/>
                      <a:pt x="233357" y="5715"/>
                      <a:pt x="240024" y="8573"/>
                    </a:cubicBezTo>
                    <a:cubicBezTo>
                      <a:pt x="246692" y="24765"/>
                      <a:pt x="237167" y="37148"/>
                      <a:pt x="228594" y="47625"/>
                    </a:cubicBezTo>
                    <a:cubicBezTo>
                      <a:pt x="176207" y="104775"/>
                      <a:pt x="147632" y="176213"/>
                      <a:pt x="115247" y="243840"/>
                    </a:cubicBezTo>
                    <a:cubicBezTo>
                      <a:pt x="108579" y="256222"/>
                      <a:pt x="101912" y="269558"/>
                      <a:pt x="88577" y="275273"/>
                    </a:cubicBezTo>
                    <a:cubicBezTo>
                      <a:pt x="56192" y="335280"/>
                      <a:pt x="53334" y="405765"/>
                      <a:pt x="21902" y="465773"/>
                    </a:cubicBezTo>
                    <a:cubicBezTo>
                      <a:pt x="20949" y="462915"/>
                      <a:pt x="21902" y="459105"/>
                      <a:pt x="19997" y="457200"/>
                    </a:cubicBezTo>
                    <a:cubicBezTo>
                      <a:pt x="15234" y="452438"/>
                      <a:pt x="13329" y="457200"/>
                      <a:pt x="13329" y="461963"/>
                    </a:cubicBezTo>
                    <a:cubicBezTo>
                      <a:pt x="10472" y="471488"/>
                      <a:pt x="9519" y="480060"/>
                      <a:pt x="947" y="484823"/>
                    </a:cubicBezTo>
                    <a:close/>
                  </a:path>
                </a:pathLst>
              </a:custGeom>
              <a:solidFill>
                <a:srgbClr val="5C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xmlns="" id="{52FC26D5-AA44-4E6D-BF6D-235ECE32FCF4}"/>
                  </a:ext>
                </a:extLst>
              </p:cNvPr>
              <p:cNvSpPr/>
              <p:nvPr/>
            </p:nvSpPr>
            <p:spPr>
              <a:xfrm>
                <a:off x="8020561" y="-3142856"/>
                <a:ext cx="227568" cy="572717"/>
              </a:xfrm>
              <a:custGeom>
                <a:avLst/>
                <a:gdLst>
                  <a:gd name="connsiteX0" fmla="*/ 24974 w 227568"/>
                  <a:gd name="connsiteY0" fmla="*/ 467678 h 572717"/>
                  <a:gd name="connsiteX1" fmla="*/ 24974 w 227568"/>
                  <a:gd name="connsiteY1" fmla="*/ 562928 h 572717"/>
                  <a:gd name="connsiteX2" fmla="*/ 15449 w 227568"/>
                  <a:gd name="connsiteY2" fmla="*/ 571500 h 572717"/>
                  <a:gd name="connsiteX3" fmla="*/ 14496 w 227568"/>
                  <a:gd name="connsiteY3" fmla="*/ 562928 h 572717"/>
                  <a:gd name="connsiteX4" fmla="*/ 5924 w 227568"/>
                  <a:gd name="connsiteY4" fmla="*/ 381953 h 572717"/>
                  <a:gd name="connsiteX5" fmla="*/ 214521 w 227568"/>
                  <a:gd name="connsiteY5" fmla="*/ 0 h 572717"/>
                  <a:gd name="connsiteX6" fmla="*/ 221188 w 227568"/>
                  <a:gd name="connsiteY6" fmla="*/ 25717 h 572717"/>
                  <a:gd name="connsiteX7" fmla="*/ 44976 w 227568"/>
                  <a:gd name="connsiteY7" fmla="*/ 367665 h 572717"/>
                  <a:gd name="connsiteX8" fmla="*/ 24974 w 227568"/>
                  <a:gd name="connsiteY8" fmla="*/ 467678 h 57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568" h="572717">
                    <a:moveTo>
                      <a:pt x="24974" y="467678"/>
                    </a:moveTo>
                    <a:cubicBezTo>
                      <a:pt x="24974" y="499110"/>
                      <a:pt x="24974" y="531495"/>
                      <a:pt x="24974" y="562928"/>
                    </a:cubicBezTo>
                    <a:cubicBezTo>
                      <a:pt x="27831" y="572453"/>
                      <a:pt x="24021" y="574358"/>
                      <a:pt x="15449" y="571500"/>
                    </a:cubicBezTo>
                    <a:cubicBezTo>
                      <a:pt x="15449" y="568643"/>
                      <a:pt x="14496" y="565785"/>
                      <a:pt x="14496" y="562928"/>
                    </a:cubicBezTo>
                    <a:cubicBezTo>
                      <a:pt x="-3601" y="502920"/>
                      <a:pt x="-2649" y="442912"/>
                      <a:pt x="5924" y="381953"/>
                    </a:cubicBezTo>
                    <a:cubicBezTo>
                      <a:pt x="33546" y="231458"/>
                      <a:pt x="101174" y="103822"/>
                      <a:pt x="214521" y="0"/>
                    </a:cubicBezTo>
                    <a:cubicBezTo>
                      <a:pt x="239286" y="2857"/>
                      <a:pt x="221188" y="16192"/>
                      <a:pt x="221188" y="25717"/>
                    </a:cubicBezTo>
                    <a:cubicBezTo>
                      <a:pt x="143083" y="129540"/>
                      <a:pt x="74503" y="238125"/>
                      <a:pt x="44976" y="367665"/>
                    </a:cubicBezTo>
                    <a:cubicBezTo>
                      <a:pt x="37356" y="401003"/>
                      <a:pt x="33546" y="435293"/>
                      <a:pt x="24974" y="467678"/>
                    </a:cubicBezTo>
                    <a:close/>
                  </a:path>
                </a:pathLst>
              </a:custGeom>
              <a:solidFill>
                <a:srgbClr val="B97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xmlns="" id="{81C4CCB0-1195-401A-8E75-E81B7E49F672}"/>
                  </a:ext>
                </a:extLst>
              </p:cNvPr>
              <p:cNvSpPr/>
              <p:nvPr/>
            </p:nvSpPr>
            <p:spPr>
              <a:xfrm>
                <a:off x="9198059" y="-2560878"/>
                <a:ext cx="123648" cy="191452"/>
              </a:xfrm>
              <a:custGeom>
                <a:avLst/>
                <a:gdLst>
                  <a:gd name="connsiteX0" fmla="*/ 104775 w 123648"/>
                  <a:gd name="connsiteY0" fmla="*/ 190500 h 191452"/>
                  <a:gd name="connsiteX1" fmla="*/ 95250 w 123648"/>
                  <a:gd name="connsiteY1" fmla="*/ 191452 h 191452"/>
                  <a:gd name="connsiteX2" fmla="*/ 82868 w 123648"/>
                  <a:gd name="connsiteY2" fmla="*/ 84772 h 191452"/>
                  <a:gd name="connsiteX3" fmla="*/ 62865 w 123648"/>
                  <a:gd name="connsiteY3" fmla="*/ 50482 h 191452"/>
                  <a:gd name="connsiteX4" fmla="*/ 0 w 123648"/>
                  <a:gd name="connsiteY4" fmla="*/ 952 h 191452"/>
                  <a:gd name="connsiteX5" fmla="*/ 29528 w 123648"/>
                  <a:gd name="connsiteY5" fmla="*/ 0 h 191452"/>
                  <a:gd name="connsiteX6" fmla="*/ 39053 w 123648"/>
                  <a:gd name="connsiteY6" fmla="*/ 952 h 191452"/>
                  <a:gd name="connsiteX7" fmla="*/ 109538 w 123648"/>
                  <a:gd name="connsiteY7" fmla="*/ 126682 h 191452"/>
                  <a:gd name="connsiteX8" fmla="*/ 104775 w 123648"/>
                  <a:gd name="connsiteY8" fmla="*/ 190500 h 19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648" h="191452">
                    <a:moveTo>
                      <a:pt x="104775" y="190500"/>
                    </a:moveTo>
                    <a:cubicBezTo>
                      <a:pt x="101918" y="190500"/>
                      <a:pt x="99060" y="190500"/>
                      <a:pt x="95250" y="191452"/>
                    </a:cubicBezTo>
                    <a:cubicBezTo>
                      <a:pt x="81915" y="157163"/>
                      <a:pt x="61913" y="124777"/>
                      <a:pt x="82868" y="84772"/>
                    </a:cubicBezTo>
                    <a:cubicBezTo>
                      <a:pt x="90488" y="71438"/>
                      <a:pt x="73343" y="59055"/>
                      <a:pt x="62865" y="50482"/>
                    </a:cubicBezTo>
                    <a:cubicBezTo>
                      <a:pt x="42863" y="33338"/>
                      <a:pt x="20955" y="17145"/>
                      <a:pt x="0" y="952"/>
                    </a:cubicBezTo>
                    <a:cubicBezTo>
                      <a:pt x="9525" y="952"/>
                      <a:pt x="20003" y="0"/>
                      <a:pt x="29528" y="0"/>
                    </a:cubicBezTo>
                    <a:cubicBezTo>
                      <a:pt x="32385" y="0"/>
                      <a:pt x="36195" y="0"/>
                      <a:pt x="39053" y="952"/>
                    </a:cubicBezTo>
                    <a:cubicBezTo>
                      <a:pt x="133350" y="26670"/>
                      <a:pt x="135255" y="30480"/>
                      <a:pt x="109538" y="126682"/>
                    </a:cubicBezTo>
                    <a:cubicBezTo>
                      <a:pt x="104775" y="145732"/>
                      <a:pt x="105728" y="168592"/>
                      <a:pt x="104775" y="190500"/>
                    </a:cubicBezTo>
                    <a:close/>
                  </a:path>
                </a:pathLst>
              </a:custGeom>
              <a:solidFill>
                <a:srgbClr val="955D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xmlns="" id="{064F7BE3-5B12-4BF6-994A-99FC177046AC}"/>
                  </a:ext>
                </a:extLst>
              </p:cNvPr>
              <p:cNvSpPr/>
              <p:nvPr/>
            </p:nvSpPr>
            <p:spPr>
              <a:xfrm>
                <a:off x="8016960" y="-2760904"/>
                <a:ext cx="18097" cy="180975"/>
              </a:xfrm>
              <a:custGeom>
                <a:avLst/>
                <a:gdLst>
                  <a:gd name="connsiteX0" fmla="*/ 9525 w 18097"/>
                  <a:gd name="connsiteY0" fmla="*/ 0 h 180975"/>
                  <a:gd name="connsiteX1" fmla="*/ 18097 w 18097"/>
                  <a:gd name="connsiteY1" fmla="*/ 180975 h 180975"/>
                  <a:gd name="connsiteX2" fmla="*/ 0 w 18097"/>
                  <a:gd name="connsiteY2" fmla="*/ 152400 h 180975"/>
                  <a:gd name="connsiteX3" fmla="*/ 0 w 18097"/>
                  <a:gd name="connsiteY3" fmla="*/ 0 h 180975"/>
                  <a:gd name="connsiteX4" fmla="*/ 9525 w 18097"/>
                  <a:gd name="connsiteY4" fmla="*/ 0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" h="180975">
                    <a:moveTo>
                      <a:pt x="9525" y="0"/>
                    </a:moveTo>
                    <a:cubicBezTo>
                      <a:pt x="6667" y="60960"/>
                      <a:pt x="7620" y="120968"/>
                      <a:pt x="18097" y="180975"/>
                    </a:cubicBezTo>
                    <a:cubicBezTo>
                      <a:pt x="12383" y="171450"/>
                      <a:pt x="5715" y="161925"/>
                      <a:pt x="0" y="152400"/>
                    </a:cubicBezTo>
                    <a:cubicBezTo>
                      <a:pt x="0" y="101918"/>
                      <a:pt x="0" y="50482"/>
                      <a:pt x="0" y="0"/>
                    </a:cubicBezTo>
                    <a:cubicBezTo>
                      <a:pt x="2858" y="0"/>
                      <a:pt x="6667" y="0"/>
                      <a:pt x="9525" y="0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xmlns="" id="{DBDF296C-D5AD-452D-B825-867FA6831215}"/>
                  </a:ext>
                </a:extLst>
              </p:cNvPr>
              <p:cNvSpPr/>
              <p:nvPr/>
            </p:nvSpPr>
            <p:spPr>
              <a:xfrm>
                <a:off x="8036010" y="-2578976"/>
                <a:ext cx="37147" cy="50363"/>
              </a:xfrm>
              <a:custGeom>
                <a:avLst/>
                <a:gdLst>
                  <a:gd name="connsiteX0" fmla="*/ 0 w 37147"/>
                  <a:gd name="connsiteY0" fmla="*/ 8573 h 50363"/>
                  <a:gd name="connsiteX1" fmla="*/ 9525 w 37147"/>
                  <a:gd name="connsiteY1" fmla="*/ 0 h 50363"/>
                  <a:gd name="connsiteX2" fmla="*/ 37147 w 37147"/>
                  <a:gd name="connsiteY2" fmla="*/ 47625 h 50363"/>
                  <a:gd name="connsiteX3" fmla="*/ 0 w 37147"/>
                  <a:gd name="connsiteY3" fmla="*/ 8573 h 5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47" h="50363">
                    <a:moveTo>
                      <a:pt x="0" y="8573"/>
                    </a:moveTo>
                    <a:cubicBezTo>
                      <a:pt x="2858" y="5715"/>
                      <a:pt x="6667" y="2857"/>
                      <a:pt x="9525" y="0"/>
                    </a:cubicBezTo>
                    <a:cubicBezTo>
                      <a:pt x="20955" y="14288"/>
                      <a:pt x="35242" y="27623"/>
                      <a:pt x="37147" y="47625"/>
                    </a:cubicBezTo>
                    <a:cubicBezTo>
                      <a:pt x="8572" y="54292"/>
                      <a:pt x="5715" y="51435"/>
                      <a:pt x="0" y="8573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xmlns="" id="{065675DC-809C-4CB0-B470-4FB7A778F8B3}"/>
                  </a:ext>
                </a:extLst>
              </p:cNvPr>
              <p:cNvSpPr/>
              <p:nvPr/>
            </p:nvSpPr>
            <p:spPr>
              <a:xfrm>
                <a:off x="8093160" y="-2608503"/>
                <a:ext cx="48577" cy="48292"/>
              </a:xfrm>
              <a:custGeom>
                <a:avLst/>
                <a:gdLst>
                  <a:gd name="connsiteX0" fmla="*/ 0 w 48577"/>
                  <a:gd name="connsiteY0" fmla="*/ 47625 h 48292"/>
                  <a:gd name="connsiteX1" fmla="*/ 47625 w 48577"/>
                  <a:gd name="connsiteY1" fmla="*/ 0 h 48292"/>
                  <a:gd name="connsiteX2" fmla="*/ 48577 w 48577"/>
                  <a:gd name="connsiteY2" fmla="*/ 28575 h 48292"/>
                  <a:gd name="connsiteX3" fmla="*/ 0 w 48577"/>
                  <a:gd name="connsiteY3" fmla="*/ 47625 h 4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577" h="48292">
                    <a:moveTo>
                      <a:pt x="0" y="47625"/>
                    </a:moveTo>
                    <a:cubicBezTo>
                      <a:pt x="10477" y="26670"/>
                      <a:pt x="18097" y="2857"/>
                      <a:pt x="47625" y="0"/>
                    </a:cubicBezTo>
                    <a:cubicBezTo>
                      <a:pt x="47625" y="9525"/>
                      <a:pt x="47625" y="19050"/>
                      <a:pt x="48577" y="28575"/>
                    </a:cubicBezTo>
                    <a:cubicBezTo>
                      <a:pt x="32385" y="38100"/>
                      <a:pt x="20002" y="51435"/>
                      <a:pt x="0" y="47625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xmlns="" id="{CD03ADB6-B32A-4379-A91C-F080E1E9A804}"/>
                  </a:ext>
                </a:extLst>
              </p:cNvPr>
              <p:cNvSpPr/>
              <p:nvPr/>
            </p:nvSpPr>
            <p:spPr>
              <a:xfrm>
                <a:off x="8987865" y="-2865679"/>
                <a:ext cx="10813" cy="66675"/>
              </a:xfrm>
              <a:custGeom>
                <a:avLst/>
                <a:gdLst>
                  <a:gd name="connsiteX0" fmla="*/ 644 w 10813"/>
                  <a:gd name="connsiteY0" fmla="*/ 0 h 66675"/>
                  <a:gd name="connsiteX1" fmla="*/ 10169 w 10813"/>
                  <a:gd name="connsiteY1" fmla="*/ 66675 h 66675"/>
                  <a:gd name="connsiteX2" fmla="*/ 644 w 10813"/>
                  <a:gd name="connsiteY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13" h="66675">
                    <a:moveTo>
                      <a:pt x="644" y="0"/>
                    </a:moveTo>
                    <a:cubicBezTo>
                      <a:pt x="18742" y="20003"/>
                      <a:pt x="6359" y="44768"/>
                      <a:pt x="10169" y="66675"/>
                    </a:cubicBezTo>
                    <a:cubicBezTo>
                      <a:pt x="-7928" y="46673"/>
                      <a:pt x="4454" y="21907"/>
                      <a:pt x="644" y="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xmlns="" id="{E9BB0ED6-A3ED-4D4C-95DF-DC973F45160F}"/>
                  </a:ext>
                </a:extLst>
              </p:cNvPr>
              <p:cNvSpPr/>
              <p:nvPr/>
            </p:nvSpPr>
            <p:spPr>
              <a:xfrm>
                <a:off x="8997433" y="-2799004"/>
                <a:ext cx="10727" cy="57150"/>
              </a:xfrm>
              <a:custGeom>
                <a:avLst/>
                <a:gdLst>
                  <a:gd name="connsiteX0" fmla="*/ 601 w 10727"/>
                  <a:gd name="connsiteY0" fmla="*/ 0 h 57150"/>
                  <a:gd name="connsiteX1" fmla="*/ 10126 w 10727"/>
                  <a:gd name="connsiteY1" fmla="*/ 57150 h 57150"/>
                  <a:gd name="connsiteX2" fmla="*/ 601 w 10727"/>
                  <a:gd name="connsiteY2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27" h="57150">
                    <a:moveTo>
                      <a:pt x="601" y="0"/>
                    </a:moveTo>
                    <a:cubicBezTo>
                      <a:pt x="17746" y="17145"/>
                      <a:pt x="7269" y="38100"/>
                      <a:pt x="10126" y="57150"/>
                    </a:cubicBezTo>
                    <a:cubicBezTo>
                      <a:pt x="-7019" y="40957"/>
                      <a:pt x="3459" y="19050"/>
                      <a:pt x="601" y="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xmlns="" id="{36DC601D-8E88-4416-AD79-136CA64B24DC}"/>
                  </a:ext>
                </a:extLst>
              </p:cNvPr>
              <p:cNvSpPr/>
              <p:nvPr/>
            </p:nvSpPr>
            <p:spPr>
              <a:xfrm>
                <a:off x="8465931" y="-3333219"/>
                <a:ext cx="465428" cy="583064"/>
              </a:xfrm>
              <a:custGeom>
                <a:avLst/>
                <a:gdLst>
                  <a:gd name="connsiteX0" fmla="*/ 8228 w 465428"/>
                  <a:gd name="connsiteY0" fmla="*/ 286565 h 583064"/>
                  <a:gd name="connsiteX1" fmla="*/ 160628 w 465428"/>
                  <a:gd name="connsiteY1" fmla="*/ 19865 h 583064"/>
                  <a:gd name="connsiteX2" fmla="*/ 253021 w 465428"/>
                  <a:gd name="connsiteY2" fmla="*/ 815 h 583064"/>
                  <a:gd name="connsiteX3" fmla="*/ 341603 w 465428"/>
                  <a:gd name="connsiteY3" fmla="*/ 1768 h 583064"/>
                  <a:gd name="connsiteX4" fmla="*/ 457808 w 465428"/>
                  <a:gd name="connsiteY4" fmla="*/ 259895 h 583064"/>
                  <a:gd name="connsiteX5" fmla="*/ 465428 w 465428"/>
                  <a:gd name="connsiteY5" fmla="*/ 305615 h 583064"/>
                  <a:gd name="connsiteX6" fmla="*/ 455903 w 465428"/>
                  <a:gd name="connsiteY6" fmla="*/ 394198 h 583064"/>
                  <a:gd name="connsiteX7" fmla="*/ 266356 w 465428"/>
                  <a:gd name="connsiteY7" fmla="*/ 582793 h 583064"/>
                  <a:gd name="connsiteX8" fmla="*/ 115861 w 465428"/>
                  <a:gd name="connsiteY8" fmla="*/ 571363 h 583064"/>
                  <a:gd name="connsiteX9" fmla="*/ 46328 w 465428"/>
                  <a:gd name="connsiteY9" fmla="*/ 527548 h 583064"/>
                  <a:gd name="connsiteX10" fmla="*/ 5371 w 465428"/>
                  <a:gd name="connsiteY10" fmla="*/ 349430 h 583064"/>
                  <a:gd name="connsiteX11" fmla="*/ 8228 w 465428"/>
                  <a:gd name="connsiteY11" fmla="*/ 286565 h 58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5428" h="583064">
                    <a:moveTo>
                      <a:pt x="8228" y="286565"/>
                    </a:moveTo>
                    <a:cubicBezTo>
                      <a:pt x="47281" y="190363"/>
                      <a:pt x="94906" y="99875"/>
                      <a:pt x="160628" y="19865"/>
                    </a:cubicBezTo>
                    <a:cubicBezTo>
                      <a:pt x="186346" y="-8710"/>
                      <a:pt x="221588" y="2720"/>
                      <a:pt x="253021" y="815"/>
                    </a:cubicBezTo>
                    <a:cubicBezTo>
                      <a:pt x="282548" y="-1090"/>
                      <a:pt x="312076" y="815"/>
                      <a:pt x="341603" y="1768"/>
                    </a:cubicBezTo>
                    <a:cubicBezTo>
                      <a:pt x="386371" y="84635"/>
                      <a:pt x="438758" y="164645"/>
                      <a:pt x="457808" y="259895"/>
                    </a:cubicBezTo>
                    <a:cubicBezTo>
                      <a:pt x="460666" y="275135"/>
                      <a:pt x="465428" y="290375"/>
                      <a:pt x="465428" y="305615"/>
                    </a:cubicBezTo>
                    <a:cubicBezTo>
                      <a:pt x="449236" y="333238"/>
                      <a:pt x="453998" y="364670"/>
                      <a:pt x="455903" y="394198"/>
                    </a:cubicBezTo>
                    <a:cubicBezTo>
                      <a:pt x="463523" y="501830"/>
                      <a:pt x="363511" y="578030"/>
                      <a:pt x="266356" y="582793"/>
                    </a:cubicBezTo>
                    <a:cubicBezTo>
                      <a:pt x="214921" y="584698"/>
                      <a:pt x="165391" y="576125"/>
                      <a:pt x="115861" y="571363"/>
                    </a:cubicBezTo>
                    <a:cubicBezTo>
                      <a:pt x="87286" y="568505"/>
                      <a:pt x="61568" y="554218"/>
                      <a:pt x="46328" y="527548"/>
                    </a:cubicBezTo>
                    <a:cubicBezTo>
                      <a:pt x="14896" y="472303"/>
                      <a:pt x="-11774" y="416105"/>
                      <a:pt x="5371" y="349430"/>
                    </a:cubicBezTo>
                    <a:cubicBezTo>
                      <a:pt x="12038" y="329428"/>
                      <a:pt x="8228" y="307520"/>
                      <a:pt x="8228" y="286565"/>
                    </a:cubicBezTo>
                    <a:close/>
                  </a:path>
                </a:pathLst>
              </a:custGeom>
              <a:solidFill>
                <a:srgbClr val="8A3E0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xmlns="" id="{589A6287-9232-416B-B6DE-04E425153CA0}"/>
                  </a:ext>
                </a:extLst>
              </p:cNvPr>
              <p:cNvSpPr/>
              <p:nvPr/>
            </p:nvSpPr>
            <p:spPr>
              <a:xfrm>
                <a:off x="8178791" y="-3323003"/>
                <a:ext cx="428718" cy="531798"/>
              </a:xfrm>
              <a:custGeom>
                <a:avLst/>
                <a:gdLst>
                  <a:gd name="connsiteX0" fmla="*/ 428719 w 428718"/>
                  <a:gd name="connsiteY0" fmla="*/ 1077 h 531798"/>
                  <a:gd name="connsiteX1" fmla="*/ 228694 w 428718"/>
                  <a:gd name="connsiteY1" fmla="*/ 362074 h 531798"/>
                  <a:gd name="connsiteX2" fmla="*/ 146779 w 428718"/>
                  <a:gd name="connsiteY2" fmla="*/ 487804 h 531798"/>
                  <a:gd name="connsiteX3" fmla="*/ 44861 w 428718"/>
                  <a:gd name="connsiteY3" fmla="*/ 525904 h 531798"/>
                  <a:gd name="connsiteX4" fmla="*/ 94 w 428718"/>
                  <a:gd name="connsiteY4" fmla="*/ 429702 h 531798"/>
                  <a:gd name="connsiteX5" fmla="*/ 94 w 428718"/>
                  <a:gd name="connsiteY5" fmla="*/ 410652 h 531798"/>
                  <a:gd name="connsiteX6" fmla="*/ 139159 w 428718"/>
                  <a:gd name="connsiteY6" fmla="*/ 169669 h 531798"/>
                  <a:gd name="connsiteX7" fmla="*/ 239171 w 428718"/>
                  <a:gd name="connsiteY7" fmla="*/ 78229 h 531798"/>
                  <a:gd name="connsiteX8" fmla="*/ 267746 w 428718"/>
                  <a:gd name="connsiteY8" fmla="*/ 59179 h 531798"/>
                  <a:gd name="connsiteX9" fmla="*/ 428719 w 428718"/>
                  <a:gd name="connsiteY9" fmla="*/ 1077 h 53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718" h="531798">
                    <a:moveTo>
                      <a:pt x="428719" y="1077"/>
                    </a:moveTo>
                    <a:cubicBezTo>
                      <a:pt x="339184" y="108709"/>
                      <a:pt x="278224" y="232534"/>
                      <a:pt x="228694" y="362074"/>
                    </a:cubicBezTo>
                    <a:cubicBezTo>
                      <a:pt x="200119" y="403032"/>
                      <a:pt x="182021" y="450657"/>
                      <a:pt x="146779" y="487804"/>
                    </a:cubicBezTo>
                    <a:cubicBezTo>
                      <a:pt x="118204" y="517332"/>
                      <a:pt x="86771" y="544002"/>
                      <a:pt x="44861" y="525904"/>
                    </a:cubicBezTo>
                    <a:cubicBezTo>
                      <a:pt x="4856" y="508759"/>
                      <a:pt x="-859" y="468754"/>
                      <a:pt x="94" y="429702"/>
                    </a:cubicBezTo>
                    <a:cubicBezTo>
                      <a:pt x="94" y="423034"/>
                      <a:pt x="94" y="417319"/>
                      <a:pt x="94" y="410652"/>
                    </a:cubicBezTo>
                    <a:cubicBezTo>
                      <a:pt x="25811" y="318259"/>
                      <a:pt x="78199" y="242059"/>
                      <a:pt x="139159" y="169669"/>
                    </a:cubicBezTo>
                    <a:cubicBezTo>
                      <a:pt x="168686" y="134427"/>
                      <a:pt x="214406" y="118234"/>
                      <a:pt x="239171" y="78229"/>
                    </a:cubicBezTo>
                    <a:cubicBezTo>
                      <a:pt x="252506" y="78229"/>
                      <a:pt x="262031" y="70609"/>
                      <a:pt x="267746" y="59179"/>
                    </a:cubicBezTo>
                    <a:cubicBezTo>
                      <a:pt x="321086" y="37272"/>
                      <a:pt x="365854" y="-7496"/>
                      <a:pt x="428719" y="1077"/>
                    </a:cubicBezTo>
                    <a:close/>
                  </a:path>
                </a:pathLst>
              </a:custGeom>
              <a:solidFill>
                <a:srgbClr val="893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xmlns="" id="{F06FB53E-A42A-4D19-A2CA-9086554C60CE}"/>
                  </a:ext>
                </a:extLst>
              </p:cNvPr>
              <p:cNvSpPr/>
              <p:nvPr/>
            </p:nvSpPr>
            <p:spPr>
              <a:xfrm>
                <a:off x="9002158" y="-3294303"/>
                <a:ext cx="423549" cy="488968"/>
              </a:xfrm>
              <a:custGeom>
                <a:avLst/>
                <a:gdLst>
                  <a:gd name="connsiteX0" fmla="*/ 262577 w 423549"/>
                  <a:gd name="connsiteY0" fmla="*/ 371475 h 488968"/>
                  <a:gd name="connsiteX1" fmla="*/ 10164 w 423549"/>
                  <a:gd name="connsiteY1" fmla="*/ 26670 h 488968"/>
                  <a:gd name="connsiteX2" fmla="*/ 4450 w 423549"/>
                  <a:gd name="connsiteY2" fmla="*/ 0 h 488968"/>
                  <a:gd name="connsiteX3" fmla="*/ 423550 w 423549"/>
                  <a:gd name="connsiteY3" fmla="*/ 438150 h 488968"/>
                  <a:gd name="connsiteX4" fmla="*/ 365447 w 423549"/>
                  <a:gd name="connsiteY4" fmla="*/ 471488 h 488968"/>
                  <a:gd name="connsiteX5" fmla="*/ 299725 w 423549"/>
                  <a:gd name="connsiteY5" fmla="*/ 405765 h 488968"/>
                  <a:gd name="connsiteX6" fmla="*/ 262577 w 423549"/>
                  <a:gd name="connsiteY6" fmla="*/ 371475 h 48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3549" h="488968">
                    <a:moveTo>
                      <a:pt x="262577" y="371475"/>
                    </a:moveTo>
                    <a:cubicBezTo>
                      <a:pt x="198760" y="241935"/>
                      <a:pt x="121607" y="120968"/>
                      <a:pt x="10164" y="26670"/>
                    </a:cubicBezTo>
                    <a:cubicBezTo>
                      <a:pt x="-2218" y="16192"/>
                      <a:pt x="-2218" y="15240"/>
                      <a:pt x="4450" y="0"/>
                    </a:cubicBezTo>
                    <a:cubicBezTo>
                      <a:pt x="216857" y="77152"/>
                      <a:pt x="354017" y="225743"/>
                      <a:pt x="423550" y="438150"/>
                    </a:cubicBezTo>
                    <a:cubicBezTo>
                      <a:pt x="418787" y="498157"/>
                      <a:pt x="415929" y="499110"/>
                      <a:pt x="365447" y="471488"/>
                    </a:cubicBezTo>
                    <a:cubicBezTo>
                      <a:pt x="337825" y="455295"/>
                      <a:pt x="313060" y="435293"/>
                      <a:pt x="299725" y="405765"/>
                    </a:cubicBezTo>
                    <a:cubicBezTo>
                      <a:pt x="293057" y="388620"/>
                      <a:pt x="275912" y="381953"/>
                      <a:pt x="262577" y="371475"/>
                    </a:cubicBezTo>
                    <a:close/>
                  </a:path>
                </a:pathLst>
              </a:custGeom>
              <a:solidFill>
                <a:srgbClr val="873E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xmlns="" id="{8126DFD3-AA6E-42EF-9140-038E9680C64C}"/>
                  </a:ext>
                </a:extLst>
              </p:cNvPr>
              <p:cNvSpPr/>
              <p:nvPr/>
            </p:nvSpPr>
            <p:spPr>
              <a:xfrm>
                <a:off x="8835157" y="-3327771"/>
                <a:ext cx="133350" cy="72882"/>
              </a:xfrm>
              <a:custGeom>
                <a:avLst/>
                <a:gdLst>
                  <a:gd name="connsiteX0" fmla="*/ 39052 w 133350"/>
                  <a:gd name="connsiteY0" fmla="*/ 71567 h 72882"/>
                  <a:gd name="connsiteX1" fmla="*/ 0 w 133350"/>
                  <a:gd name="connsiteY1" fmla="*/ 4892 h 72882"/>
                  <a:gd name="connsiteX2" fmla="*/ 104775 w 133350"/>
                  <a:gd name="connsiteY2" fmla="*/ 33467 h 72882"/>
                  <a:gd name="connsiteX3" fmla="*/ 133350 w 133350"/>
                  <a:gd name="connsiteY3" fmla="*/ 62042 h 72882"/>
                  <a:gd name="connsiteX4" fmla="*/ 39052 w 133350"/>
                  <a:gd name="connsiteY4" fmla="*/ 71567 h 7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72882">
                    <a:moveTo>
                      <a:pt x="39052" y="71567"/>
                    </a:moveTo>
                    <a:cubicBezTo>
                      <a:pt x="30480" y="46802"/>
                      <a:pt x="17145" y="24895"/>
                      <a:pt x="0" y="4892"/>
                    </a:cubicBezTo>
                    <a:cubicBezTo>
                      <a:pt x="41910" y="-12253"/>
                      <a:pt x="71438" y="20132"/>
                      <a:pt x="104775" y="33467"/>
                    </a:cubicBezTo>
                    <a:cubicBezTo>
                      <a:pt x="114300" y="42992"/>
                      <a:pt x="123825" y="52517"/>
                      <a:pt x="133350" y="62042"/>
                    </a:cubicBezTo>
                    <a:cubicBezTo>
                      <a:pt x="104775" y="79187"/>
                      <a:pt x="71438" y="70615"/>
                      <a:pt x="39052" y="71567"/>
                    </a:cubicBezTo>
                    <a:close/>
                  </a:path>
                </a:pathLst>
              </a:custGeom>
              <a:solidFill>
                <a:srgbClr val="7441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xmlns="" id="{DD2972B3-F52C-4131-8ADB-07FF6D0A2619}"/>
                  </a:ext>
                </a:extLst>
              </p:cNvPr>
              <p:cNvSpPr/>
              <p:nvPr/>
            </p:nvSpPr>
            <p:spPr>
              <a:xfrm>
                <a:off x="9354872" y="-2187498"/>
                <a:ext cx="201932" cy="180845"/>
              </a:xfrm>
              <a:custGeom>
                <a:avLst/>
                <a:gdLst>
                  <a:gd name="connsiteX0" fmla="*/ 41307 w 201932"/>
                  <a:gd name="connsiteY0" fmla="*/ 0 h 180845"/>
                  <a:gd name="connsiteX1" fmla="*/ 195612 w 201932"/>
                  <a:gd name="connsiteY1" fmla="*/ 100965 h 180845"/>
                  <a:gd name="connsiteX2" fmla="*/ 160370 w 201932"/>
                  <a:gd name="connsiteY2" fmla="*/ 173355 h 180845"/>
                  <a:gd name="connsiteX3" fmla="*/ 123222 w 201932"/>
                  <a:gd name="connsiteY3" fmla="*/ 155258 h 180845"/>
                  <a:gd name="connsiteX4" fmla="*/ 19399 w 201932"/>
                  <a:gd name="connsiteY4" fmla="*/ 44767 h 180845"/>
                  <a:gd name="connsiteX5" fmla="*/ 2255 w 201932"/>
                  <a:gd name="connsiteY5" fmla="*/ 15240 h 180845"/>
                  <a:gd name="connsiteX6" fmla="*/ 41307 w 201932"/>
                  <a:gd name="connsiteY6" fmla="*/ 0 h 18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932" h="180845">
                    <a:moveTo>
                      <a:pt x="41307" y="0"/>
                    </a:moveTo>
                    <a:cubicBezTo>
                      <a:pt x="94647" y="30480"/>
                      <a:pt x="159417" y="47625"/>
                      <a:pt x="195612" y="100965"/>
                    </a:cubicBezTo>
                    <a:cubicBezTo>
                      <a:pt x="216567" y="132397"/>
                      <a:pt x="180372" y="154305"/>
                      <a:pt x="160370" y="173355"/>
                    </a:cubicBezTo>
                    <a:cubicBezTo>
                      <a:pt x="138462" y="194310"/>
                      <a:pt x="130842" y="165735"/>
                      <a:pt x="123222" y="155258"/>
                    </a:cubicBezTo>
                    <a:cubicBezTo>
                      <a:pt x="93695" y="114300"/>
                      <a:pt x="52737" y="82867"/>
                      <a:pt x="19399" y="44767"/>
                    </a:cubicBezTo>
                    <a:cubicBezTo>
                      <a:pt x="11780" y="36195"/>
                      <a:pt x="-6318" y="27623"/>
                      <a:pt x="2255" y="15240"/>
                    </a:cubicBezTo>
                    <a:cubicBezTo>
                      <a:pt x="7970" y="6667"/>
                      <a:pt x="26067" y="5715"/>
                      <a:pt x="41307" y="0"/>
                    </a:cubicBezTo>
                    <a:close/>
                  </a:path>
                </a:pathLst>
              </a:custGeom>
              <a:solidFill>
                <a:srgbClr val="783B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xmlns="" id="{E1FE4AEC-B3FC-4CB8-9049-9280BB289D49}"/>
                  </a:ext>
                </a:extLst>
              </p:cNvPr>
              <p:cNvSpPr/>
              <p:nvPr/>
            </p:nvSpPr>
            <p:spPr>
              <a:xfrm>
                <a:off x="9279790" y="-2155558"/>
                <a:ext cx="176094" cy="203862"/>
              </a:xfrm>
              <a:custGeom>
                <a:avLst/>
                <a:gdLst>
                  <a:gd name="connsiteX0" fmla="*/ 70669 w 176094"/>
                  <a:gd name="connsiteY0" fmla="*/ 23304 h 203862"/>
                  <a:gd name="connsiteX1" fmla="*/ 175444 w 176094"/>
                  <a:gd name="connsiteY1" fmla="*/ 137604 h 203862"/>
                  <a:gd name="connsiteX2" fmla="*/ 126867 w 176094"/>
                  <a:gd name="connsiteY2" fmla="*/ 202375 h 203862"/>
                  <a:gd name="connsiteX3" fmla="*/ 66859 w 176094"/>
                  <a:gd name="connsiteY3" fmla="*/ 161417 h 203862"/>
                  <a:gd name="connsiteX4" fmla="*/ 12567 w 176094"/>
                  <a:gd name="connsiteY4" fmla="*/ 62357 h 203862"/>
                  <a:gd name="connsiteX5" fmla="*/ 3042 w 176094"/>
                  <a:gd name="connsiteY5" fmla="*/ 24257 h 203862"/>
                  <a:gd name="connsiteX6" fmla="*/ 25902 w 176094"/>
                  <a:gd name="connsiteY6" fmla="*/ 1397 h 203862"/>
                  <a:gd name="connsiteX7" fmla="*/ 70669 w 176094"/>
                  <a:gd name="connsiteY7" fmla="*/ 23304 h 20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94" h="203862">
                    <a:moveTo>
                      <a:pt x="70669" y="23304"/>
                    </a:moveTo>
                    <a:cubicBezTo>
                      <a:pt x="105912" y="60452"/>
                      <a:pt x="154489" y="87122"/>
                      <a:pt x="175444" y="137604"/>
                    </a:cubicBezTo>
                    <a:cubicBezTo>
                      <a:pt x="180207" y="174752"/>
                      <a:pt x="158299" y="194754"/>
                      <a:pt x="126867" y="202375"/>
                    </a:cubicBezTo>
                    <a:cubicBezTo>
                      <a:pt x="95434" y="209994"/>
                      <a:pt x="82099" y="187134"/>
                      <a:pt x="66859" y="161417"/>
                    </a:cubicBezTo>
                    <a:cubicBezTo>
                      <a:pt x="47809" y="129032"/>
                      <a:pt x="34474" y="92837"/>
                      <a:pt x="12567" y="62357"/>
                    </a:cubicBezTo>
                    <a:cubicBezTo>
                      <a:pt x="5899" y="50927"/>
                      <a:pt x="1137" y="38544"/>
                      <a:pt x="3042" y="24257"/>
                    </a:cubicBezTo>
                    <a:cubicBezTo>
                      <a:pt x="-6483" y="444"/>
                      <a:pt x="7804" y="-2413"/>
                      <a:pt x="25902" y="1397"/>
                    </a:cubicBezTo>
                    <a:cubicBezTo>
                      <a:pt x="42094" y="5207"/>
                      <a:pt x="56382" y="15684"/>
                      <a:pt x="70669" y="23304"/>
                    </a:cubicBezTo>
                    <a:close/>
                  </a:path>
                </a:pathLst>
              </a:custGeom>
              <a:solidFill>
                <a:srgbClr val="853E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xmlns="" id="{AC21E37C-FCE4-4932-A5DC-E3B23BB75973}"/>
                  </a:ext>
                </a:extLst>
              </p:cNvPr>
              <p:cNvSpPr/>
              <p:nvPr/>
            </p:nvSpPr>
            <p:spPr>
              <a:xfrm>
                <a:off x="9293309" y="-2094153"/>
                <a:ext cx="186024" cy="165053"/>
              </a:xfrm>
              <a:custGeom>
                <a:avLst/>
                <a:gdLst>
                  <a:gd name="connsiteX0" fmla="*/ 0 w 186024"/>
                  <a:gd name="connsiteY0" fmla="*/ 0 h 165053"/>
                  <a:gd name="connsiteX1" fmla="*/ 61913 w 186024"/>
                  <a:gd name="connsiteY1" fmla="*/ 91440 h 165053"/>
                  <a:gd name="connsiteX2" fmla="*/ 153353 w 186024"/>
                  <a:gd name="connsiteY2" fmla="*/ 92392 h 165053"/>
                  <a:gd name="connsiteX3" fmla="*/ 161925 w 186024"/>
                  <a:gd name="connsiteY3" fmla="*/ 76200 h 165053"/>
                  <a:gd name="connsiteX4" fmla="*/ 162878 w 186024"/>
                  <a:gd name="connsiteY4" fmla="*/ 136208 h 165053"/>
                  <a:gd name="connsiteX5" fmla="*/ 46673 w 186024"/>
                  <a:gd name="connsiteY5" fmla="*/ 107633 h 165053"/>
                  <a:gd name="connsiteX6" fmla="*/ 0 w 186024"/>
                  <a:gd name="connsiteY6" fmla="*/ 0 h 165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024" h="165053">
                    <a:moveTo>
                      <a:pt x="0" y="0"/>
                    </a:moveTo>
                    <a:cubicBezTo>
                      <a:pt x="33338" y="20955"/>
                      <a:pt x="40958" y="60960"/>
                      <a:pt x="61913" y="91440"/>
                    </a:cubicBezTo>
                    <a:cubicBezTo>
                      <a:pt x="98108" y="144780"/>
                      <a:pt x="120015" y="147638"/>
                      <a:pt x="153353" y="92392"/>
                    </a:cubicBezTo>
                    <a:cubicBezTo>
                      <a:pt x="156210" y="86677"/>
                      <a:pt x="159068" y="80963"/>
                      <a:pt x="161925" y="76200"/>
                    </a:cubicBezTo>
                    <a:cubicBezTo>
                      <a:pt x="197168" y="95250"/>
                      <a:pt x="190500" y="115252"/>
                      <a:pt x="162878" y="136208"/>
                    </a:cubicBezTo>
                    <a:cubicBezTo>
                      <a:pt x="105728" y="180975"/>
                      <a:pt x="80963" y="175260"/>
                      <a:pt x="46673" y="107633"/>
                    </a:cubicBezTo>
                    <a:cubicBezTo>
                      <a:pt x="28575" y="73342"/>
                      <a:pt x="6668" y="40005"/>
                      <a:pt x="0" y="0"/>
                    </a:cubicBezTo>
                    <a:close/>
                  </a:path>
                </a:pathLst>
              </a:custGeom>
              <a:solidFill>
                <a:srgbClr val="7242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xmlns="" id="{13570BE2-DFCD-4AB6-BA6C-09A556B0DC06}"/>
                  </a:ext>
                </a:extLst>
              </p:cNvPr>
              <p:cNvSpPr/>
              <p:nvPr/>
            </p:nvSpPr>
            <p:spPr>
              <a:xfrm>
                <a:off x="9084712" y="-2159876"/>
                <a:ext cx="161925" cy="135255"/>
              </a:xfrm>
              <a:custGeom>
                <a:avLst/>
                <a:gdLst>
                  <a:gd name="connsiteX0" fmla="*/ 0 w 161925"/>
                  <a:gd name="connsiteY0" fmla="*/ 135255 h 135255"/>
                  <a:gd name="connsiteX1" fmla="*/ 161925 w 161925"/>
                  <a:gd name="connsiteY1" fmla="*/ 0 h 135255"/>
                  <a:gd name="connsiteX2" fmla="*/ 0 w 161925"/>
                  <a:gd name="connsiteY2" fmla="*/ 135255 h 135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35255">
                    <a:moveTo>
                      <a:pt x="0" y="135255"/>
                    </a:moveTo>
                    <a:cubicBezTo>
                      <a:pt x="31433" y="62865"/>
                      <a:pt x="103822" y="40005"/>
                      <a:pt x="161925" y="0"/>
                    </a:cubicBezTo>
                    <a:cubicBezTo>
                      <a:pt x="124778" y="65723"/>
                      <a:pt x="70485" y="109537"/>
                      <a:pt x="0" y="135255"/>
                    </a:cubicBezTo>
                    <a:close/>
                  </a:path>
                </a:pathLst>
              </a:custGeom>
              <a:solidFill>
                <a:srgbClr val="925D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xmlns="" id="{4FE34857-592B-4FDB-94DC-F5262CEDA304}"/>
                  </a:ext>
                </a:extLst>
              </p:cNvPr>
              <p:cNvSpPr/>
              <p:nvPr/>
            </p:nvSpPr>
            <p:spPr>
              <a:xfrm>
                <a:off x="8834205" y="-1968423"/>
                <a:ext cx="153352" cy="106781"/>
              </a:xfrm>
              <a:custGeom>
                <a:avLst/>
                <a:gdLst>
                  <a:gd name="connsiteX0" fmla="*/ 67628 w 153352"/>
                  <a:gd name="connsiteY0" fmla="*/ 9525 h 106781"/>
                  <a:gd name="connsiteX1" fmla="*/ 107632 w 153352"/>
                  <a:gd name="connsiteY1" fmla="*/ 0 h 106781"/>
                  <a:gd name="connsiteX2" fmla="*/ 153353 w 153352"/>
                  <a:gd name="connsiteY2" fmla="*/ 24765 h 106781"/>
                  <a:gd name="connsiteX3" fmla="*/ 152400 w 153352"/>
                  <a:gd name="connsiteY3" fmla="*/ 29528 h 106781"/>
                  <a:gd name="connsiteX4" fmla="*/ 106680 w 153352"/>
                  <a:gd name="connsiteY4" fmla="*/ 49530 h 106781"/>
                  <a:gd name="connsiteX5" fmla="*/ 94297 w 153352"/>
                  <a:gd name="connsiteY5" fmla="*/ 62865 h 106781"/>
                  <a:gd name="connsiteX6" fmla="*/ 77153 w 153352"/>
                  <a:gd name="connsiteY6" fmla="*/ 92392 h 106781"/>
                  <a:gd name="connsiteX7" fmla="*/ 65722 w 153352"/>
                  <a:gd name="connsiteY7" fmla="*/ 106680 h 106781"/>
                  <a:gd name="connsiteX8" fmla="*/ 33338 w 153352"/>
                  <a:gd name="connsiteY8" fmla="*/ 87630 h 106781"/>
                  <a:gd name="connsiteX9" fmla="*/ 0 w 153352"/>
                  <a:gd name="connsiteY9" fmla="*/ 32385 h 106781"/>
                  <a:gd name="connsiteX10" fmla="*/ 67628 w 153352"/>
                  <a:gd name="connsiteY10" fmla="*/ 9525 h 10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3352" h="106781">
                    <a:moveTo>
                      <a:pt x="67628" y="9525"/>
                    </a:moveTo>
                    <a:cubicBezTo>
                      <a:pt x="80963" y="6667"/>
                      <a:pt x="94297" y="2858"/>
                      <a:pt x="107632" y="0"/>
                    </a:cubicBezTo>
                    <a:cubicBezTo>
                      <a:pt x="120015" y="14288"/>
                      <a:pt x="145732" y="2858"/>
                      <a:pt x="153353" y="24765"/>
                    </a:cubicBezTo>
                    <a:cubicBezTo>
                      <a:pt x="152400" y="26670"/>
                      <a:pt x="152400" y="27622"/>
                      <a:pt x="152400" y="29528"/>
                    </a:cubicBezTo>
                    <a:cubicBezTo>
                      <a:pt x="138113" y="39053"/>
                      <a:pt x="118110" y="33338"/>
                      <a:pt x="106680" y="49530"/>
                    </a:cubicBezTo>
                    <a:cubicBezTo>
                      <a:pt x="102870" y="54292"/>
                      <a:pt x="99060" y="58103"/>
                      <a:pt x="94297" y="62865"/>
                    </a:cubicBezTo>
                    <a:cubicBezTo>
                      <a:pt x="84772" y="70485"/>
                      <a:pt x="80010" y="80963"/>
                      <a:pt x="77153" y="92392"/>
                    </a:cubicBezTo>
                    <a:cubicBezTo>
                      <a:pt x="75247" y="99060"/>
                      <a:pt x="71438" y="103822"/>
                      <a:pt x="65722" y="106680"/>
                    </a:cubicBezTo>
                    <a:cubicBezTo>
                      <a:pt x="50482" y="107633"/>
                      <a:pt x="40005" y="101917"/>
                      <a:pt x="33338" y="87630"/>
                    </a:cubicBezTo>
                    <a:cubicBezTo>
                      <a:pt x="41910" y="57150"/>
                      <a:pt x="16192" y="48578"/>
                      <a:pt x="0" y="32385"/>
                    </a:cubicBezTo>
                    <a:cubicBezTo>
                      <a:pt x="17145" y="7620"/>
                      <a:pt x="48578" y="26670"/>
                      <a:pt x="67628" y="9525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xmlns="" id="{9F507308-F67F-4265-A7BC-0637838ECA5F}"/>
                  </a:ext>
                </a:extLst>
              </p:cNvPr>
              <p:cNvSpPr/>
              <p:nvPr/>
            </p:nvSpPr>
            <p:spPr>
              <a:xfrm>
                <a:off x="9276944" y="-2166962"/>
                <a:ext cx="73515" cy="35660"/>
              </a:xfrm>
              <a:custGeom>
                <a:avLst/>
                <a:gdLst>
                  <a:gd name="connsiteX0" fmla="*/ 73515 w 73515"/>
                  <a:gd name="connsiteY0" fmla="*/ 34708 h 35660"/>
                  <a:gd name="connsiteX1" fmla="*/ 28748 w 73515"/>
                  <a:gd name="connsiteY1" fmla="*/ 22326 h 35660"/>
                  <a:gd name="connsiteX2" fmla="*/ 6840 w 73515"/>
                  <a:gd name="connsiteY2" fmla="*/ 35661 h 35660"/>
                  <a:gd name="connsiteX3" fmla="*/ 35415 w 73515"/>
                  <a:gd name="connsiteY3" fmla="*/ 2323 h 35660"/>
                  <a:gd name="connsiteX4" fmla="*/ 73515 w 73515"/>
                  <a:gd name="connsiteY4" fmla="*/ 34708 h 35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515" h="35660">
                    <a:moveTo>
                      <a:pt x="73515" y="34708"/>
                    </a:moveTo>
                    <a:cubicBezTo>
                      <a:pt x="56371" y="36613"/>
                      <a:pt x="43036" y="29946"/>
                      <a:pt x="28748" y="22326"/>
                    </a:cubicBezTo>
                    <a:cubicBezTo>
                      <a:pt x="14461" y="14706"/>
                      <a:pt x="8746" y="21373"/>
                      <a:pt x="6840" y="35661"/>
                    </a:cubicBezTo>
                    <a:cubicBezTo>
                      <a:pt x="-10304" y="2323"/>
                      <a:pt x="6840" y="-4344"/>
                      <a:pt x="35415" y="2323"/>
                    </a:cubicBezTo>
                    <a:cubicBezTo>
                      <a:pt x="52561" y="6133"/>
                      <a:pt x="64943" y="18516"/>
                      <a:pt x="73515" y="34708"/>
                    </a:cubicBezTo>
                    <a:close/>
                  </a:path>
                </a:pathLst>
              </a:custGeom>
              <a:solidFill>
                <a:srgbClr val="783B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xmlns="" id="{C028F660-5C84-40BE-BE86-EB560AAB6AC1}"/>
                  </a:ext>
                </a:extLst>
              </p:cNvPr>
              <p:cNvSpPr/>
              <p:nvPr/>
            </p:nvSpPr>
            <p:spPr>
              <a:xfrm>
                <a:off x="7950279" y="-2182173"/>
                <a:ext cx="195366" cy="228431"/>
              </a:xfrm>
              <a:custGeom>
                <a:avLst/>
                <a:gdLst>
                  <a:gd name="connsiteX0" fmla="*/ 190506 w 195366"/>
                  <a:gd name="connsiteY0" fmla="*/ 2295 h 228431"/>
                  <a:gd name="connsiteX1" fmla="*/ 180981 w 195366"/>
                  <a:gd name="connsiteY1" fmla="*/ 82305 h 228431"/>
                  <a:gd name="connsiteX2" fmla="*/ 106686 w 195366"/>
                  <a:gd name="connsiteY2" fmla="*/ 205177 h 228431"/>
                  <a:gd name="connsiteX3" fmla="*/ 38106 w 195366"/>
                  <a:gd name="connsiteY3" fmla="*/ 208035 h 228431"/>
                  <a:gd name="connsiteX4" fmla="*/ 6 w 195366"/>
                  <a:gd name="connsiteY4" fmla="*/ 173745 h 228431"/>
                  <a:gd name="connsiteX5" fmla="*/ 186696 w 195366"/>
                  <a:gd name="connsiteY5" fmla="*/ 390 h 228431"/>
                  <a:gd name="connsiteX6" fmla="*/ 190506 w 195366"/>
                  <a:gd name="connsiteY6" fmla="*/ 2295 h 22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366" h="228431">
                    <a:moveTo>
                      <a:pt x="190506" y="2295"/>
                    </a:moveTo>
                    <a:cubicBezTo>
                      <a:pt x="202888" y="30870"/>
                      <a:pt x="188601" y="56587"/>
                      <a:pt x="180981" y="82305"/>
                    </a:cubicBezTo>
                    <a:cubicBezTo>
                      <a:pt x="166693" y="128977"/>
                      <a:pt x="136213" y="167077"/>
                      <a:pt x="106686" y="205177"/>
                    </a:cubicBezTo>
                    <a:cubicBezTo>
                      <a:pt x="84778" y="234705"/>
                      <a:pt x="62871" y="236610"/>
                      <a:pt x="38106" y="208035"/>
                    </a:cubicBezTo>
                    <a:cubicBezTo>
                      <a:pt x="26676" y="194700"/>
                      <a:pt x="12388" y="185175"/>
                      <a:pt x="6" y="173745"/>
                    </a:cubicBezTo>
                    <a:cubicBezTo>
                      <a:pt x="-947" y="98497"/>
                      <a:pt x="113353" y="-7230"/>
                      <a:pt x="186696" y="390"/>
                    </a:cubicBezTo>
                    <a:cubicBezTo>
                      <a:pt x="187648" y="390"/>
                      <a:pt x="188601" y="1342"/>
                      <a:pt x="190506" y="2295"/>
                    </a:cubicBezTo>
                    <a:close/>
                  </a:path>
                </a:pathLst>
              </a:custGeom>
              <a:solidFill>
                <a:srgbClr val="853E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xmlns="" id="{498B64BB-3D2D-48C9-B723-0FEC03B58082}"/>
                  </a:ext>
                </a:extLst>
              </p:cNvPr>
              <p:cNvSpPr/>
              <p:nvPr/>
            </p:nvSpPr>
            <p:spPr>
              <a:xfrm>
                <a:off x="7876847" y="-2211888"/>
                <a:ext cx="202337" cy="168488"/>
              </a:xfrm>
              <a:custGeom>
                <a:avLst/>
                <a:gdLst>
                  <a:gd name="connsiteX0" fmla="*/ 35337 w 202337"/>
                  <a:gd name="connsiteY0" fmla="*/ 165359 h 168488"/>
                  <a:gd name="connsiteX1" fmla="*/ 51530 w 202337"/>
                  <a:gd name="connsiteY1" fmla="*/ 52964 h 168488"/>
                  <a:gd name="connsiteX2" fmla="*/ 123920 w 202337"/>
                  <a:gd name="connsiteY2" fmla="*/ 9149 h 168488"/>
                  <a:gd name="connsiteX3" fmla="*/ 196310 w 202337"/>
                  <a:gd name="connsiteY3" fmla="*/ 13912 h 168488"/>
                  <a:gd name="connsiteX4" fmla="*/ 191547 w 202337"/>
                  <a:gd name="connsiteY4" fmla="*/ 41534 h 168488"/>
                  <a:gd name="connsiteX5" fmla="*/ 87725 w 202337"/>
                  <a:gd name="connsiteY5" fmla="*/ 144404 h 168488"/>
                  <a:gd name="connsiteX6" fmla="*/ 35337 w 202337"/>
                  <a:gd name="connsiteY6" fmla="*/ 165359 h 16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337" h="168488">
                    <a:moveTo>
                      <a:pt x="35337" y="165359"/>
                    </a:moveTo>
                    <a:cubicBezTo>
                      <a:pt x="-14193" y="102494"/>
                      <a:pt x="-14193" y="98684"/>
                      <a:pt x="51530" y="52964"/>
                    </a:cubicBezTo>
                    <a:cubicBezTo>
                      <a:pt x="74390" y="36772"/>
                      <a:pt x="97250" y="21532"/>
                      <a:pt x="123920" y="9149"/>
                    </a:cubicBezTo>
                    <a:cubicBezTo>
                      <a:pt x="152495" y="-4186"/>
                      <a:pt x="172497" y="-3233"/>
                      <a:pt x="196310" y="13912"/>
                    </a:cubicBezTo>
                    <a:cubicBezTo>
                      <a:pt x="207740" y="25342"/>
                      <a:pt x="201072" y="34867"/>
                      <a:pt x="191547" y="41534"/>
                    </a:cubicBezTo>
                    <a:cubicBezTo>
                      <a:pt x="151542" y="71062"/>
                      <a:pt x="122967" y="111067"/>
                      <a:pt x="87725" y="144404"/>
                    </a:cubicBezTo>
                    <a:cubicBezTo>
                      <a:pt x="73437" y="157739"/>
                      <a:pt x="60102" y="175837"/>
                      <a:pt x="35337" y="165359"/>
                    </a:cubicBezTo>
                    <a:close/>
                  </a:path>
                </a:pathLst>
              </a:custGeom>
              <a:solidFill>
                <a:srgbClr val="80401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xmlns="" id="{07527F61-6F18-4C7F-BD4C-A4196BC0C7E3}"/>
                  </a:ext>
                </a:extLst>
              </p:cNvPr>
              <p:cNvSpPr/>
              <p:nvPr/>
            </p:nvSpPr>
            <p:spPr>
              <a:xfrm>
                <a:off x="7912185" y="-2198928"/>
                <a:ext cx="228600" cy="189547"/>
              </a:xfrm>
              <a:custGeom>
                <a:avLst/>
                <a:gdLst>
                  <a:gd name="connsiteX0" fmla="*/ 0 w 228600"/>
                  <a:gd name="connsiteY0" fmla="*/ 152400 h 189547"/>
                  <a:gd name="connsiteX1" fmla="*/ 74295 w 228600"/>
                  <a:gd name="connsiteY1" fmla="*/ 90488 h 189547"/>
                  <a:gd name="connsiteX2" fmla="*/ 160972 w 228600"/>
                  <a:gd name="connsiteY2" fmla="*/ 0 h 189547"/>
                  <a:gd name="connsiteX3" fmla="*/ 228600 w 228600"/>
                  <a:gd name="connsiteY3" fmla="*/ 18097 h 189547"/>
                  <a:gd name="connsiteX4" fmla="*/ 152400 w 228600"/>
                  <a:gd name="connsiteY4" fmla="*/ 47625 h 189547"/>
                  <a:gd name="connsiteX5" fmla="*/ 39052 w 228600"/>
                  <a:gd name="connsiteY5" fmla="*/ 189547 h 189547"/>
                  <a:gd name="connsiteX6" fmla="*/ 0 w 228600"/>
                  <a:gd name="connsiteY6" fmla="*/ 152400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189547">
                    <a:moveTo>
                      <a:pt x="0" y="152400"/>
                    </a:moveTo>
                    <a:cubicBezTo>
                      <a:pt x="36195" y="144780"/>
                      <a:pt x="51435" y="113347"/>
                      <a:pt x="74295" y="90488"/>
                    </a:cubicBezTo>
                    <a:cubicBezTo>
                      <a:pt x="103822" y="60960"/>
                      <a:pt x="138113" y="36195"/>
                      <a:pt x="160972" y="0"/>
                    </a:cubicBezTo>
                    <a:cubicBezTo>
                      <a:pt x="180975" y="16192"/>
                      <a:pt x="209550" y="0"/>
                      <a:pt x="228600" y="18097"/>
                    </a:cubicBezTo>
                    <a:cubicBezTo>
                      <a:pt x="197167" y="11430"/>
                      <a:pt x="174308" y="28575"/>
                      <a:pt x="152400" y="47625"/>
                    </a:cubicBezTo>
                    <a:cubicBezTo>
                      <a:pt x="104775" y="87630"/>
                      <a:pt x="61913" y="130492"/>
                      <a:pt x="39052" y="189547"/>
                    </a:cubicBezTo>
                    <a:cubicBezTo>
                      <a:pt x="29527" y="174308"/>
                      <a:pt x="17145" y="160972"/>
                      <a:pt x="0" y="152400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xmlns="" id="{3D87E92D-2B22-4D0B-A54C-71952F931334}"/>
                  </a:ext>
                </a:extLst>
              </p:cNvPr>
              <p:cNvSpPr/>
              <p:nvPr/>
            </p:nvSpPr>
            <p:spPr>
              <a:xfrm>
                <a:off x="8131648" y="-2295382"/>
                <a:ext cx="58666" cy="105992"/>
              </a:xfrm>
              <a:custGeom>
                <a:avLst/>
                <a:gdLst>
                  <a:gd name="connsiteX0" fmla="*/ 8184 w 58666"/>
                  <a:gd name="connsiteY0" fmla="*/ 40256 h 105992"/>
                  <a:gd name="connsiteX1" fmla="*/ 28187 w 58666"/>
                  <a:gd name="connsiteY1" fmla="*/ 2156 h 105992"/>
                  <a:gd name="connsiteX2" fmla="*/ 58667 w 58666"/>
                  <a:gd name="connsiteY2" fmla="*/ 105979 h 105992"/>
                  <a:gd name="connsiteX3" fmla="*/ 18662 w 58666"/>
                  <a:gd name="connsiteY3" fmla="*/ 86929 h 105992"/>
                  <a:gd name="connsiteX4" fmla="*/ 8184 w 58666"/>
                  <a:gd name="connsiteY4" fmla="*/ 40256 h 105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66" h="105992">
                    <a:moveTo>
                      <a:pt x="8184" y="40256"/>
                    </a:moveTo>
                    <a:cubicBezTo>
                      <a:pt x="14852" y="27873"/>
                      <a:pt x="-25153" y="-9274"/>
                      <a:pt x="28187" y="2156"/>
                    </a:cubicBezTo>
                    <a:cubicBezTo>
                      <a:pt x="38664" y="36446"/>
                      <a:pt x="48189" y="71688"/>
                      <a:pt x="58667" y="105979"/>
                    </a:cubicBezTo>
                    <a:cubicBezTo>
                      <a:pt x="42474" y="106931"/>
                      <a:pt x="47237" y="60258"/>
                      <a:pt x="18662" y="86929"/>
                    </a:cubicBezTo>
                    <a:cubicBezTo>
                      <a:pt x="21519" y="69783"/>
                      <a:pt x="10089" y="55496"/>
                      <a:pt x="8184" y="40256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xmlns="" id="{099347D6-11FE-4400-B6E7-C36060DAA1E1}"/>
                  </a:ext>
                </a:extLst>
              </p:cNvPr>
              <p:cNvSpPr/>
              <p:nvPr/>
            </p:nvSpPr>
            <p:spPr>
              <a:xfrm>
                <a:off x="8102685" y="-2217026"/>
                <a:ext cx="46672" cy="17499"/>
              </a:xfrm>
              <a:custGeom>
                <a:avLst/>
                <a:gdLst>
                  <a:gd name="connsiteX0" fmla="*/ 0 w 46672"/>
                  <a:gd name="connsiteY0" fmla="*/ 0 h 17499"/>
                  <a:gd name="connsiteX1" fmla="*/ 46672 w 46672"/>
                  <a:gd name="connsiteY1" fmla="*/ 7620 h 17499"/>
                  <a:gd name="connsiteX2" fmla="*/ 0 w 46672"/>
                  <a:gd name="connsiteY2" fmla="*/ 0 h 1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" h="17499">
                    <a:moveTo>
                      <a:pt x="0" y="0"/>
                    </a:moveTo>
                    <a:cubicBezTo>
                      <a:pt x="15240" y="2857"/>
                      <a:pt x="31433" y="5715"/>
                      <a:pt x="46672" y="7620"/>
                    </a:cubicBezTo>
                    <a:cubicBezTo>
                      <a:pt x="27622" y="29527"/>
                      <a:pt x="14288" y="9525"/>
                      <a:pt x="0" y="0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xmlns="" id="{EFC38298-D94D-49E0-95BD-422A664365FD}"/>
                  </a:ext>
                </a:extLst>
              </p:cNvPr>
              <p:cNvSpPr/>
              <p:nvPr/>
            </p:nvSpPr>
            <p:spPr>
              <a:xfrm>
                <a:off x="8446871" y="-1872539"/>
                <a:ext cx="623965" cy="370974"/>
              </a:xfrm>
              <a:custGeom>
                <a:avLst/>
                <a:gdLst>
                  <a:gd name="connsiteX0" fmla="*/ 18716 w 623965"/>
                  <a:gd name="connsiteY0" fmla="*/ 300355 h 370974"/>
                  <a:gd name="connsiteX1" fmla="*/ 6334 w 623965"/>
                  <a:gd name="connsiteY1" fmla="*/ 228918 h 370974"/>
                  <a:gd name="connsiteX2" fmla="*/ 18716 w 623965"/>
                  <a:gd name="connsiteY2" fmla="*/ 179387 h 370974"/>
                  <a:gd name="connsiteX3" fmla="*/ 139684 w 623965"/>
                  <a:gd name="connsiteY3" fmla="*/ 3175 h 370974"/>
                  <a:gd name="connsiteX4" fmla="*/ 178736 w 623965"/>
                  <a:gd name="connsiteY4" fmla="*/ 8890 h 370974"/>
                  <a:gd name="connsiteX5" fmla="*/ 214931 w 623965"/>
                  <a:gd name="connsiteY5" fmla="*/ 80328 h 370974"/>
                  <a:gd name="connsiteX6" fmla="*/ 242554 w 623965"/>
                  <a:gd name="connsiteY6" fmla="*/ 140335 h 370974"/>
                  <a:gd name="connsiteX7" fmla="*/ 348281 w 623965"/>
                  <a:gd name="connsiteY7" fmla="*/ 134620 h 370974"/>
                  <a:gd name="connsiteX8" fmla="*/ 362569 w 623965"/>
                  <a:gd name="connsiteY8" fmla="*/ 114618 h 370974"/>
                  <a:gd name="connsiteX9" fmla="*/ 379714 w 623965"/>
                  <a:gd name="connsiteY9" fmla="*/ 20320 h 370974"/>
                  <a:gd name="connsiteX10" fmla="*/ 455914 w 623965"/>
                  <a:gd name="connsiteY10" fmla="*/ 17462 h 370974"/>
                  <a:gd name="connsiteX11" fmla="*/ 609266 w 623965"/>
                  <a:gd name="connsiteY11" fmla="*/ 186055 h 370974"/>
                  <a:gd name="connsiteX12" fmla="*/ 611171 w 623965"/>
                  <a:gd name="connsiteY12" fmla="*/ 272733 h 370974"/>
                  <a:gd name="connsiteX13" fmla="*/ 391144 w 623965"/>
                  <a:gd name="connsiteY13" fmla="*/ 360362 h 370974"/>
                  <a:gd name="connsiteX14" fmla="*/ 88249 w 623965"/>
                  <a:gd name="connsiteY14" fmla="*/ 342265 h 370974"/>
                  <a:gd name="connsiteX15" fmla="*/ 18716 w 623965"/>
                  <a:gd name="connsiteY15" fmla="*/ 300355 h 37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3965" h="370974">
                    <a:moveTo>
                      <a:pt x="18716" y="300355"/>
                    </a:moveTo>
                    <a:cubicBezTo>
                      <a:pt x="-8906" y="280353"/>
                      <a:pt x="619" y="254635"/>
                      <a:pt x="6334" y="228918"/>
                    </a:cubicBezTo>
                    <a:cubicBezTo>
                      <a:pt x="10144" y="212725"/>
                      <a:pt x="14906" y="195580"/>
                      <a:pt x="18716" y="179387"/>
                    </a:cubicBezTo>
                    <a:cubicBezTo>
                      <a:pt x="54911" y="118428"/>
                      <a:pt x="101584" y="64135"/>
                      <a:pt x="139684" y="3175"/>
                    </a:cubicBezTo>
                    <a:cubicBezTo>
                      <a:pt x="153971" y="-3492"/>
                      <a:pt x="166354" y="1270"/>
                      <a:pt x="178736" y="8890"/>
                    </a:cubicBezTo>
                    <a:cubicBezTo>
                      <a:pt x="203501" y="26035"/>
                      <a:pt x="188261" y="64135"/>
                      <a:pt x="214931" y="80328"/>
                    </a:cubicBezTo>
                    <a:cubicBezTo>
                      <a:pt x="232076" y="96520"/>
                      <a:pt x="220646" y="126048"/>
                      <a:pt x="242554" y="140335"/>
                    </a:cubicBezTo>
                    <a:cubicBezTo>
                      <a:pt x="277796" y="148908"/>
                      <a:pt x="312086" y="129858"/>
                      <a:pt x="348281" y="134620"/>
                    </a:cubicBezTo>
                    <a:cubicBezTo>
                      <a:pt x="359711" y="136525"/>
                      <a:pt x="360664" y="125095"/>
                      <a:pt x="362569" y="114618"/>
                    </a:cubicBezTo>
                    <a:cubicBezTo>
                      <a:pt x="367331" y="83185"/>
                      <a:pt x="371141" y="51753"/>
                      <a:pt x="379714" y="20320"/>
                    </a:cubicBezTo>
                    <a:cubicBezTo>
                      <a:pt x="404479" y="7937"/>
                      <a:pt x="429244" y="-635"/>
                      <a:pt x="455914" y="17462"/>
                    </a:cubicBezTo>
                    <a:cubicBezTo>
                      <a:pt x="494014" y="86043"/>
                      <a:pt x="554974" y="132715"/>
                      <a:pt x="609266" y="186055"/>
                    </a:cubicBezTo>
                    <a:cubicBezTo>
                      <a:pt x="618791" y="214630"/>
                      <a:pt x="635936" y="243205"/>
                      <a:pt x="611171" y="272733"/>
                    </a:cubicBezTo>
                    <a:cubicBezTo>
                      <a:pt x="551164" y="335598"/>
                      <a:pt x="469249" y="345123"/>
                      <a:pt x="391144" y="360362"/>
                    </a:cubicBezTo>
                    <a:cubicBezTo>
                      <a:pt x="289226" y="380365"/>
                      <a:pt x="188261" y="370840"/>
                      <a:pt x="88249" y="342265"/>
                    </a:cubicBezTo>
                    <a:cubicBezTo>
                      <a:pt x="61579" y="335598"/>
                      <a:pt x="33956" y="327978"/>
                      <a:pt x="18716" y="300355"/>
                    </a:cubicBezTo>
                    <a:close/>
                  </a:path>
                </a:pathLst>
              </a:custGeom>
              <a:solidFill>
                <a:srgbClr val="FCFC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xmlns="" id="{7ECA91D1-819E-44EB-89DA-9EE538FA29B7}"/>
                  </a:ext>
                </a:extLst>
              </p:cNvPr>
              <p:cNvSpPr/>
              <p:nvPr/>
            </p:nvSpPr>
            <p:spPr>
              <a:xfrm>
                <a:off x="8359846" y="-1572669"/>
                <a:ext cx="822471" cy="202586"/>
              </a:xfrm>
              <a:custGeom>
                <a:avLst/>
                <a:gdLst>
                  <a:gd name="connsiteX0" fmla="*/ 819164 w 822471"/>
                  <a:gd name="connsiteY0" fmla="*/ 70971 h 202586"/>
                  <a:gd name="connsiteX1" fmla="*/ 798209 w 822471"/>
                  <a:gd name="connsiteY1" fmla="*/ 104308 h 202586"/>
                  <a:gd name="connsiteX2" fmla="*/ 693434 w 822471"/>
                  <a:gd name="connsiteY2" fmla="*/ 144313 h 202586"/>
                  <a:gd name="connsiteX3" fmla="*/ 694386 w 822471"/>
                  <a:gd name="connsiteY3" fmla="*/ 145266 h 202586"/>
                  <a:gd name="connsiteX4" fmla="*/ 645809 w 822471"/>
                  <a:gd name="connsiteY4" fmla="*/ 125263 h 202586"/>
                  <a:gd name="connsiteX5" fmla="*/ 578181 w 822471"/>
                  <a:gd name="connsiteY5" fmla="*/ 173841 h 202586"/>
                  <a:gd name="connsiteX6" fmla="*/ 544844 w 822471"/>
                  <a:gd name="connsiteY6" fmla="*/ 174793 h 202586"/>
                  <a:gd name="connsiteX7" fmla="*/ 488646 w 822471"/>
                  <a:gd name="connsiteY7" fmla="*/ 141456 h 202586"/>
                  <a:gd name="connsiteX8" fmla="*/ 472454 w 822471"/>
                  <a:gd name="connsiteY8" fmla="*/ 115738 h 202586"/>
                  <a:gd name="connsiteX9" fmla="*/ 464834 w 822471"/>
                  <a:gd name="connsiteY9" fmla="*/ 122405 h 202586"/>
                  <a:gd name="connsiteX10" fmla="*/ 447689 w 822471"/>
                  <a:gd name="connsiteY10" fmla="*/ 189081 h 202586"/>
                  <a:gd name="connsiteX11" fmla="*/ 312434 w 822471"/>
                  <a:gd name="connsiteY11" fmla="*/ 196701 h 202586"/>
                  <a:gd name="connsiteX12" fmla="*/ 302909 w 822471"/>
                  <a:gd name="connsiteY12" fmla="*/ 187176 h 202586"/>
                  <a:gd name="connsiteX13" fmla="*/ 256236 w 822471"/>
                  <a:gd name="connsiteY13" fmla="*/ 192891 h 202586"/>
                  <a:gd name="connsiteX14" fmla="*/ 158129 w 822471"/>
                  <a:gd name="connsiteY14" fmla="*/ 196701 h 202586"/>
                  <a:gd name="connsiteX15" fmla="*/ 135269 w 822471"/>
                  <a:gd name="connsiteY15" fmla="*/ 174793 h 202586"/>
                  <a:gd name="connsiteX16" fmla="*/ 135269 w 822471"/>
                  <a:gd name="connsiteY16" fmla="*/ 173841 h 202586"/>
                  <a:gd name="connsiteX17" fmla="*/ 135269 w 822471"/>
                  <a:gd name="connsiteY17" fmla="*/ 144313 h 202586"/>
                  <a:gd name="connsiteX18" fmla="*/ 114314 w 822471"/>
                  <a:gd name="connsiteY18" fmla="*/ 153838 h 202586"/>
                  <a:gd name="connsiteX19" fmla="*/ 114314 w 822471"/>
                  <a:gd name="connsiteY19" fmla="*/ 153838 h 202586"/>
                  <a:gd name="connsiteX20" fmla="*/ 67641 w 822471"/>
                  <a:gd name="connsiteY20" fmla="*/ 172888 h 202586"/>
                  <a:gd name="connsiteX21" fmla="*/ 67641 w 822471"/>
                  <a:gd name="connsiteY21" fmla="*/ 172888 h 202586"/>
                  <a:gd name="connsiteX22" fmla="*/ 28589 w 822471"/>
                  <a:gd name="connsiteY22" fmla="*/ 156696 h 202586"/>
                  <a:gd name="connsiteX23" fmla="*/ 966 w 822471"/>
                  <a:gd name="connsiteY23" fmla="*/ 141456 h 202586"/>
                  <a:gd name="connsiteX24" fmla="*/ 20969 w 822471"/>
                  <a:gd name="connsiteY24" fmla="*/ 98593 h 202586"/>
                  <a:gd name="connsiteX25" fmla="*/ 77166 w 822471"/>
                  <a:gd name="connsiteY25" fmla="*/ 78591 h 202586"/>
                  <a:gd name="connsiteX26" fmla="*/ 148604 w 822471"/>
                  <a:gd name="connsiteY26" fmla="*/ 37633 h 202586"/>
                  <a:gd name="connsiteX27" fmla="*/ 560084 w 822471"/>
                  <a:gd name="connsiteY27" fmla="*/ 46205 h 202586"/>
                  <a:gd name="connsiteX28" fmla="*/ 657239 w 822471"/>
                  <a:gd name="connsiteY28" fmla="*/ 9058 h 202586"/>
                  <a:gd name="connsiteX29" fmla="*/ 706769 w 822471"/>
                  <a:gd name="connsiteY29" fmla="*/ 30013 h 202586"/>
                  <a:gd name="connsiteX30" fmla="*/ 732486 w 822471"/>
                  <a:gd name="connsiteY30" fmla="*/ 63351 h 202586"/>
                  <a:gd name="connsiteX31" fmla="*/ 819164 w 822471"/>
                  <a:gd name="connsiteY31" fmla="*/ 70971 h 202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22471" h="202586">
                    <a:moveTo>
                      <a:pt x="819164" y="70971"/>
                    </a:moveTo>
                    <a:cubicBezTo>
                      <a:pt x="830594" y="93830"/>
                      <a:pt x="809639" y="95736"/>
                      <a:pt x="798209" y="104308"/>
                    </a:cubicBezTo>
                    <a:cubicBezTo>
                      <a:pt x="766776" y="126216"/>
                      <a:pt x="726771" y="125263"/>
                      <a:pt x="693434" y="144313"/>
                    </a:cubicBezTo>
                    <a:cubicBezTo>
                      <a:pt x="693434" y="144313"/>
                      <a:pt x="694386" y="145266"/>
                      <a:pt x="694386" y="145266"/>
                    </a:cubicBezTo>
                    <a:cubicBezTo>
                      <a:pt x="669621" y="159553"/>
                      <a:pt x="657239" y="144313"/>
                      <a:pt x="645809" y="125263"/>
                    </a:cubicBezTo>
                    <a:cubicBezTo>
                      <a:pt x="642951" y="169078"/>
                      <a:pt x="608661" y="169078"/>
                      <a:pt x="578181" y="173841"/>
                    </a:cubicBezTo>
                    <a:cubicBezTo>
                      <a:pt x="566751" y="173841"/>
                      <a:pt x="555321" y="170983"/>
                      <a:pt x="544844" y="174793"/>
                    </a:cubicBezTo>
                    <a:cubicBezTo>
                      <a:pt x="510554" y="188128"/>
                      <a:pt x="494361" y="174793"/>
                      <a:pt x="488646" y="141456"/>
                    </a:cubicBezTo>
                    <a:cubicBezTo>
                      <a:pt x="486741" y="130978"/>
                      <a:pt x="484836" y="119548"/>
                      <a:pt x="472454" y="115738"/>
                    </a:cubicBezTo>
                    <a:cubicBezTo>
                      <a:pt x="469596" y="118596"/>
                      <a:pt x="465786" y="119548"/>
                      <a:pt x="464834" y="122405"/>
                    </a:cubicBezTo>
                    <a:cubicBezTo>
                      <a:pt x="456261" y="144313"/>
                      <a:pt x="481979" y="179556"/>
                      <a:pt x="447689" y="189081"/>
                    </a:cubicBezTo>
                    <a:cubicBezTo>
                      <a:pt x="403874" y="201463"/>
                      <a:pt x="358154" y="208131"/>
                      <a:pt x="312434" y="196701"/>
                    </a:cubicBezTo>
                    <a:cubicBezTo>
                      <a:pt x="308624" y="195748"/>
                      <a:pt x="303861" y="190986"/>
                      <a:pt x="302909" y="187176"/>
                    </a:cubicBezTo>
                    <a:cubicBezTo>
                      <a:pt x="273381" y="85258"/>
                      <a:pt x="271476" y="193843"/>
                      <a:pt x="256236" y="192891"/>
                    </a:cubicBezTo>
                    <a:cubicBezTo>
                      <a:pt x="223851" y="202416"/>
                      <a:pt x="190514" y="195748"/>
                      <a:pt x="158129" y="196701"/>
                    </a:cubicBezTo>
                    <a:cubicBezTo>
                      <a:pt x="144794" y="197653"/>
                      <a:pt x="133364" y="191938"/>
                      <a:pt x="135269" y="174793"/>
                    </a:cubicBezTo>
                    <a:lnTo>
                      <a:pt x="135269" y="173841"/>
                    </a:lnTo>
                    <a:cubicBezTo>
                      <a:pt x="140031" y="164316"/>
                      <a:pt x="142889" y="151933"/>
                      <a:pt x="135269" y="144313"/>
                    </a:cubicBezTo>
                    <a:cubicBezTo>
                      <a:pt x="125744" y="135741"/>
                      <a:pt x="120981" y="148123"/>
                      <a:pt x="114314" y="153838"/>
                    </a:cubicBezTo>
                    <a:lnTo>
                      <a:pt x="114314" y="153838"/>
                    </a:lnTo>
                    <a:cubicBezTo>
                      <a:pt x="103836" y="171936"/>
                      <a:pt x="91454" y="186223"/>
                      <a:pt x="67641" y="172888"/>
                    </a:cubicBezTo>
                    <a:lnTo>
                      <a:pt x="67641" y="172888"/>
                    </a:lnTo>
                    <a:cubicBezTo>
                      <a:pt x="54306" y="168126"/>
                      <a:pt x="40971" y="163363"/>
                      <a:pt x="28589" y="156696"/>
                    </a:cubicBezTo>
                    <a:cubicBezTo>
                      <a:pt x="19064" y="151933"/>
                      <a:pt x="10491" y="147171"/>
                      <a:pt x="966" y="141456"/>
                    </a:cubicBezTo>
                    <a:cubicBezTo>
                      <a:pt x="-2844" y="122405"/>
                      <a:pt x="4776" y="108118"/>
                      <a:pt x="20969" y="98593"/>
                    </a:cubicBezTo>
                    <a:cubicBezTo>
                      <a:pt x="40971" y="95736"/>
                      <a:pt x="62879" y="96688"/>
                      <a:pt x="77166" y="78591"/>
                    </a:cubicBezTo>
                    <a:cubicBezTo>
                      <a:pt x="83834" y="35728"/>
                      <a:pt x="111456" y="28108"/>
                      <a:pt x="148604" y="37633"/>
                    </a:cubicBezTo>
                    <a:cubicBezTo>
                      <a:pt x="284811" y="79543"/>
                      <a:pt x="421971" y="80496"/>
                      <a:pt x="560084" y="46205"/>
                    </a:cubicBezTo>
                    <a:cubicBezTo>
                      <a:pt x="594374" y="37633"/>
                      <a:pt x="625806" y="24298"/>
                      <a:pt x="657239" y="9058"/>
                    </a:cubicBezTo>
                    <a:cubicBezTo>
                      <a:pt x="680099" y="-1420"/>
                      <a:pt x="703911" y="-10945"/>
                      <a:pt x="706769" y="30013"/>
                    </a:cubicBezTo>
                    <a:cubicBezTo>
                      <a:pt x="707721" y="46205"/>
                      <a:pt x="726771" y="50016"/>
                      <a:pt x="732486" y="63351"/>
                    </a:cubicBezTo>
                    <a:cubicBezTo>
                      <a:pt x="760109" y="74780"/>
                      <a:pt x="790589" y="67161"/>
                      <a:pt x="819164" y="70971"/>
                    </a:cubicBezTo>
                    <a:close/>
                  </a:path>
                </a:pathLst>
              </a:custGeom>
              <a:solidFill>
                <a:srgbClr val="5CBE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xmlns="" id="{1F95D28B-F687-4F22-98DB-7D90C79900A3}"/>
                  </a:ext>
                </a:extLst>
              </p:cNvPr>
              <p:cNvSpPr/>
              <p:nvPr/>
            </p:nvSpPr>
            <p:spPr>
              <a:xfrm>
                <a:off x="8316711" y="-1876031"/>
                <a:ext cx="174365" cy="321021"/>
              </a:xfrm>
              <a:custGeom>
                <a:avLst/>
                <a:gdLst>
                  <a:gd name="connsiteX0" fmla="*/ 146019 w 174365"/>
                  <a:gd name="connsiteY0" fmla="*/ 102870 h 321021"/>
                  <a:gd name="connsiteX1" fmla="*/ 102204 w 174365"/>
                  <a:gd name="connsiteY1" fmla="*/ 295275 h 321021"/>
                  <a:gd name="connsiteX2" fmla="*/ 71724 w 174365"/>
                  <a:gd name="connsiteY2" fmla="*/ 318135 h 321021"/>
                  <a:gd name="connsiteX3" fmla="*/ 23146 w 174365"/>
                  <a:gd name="connsiteY3" fmla="*/ 205740 h 321021"/>
                  <a:gd name="connsiteX4" fmla="*/ 155544 w 174365"/>
                  <a:gd name="connsiteY4" fmla="*/ 0 h 321021"/>
                  <a:gd name="connsiteX5" fmla="*/ 170784 w 174365"/>
                  <a:gd name="connsiteY5" fmla="*/ 49530 h 321021"/>
                  <a:gd name="connsiteX6" fmla="*/ 146019 w 174365"/>
                  <a:gd name="connsiteY6" fmla="*/ 102870 h 321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365" h="321021">
                    <a:moveTo>
                      <a:pt x="146019" y="102870"/>
                    </a:moveTo>
                    <a:cubicBezTo>
                      <a:pt x="125064" y="165735"/>
                      <a:pt x="103156" y="227648"/>
                      <a:pt x="102204" y="295275"/>
                    </a:cubicBezTo>
                    <a:cubicBezTo>
                      <a:pt x="102204" y="320992"/>
                      <a:pt x="93631" y="324803"/>
                      <a:pt x="71724" y="318135"/>
                    </a:cubicBezTo>
                    <a:cubicBezTo>
                      <a:pt x="-9239" y="294323"/>
                      <a:pt x="-15906" y="280988"/>
                      <a:pt x="23146" y="205740"/>
                    </a:cubicBezTo>
                    <a:cubicBezTo>
                      <a:pt x="60294" y="132398"/>
                      <a:pt x="105061" y="64770"/>
                      <a:pt x="155544" y="0"/>
                    </a:cubicBezTo>
                    <a:cubicBezTo>
                      <a:pt x="188881" y="7620"/>
                      <a:pt x="166974" y="32385"/>
                      <a:pt x="170784" y="49530"/>
                    </a:cubicBezTo>
                    <a:cubicBezTo>
                      <a:pt x="165069" y="67628"/>
                      <a:pt x="165069" y="89535"/>
                      <a:pt x="146019" y="102870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xmlns="" id="{CE34FA5E-6ECD-4BAA-9947-B38C92961068}"/>
                  </a:ext>
                </a:extLst>
              </p:cNvPr>
              <p:cNvSpPr/>
              <p:nvPr/>
            </p:nvSpPr>
            <p:spPr>
              <a:xfrm>
                <a:off x="8437012" y="-1612149"/>
                <a:ext cx="684847" cy="122585"/>
              </a:xfrm>
              <a:custGeom>
                <a:avLst/>
                <a:gdLst>
                  <a:gd name="connsiteX0" fmla="*/ 655320 w 684847"/>
                  <a:gd name="connsiteY0" fmla="*/ 100926 h 122585"/>
                  <a:gd name="connsiteX1" fmla="*/ 619125 w 684847"/>
                  <a:gd name="connsiteY1" fmla="*/ 44728 h 122585"/>
                  <a:gd name="connsiteX2" fmla="*/ 67628 w 684847"/>
                  <a:gd name="connsiteY2" fmla="*/ 87591 h 122585"/>
                  <a:gd name="connsiteX3" fmla="*/ 0 w 684847"/>
                  <a:gd name="connsiteY3" fmla="*/ 62826 h 122585"/>
                  <a:gd name="connsiteX4" fmla="*/ 28575 w 684847"/>
                  <a:gd name="connsiteY4" fmla="*/ 39013 h 122585"/>
                  <a:gd name="connsiteX5" fmla="*/ 523875 w 684847"/>
                  <a:gd name="connsiteY5" fmla="*/ 57111 h 122585"/>
                  <a:gd name="connsiteX6" fmla="*/ 618172 w 684847"/>
                  <a:gd name="connsiteY6" fmla="*/ 3771 h 122585"/>
                  <a:gd name="connsiteX7" fmla="*/ 650558 w 684847"/>
                  <a:gd name="connsiteY7" fmla="*/ 25678 h 122585"/>
                  <a:gd name="connsiteX8" fmla="*/ 648653 w 684847"/>
                  <a:gd name="connsiteY8" fmla="*/ 39013 h 122585"/>
                  <a:gd name="connsiteX9" fmla="*/ 647700 w 684847"/>
                  <a:gd name="connsiteY9" fmla="*/ 67588 h 122585"/>
                  <a:gd name="connsiteX10" fmla="*/ 660083 w 684847"/>
                  <a:gd name="connsiteY10" fmla="*/ 67588 h 122585"/>
                  <a:gd name="connsiteX11" fmla="*/ 684847 w 684847"/>
                  <a:gd name="connsiteY11" fmla="*/ 82828 h 122585"/>
                  <a:gd name="connsiteX12" fmla="*/ 655320 w 684847"/>
                  <a:gd name="connsiteY12" fmla="*/ 100926 h 122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4847" h="122585">
                    <a:moveTo>
                      <a:pt x="655320" y="100926"/>
                    </a:moveTo>
                    <a:cubicBezTo>
                      <a:pt x="619125" y="99021"/>
                      <a:pt x="624840" y="67588"/>
                      <a:pt x="619125" y="44728"/>
                    </a:cubicBezTo>
                    <a:cubicBezTo>
                      <a:pt x="440055" y="134263"/>
                      <a:pt x="256222" y="143788"/>
                      <a:pt x="67628" y="87591"/>
                    </a:cubicBezTo>
                    <a:cubicBezTo>
                      <a:pt x="44768" y="80923"/>
                      <a:pt x="21908" y="74256"/>
                      <a:pt x="0" y="62826"/>
                    </a:cubicBezTo>
                    <a:cubicBezTo>
                      <a:pt x="9525" y="55206"/>
                      <a:pt x="19050" y="47586"/>
                      <a:pt x="28575" y="39013"/>
                    </a:cubicBezTo>
                    <a:cubicBezTo>
                      <a:pt x="190500" y="115213"/>
                      <a:pt x="356235" y="108546"/>
                      <a:pt x="523875" y="57111"/>
                    </a:cubicBezTo>
                    <a:cubicBezTo>
                      <a:pt x="559118" y="46633"/>
                      <a:pt x="588645" y="24726"/>
                      <a:pt x="618172" y="3771"/>
                    </a:cubicBezTo>
                    <a:cubicBezTo>
                      <a:pt x="641985" y="-8612"/>
                      <a:pt x="643890" y="12343"/>
                      <a:pt x="650558" y="25678"/>
                    </a:cubicBezTo>
                    <a:cubicBezTo>
                      <a:pt x="651510" y="30441"/>
                      <a:pt x="650558" y="35203"/>
                      <a:pt x="648653" y="39013"/>
                    </a:cubicBezTo>
                    <a:cubicBezTo>
                      <a:pt x="641033" y="48538"/>
                      <a:pt x="624840" y="57111"/>
                      <a:pt x="647700" y="67588"/>
                    </a:cubicBezTo>
                    <a:cubicBezTo>
                      <a:pt x="651510" y="65683"/>
                      <a:pt x="656272" y="65683"/>
                      <a:pt x="660083" y="67588"/>
                    </a:cubicBezTo>
                    <a:cubicBezTo>
                      <a:pt x="668655" y="72351"/>
                      <a:pt x="683895" y="66636"/>
                      <a:pt x="684847" y="82828"/>
                    </a:cubicBezTo>
                    <a:cubicBezTo>
                      <a:pt x="675322" y="91401"/>
                      <a:pt x="660083" y="87591"/>
                      <a:pt x="655320" y="100926"/>
                    </a:cubicBezTo>
                    <a:close/>
                  </a:path>
                </a:pathLst>
              </a:custGeom>
              <a:solidFill>
                <a:srgbClr val="2340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xmlns="" id="{C3A0309C-C829-4730-9082-B57385FD74EA}"/>
                  </a:ext>
                </a:extLst>
              </p:cNvPr>
              <p:cNvSpPr/>
              <p:nvPr/>
            </p:nvSpPr>
            <p:spPr>
              <a:xfrm>
                <a:off x="8456202" y="-1970328"/>
                <a:ext cx="165823" cy="278129"/>
              </a:xfrm>
              <a:custGeom>
                <a:avLst/>
                <a:gdLst>
                  <a:gd name="connsiteX0" fmla="*/ 6528 w 165823"/>
                  <a:gd name="connsiteY0" fmla="*/ 197167 h 278129"/>
                  <a:gd name="connsiteX1" fmla="*/ 19863 w 165823"/>
                  <a:gd name="connsiteY1" fmla="*/ 144780 h 278129"/>
                  <a:gd name="connsiteX2" fmla="*/ 58915 w 165823"/>
                  <a:gd name="connsiteY2" fmla="*/ 56197 h 278129"/>
                  <a:gd name="connsiteX3" fmla="*/ 47485 w 165823"/>
                  <a:gd name="connsiteY3" fmla="*/ 38100 h 278129"/>
                  <a:gd name="connsiteX4" fmla="*/ 37960 w 165823"/>
                  <a:gd name="connsiteY4" fmla="*/ 0 h 278129"/>
                  <a:gd name="connsiteX5" fmla="*/ 47485 w 165823"/>
                  <a:gd name="connsiteY5" fmla="*/ 0 h 278129"/>
                  <a:gd name="connsiteX6" fmla="*/ 143688 w 165823"/>
                  <a:gd name="connsiteY6" fmla="*/ 31433 h 278129"/>
                  <a:gd name="connsiteX7" fmla="*/ 151308 w 165823"/>
                  <a:gd name="connsiteY7" fmla="*/ 42863 h 278129"/>
                  <a:gd name="connsiteX8" fmla="*/ 165595 w 165823"/>
                  <a:gd name="connsiteY8" fmla="*/ 88583 h 278129"/>
                  <a:gd name="connsiteX9" fmla="*/ 133210 w 165823"/>
                  <a:gd name="connsiteY9" fmla="*/ 107633 h 278129"/>
                  <a:gd name="connsiteX10" fmla="*/ 10338 w 165823"/>
                  <a:gd name="connsiteY10" fmla="*/ 278130 h 278129"/>
                  <a:gd name="connsiteX11" fmla="*/ 6528 w 165823"/>
                  <a:gd name="connsiteY11" fmla="*/ 197167 h 278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823" h="278129">
                    <a:moveTo>
                      <a:pt x="6528" y="197167"/>
                    </a:moveTo>
                    <a:cubicBezTo>
                      <a:pt x="11290" y="180022"/>
                      <a:pt x="15100" y="161925"/>
                      <a:pt x="19863" y="144780"/>
                    </a:cubicBezTo>
                    <a:cubicBezTo>
                      <a:pt x="33198" y="115252"/>
                      <a:pt x="29388" y="80010"/>
                      <a:pt x="58915" y="56197"/>
                    </a:cubicBezTo>
                    <a:cubicBezTo>
                      <a:pt x="71298" y="46672"/>
                      <a:pt x="53200" y="42863"/>
                      <a:pt x="47485" y="38100"/>
                    </a:cubicBezTo>
                    <a:cubicBezTo>
                      <a:pt x="34150" y="28575"/>
                      <a:pt x="39865" y="13335"/>
                      <a:pt x="37960" y="0"/>
                    </a:cubicBezTo>
                    <a:cubicBezTo>
                      <a:pt x="40818" y="0"/>
                      <a:pt x="44628" y="0"/>
                      <a:pt x="47485" y="0"/>
                    </a:cubicBezTo>
                    <a:cubicBezTo>
                      <a:pt x="80823" y="7620"/>
                      <a:pt x="116065" y="7620"/>
                      <a:pt x="143688" y="31433"/>
                    </a:cubicBezTo>
                    <a:cubicBezTo>
                      <a:pt x="146545" y="35242"/>
                      <a:pt x="149403" y="39052"/>
                      <a:pt x="151308" y="42863"/>
                    </a:cubicBezTo>
                    <a:cubicBezTo>
                      <a:pt x="157023" y="58102"/>
                      <a:pt x="167500" y="71438"/>
                      <a:pt x="165595" y="88583"/>
                    </a:cubicBezTo>
                    <a:cubicBezTo>
                      <a:pt x="162738" y="107633"/>
                      <a:pt x="139878" y="94297"/>
                      <a:pt x="133210" y="107633"/>
                    </a:cubicBezTo>
                    <a:cubicBezTo>
                      <a:pt x="104635" y="173355"/>
                      <a:pt x="63678" y="230505"/>
                      <a:pt x="10338" y="278130"/>
                    </a:cubicBezTo>
                    <a:cubicBezTo>
                      <a:pt x="-17285" y="252413"/>
                      <a:pt x="20815" y="222885"/>
                      <a:pt x="6528" y="197167"/>
                    </a:cubicBezTo>
                    <a:close/>
                  </a:path>
                </a:pathLst>
              </a:custGeom>
              <a:solidFill>
                <a:srgbClr val="3E2E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xmlns="" id="{450050A0-1726-450C-84F8-A62E7A0CE736}"/>
                  </a:ext>
                </a:extLst>
              </p:cNvPr>
              <p:cNvSpPr/>
              <p:nvPr/>
            </p:nvSpPr>
            <p:spPr>
              <a:xfrm>
                <a:off x="8471302" y="-1950447"/>
                <a:ext cx="71850" cy="123945"/>
              </a:xfrm>
              <a:custGeom>
                <a:avLst/>
                <a:gdLst>
                  <a:gd name="connsiteX0" fmla="*/ 31432 w 71850"/>
                  <a:gd name="connsiteY0" fmla="*/ 18218 h 123945"/>
                  <a:gd name="connsiteX1" fmla="*/ 65722 w 71850"/>
                  <a:gd name="connsiteY1" fmla="*/ 4883 h 123945"/>
                  <a:gd name="connsiteX2" fmla="*/ 59055 w 71850"/>
                  <a:gd name="connsiteY2" fmla="*/ 42031 h 123945"/>
                  <a:gd name="connsiteX3" fmla="*/ 3810 w 71850"/>
                  <a:gd name="connsiteY3" fmla="*/ 123946 h 123945"/>
                  <a:gd name="connsiteX4" fmla="*/ 0 w 71850"/>
                  <a:gd name="connsiteY4" fmla="*/ 72511 h 123945"/>
                  <a:gd name="connsiteX5" fmla="*/ 31432 w 71850"/>
                  <a:gd name="connsiteY5" fmla="*/ 18218 h 12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123945">
                    <a:moveTo>
                      <a:pt x="31432" y="18218"/>
                    </a:moveTo>
                    <a:cubicBezTo>
                      <a:pt x="41910" y="11551"/>
                      <a:pt x="49530" y="-9404"/>
                      <a:pt x="65722" y="4883"/>
                    </a:cubicBezTo>
                    <a:cubicBezTo>
                      <a:pt x="80010" y="17266"/>
                      <a:pt x="65722" y="38221"/>
                      <a:pt x="59055" y="42031"/>
                    </a:cubicBezTo>
                    <a:cubicBezTo>
                      <a:pt x="21907" y="58223"/>
                      <a:pt x="23813" y="98228"/>
                      <a:pt x="3810" y="123946"/>
                    </a:cubicBezTo>
                    <a:cubicBezTo>
                      <a:pt x="-5715" y="107753"/>
                      <a:pt x="20955" y="88703"/>
                      <a:pt x="0" y="72511"/>
                    </a:cubicBezTo>
                    <a:cubicBezTo>
                      <a:pt x="10478" y="55366"/>
                      <a:pt x="20955" y="36316"/>
                      <a:pt x="31432" y="18218"/>
                    </a:cubicBezTo>
                    <a:close/>
                  </a:path>
                </a:pathLst>
              </a:custGeom>
              <a:solidFill>
                <a:srgbClr val="B9B4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:a16="http://schemas.microsoft.com/office/drawing/2014/main" xmlns="" id="{80B4E326-FDAE-4B66-9F73-CB40261B52D9}"/>
                  </a:ext>
                </a:extLst>
              </p:cNvPr>
              <p:cNvSpPr/>
              <p:nvPr/>
            </p:nvSpPr>
            <p:spPr>
              <a:xfrm>
                <a:off x="8338108" y="-1541703"/>
                <a:ext cx="64768" cy="37888"/>
              </a:xfrm>
              <a:custGeom>
                <a:avLst/>
                <a:gdLst>
                  <a:gd name="connsiteX0" fmla="*/ 18894 w 64768"/>
                  <a:gd name="connsiteY0" fmla="*/ 0 h 37888"/>
                  <a:gd name="connsiteX1" fmla="*/ 64614 w 64768"/>
                  <a:gd name="connsiteY1" fmla="*/ 28575 h 37888"/>
                  <a:gd name="connsiteX2" fmla="*/ 41754 w 64768"/>
                  <a:gd name="connsiteY2" fmla="*/ 37147 h 37888"/>
                  <a:gd name="connsiteX3" fmla="*/ 797 w 64768"/>
                  <a:gd name="connsiteY3" fmla="*/ 11430 h 37888"/>
                  <a:gd name="connsiteX4" fmla="*/ 18894 w 64768"/>
                  <a:gd name="connsiteY4" fmla="*/ 0 h 3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68" h="37888">
                    <a:moveTo>
                      <a:pt x="18894" y="0"/>
                    </a:moveTo>
                    <a:cubicBezTo>
                      <a:pt x="32229" y="10477"/>
                      <a:pt x="59852" y="2858"/>
                      <a:pt x="64614" y="28575"/>
                    </a:cubicBezTo>
                    <a:cubicBezTo>
                      <a:pt x="66519" y="40005"/>
                      <a:pt x="50327" y="38100"/>
                      <a:pt x="41754" y="37147"/>
                    </a:cubicBezTo>
                    <a:cubicBezTo>
                      <a:pt x="23657" y="36195"/>
                      <a:pt x="6512" y="30480"/>
                      <a:pt x="797" y="11430"/>
                    </a:cubicBezTo>
                    <a:cubicBezTo>
                      <a:pt x="-3013" y="952"/>
                      <a:pt x="7464" y="0"/>
                      <a:pt x="18894" y="0"/>
                    </a:cubicBezTo>
                    <a:close/>
                  </a:path>
                </a:pathLst>
              </a:custGeom>
              <a:solidFill>
                <a:srgbClr val="865B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xmlns="" id="{CB2953F2-91D4-4C9C-8433-12A5F42819F3}"/>
                  </a:ext>
                </a:extLst>
              </p:cNvPr>
              <p:cNvSpPr/>
              <p:nvPr/>
            </p:nvSpPr>
            <p:spPr>
              <a:xfrm>
                <a:off x="8437012" y="-1550953"/>
                <a:ext cx="67627" cy="56874"/>
              </a:xfrm>
              <a:custGeom>
                <a:avLst/>
                <a:gdLst>
                  <a:gd name="connsiteX0" fmla="*/ 0 w 67627"/>
                  <a:gd name="connsiteY0" fmla="*/ 1629 h 56874"/>
                  <a:gd name="connsiteX1" fmla="*/ 67628 w 67627"/>
                  <a:gd name="connsiteY1" fmla="*/ 26394 h 56874"/>
                  <a:gd name="connsiteX2" fmla="*/ 0 w 67627"/>
                  <a:gd name="connsiteY2" fmla="*/ 56874 h 56874"/>
                  <a:gd name="connsiteX3" fmla="*/ 0 w 67627"/>
                  <a:gd name="connsiteY3" fmla="*/ 1629 h 56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627" h="56874">
                    <a:moveTo>
                      <a:pt x="0" y="1629"/>
                    </a:moveTo>
                    <a:cubicBezTo>
                      <a:pt x="27623" y="-5991"/>
                      <a:pt x="45720" y="14964"/>
                      <a:pt x="67628" y="26394"/>
                    </a:cubicBezTo>
                    <a:cubicBezTo>
                      <a:pt x="37148" y="17822"/>
                      <a:pt x="17145" y="33062"/>
                      <a:pt x="0" y="56874"/>
                    </a:cubicBezTo>
                    <a:cubicBezTo>
                      <a:pt x="0" y="38777"/>
                      <a:pt x="0" y="20679"/>
                      <a:pt x="0" y="1629"/>
                    </a:cubicBezTo>
                    <a:close/>
                  </a:path>
                </a:pathLst>
              </a:custGeom>
              <a:solidFill>
                <a:srgbClr val="63A0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xmlns="" id="{BAFEE872-A927-4531-B891-80786208DDCC}"/>
                  </a:ext>
                </a:extLst>
              </p:cNvPr>
              <p:cNvSpPr/>
              <p:nvPr/>
            </p:nvSpPr>
            <p:spPr>
              <a:xfrm>
                <a:off x="8344879" y="-1475630"/>
                <a:ext cx="35935" cy="44416"/>
              </a:xfrm>
              <a:custGeom>
                <a:avLst/>
                <a:gdLst>
                  <a:gd name="connsiteX0" fmla="*/ 35935 w 35935"/>
                  <a:gd name="connsiteY0" fmla="*/ 1554 h 44416"/>
                  <a:gd name="connsiteX1" fmla="*/ 15933 w 35935"/>
                  <a:gd name="connsiteY1" fmla="*/ 44416 h 44416"/>
                  <a:gd name="connsiteX2" fmla="*/ 2598 w 35935"/>
                  <a:gd name="connsiteY2" fmla="*/ 38701 h 44416"/>
                  <a:gd name="connsiteX3" fmla="*/ 35935 w 35935"/>
                  <a:gd name="connsiteY3" fmla="*/ 1554 h 4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935" h="44416">
                    <a:moveTo>
                      <a:pt x="35935" y="1554"/>
                    </a:moveTo>
                    <a:cubicBezTo>
                      <a:pt x="29268" y="15841"/>
                      <a:pt x="22600" y="30129"/>
                      <a:pt x="15933" y="44416"/>
                    </a:cubicBezTo>
                    <a:cubicBezTo>
                      <a:pt x="11170" y="42511"/>
                      <a:pt x="7360" y="40606"/>
                      <a:pt x="2598" y="38701"/>
                    </a:cubicBezTo>
                    <a:cubicBezTo>
                      <a:pt x="-5022" y="10126"/>
                      <a:pt x="3550" y="-5114"/>
                      <a:pt x="35935" y="1554"/>
                    </a:cubicBezTo>
                    <a:close/>
                  </a:path>
                </a:pathLst>
              </a:custGeom>
              <a:solidFill>
                <a:srgbClr val="ACDC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xmlns="" id="{0CCA57B6-94F3-4E02-9077-3E5AC2DCE242}"/>
                  </a:ext>
                </a:extLst>
              </p:cNvPr>
              <p:cNvSpPr/>
              <p:nvPr/>
            </p:nvSpPr>
            <p:spPr>
              <a:xfrm>
                <a:off x="8521784" y="-1289910"/>
                <a:ext cx="158257" cy="135892"/>
              </a:xfrm>
              <a:custGeom>
                <a:avLst/>
                <a:gdLst>
                  <a:gd name="connsiteX0" fmla="*/ 38100 w 158257"/>
                  <a:gd name="connsiteY0" fmla="*/ 110156 h 135892"/>
                  <a:gd name="connsiteX1" fmla="*/ 0 w 158257"/>
                  <a:gd name="connsiteY1" fmla="*/ 5381 h 135892"/>
                  <a:gd name="connsiteX2" fmla="*/ 118110 w 158257"/>
                  <a:gd name="connsiteY2" fmla="*/ 619 h 135892"/>
                  <a:gd name="connsiteX3" fmla="*/ 142875 w 158257"/>
                  <a:gd name="connsiteY3" fmla="*/ 18716 h 135892"/>
                  <a:gd name="connsiteX4" fmla="*/ 158115 w 158257"/>
                  <a:gd name="connsiteY4" fmla="*/ 112061 h 135892"/>
                  <a:gd name="connsiteX5" fmla="*/ 146685 w 158257"/>
                  <a:gd name="connsiteY5" fmla="*/ 131111 h 135892"/>
                  <a:gd name="connsiteX6" fmla="*/ 38100 w 158257"/>
                  <a:gd name="connsiteY6" fmla="*/ 110156 h 13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257" h="135892">
                    <a:moveTo>
                      <a:pt x="38100" y="110156"/>
                    </a:moveTo>
                    <a:cubicBezTo>
                      <a:pt x="20003" y="76819"/>
                      <a:pt x="4763" y="43481"/>
                      <a:pt x="0" y="5381"/>
                    </a:cubicBezTo>
                    <a:cubicBezTo>
                      <a:pt x="39053" y="-5096"/>
                      <a:pt x="78105" y="3476"/>
                      <a:pt x="118110" y="619"/>
                    </a:cubicBezTo>
                    <a:cubicBezTo>
                      <a:pt x="131445" y="-334"/>
                      <a:pt x="140018" y="7286"/>
                      <a:pt x="142875" y="18716"/>
                    </a:cubicBezTo>
                    <a:cubicBezTo>
                      <a:pt x="150495" y="49196"/>
                      <a:pt x="155258" y="80629"/>
                      <a:pt x="158115" y="112061"/>
                    </a:cubicBezTo>
                    <a:cubicBezTo>
                      <a:pt x="159068" y="119681"/>
                      <a:pt x="155258" y="127301"/>
                      <a:pt x="146685" y="131111"/>
                    </a:cubicBezTo>
                    <a:cubicBezTo>
                      <a:pt x="125730" y="143494"/>
                      <a:pt x="58103" y="130159"/>
                      <a:pt x="38100" y="110156"/>
                    </a:cubicBezTo>
                    <a:close/>
                  </a:path>
                </a:pathLst>
              </a:custGeom>
              <a:solidFill>
                <a:srgbClr val="F4F2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xmlns="" id="{05776AC2-EF1A-4425-8DC4-209033F8786B}"/>
                  </a:ext>
                </a:extLst>
              </p:cNvPr>
              <p:cNvSpPr/>
              <p:nvPr/>
            </p:nvSpPr>
            <p:spPr>
              <a:xfrm>
                <a:off x="8522737" y="-1294126"/>
                <a:ext cx="174470" cy="147135"/>
              </a:xfrm>
              <a:custGeom>
                <a:avLst/>
                <a:gdLst>
                  <a:gd name="connsiteX0" fmla="*/ 37147 w 174470"/>
                  <a:gd name="connsiteY0" fmla="*/ 114372 h 147135"/>
                  <a:gd name="connsiteX1" fmla="*/ 88583 w 174470"/>
                  <a:gd name="connsiteY1" fmla="*/ 133422 h 147135"/>
                  <a:gd name="connsiteX2" fmla="*/ 135255 w 174470"/>
                  <a:gd name="connsiteY2" fmla="*/ 79130 h 147135"/>
                  <a:gd name="connsiteX3" fmla="*/ 46672 w 174470"/>
                  <a:gd name="connsiteY3" fmla="*/ 9597 h 147135"/>
                  <a:gd name="connsiteX4" fmla="*/ 0 w 174470"/>
                  <a:gd name="connsiteY4" fmla="*/ 8645 h 147135"/>
                  <a:gd name="connsiteX5" fmla="*/ 151447 w 174470"/>
                  <a:gd name="connsiteY5" fmla="*/ 72 h 147135"/>
                  <a:gd name="connsiteX6" fmla="*/ 168593 w 174470"/>
                  <a:gd name="connsiteY6" fmla="*/ 18170 h 147135"/>
                  <a:gd name="connsiteX7" fmla="*/ 164783 w 174470"/>
                  <a:gd name="connsiteY7" fmla="*/ 133422 h 147135"/>
                  <a:gd name="connsiteX8" fmla="*/ 37147 w 174470"/>
                  <a:gd name="connsiteY8" fmla="*/ 114372 h 14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470" h="147135">
                    <a:moveTo>
                      <a:pt x="37147" y="114372"/>
                    </a:moveTo>
                    <a:cubicBezTo>
                      <a:pt x="53340" y="123897"/>
                      <a:pt x="67628" y="133422"/>
                      <a:pt x="88583" y="133422"/>
                    </a:cubicBezTo>
                    <a:cubicBezTo>
                      <a:pt x="147638" y="134375"/>
                      <a:pt x="147638" y="135327"/>
                      <a:pt x="135255" y="79130"/>
                    </a:cubicBezTo>
                    <a:cubicBezTo>
                      <a:pt x="119063" y="9597"/>
                      <a:pt x="119063" y="9597"/>
                      <a:pt x="46672" y="9597"/>
                    </a:cubicBezTo>
                    <a:cubicBezTo>
                      <a:pt x="31433" y="9597"/>
                      <a:pt x="15240" y="9597"/>
                      <a:pt x="0" y="8645"/>
                    </a:cubicBezTo>
                    <a:cubicBezTo>
                      <a:pt x="49530" y="-6595"/>
                      <a:pt x="100965" y="4835"/>
                      <a:pt x="151447" y="72"/>
                    </a:cubicBezTo>
                    <a:cubicBezTo>
                      <a:pt x="162878" y="-880"/>
                      <a:pt x="169545" y="7692"/>
                      <a:pt x="168593" y="18170"/>
                    </a:cubicBezTo>
                    <a:cubicBezTo>
                      <a:pt x="165735" y="57222"/>
                      <a:pt x="185738" y="98180"/>
                      <a:pt x="164783" y="133422"/>
                    </a:cubicBezTo>
                    <a:cubicBezTo>
                      <a:pt x="148590" y="161045"/>
                      <a:pt x="54293" y="142947"/>
                      <a:pt x="37147" y="114372"/>
                    </a:cubicBezTo>
                    <a:close/>
                  </a:path>
                </a:pathLst>
              </a:custGeom>
              <a:solidFill>
                <a:srgbClr val="EBDE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xmlns="" id="{CAD256AA-1993-4DE3-8291-A5D964B074E6}"/>
                  </a:ext>
                </a:extLst>
              </p:cNvPr>
              <p:cNvSpPr/>
              <p:nvPr/>
            </p:nvSpPr>
            <p:spPr>
              <a:xfrm>
                <a:off x="8505592" y="-1351679"/>
                <a:ext cx="171450" cy="29975"/>
              </a:xfrm>
              <a:custGeom>
                <a:avLst/>
                <a:gdLst>
                  <a:gd name="connsiteX0" fmla="*/ 171450 w 171450"/>
                  <a:gd name="connsiteY0" fmla="*/ 19526 h 29975"/>
                  <a:gd name="connsiteX1" fmla="*/ 20955 w 171450"/>
                  <a:gd name="connsiteY1" fmla="*/ 29051 h 29975"/>
                  <a:gd name="connsiteX2" fmla="*/ 0 w 171450"/>
                  <a:gd name="connsiteY2" fmla="*/ 15716 h 29975"/>
                  <a:gd name="connsiteX3" fmla="*/ 23813 w 171450"/>
                  <a:gd name="connsiteY3" fmla="*/ 476 h 29975"/>
                  <a:gd name="connsiteX4" fmla="*/ 171450 w 171450"/>
                  <a:gd name="connsiteY4" fmla="*/ 19526 h 29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29975">
                    <a:moveTo>
                      <a:pt x="171450" y="19526"/>
                    </a:moveTo>
                    <a:cubicBezTo>
                      <a:pt x="120967" y="32861"/>
                      <a:pt x="71438" y="30003"/>
                      <a:pt x="20955" y="29051"/>
                    </a:cubicBezTo>
                    <a:cubicBezTo>
                      <a:pt x="11430" y="29051"/>
                      <a:pt x="0" y="27146"/>
                      <a:pt x="0" y="15716"/>
                    </a:cubicBezTo>
                    <a:cubicBezTo>
                      <a:pt x="0" y="-477"/>
                      <a:pt x="13335" y="1428"/>
                      <a:pt x="23813" y="476"/>
                    </a:cubicBezTo>
                    <a:cubicBezTo>
                      <a:pt x="74295" y="-2382"/>
                      <a:pt x="122872" y="8096"/>
                      <a:pt x="171450" y="19526"/>
                    </a:cubicBezTo>
                    <a:close/>
                  </a:path>
                </a:pathLst>
              </a:custGeom>
              <a:solidFill>
                <a:srgbClr val="885F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xmlns="" id="{915C7B53-708D-4F4B-8E4E-F9F7577056E7}"/>
                  </a:ext>
                </a:extLst>
              </p:cNvPr>
              <p:cNvSpPr/>
              <p:nvPr/>
            </p:nvSpPr>
            <p:spPr>
              <a:xfrm>
                <a:off x="8235082" y="-3246678"/>
                <a:ext cx="160972" cy="128304"/>
              </a:xfrm>
              <a:custGeom>
                <a:avLst/>
                <a:gdLst>
                  <a:gd name="connsiteX0" fmla="*/ 1905 w 160972"/>
                  <a:gd name="connsiteY0" fmla="*/ 125730 h 128304"/>
                  <a:gd name="connsiteX1" fmla="*/ 0 w 160972"/>
                  <a:gd name="connsiteY1" fmla="*/ 104775 h 128304"/>
                  <a:gd name="connsiteX2" fmla="*/ 160973 w 160972"/>
                  <a:gd name="connsiteY2" fmla="*/ 0 h 128304"/>
                  <a:gd name="connsiteX3" fmla="*/ 19050 w 160972"/>
                  <a:gd name="connsiteY3" fmla="*/ 122873 h 128304"/>
                  <a:gd name="connsiteX4" fmla="*/ 1905 w 160972"/>
                  <a:gd name="connsiteY4" fmla="*/ 125730 h 128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972" h="128304">
                    <a:moveTo>
                      <a:pt x="1905" y="125730"/>
                    </a:moveTo>
                    <a:cubicBezTo>
                      <a:pt x="1905" y="118110"/>
                      <a:pt x="9525" y="110490"/>
                      <a:pt x="0" y="104775"/>
                    </a:cubicBezTo>
                    <a:cubicBezTo>
                      <a:pt x="48578" y="61912"/>
                      <a:pt x="92392" y="11430"/>
                      <a:pt x="160973" y="0"/>
                    </a:cubicBezTo>
                    <a:cubicBezTo>
                      <a:pt x="111442" y="39052"/>
                      <a:pt x="59055" y="73343"/>
                      <a:pt x="19050" y="122873"/>
                    </a:cubicBezTo>
                    <a:cubicBezTo>
                      <a:pt x="14288" y="129540"/>
                      <a:pt x="8573" y="129540"/>
                      <a:pt x="1905" y="125730"/>
                    </a:cubicBezTo>
                    <a:close/>
                  </a:path>
                </a:pathLst>
              </a:custGeom>
              <a:solidFill>
                <a:srgbClr val="986F5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xmlns="" id="{004842A3-0BB6-4649-8980-E0919721A187}"/>
                  </a:ext>
                </a:extLst>
              </p:cNvPr>
              <p:cNvSpPr/>
              <p:nvPr/>
            </p:nvSpPr>
            <p:spPr>
              <a:xfrm>
                <a:off x="8938980" y="-1480744"/>
                <a:ext cx="116204" cy="81915"/>
              </a:xfrm>
              <a:custGeom>
                <a:avLst/>
                <a:gdLst>
                  <a:gd name="connsiteX0" fmla="*/ 0 w 116204"/>
                  <a:gd name="connsiteY0" fmla="*/ 80963 h 81915"/>
                  <a:gd name="connsiteX1" fmla="*/ 52388 w 116204"/>
                  <a:gd name="connsiteY1" fmla="*/ 17145 h 81915"/>
                  <a:gd name="connsiteX2" fmla="*/ 62865 w 116204"/>
                  <a:gd name="connsiteY2" fmla="*/ 0 h 81915"/>
                  <a:gd name="connsiteX3" fmla="*/ 78105 w 116204"/>
                  <a:gd name="connsiteY3" fmla="*/ 16192 h 81915"/>
                  <a:gd name="connsiteX4" fmla="*/ 116205 w 116204"/>
                  <a:gd name="connsiteY4" fmla="*/ 52388 h 81915"/>
                  <a:gd name="connsiteX5" fmla="*/ 40005 w 116204"/>
                  <a:gd name="connsiteY5" fmla="*/ 81915 h 81915"/>
                  <a:gd name="connsiteX6" fmla="*/ 0 w 116204"/>
                  <a:gd name="connsiteY6" fmla="*/ 80963 h 8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204" h="81915">
                    <a:moveTo>
                      <a:pt x="0" y="80963"/>
                    </a:moveTo>
                    <a:cubicBezTo>
                      <a:pt x="27622" y="68580"/>
                      <a:pt x="70485" y="68580"/>
                      <a:pt x="52388" y="17145"/>
                    </a:cubicBezTo>
                    <a:cubicBezTo>
                      <a:pt x="50482" y="10478"/>
                      <a:pt x="51435" y="0"/>
                      <a:pt x="62865" y="0"/>
                    </a:cubicBezTo>
                    <a:cubicBezTo>
                      <a:pt x="71438" y="0"/>
                      <a:pt x="76200" y="7620"/>
                      <a:pt x="78105" y="16192"/>
                    </a:cubicBezTo>
                    <a:cubicBezTo>
                      <a:pt x="81915" y="38100"/>
                      <a:pt x="88582" y="56198"/>
                      <a:pt x="116205" y="52388"/>
                    </a:cubicBezTo>
                    <a:cubicBezTo>
                      <a:pt x="94297" y="70485"/>
                      <a:pt x="58103" y="51435"/>
                      <a:pt x="40005" y="81915"/>
                    </a:cubicBezTo>
                    <a:cubicBezTo>
                      <a:pt x="26670" y="81915"/>
                      <a:pt x="13335" y="81915"/>
                      <a:pt x="0" y="80963"/>
                    </a:cubicBez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xmlns="" id="{D9FA0580-DFE5-4CBD-A332-B1EFED7244DC}"/>
                  </a:ext>
                </a:extLst>
              </p:cNvPr>
              <p:cNvSpPr/>
              <p:nvPr/>
            </p:nvSpPr>
            <p:spPr>
              <a:xfrm>
                <a:off x="8836109" y="-1389303"/>
                <a:ext cx="143827" cy="37147"/>
              </a:xfrm>
              <a:custGeom>
                <a:avLst/>
                <a:gdLst>
                  <a:gd name="connsiteX0" fmla="*/ 0 w 143827"/>
                  <a:gd name="connsiteY0" fmla="*/ 28575 h 37147"/>
                  <a:gd name="connsiteX1" fmla="*/ 141923 w 143827"/>
                  <a:gd name="connsiteY1" fmla="*/ 0 h 37147"/>
                  <a:gd name="connsiteX2" fmla="*/ 143828 w 143827"/>
                  <a:gd name="connsiteY2" fmla="*/ 2858 h 37147"/>
                  <a:gd name="connsiteX3" fmla="*/ 76200 w 143827"/>
                  <a:gd name="connsiteY3" fmla="*/ 33338 h 37147"/>
                  <a:gd name="connsiteX4" fmla="*/ 0 w 143827"/>
                  <a:gd name="connsiteY4" fmla="*/ 30480 h 37147"/>
                  <a:gd name="connsiteX5" fmla="*/ 0 w 143827"/>
                  <a:gd name="connsiteY5" fmla="*/ 28575 h 3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827" h="37147">
                    <a:moveTo>
                      <a:pt x="0" y="28575"/>
                    </a:moveTo>
                    <a:cubicBezTo>
                      <a:pt x="42863" y="-4763"/>
                      <a:pt x="95250" y="12383"/>
                      <a:pt x="141923" y="0"/>
                    </a:cubicBezTo>
                    <a:cubicBezTo>
                      <a:pt x="141923" y="0"/>
                      <a:pt x="143828" y="2858"/>
                      <a:pt x="143828" y="2858"/>
                    </a:cubicBezTo>
                    <a:cubicBezTo>
                      <a:pt x="130493" y="33338"/>
                      <a:pt x="100965" y="26670"/>
                      <a:pt x="76200" y="33338"/>
                    </a:cubicBezTo>
                    <a:cubicBezTo>
                      <a:pt x="51435" y="29527"/>
                      <a:pt x="24765" y="45720"/>
                      <a:pt x="0" y="30480"/>
                    </a:cubicBez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xmlns="" id="{0E0FE03B-4625-4650-9E88-DD538FC88C57}"/>
                  </a:ext>
                </a:extLst>
              </p:cNvPr>
              <p:cNvSpPr/>
              <p:nvPr/>
            </p:nvSpPr>
            <p:spPr>
              <a:xfrm>
                <a:off x="8487279" y="-1397876"/>
                <a:ext cx="127850" cy="29031"/>
              </a:xfrm>
              <a:custGeom>
                <a:avLst/>
                <a:gdLst>
                  <a:gd name="connsiteX0" fmla="*/ 6883 w 127850"/>
                  <a:gd name="connsiteY0" fmla="*/ 0 h 29031"/>
                  <a:gd name="connsiteX1" fmla="*/ 127851 w 127850"/>
                  <a:gd name="connsiteY1" fmla="*/ 18098 h 29031"/>
                  <a:gd name="connsiteX2" fmla="*/ 15456 w 127850"/>
                  <a:gd name="connsiteY2" fmla="*/ 24765 h 29031"/>
                  <a:gd name="connsiteX3" fmla="*/ 6883 w 127850"/>
                  <a:gd name="connsiteY3" fmla="*/ 0 h 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850" h="29031">
                    <a:moveTo>
                      <a:pt x="6883" y="0"/>
                    </a:moveTo>
                    <a:cubicBezTo>
                      <a:pt x="43078" y="34290"/>
                      <a:pt x="87846" y="11430"/>
                      <a:pt x="127851" y="18098"/>
                    </a:cubicBezTo>
                    <a:cubicBezTo>
                      <a:pt x="91656" y="37148"/>
                      <a:pt x="53556" y="25718"/>
                      <a:pt x="15456" y="24765"/>
                    </a:cubicBezTo>
                    <a:cubicBezTo>
                      <a:pt x="4978" y="24765"/>
                      <a:pt x="-8357" y="15240"/>
                      <a:pt x="6883" y="0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xmlns="" id="{B77A6DD8-0EA2-4397-A740-F0CB8A7C84F9}"/>
                  </a:ext>
                </a:extLst>
              </p:cNvPr>
              <p:cNvSpPr/>
              <p:nvPr/>
            </p:nvSpPr>
            <p:spPr>
              <a:xfrm>
                <a:off x="8473207" y="-1445334"/>
                <a:ext cx="34313" cy="47458"/>
              </a:xfrm>
              <a:custGeom>
                <a:avLst/>
                <a:gdLst>
                  <a:gd name="connsiteX0" fmla="*/ 0 w 34313"/>
                  <a:gd name="connsiteY0" fmla="*/ 27456 h 47458"/>
                  <a:gd name="connsiteX1" fmla="*/ 22860 w 34313"/>
                  <a:gd name="connsiteY1" fmla="*/ 1739 h 47458"/>
                  <a:gd name="connsiteX2" fmla="*/ 20955 w 34313"/>
                  <a:gd name="connsiteY2" fmla="*/ 47458 h 47458"/>
                  <a:gd name="connsiteX3" fmla="*/ 0 w 34313"/>
                  <a:gd name="connsiteY3" fmla="*/ 27456 h 4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313" h="47458">
                    <a:moveTo>
                      <a:pt x="0" y="27456"/>
                    </a:moveTo>
                    <a:cubicBezTo>
                      <a:pt x="1905" y="13168"/>
                      <a:pt x="9525" y="-5882"/>
                      <a:pt x="22860" y="1739"/>
                    </a:cubicBezTo>
                    <a:cubicBezTo>
                      <a:pt x="45720" y="13168"/>
                      <a:pt x="28575" y="32218"/>
                      <a:pt x="20955" y="47458"/>
                    </a:cubicBezTo>
                    <a:cubicBezTo>
                      <a:pt x="18098" y="36028"/>
                      <a:pt x="21908" y="17931"/>
                      <a:pt x="0" y="27456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xmlns="" id="{17F1CF0D-17D9-43EF-BE89-17C539413E20}"/>
                  </a:ext>
                </a:extLst>
              </p:cNvPr>
              <p:cNvSpPr/>
              <p:nvPr/>
            </p:nvSpPr>
            <p:spPr>
              <a:xfrm>
                <a:off x="8427487" y="-1417878"/>
                <a:ext cx="46672" cy="29435"/>
              </a:xfrm>
              <a:custGeom>
                <a:avLst/>
                <a:gdLst>
                  <a:gd name="connsiteX0" fmla="*/ 0 w 46672"/>
                  <a:gd name="connsiteY0" fmla="*/ 19050 h 29435"/>
                  <a:gd name="connsiteX1" fmla="*/ 46673 w 46672"/>
                  <a:gd name="connsiteY1" fmla="*/ 0 h 29435"/>
                  <a:gd name="connsiteX2" fmla="*/ 0 w 46672"/>
                  <a:gd name="connsiteY2" fmla="*/ 19050 h 29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" h="29435">
                    <a:moveTo>
                      <a:pt x="0" y="19050"/>
                    </a:moveTo>
                    <a:cubicBezTo>
                      <a:pt x="20003" y="23813"/>
                      <a:pt x="33338" y="12383"/>
                      <a:pt x="46673" y="0"/>
                    </a:cubicBezTo>
                    <a:cubicBezTo>
                      <a:pt x="40958" y="30480"/>
                      <a:pt x="25718" y="38100"/>
                      <a:pt x="0" y="19050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xmlns="" id="{9356B2B2-A0FE-4702-868C-588CC2A0CF83}"/>
                  </a:ext>
                </a:extLst>
              </p:cNvPr>
              <p:cNvSpPr/>
              <p:nvPr/>
            </p:nvSpPr>
            <p:spPr>
              <a:xfrm>
                <a:off x="8388435" y="-1415973"/>
                <a:ext cx="39052" cy="17167"/>
              </a:xfrm>
              <a:custGeom>
                <a:avLst/>
                <a:gdLst>
                  <a:gd name="connsiteX0" fmla="*/ 0 w 39052"/>
                  <a:gd name="connsiteY0" fmla="*/ 0 h 17167"/>
                  <a:gd name="connsiteX1" fmla="*/ 39052 w 39052"/>
                  <a:gd name="connsiteY1" fmla="*/ 16192 h 17167"/>
                  <a:gd name="connsiteX2" fmla="*/ 0 w 39052"/>
                  <a:gd name="connsiteY2" fmla="*/ 0 h 17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17167">
                    <a:moveTo>
                      <a:pt x="0" y="0"/>
                    </a:moveTo>
                    <a:cubicBezTo>
                      <a:pt x="15240" y="0"/>
                      <a:pt x="28575" y="5715"/>
                      <a:pt x="39052" y="16192"/>
                    </a:cubicBezTo>
                    <a:cubicBezTo>
                      <a:pt x="22860" y="19050"/>
                      <a:pt x="8572" y="16192"/>
                      <a:pt x="0" y="0"/>
                    </a:cubicBezTo>
                    <a:close/>
                  </a:path>
                </a:pathLst>
              </a:custGeom>
              <a:solidFill>
                <a:srgbClr val="3856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xmlns="" id="{34813853-377A-459E-A46A-ADA96BB7874F}"/>
                  </a:ext>
                </a:extLst>
              </p:cNvPr>
              <p:cNvSpPr/>
              <p:nvPr/>
            </p:nvSpPr>
            <p:spPr>
              <a:xfrm>
                <a:off x="8837619" y="-1305565"/>
                <a:ext cx="179464" cy="130019"/>
              </a:xfrm>
              <a:custGeom>
                <a:avLst/>
                <a:gdLst>
                  <a:gd name="connsiteX0" fmla="*/ 179465 w 179464"/>
                  <a:gd name="connsiteY0" fmla="*/ 1986 h 130019"/>
                  <a:gd name="connsiteX1" fmla="*/ 129935 w 179464"/>
                  <a:gd name="connsiteY1" fmla="*/ 109619 h 130019"/>
                  <a:gd name="connsiteX2" fmla="*/ 9920 w 179464"/>
                  <a:gd name="connsiteY2" fmla="*/ 122001 h 130019"/>
                  <a:gd name="connsiteX3" fmla="*/ 3252 w 179464"/>
                  <a:gd name="connsiteY3" fmla="*/ 58184 h 130019"/>
                  <a:gd name="connsiteX4" fmla="*/ 60402 w 179464"/>
                  <a:gd name="connsiteY4" fmla="*/ 1034 h 130019"/>
                  <a:gd name="connsiteX5" fmla="*/ 179465 w 179464"/>
                  <a:gd name="connsiteY5" fmla="*/ 1986 h 13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464" h="130019">
                    <a:moveTo>
                      <a:pt x="179465" y="1986"/>
                    </a:moveTo>
                    <a:cubicBezTo>
                      <a:pt x="171845" y="43896"/>
                      <a:pt x="152795" y="77234"/>
                      <a:pt x="129935" y="109619"/>
                    </a:cubicBezTo>
                    <a:cubicBezTo>
                      <a:pt x="117552" y="127716"/>
                      <a:pt x="24208" y="138194"/>
                      <a:pt x="9920" y="122001"/>
                    </a:cubicBezTo>
                    <a:cubicBezTo>
                      <a:pt x="-6273" y="103904"/>
                      <a:pt x="8015" y="79139"/>
                      <a:pt x="3252" y="58184"/>
                    </a:cubicBezTo>
                    <a:cubicBezTo>
                      <a:pt x="-9130" y="6749"/>
                      <a:pt x="14683" y="-3729"/>
                      <a:pt x="60402" y="1034"/>
                    </a:cubicBezTo>
                    <a:cubicBezTo>
                      <a:pt x="98502" y="4844"/>
                      <a:pt x="137555" y="1986"/>
                      <a:pt x="179465" y="1986"/>
                    </a:cubicBezTo>
                    <a:close/>
                  </a:path>
                </a:pathLst>
              </a:custGeom>
              <a:solidFill>
                <a:srgbClr val="F6F3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xmlns="" id="{95C638DD-E0C7-4675-89CB-389C443B10AE}"/>
                  </a:ext>
                </a:extLst>
              </p:cNvPr>
              <p:cNvSpPr/>
              <p:nvPr/>
            </p:nvSpPr>
            <p:spPr>
              <a:xfrm>
                <a:off x="8501782" y="-1971281"/>
                <a:ext cx="400050" cy="54784"/>
              </a:xfrm>
              <a:custGeom>
                <a:avLst/>
                <a:gdLst>
                  <a:gd name="connsiteX0" fmla="*/ 95250 w 400050"/>
                  <a:gd name="connsiteY0" fmla="*/ 39053 h 54784"/>
                  <a:gd name="connsiteX1" fmla="*/ 0 w 400050"/>
                  <a:gd name="connsiteY1" fmla="*/ 953 h 54784"/>
                  <a:gd name="connsiteX2" fmla="*/ 40005 w 400050"/>
                  <a:gd name="connsiteY2" fmla="*/ 0 h 54784"/>
                  <a:gd name="connsiteX3" fmla="*/ 400050 w 400050"/>
                  <a:gd name="connsiteY3" fmla="*/ 11430 h 54784"/>
                  <a:gd name="connsiteX4" fmla="*/ 335280 w 400050"/>
                  <a:gd name="connsiteY4" fmla="*/ 40005 h 54784"/>
                  <a:gd name="connsiteX5" fmla="*/ 328613 w 400050"/>
                  <a:gd name="connsiteY5" fmla="*/ 45720 h 54784"/>
                  <a:gd name="connsiteX6" fmla="*/ 230505 w 400050"/>
                  <a:gd name="connsiteY6" fmla="*/ 51435 h 54784"/>
                  <a:gd name="connsiteX7" fmla="*/ 95250 w 400050"/>
                  <a:gd name="connsiteY7" fmla="*/ 39053 h 54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050" h="54784">
                    <a:moveTo>
                      <a:pt x="95250" y="39053"/>
                    </a:moveTo>
                    <a:cubicBezTo>
                      <a:pt x="63817" y="26670"/>
                      <a:pt x="32385" y="13335"/>
                      <a:pt x="0" y="953"/>
                    </a:cubicBezTo>
                    <a:cubicBezTo>
                      <a:pt x="13335" y="953"/>
                      <a:pt x="26670" y="953"/>
                      <a:pt x="40005" y="0"/>
                    </a:cubicBezTo>
                    <a:cubicBezTo>
                      <a:pt x="159067" y="21908"/>
                      <a:pt x="279082" y="28575"/>
                      <a:pt x="400050" y="11430"/>
                    </a:cubicBezTo>
                    <a:cubicBezTo>
                      <a:pt x="390525" y="47625"/>
                      <a:pt x="349567" y="13335"/>
                      <a:pt x="335280" y="40005"/>
                    </a:cubicBezTo>
                    <a:cubicBezTo>
                      <a:pt x="333375" y="41910"/>
                      <a:pt x="331470" y="43815"/>
                      <a:pt x="328613" y="45720"/>
                    </a:cubicBezTo>
                    <a:cubicBezTo>
                      <a:pt x="296227" y="57150"/>
                      <a:pt x="262890" y="56198"/>
                      <a:pt x="230505" y="51435"/>
                    </a:cubicBezTo>
                    <a:cubicBezTo>
                      <a:pt x="185738" y="44767"/>
                      <a:pt x="140970" y="46673"/>
                      <a:pt x="95250" y="39053"/>
                    </a:cubicBezTo>
                    <a:close/>
                  </a:path>
                </a:pathLst>
              </a:custGeom>
              <a:solidFill>
                <a:srgbClr val="4625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xmlns="" id="{B563330E-FC59-47CF-B964-11F380E7115F}"/>
                  </a:ext>
                </a:extLst>
              </p:cNvPr>
              <p:cNvSpPr/>
              <p:nvPr/>
            </p:nvSpPr>
            <p:spPr>
              <a:xfrm>
                <a:off x="8932312" y="-1946909"/>
                <a:ext cx="256481" cy="374725"/>
              </a:xfrm>
              <a:custGeom>
                <a:avLst/>
                <a:gdLst>
                  <a:gd name="connsiteX0" fmla="*/ 153353 w 256481"/>
                  <a:gd name="connsiteY0" fmla="*/ 374726 h 374725"/>
                  <a:gd name="connsiteX1" fmla="*/ 150495 w 256481"/>
                  <a:gd name="connsiteY1" fmla="*/ 367106 h 374725"/>
                  <a:gd name="connsiteX2" fmla="*/ 116205 w 256481"/>
                  <a:gd name="connsiteY2" fmla="*/ 240423 h 374725"/>
                  <a:gd name="connsiteX3" fmla="*/ 80963 w 256481"/>
                  <a:gd name="connsiteY3" fmla="*/ 158508 h 374725"/>
                  <a:gd name="connsiteX4" fmla="*/ 76200 w 256481"/>
                  <a:gd name="connsiteY4" fmla="*/ 147078 h 374725"/>
                  <a:gd name="connsiteX5" fmla="*/ 54293 w 256481"/>
                  <a:gd name="connsiteY5" fmla="*/ 113741 h 374725"/>
                  <a:gd name="connsiteX6" fmla="*/ 23813 w 256481"/>
                  <a:gd name="connsiteY6" fmla="*/ 61353 h 374725"/>
                  <a:gd name="connsiteX7" fmla="*/ 0 w 256481"/>
                  <a:gd name="connsiteY7" fmla="*/ 20396 h 374725"/>
                  <a:gd name="connsiteX8" fmla="*/ 53340 w 256481"/>
                  <a:gd name="connsiteY8" fmla="*/ 7061 h 374725"/>
                  <a:gd name="connsiteX9" fmla="*/ 239078 w 256481"/>
                  <a:gd name="connsiteY9" fmla="*/ 285191 h 374725"/>
                  <a:gd name="connsiteX10" fmla="*/ 254318 w 256481"/>
                  <a:gd name="connsiteY10" fmla="*/ 337578 h 374725"/>
                  <a:gd name="connsiteX11" fmla="*/ 153353 w 256481"/>
                  <a:gd name="connsiteY11" fmla="*/ 374726 h 374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481" h="374725">
                    <a:moveTo>
                      <a:pt x="153353" y="374726"/>
                    </a:moveTo>
                    <a:cubicBezTo>
                      <a:pt x="153353" y="371868"/>
                      <a:pt x="153353" y="369963"/>
                      <a:pt x="150495" y="367106"/>
                    </a:cubicBezTo>
                    <a:cubicBezTo>
                      <a:pt x="145733" y="323291"/>
                      <a:pt x="138113" y="279476"/>
                      <a:pt x="116205" y="240423"/>
                    </a:cubicBezTo>
                    <a:cubicBezTo>
                      <a:pt x="103822" y="213753"/>
                      <a:pt x="95250" y="185178"/>
                      <a:pt x="80963" y="158508"/>
                    </a:cubicBezTo>
                    <a:cubicBezTo>
                      <a:pt x="79058" y="154698"/>
                      <a:pt x="77153" y="150888"/>
                      <a:pt x="76200" y="147078"/>
                    </a:cubicBezTo>
                    <a:cubicBezTo>
                      <a:pt x="72390" y="133743"/>
                      <a:pt x="65722" y="122313"/>
                      <a:pt x="54293" y="113741"/>
                    </a:cubicBezTo>
                    <a:cubicBezTo>
                      <a:pt x="40005" y="98501"/>
                      <a:pt x="33338" y="79451"/>
                      <a:pt x="23813" y="61353"/>
                    </a:cubicBezTo>
                    <a:cubicBezTo>
                      <a:pt x="16193" y="47066"/>
                      <a:pt x="0" y="38493"/>
                      <a:pt x="0" y="20396"/>
                    </a:cubicBezTo>
                    <a:cubicBezTo>
                      <a:pt x="12383" y="-7227"/>
                      <a:pt x="32385" y="-1512"/>
                      <a:pt x="53340" y="7061"/>
                    </a:cubicBezTo>
                    <a:cubicBezTo>
                      <a:pt x="116205" y="99453"/>
                      <a:pt x="187643" y="185178"/>
                      <a:pt x="239078" y="285191"/>
                    </a:cubicBezTo>
                    <a:cubicBezTo>
                      <a:pt x="247650" y="301383"/>
                      <a:pt x="261938" y="316623"/>
                      <a:pt x="254318" y="337578"/>
                    </a:cubicBezTo>
                    <a:cubicBezTo>
                      <a:pt x="221933" y="350913"/>
                      <a:pt x="187643" y="363296"/>
                      <a:pt x="153353" y="374726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xmlns="" id="{2534B3B3-A409-4CCC-B517-D5190B50C661}"/>
                  </a:ext>
                </a:extLst>
              </p:cNvPr>
              <p:cNvSpPr/>
              <p:nvPr/>
            </p:nvSpPr>
            <p:spPr>
              <a:xfrm>
                <a:off x="8886372" y="-1400467"/>
                <a:ext cx="153515" cy="68789"/>
              </a:xfrm>
              <a:custGeom>
                <a:avLst/>
                <a:gdLst>
                  <a:gd name="connsiteX0" fmla="*/ 25937 w 153515"/>
                  <a:gd name="connsiteY0" fmla="*/ 31166 h 68789"/>
                  <a:gd name="connsiteX1" fmla="*/ 93565 w 153515"/>
                  <a:gd name="connsiteY1" fmla="*/ 13068 h 68789"/>
                  <a:gd name="connsiteX2" fmla="*/ 106900 w 153515"/>
                  <a:gd name="connsiteY2" fmla="*/ 9258 h 68789"/>
                  <a:gd name="connsiteX3" fmla="*/ 151667 w 153515"/>
                  <a:gd name="connsiteY3" fmla="*/ 10211 h 68789"/>
                  <a:gd name="connsiteX4" fmla="*/ 118330 w 153515"/>
                  <a:gd name="connsiteY4" fmla="*/ 63551 h 68789"/>
                  <a:gd name="connsiteX5" fmla="*/ 6887 w 153515"/>
                  <a:gd name="connsiteY5" fmla="*/ 68313 h 68789"/>
                  <a:gd name="connsiteX6" fmla="*/ 25937 w 153515"/>
                  <a:gd name="connsiteY6" fmla="*/ 31166 h 6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515" h="68789">
                    <a:moveTo>
                      <a:pt x="25937" y="31166"/>
                    </a:moveTo>
                    <a:cubicBezTo>
                      <a:pt x="48797" y="25451"/>
                      <a:pt x="70705" y="18783"/>
                      <a:pt x="93565" y="13068"/>
                    </a:cubicBezTo>
                    <a:cubicBezTo>
                      <a:pt x="98327" y="12116"/>
                      <a:pt x="103090" y="11163"/>
                      <a:pt x="106900" y="9258"/>
                    </a:cubicBezTo>
                    <a:cubicBezTo>
                      <a:pt x="122140" y="3543"/>
                      <a:pt x="145952" y="-8839"/>
                      <a:pt x="151667" y="10211"/>
                    </a:cubicBezTo>
                    <a:cubicBezTo>
                      <a:pt x="158335" y="31166"/>
                      <a:pt x="146905" y="56883"/>
                      <a:pt x="118330" y="63551"/>
                    </a:cubicBezTo>
                    <a:cubicBezTo>
                      <a:pt x="81182" y="72123"/>
                      <a:pt x="44035" y="67361"/>
                      <a:pt x="6887" y="68313"/>
                    </a:cubicBezTo>
                    <a:cubicBezTo>
                      <a:pt x="-10258" y="43548"/>
                      <a:pt x="7840" y="37833"/>
                      <a:pt x="25937" y="31166"/>
                    </a:cubicBezTo>
                    <a:close/>
                  </a:path>
                </a:pathLst>
              </a:custGeom>
              <a:solidFill>
                <a:srgbClr val="9560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xmlns="" id="{43BF5280-317E-4348-B8E7-E9D558B692A1}"/>
                  </a:ext>
                </a:extLst>
              </p:cNvPr>
              <p:cNvSpPr/>
              <p:nvPr/>
            </p:nvSpPr>
            <p:spPr>
              <a:xfrm>
                <a:off x="8836092" y="-1370250"/>
                <a:ext cx="76217" cy="39079"/>
              </a:xfrm>
              <a:custGeom>
                <a:avLst/>
                <a:gdLst>
                  <a:gd name="connsiteX0" fmla="*/ 76217 w 76217"/>
                  <a:gd name="connsiteY0" fmla="*/ 949 h 39079"/>
                  <a:gd name="connsiteX1" fmla="*/ 57167 w 76217"/>
                  <a:gd name="connsiteY1" fmla="*/ 37144 h 39079"/>
                  <a:gd name="connsiteX2" fmla="*/ 17 w 76217"/>
                  <a:gd name="connsiteY2" fmla="*/ 9521 h 39079"/>
                  <a:gd name="connsiteX3" fmla="*/ 76217 w 76217"/>
                  <a:gd name="connsiteY3" fmla="*/ 949 h 3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17" h="39079">
                    <a:moveTo>
                      <a:pt x="76217" y="949"/>
                    </a:moveTo>
                    <a:cubicBezTo>
                      <a:pt x="64787" y="10474"/>
                      <a:pt x="53357" y="19999"/>
                      <a:pt x="57167" y="37144"/>
                    </a:cubicBezTo>
                    <a:cubicBezTo>
                      <a:pt x="38117" y="28571"/>
                      <a:pt x="-935" y="60004"/>
                      <a:pt x="17" y="9521"/>
                    </a:cubicBezTo>
                    <a:cubicBezTo>
                      <a:pt x="24782" y="1901"/>
                      <a:pt x="50500" y="-1909"/>
                      <a:pt x="76217" y="949"/>
                    </a:cubicBezTo>
                    <a:close/>
                  </a:path>
                </a:pathLst>
              </a:custGeom>
              <a:solidFill>
                <a:srgbClr val="764B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xmlns="" id="{E7ACF4EA-E2CF-45CE-957E-999B7564010F}"/>
                  </a:ext>
                </a:extLst>
              </p:cNvPr>
              <p:cNvSpPr/>
              <p:nvPr/>
            </p:nvSpPr>
            <p:spPr>
              <a:xfrm>
                <a:off x="9092332" y="-1577125"/>
                <a:ext cx="104893" cy="49708"/>
              </a:xfrm>
              <a:custGeom>
                <a:avLst/>
                <a:gdLst>
                  <a:gd name="connsiteX0" fmla="*/ 29527 w 104893"/>
                  <a:gd name="connsiteY0" fmla="*/ 49709 h 49708"/>
                  <a:gd name="connsiteX1" fmla="*/ 0 w 104893"/>
                  <a:gd name="connsiteY1" fmla="*/ 37326 h 49708"/>
                  <a:gd name="connsiteX2" fmla="*/ 32385 w 104893"/>
                  <a:gd name="connsiteY2" fmla="*/ 18276 h 49708"/>
                  <a:gd name="connsiteX3" fmla="*/ 34290 w 104893"/>
                  <a:gd name="connsiteY3" fmla="*/ 14466 h 49708"/>
                  <a:gd name="connsiteX4" fmla="*/ 99060 w 104893"/>
                  <a:gd name="connsiteY4" fmla="*/ 3989 h 49708"/>
                  <a:gd name="connsiteX5" fmla="*/ 101917 w 104893"/>
                  <a:gd name="connsiteY5" fmla="*/ 24944 h 49708"/>
                  <a:gd name="connsiteX6" fmla="*/ 29527 w 104893"/>
                  <a:gd name="connsiteY6" fmla="*/ 49709 h 4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893" h="49708">
                    <a:moveTo>
                      <a:pt x="29527" y="49709"/>
                    </a:moveTo>
                    <a:cubicBezTo>
                      <a:pt x="19050" y="45899"/>
                      <a:pt x="6667" y="47804"/>
                      <a:pt x="0" y="37326"/>
                    </a:cubicBezTo>
                    <a:cubicBezTo>
                      <a:pt x="5715" y="22086"/>
                      <a:pt x="31432" y="41136"/>
                      <a:pt x="32385" y="18276"/>
                    </a:cubicBezTo>
                    <a:cubicBezTo>
                      <a:pt x="33338" y="17324"/>
                      <a:pt x="33338" y="14466"/>
                      <a:pt x="34290" y="14466"/>
                    </a:cubicBezTo>
                    <a:cubicBezTo>
                      <a:pt x="55245" y="8751"/>
                      <a:pt x="76200" y="-7441"/>
                      <a:pt x="99060" y="3989"/>
                    </a:cubicBezTo>
                    <a:cubicBezTo>
                      <a:pt x="105727" y="7799"/>
                      <a:pt x="106680" y="19229"/>
                      <a:pt x="101917" y="24944"/>
                    </a:cubicBezTo>
                    <a:cubicBezTo>
                      <a:pt x="83820" y="48756"/>
                      <a:pt x="54292" y="43041"/>
                      <a:pt x="29527" y="49709"/>
                    </a:cubicBezTo>
                    <a:close/>
                  </a:path>
                </a:pathLst>
              </a:custGeom>
              <a:solidFill>
                <a:srgbClr val="8965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xmlns="" id="{74F07E17-C3DF-4174-A801-551223D2768D}"/>
                  </a:ext>
                </a:extLst>
              </p:cNvPr>
              <p:cNvSpPr/>
              <p:nvPr/>
            </p:nvSpPr>
            <p:spPr>
              <a:xfrm>
                <a:off x="9084712" y="-1558848"/>
                <a:ext cx="52186" cy="20002"/>
              </a:xfrm>
              <a:custGeom>
                <a:avLst/>
                <a:gdLst>
                  <a:gd name="connsiteX0" fmla="*/ 39053 w 52186"/>
                  <a:gd name="connsiteY0" fmla="*/ 0 h 20002"/>
                  <a:gd name="connsiteX1" fmla="*/ 43815 w 52186"/>
                  <a:gd name="connsiteY1" fmla="*/ 16192 h 20002"/>
                  <a:gd name="connsiteX2" fmla="*/ 6668 w 52186"/>
                  <a:gd name="connsiteY2" fmla="*/ 20003 h 20002"/>
                  <a:gd name="connsiteX3" fmla="*/ 0 w 52186"/>
                  <a:gd name="connsiteY3" fmla="*/ 16192 h 20002"/>
                  <a:gd name="connsiteX4" fmla="*/ 39053 w 52186"/>
                  <a:gd name="connsiteY4" fmla="*/ 0 h 20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86" h="20002">
                    <a:moveTo>
                      <a:pt x="39053" y="0"/>
                    </a:moveTo>
                    <a:cubicBezTo>
                      <a:pt x="49530" y="2858"/>
                      <a:pt x="60008" y="8572"/>
                      <a:pt x="43815" y="16192"/>
                    </a:cubicBezTo>
                    <a:cubicBezTo>
                      <a:pt x="33338" y="20955"/>
                      <a:pt x="19050" y="19050"/>
                      <a:pt x="6668" y="20003"/>
                    </a:cubicBezTo>
                    <a:cubicBezTo>
                      <a:pt x="3810" y="19050"/>
                      <a:pt x="1905" y="18097"/>
                      <a:pt x="0" y="16192"/>
                    </a:cubicBezTo>
                    <a:cubicBezTo>
                      <a:pt x="8572" y="0"/>
                      <a:pt x="30480" y="14288"/>
                      <a:pt x="39053" y="0"/>
                    </a:cubicBezTo>
                    <a:close/>
                  </a:path>
                </a:pathLst>
              </a:custGeom>
              <a:solidFill>
                <a:srgbClr val="BF958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xmlns="" id="{F0F5C23D-5E0C-4A50-87E0-41A3D6EC5723}"/>
                  </a:ext>
                </a:extLst>
              </p:cNvPr>
              <p:cNvSpPr/>
              <p:nvPr/>
            </p:nvSpPr>
            <p:spPr>
              <a:xfrm>
                <a:off x="8270307" y="-2520873"/>
                <a:ext cx="269575" cy="239535"/>
              </a:xfrm>
              <a:custGeom>
                <a:avLst/>
                <a:gdLst>
                  <a:gd name="connsiteX0" fmla="*/ 269575 w 269575"/>
                  <a:gd name="connsiteY0" fmla="*/ 120967 h 239535"/>
                  <a:gd name="connsiteX1" fmla="*/ 194327 w 269575"/>
                  <a:gd name="connsiteY1" fmla="*/ 199073 h 239535"/>
                  <a:gd name="connsiteX2" fmla="*/ 3827 w 269575"/>
                  <a:gd name="connsiteY2" fmla="*/ 177165 h 239535"/>
                  <a:gd name="connsiteX3" fmla="*/ 51452 w 269575"/>
                  <a:gd name="connsiteY3" fmla="*/ 85725 h 239535"/>
                  <a:gd name="connsiteX4" fmla="*/ 125747 w 269575"/>
                  <a:gd name="connsiteY4" fmla="*/ 76200 h 239535"/>
                  <a:gd name="connsiteX5" fmla="*/ 158132 w 269575"/>
                  <a:gd name="connsiteY5" fmla="*/ 49530 h 239535"/>
                  <a:gd name="connsiteX6" fmla="*/ 178135 w 269575"/>
                  <a:gd name="connsiteY6" fmla="*/ 0 h 239535"/>
                  <a:gd name="connsiteX7" fmla="*/ 189565 w 269575"/>
                  <a:gd name="connsiteY7" fmla="*/ 13335 h 239535"/>
                  <a:gd name="connsiteX8" fmla="*/ 182897 w 269575"/>
                  <a:gd name="connsiteY8" fmla="*/ 38100 h 239535"/>
                  <a:gd name="connsiteX9" fmla="*/ 240047 w 269575"/>
                  <a:gd name="connsiteY9" fmla="*/ 110490 h 239535"/>
                  <a:gd name="connsiteX10" fmla="*/ 269575 w 269575"/>
                  <a:gd name="connsiteY10" fmla="*/ 120967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575" h="239535">
                    <a:moveTo>
                      <a:pt x="269575" y="120967"/>
                    </a:moveTo>
                    <a:cubicBezTo>
                      <a:pt x="236238" y="139065"/>
                      <a:pt x="214330" y="165735"/>
                      <a:pt x="194327" y="199073"/>
                    </a:cubicBezTo>
                    <a:cubicBezTo>
                      <a:pt x="154322" y="263842"/>
                      <a:pt x="36212" y="246698"/>
                      <a:pt x="3827" y="177165"/>
                    </a:cubicBezTo>
                    <a:cubicBezTo>
                      <a:pt x="-9508" y="148590"/>
                      <a:pt x="13352" y="102870"/>
                      <a:pt x="51452" y="85725"/>
                    </a:cubicBezTo>
                    <a:cubicBezTo>
                      <a:pt x="74312" y="75248"/>
                      <a:pt x="100982" y="68580"/>
                      <a:pt x="125747" y="76200"/>
                    </a:cubicBezTo>
                    <a:cubicBezTo>
                      <a:pt x="154322" y="84773"/>
                      <a:pt x="159085" y="73342"/>
                      <a:pt x="158132" y="49530"/>
                    </a:cubicBezTo>
                    <a:cubicBezTo>
                      <a:pt x="157180" y="30480"/>
                      <a:pt x="160037" y="11430"/>
                      <a:pt x="178135" y="0"/>
                    </a:cubicBezTo>
                    <a:cubicBezTo>
                      <a:pt x="184802" y="1905"/>
                      <a:pt x="189565" y="5715"/>
                      <a:pt x="189565" y="13335"/>
                    </a:cubicBezTo>
                    <a:cubicBezTo>
                      <a:pt x="189565" y="21908"/>
                      <a:pt x="185755" y="29527"/>
                      <a:pt x="182897" y="38100"/>
                    </a:cubicBezTo>
                    <a:cubicBezTo>
                      <a:pt x="181945" y="93345"/>
                      <a:pt x="188612" y="101917"/>
                      <a:pt x="240047" y="110490"/>
                    </a:cubicBezTo>
                    <a:cubicBezTo>
                      <a:pt x="249572" y="111442"/>
                      <a:pt x="261955" y="111442"/>
                      <a:pt x="269575" y="120967"/>
                    </a:cubicBezTo>
                    <a:close/>
                  </a:path>
                </a:pathLst>
              </a:custGeom>
              <a:solidFill>
                <a:srgbClr val="9447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xmlns="" id="{04867F10-1CE2-453D-BB7F-F2CCF03EC03B}"/>
                  </a:ext>
                </a:extLst>
              </p:cNvPr>
              <p:cNvSpPr/>
              <p:nvPr/>
            </p:nvSpPr>
            <p:spPr>
              <a:xfrm>
                <a:off x="8954311" y="-2436101"/>
                <a:ext cx="218365" cy="161827"/>
              </a:xfrm>
              <a:custGeom>
                <a:avLst/>
                <a:gdLst>
                  <a:gd name="connsiteX0" fmla="*/ 110398 w 218365"/>
                  <a:gd name="connsiteY0" fmla="*/ 0 h 161827"/>
                  <a:gd name="connsiteX1" fmla="*/ 184693 w 218365"/>
                  <a:gd name="connsiteY1" fmla="*/ 26670 h 161827"/>
                  <a:gd name="connsiteX2" fmla="*/ 214221 w 218365"/>
                  <a:gd name="connsiteY2" fmla="*/ 107632 h 161827"/>
                  <a:gd name="connsiteX3" fmla="*/ 144688 w 218365"/>
                  <a:gd name="connsiteY3" fmla="*/ 160973 h 161827"/>
                  <a:gd name="connsiteX4" fmla="*/ 25626 w 218365"/>
                  <a:gd name="connsiteY4" fmla="*/ 132398 h 161827"/>
                  <a:gd name="connsiteX5" fmla="*/ 5623 w 218365"/>
                  <a:gd name="connsiteY5" fmla="*/ 56198 h 161827"/>
                  <a:gd name="connsiteX6" fmla="*/ 110398 w 218365"/>
                  <a:gd name="connsiteY6" fmla="*/ 0 h 161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365" h="161827">
                    <a:moveTo>
                      <a:pt x="110398" y="0"/>
                    </a:moveTo>
                    <a:cubicBezTo>
                      <a:pt x="138021" y="0"/>
                      <a:pt x="160881" y="13335"/>
                      <a:pt x="184693" y="26670"/>
                    </a:cubicBezTo>
                    <a:cubicBezTo>
                      <a:pt x="218031" y="46673"/>
                      <a:pt x="223746" y="76200"/>
                      <a:pt x="214221" y="107632"/>
                    </a:cubicBezTo>
                    <a:cubicBezTo>
                      <a:pt x="204696" y="139065"/>
                      <a:pt x="182788" y="161925"/>
                      <a:pt x="144688" y="160973"/>
                    </a:cubicBezTo>
                    <a:cubicBezTo>
                      <a:pt x="102778" y="160020"/>
                      <a:pt x="58010" y="171450"/>
                      <a:pt x="25626" y="132398"/>
                    </a:cubicBezTo>
                    <a:cubicBezTo>
                      <a:pt x="6576" y="110490"/>
                      <a:pt x="-8665" y="87630"/>
                      <a:pt x="5623" y="56198"/>
                    </a:cubicBezTo>
                    <a:cubicBezTo>
                      <a:pt x="52296" y="59055"/>
                      <a:pt x="75156" y="18098"/>
                      <a:pt x="110398" y="0"/>
                    </a:cubicBezTo>
                    <a:close/>
                  </a:path>
                </a:pathLst>
              </a:custGeom>
              <a:solidFill>
                <a:srgbClr val="9247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xmlns="" id="{BEB3C230-1B40-45CE-9067-A9E643E9DB50}"/>
                  </a:ext>
                </a:extLst>
              </p:cNvPr>
              <p:cNvSpPr/>
              <p:nvPr/>
            </p:nvSpPr>
            <p:spPr>
              <a:xfrm>
                <a:off x="8608279" y="-2400043"/>
                <a:ext cx="276130" cy="200330"/>
              </a:xfrm>
              <a:custGeom>
                <a:avLst/>
                <a:gdLst>
                  <a:gd name="connsiteX0" fmla="*/ 142105 w 276130"/>
                  <a:gd name="connsiteY0" fmla="*/ 1089 h 200330"/>
                  <a:gd name="connsiteX1" fmla="*/ 218305 w 276130"/>
                  <a:gd name="connsiteY1" fmla="*/ 1089 h 200330"/>
                  <a:gd name="connsiteX2" fmla="*/ 275455 w 276130"/>
                  <a:gd name="connsiteY2" fmla="*/ 63002 h 200330"/>
                  <a:gd name="connsiteX3" fmla="*/ 135438 w 276130"/>
                  <a:gd name="connsiteY3" fmla="*/ 200162 h 200330"/>
                  <a:gd name="connsiteX4" fmla="*/ 183 w 276130"/>
                  <a:gd name="connsiteY4" fmla="*/ 48714 h 200330"/>
                  <a:gd name="connsiteX5" fmla="*/ 47808 w 276130"/>
                  <a:gd name="connsiteY5" fmla="*/ 137 h 200330"/>
                  <a:gd name="connsiteX6" fmla="*/ 142105 w 276130"/>
                  <a:gd name="connsiteY6" fmla="*/ 1089 h 20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130" h="200330">
                    <a:moveTo>
                      <a:pt x="142105" y="1089"/>
                    </a:moveTo>
                    <a:cubicBezTo>
                      <a:pt x="167823" y="1089"/>
                      <a:pt x="192588" y="1089"/>
                      <a:pt x="218305" y="1089"/>
                    </a:cubicBezTo>
                    <a:cubicBezTo>
                      <a:pt x="267835" y="2042"/>
                      <a:pt x="279265" y="13472"/>
                      <a:pt x="275455" y="63002"/>
                    </a:cubicBezTo>
                    <a:cubicBezTo>
                      <a:pt x="269740" y="143012"/>
                      <a:pt x="207828" y="203972"/>
                      <a:pt x="135438" y="200162"/>
                    </a:cubicBezTo>
                    <a:cubicBezTo>
                      <a:pt x="52570" y="196352"/>
                      <a:pt x="-3627" y="132534"/>
                      <a:pt x="183" y="48714"/>
                    </a:cubicBezTo>
                    <a:cubicBezTo>
                      <a:pt x="1135" y="16329"/>
                      <a:pt x="11613" y="-1768"/>
                      <a:pt x="47808" y="137"/>
                    </a:cubicBezTo>
                    <a:cubicBezTo>
                      <a:pt x="78288" y="2994"/>
                      <a:pt x="110673" y="1089"/>
                      <a:pt x="142105" y="1089"/>
                    </a:cubicBezTo>
                    <a:close/>
                  </a:path>
                </a:pathLst>
              </a:custGeom>
              <a:solidFill>
                <a:srgbClr val="7635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xmlns="" id="{7B4992A3-9B8A-4CA3-9628-ABF8FE8C2EB8}"/>
                  </a:ext>
                </a:extLst>
              </p:cNvPr>
              <p:cNvSpPr/>
              <p:nvPr/>
            </p:nvSpPr>
            <p:spPr>
              <a:xfrm>
                <a:off x="8437493" y="-2542498"/>
                <a:ext cx="138466" cy="144507"/>
              </a:xfrm>
              <a:custGeom>
                <a:avLst/>
                <a:gdLst>
                  <a:gd name="connsiteX0" fmla="*/ 17616 w 138466"/>
                  <a:gd name="connsiteY0" fmla="*/ 32102 h 144507"/>
                  <a:gd name="connsiteX1" fmla="*/ 9044 w 138466"/>
                  <a:gd name="connsiteY1" fmla="*/ 21624 h 144507"/>
                  <a:gd name="connsiteX2" fmla="*/ 121439 w 138466"/>
                  <a:gd name="connsiteY2" fmla="*/ 20672 h 144507"/>
                  <a:gd name="connsiteX3" fmla="*/ 120486 w 138466"/>
                  <a:gd name="connsiteY3" fmla="*/ 124494 h 144507"/>
                  <a:gd name="connsiteX4" fmla="*/ 102389 w 138466"/>
                  <a:gd name="connsiteY4" fmla="*/ 143544 h 144507"/>
                  <a:gd name="connsiteX5" fmla="*/ 7139 w 138466"/>
                  <a:gd name="connsiteY5" fmla="*/ 50199 h 144507"/>
                  <a:gd name="connsiteX6" fmla="*/ 23331 w 138466"/>
                  <a:gd name="connsiteY6" fmla="*/ 52104 h 144507"/>
                  <a:gd name="connsiteX7" fmla="*/ 17616 w 138466"/>
                  <a:gd name="connsiteY7" fmla="*/ 32102 h 144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466" h="144507">
                    <a:moveTo>
                      <a:pt x="17616" y="32102"/>
                    </a:moveTo>
                    <a:cubicBezTo>
                      <a:pt x="14759" y="28292"/>
                      <a:pt x="11901" y="24482"/>
                      <a:pt x="9044" y="21624"/>
                    </a:cubicBezTo>
                    <a:cubicBezTo>
                      <a:pt x="46191" y="-4093"/>
                      <a:pt x="84291" y="-9808"/>
                      <a:pt x="121439" y="20672"/>
                    </a:cubicBezTo>
                    <a:cubicBezTo>
                      <a:pt x="143346" y="54962"/>
                      <a:pt x="145251" y="90204"/>
                      <a:pt x="120486" y="124494"/>
                    </a:cubicBezTo>
                    <a:cubicBezTo>
                      <a:pt x="114771" y="131162"/>
                      <a:pt x="108104" y="136877"/>
                      <a:pt x="102389" y="143544"/>
                    </a:cubicBezTo>
                    <a:cubicBezTo>
                      <a:pt x="12854" y="150212"/>
                      <a:pt x="-14769" y="122589"/>
                      <a:pt x="7139" y="50199"/>
                    </a:cubicBezTo>
                    <a:cubicBezTo>
                      <a:pt x="12854" y="51152"/>
                      <a:pt x="20474" y="55914"/>
                      <a:pt x="23331" y="52104"/>
                    </a:cubicBezTo>
                    <a:cubicBezTo>
                      <a:pt x="29999" y="43532"/>
                      <a:pt x="20474" y="37817"/>
                      <a:pt x="17616" y="32102"/>
                    </a:cubicBezTo>
                    <a:close/>
                  </a:path>
                </a:pathLst>
              </a:custGeom>
              <a:solidFill>
                <a:srgbClr val="2D1F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xmlns="" id="{FCBEDA9A-E290-4F76-BD05-1C498D930B71}"/>
                  </a:ext>
                </a:extLst>
              </p:cNvPr>
              <p:cNvSpPr/>
              <p:nvPr/>
            </p:nvSpPr>
            <p:spPr>
              <a:xfrm>
                <a:off x="8904677" y="-2547071"/>
                <a:ext cx="148337" cy="160363"/>
              </a:xfrm>
              <a:custGeom>
                <a:avLst/>
                <a:gdLst>
                  <a:gd name="connsiteX0" fmla="*/ 55258 w 148337"/>
                  <a:gd name="connsiteY0" fmla="*/ 158595 h 160363"/>
                  <a:gd name="connsiteX1" fmla="*/ 27635 w 148337"/>
                  <a:gd name="connsiteY1" fmla="*/ 16672 h 160363"/>
                  <a:gd name="connsiteX2" fmla="*/ 92406 w 148337"/>
                  <a:gd name="connsiteY2" fmla="*/ 4290 h 160363"/>
                  <a:gd name="connsiteX3" fmla="*/ 110503 w 148337"/>
                  <a:gd name="connsiteY3" fmla="*/ 46200 h 160363"/>
                  <a:gd name="connsiteX4" fmla="*/ 119075 w 148337"/>
                  <a:gd name="connsiteY4" fmla="*/ 66202 h 160363"/>
                  <a:gd name="connsiteX5" fmla="*/ 147650 w 148337"/>
                  <a:gd name="connsiteY5" fmla="*/ 100492 h 160363"/>
                  <a:gd name="connsiteX6" fmla="*/ 93358 w 148337"/>
                  <a:gd name="connsiteY6" fmla="*/ 159547 h 160363"/>
                  <a:gd name="connsiteX7" fmla="*/ 55258 w 148337"/>
                  <a:gd name="connsiteY7" fmla="*/ 158595 h 16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337" h="160363">
                    <a:moveTo>
                      <a:pt x="55258" y="158595"/>
                    </a:moveTo>
                    <a:cubicBezTo>
                      <a:pt x="-8559" y="115732"/>
                      <a:pt x="-16180" y="78585"/>
                      <a:pt x="27635" y="16672"/>
                    </a:cubicBezTo>
                    <a:cubicBezTo>
                      <a:pt x="46685" y="-3330"/>
                      <a:pt x="69545" y="-2378"/>
                      <a:pt x="92406" y="4290"/>
                    </a:cubicBezTo>
                    <a:cubicBezTo>
                      <a:pt x="114313" y="10005"/>
                      <a:pt x="123838" y="24292"/>
                      <a:pt x="110503" y="46200"/>
                    </a:cubicBezTo>
                    <a:cubicBezTo>
                      <a:pt x="108598" y="54772"/>
                      <a:pt x="111456" y="61440"/>
                      <a:pt x="119075" y="66202"/>
                    </a:cubicBezTo>
                    <a:cubicBezTo>
                      <a:pt x="139078" y="69060"/>
                      <a:pt x="151460" y="78585"/>
                      <a:pt x="147650" y="100492"/>
                    </a:cubicBezTo>
                    <a:cubicBezTo>
                      <a:pt x="141935" y="130972"/>
                      <a:pt x="122885" y="150975"/>
                      <a:pt x="93358" y="159547"/>
                    </a:cubicBezTo>
                    <a:cubicBezTo>
                      <a:pt x="80975" y="162405"/>
                      <a:pt x="67641" y="156690"/>
                      <a:pt x="55258" y="158595"/>
                    </a:cubicBezTo>
                    <a:close/>
                  </a:path>
                </a:pathLst>
              </a:custGeom>
              <a:solidFill>
                <a:srgbClr val="2A1E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xmlns="" id="{26110C40-D19F-4D5F-AAF3-22DE0A089D5D}"/>
                  </a:ext>
                </a:extLst>
              </p:cNvPr>
              <p:cNvSpPr/>
              <p:nvPr/>
            </p:nvSpPr>
            <p:spPr>
              <a:xfrm>
                <a:off x="8931359" y="-2553727"/>
                <a:ext cx="133019" cy="177970"/>
              </a:xfrm>
              <a:custGeom>
                <a:avLst/>
                <a:gdLst>
                  <a:gd name="connsiteX0" fmla="*/ 67628 w 133019"/>
                  <a:gd name="connsiteY0" fmla="*/ 58571 h 177970"/>
                  <a:gd name="connsiteX1" fmla="*/ 76200 w 133019"/>
                  <a:gd name="connsiteY1" fmla="*/ 23328 h 177970"/>
                  <a:gd name="connsiteX2" fmla="*/ 31433 w 133019"/>
                  <a:gd name="connsiteY2" fmla="*/ 13803 h 177970"/>
                  <a:gd name="connsiteX3" fmla="*/ 0 w 133019"/>
                  <a:gd name="connsiteY3" fmla="*/ 23328 h 177970"/>
                  <a:gd name="connsiteX4" fmla="*/ 69533 w 133019"/>
                  <a:gd name="connsiteY4" fmla="*/ 6183 h 177970"/>
                  <a:gd name="connsiteX5" fmla="*/ 131445 w 133019"/>
                  <a:gd name="connsiteY5" fmla="*/ 74763 h 177970"/>
                  <a:gd name="connsiteX6" fmla="*/ 132398 w 133019"/>
                  <a:gd name="connsiteY6" fmla="*/ 116673 h 177970"/>
                  <a:gd name="connsiteX7" fmla="*/ 27623 w 133019"/>
                  <a:gd name="connsiteY7" fmla="*/ 173823 h 177970"/>
                  <a:gd name="connsiteX8" fmla="*/ 27623 w 133019"/>
                  <a:gd name="connsiteY8" fmla="*/ 164298 h 177970"/>
                  <a:gd name="connsiteX9" fmla="*/ 84773 w 133019"/>
                  <a:gd name="connsiteY9" fmla="*/ 148106 h 177970"/>
                  <a:gd name="connsiteX10" fmla="*/ 110490 w 133019"/>
                  <a:gd name="connsiteY10" fmla="*/ 94766 h 177970"/>
                  <a:gd name="connsiteX11" fmla="*/ 76200 w 133019"/>
                  <a:gd name="connsiteY11" fmla="*/ 79526 h 177970"/>
                  <a:gd name="connsiteX12" fmla="*/ 67628 w 133019"/>
                  <a:gd name="connsiteY12" fmla="*/ 58571 h 177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019" h="177970">
                    <a:moveTo>
                      <a:pt x="67628" y="58571"/>
                    </a:moveTo>
                    <a:cubicBezTo>
                      <a:pt x="60008" y="44283"/>
                      <a:pt x="93345" y="38568"/>
                      <a:pt x="76200" y="23328"/>
                    </a:cubicBezTo>
                    <a:cubicBezTo>
                      <a:pt x="63818" y="11898"/>
                      <a:pt x="47625" y="9993"/>
                      <a:pt x="31433" y="13803"/>
                    </a:cubicBezTo>
                    <a:cubicBezTo>
                      <a:pt x="20955" y="15708"/>
                      <a:pt x="10478" y="20471"/>
                      <a:pt x="0" y="23328"/>
                    </a:cubicBezTo>
                    <a:cubicBezTo>
                      <a:pt x="16193" y="-10009"/>
                      <a:pt x="45720" y="468"/>
                      <a:pt x="69533" y="6183"/>
                    </a:cubicBezTo>
                    <a:cubicBezTo>
                      <a:pt x="102870" y="14756"/>
                      <a:pt x="124778" y="40473"/>
                      <a:pt x="131445" y="74763"/>
                    </a:cubicBezTo>
                    <a:cubicBezTo>
                      <a:pt x="134303" y="88098"/>
                      <a:pt x="132398" y="102386"/>
                      <a:pt x="132398" y="116673"/>
                    </a:cubicBezTo>
                    <a:cubicBezTo>
                      <a:pt x="101918" y="171918"/>
                      <a:pt x="76200" y="186206"/>
                      <a:pt x="27623" y="173823"/>
                    </a:cubicBezTo>
                    <a:cubicBezTo>
                      <a:pt x="27623" y="170966"/>
                      <a:pt x="27623" y="167156"/>
                      <a:pt x="27623" y="164298"/>
                    </a:cubicBezTo>
                    <a:cubicBezTo>
                      <a:pt x="42863" y="147153"/>
                      <a:pt x="67628" y="160488"/>
                      <a:pt x="84773" y="148106"/>
                    </a:cubicBezTo>
                    <a:cubicBezTo>
                      <a:pt x="102870" y="134771"/>
                      <a:pt x="109538" y="113816"/>
                      <a:pt x="110490" y="94766"/>
                    </a:cubicBezTo>
                    <a:cubicBezTo>
                      <a:pt x="112395" y="70001"/>
                      <a:pt x="81915" y="98576"/>
                      <a:pt x="76200" y="79526"/>
                    </a:cubicBezTo>
                    <a:cubicBezTo>
                      <a:pt x="82868" y="69048"/>
                      <a:pt x="77153" y="63333"/>
                      <a:pt x="67628" y="58571"/>
                    </a:cubicBezTo>
                    <a:close/>
                  </a:path>
                </a:pathLst>
              </a:custGeom>
              <a:solidFill>
                <a:srgbClr val="8154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xmlns="" id="{0CB29E51-64C8-41CA-8CC9-7C19DCFA7809}"/>
                  </a:ext>
                </a:extLst>
              </p:cNvPr>
              <p:cNvSpPr/>
              <p:nvPr/>
            </p:nvSpPr>
            <p:spPr>
              <a:xfrm>
                <a:off x="8557980" y="-2522778"/>
                <a:ext cx="22627" cy="103822"/>
              </a:xfrm>
              <a:custGeom>
                <a:avLst/>
                <a:gdLst>
                  <a:gd name="connsiteX0" fmla="*/ 0 w 22627"/>
                  <a:gd name="connsiteY0" fmla="*/ 103822 h 103822"/>
                  <a:gd name="connsiteX1" fmla="*/ 953 w 22627"/>
                  <a:gd name="connsiteY1" fmla="*/ 0 h 103822"/>
                  <a:gd name="connsiteX2" fmla="*/ 0 w 22627"/>
                  <a:gd name="connsiteY2" fmla="*/ 103822 h 10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27" h="103822">
                    <a:moveTo>
                      <a:pt x="0" y="103822"/>
                    </a:moveTo>
                    <a:cubicBezTo>
                      <a:pt x="17145" y="69532"/>
                      <a:pt x="13335" y="35242"/>
                      <a:pt x="953" y="0"/>
                    </a:cubicBezTo>
                    <a:cubicBezTo>
                      <a:pt x="30480" y="33338"/>
                      <a:pt x="29528" y="74295"/>
                      <a:pt x="0" y="103822"/>
                    </a:cubicBezTo>
                    <a:close/>
                  </a:path>
                </a:pathLst>
              </a:custGeom>
              <a:solidFill>
                <a:srgbClr val="9447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xmlns="" id="{1E74EFFF-7BA6-49C5-A5F8-CBFCDC46C32F}"/>
                  </a:ext>
                </a:extLst>
              </p:cNvPr>
              <p:cNvSpPr/>
              <p:nvPr/>
            </p:nvSpPr>
            <p:spPr>
              <a:xfrm>
                <a:off x="8874209" y="-3270849"/>
                <a:ext cx="362303" cy="452829"/>
              </a:xfrm>
              <a:custGeom>
                <a:avLst/>
                <a:gdLst>
                  <a:gd name="connsiteX0" fmla="*/ 0 w 362303"/>
                  <a:gd name="connsiteY0" fmla="*/ 14646 h 452829"/>
                  <a:gd name="connsiteX1" fmla="*/ 95250 w 362303"/>
                  <a:gd name="connsiteY1" fmla="*/ 5121 h 452829"/>
                  <a:gd name="connsiteX2" fmla="*/ 242888 w 362303"/>
                  <a:gd name="connsiteY2" fmla="*/ 149901 h 452829"/>
                  <a:gd name="connsiteX3" fmla="*/ 361950 w 362303"/>
                  <a:gd name="connsiteY3" fmla="*/ 358498 h 452829"/>
                  <a:gd name="connsiteX4" fmla="*/ 331470 w 362303"/>
                  <a:gd name="connsiteY4" fmla="*/ 445176 h 452829"/>
                  <a:gd name="connsiteX5" fmla="*/ 227648 w 362303"/>
                  <a:gd name="connsiteY5" fmla="*/ 423268 h 452829"/>
                  <a:gd name="connsiteX6" fmla="*/ 104775 w 362303"/>
                  <a:gd name="connsiteY6" fmla="*/ 282298 h 452829"/>
                  <a:gd name="connsiteX7" fmla="*/ 27623 w 362303"/>
                  <a:gd name="connsiteY7" fmla="*/ 64176 h 452829"/>
                  <a:gd name="connsiteX8" fmla="*/ 0 w 362303"/>
                  <a:gd name="connsiteY8" fmla="*/ 14646 h 45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2303" h="452829">
                    <a:moveTo>
                      <a:pt x="0" y="14646"/>
                    </a:moveTo>
                    <a:cubicBezTo>
                      <a:pt x="29528" y="-12024"/>
                      <a:pt x="62865" y="6073"/>
                      <a:pt x="95250" y="5121"/>
                    </a:cubicBezTo>
                    <a:cubicBezTo>
                      <a:pt x="155258" y="42268"/>
                      <a:pt x="202883" y="92751"/>
                      <a:pt x="242888" y="149901"/>
                    </a:cubicBezTo>
                    <a:cubicBezTo>
                      <a:pt x="288608" y="215623"/>
                      <a:pt x="332423" y="283251"/>
                      <a:pt x="361950" y="358498"/>
                    </a:cubicBezTo>
                    <a:cubicBezTo>
                      <a:pt x="360045" y="389931"/>
                      <a:pt x="372428" y="426126"/>
                      <a:pt x="331470" y="445176"/>
                    </a:cubicBezTo>
                    <a:cubicBezTo>
                      <a:pt x="290513" y="464226"/>
                      <a:pt x="261938" y="444223"/>
                      <a:pt x="227648" y="423268"/>
                    </a:cubicBezTo>
                    <a:cubicBezTo>
                      <a:pt x="171450" y="388026"/>
                      <a:pt x="149543" y="326113"/>
                      <a:pt x="104775" y="282298"/>
                    </a:cubicBezTo>
                    <a:cubicBezTo>
                      <a:pt x="79058" y="209908"/>
                      <a:pt x="60960" y="133708"/>
                      <a:pt x="27623" y="64176"/>
                    </a:cubicBezTo>
                    <a:cubicBezTo>
                      <a:pt x="20003" y="47031"/>
                      <a:pt x="9525" y="30838"/>
                      <a:pt x="0" y="14646"/>
                    </a:cubicBezTo>
                    <a:close/>
                  </a:path>
                </a:pathLst>
              </a:custGeom>
              <a:solidFill>
                <a:srgbClr val="893E0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xmlns="" id="{2E351E6A-5F02-491C-964A-3B796612AAE5}"/>
                  </a:ext>
                </a:extLst>
              </p:cNvPr>
              <p:cNvSpPr/>
              <p:nvPr/>
            </p:nvSpPr>
            <p:spPr>
              <a:xfrm>
                <a:off x="8045535" y="-3123806"/>
                <a:ext cx="208597" cy="447674"/>
              </a:xfrm>
              <a:custGeom>
                <a:avLst/>
                <a:gdLst>
                  <a:gd name="connsiteX0" fmla="*/ 191452 w 208597"/>
                  <a:gd name="connsiteY0" fmla="*/ 2857 h 447674"/>
                  <a:gd name="connsiteX1" fmla="*/ 208597 w 208597"/>
                  <a:gd name="connsiteY1" fmla="*/ 0 h 447674"/>
                  <a:gd name="connsiteX2" fmla="*/ 95250 w 208597"/>
                  <a:gd name="connsiteY2" fmla="*/ 258127 h 447674"/>
                  <a:gd name="connsiteX3" fmla="*/ 57150 w 208597"/>
                  <a:gd name="connsiteY3" fmla="*/ 328613 h 447674"/>
                  <a:gd name="connsiteX4" fmla="*/ 52388 w 208597"/>
                  <a:gd name="connsiteY4" fmla="*/ 345758 h 447674"/>
                  <a:gd name="connsiteX5" fmla="*/ 0 w 208597"/>
                  <a:gd name="connsiteY5" fmla="*/ 447675 h 447674"/>
                  <a:gd name="connsiteX6" fmla="*/ 191452 w 208597"/>
                  <a:gd name="connsiteY6" fmla="*/ 2857 h 44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597" h="447674">
                    <a:moveTo>
                      <a:pt x="191452" y="2857"/>
                    </a:moveTo>
                    <a:cubicBezTo>
                      <a:pt x="197167" y="1905"/>
                      <a:pt x="202883" y="952"/>
                      <a:pt x="208597" y="0"/>
                    </a:cubicBezTo>
                    <a:cubicBezTo>
                      <a:pt x="160972" y="81915"/>
                      <a:pt x="116205" y="164783"/>
                      <a:pt x="95250" y="258127"/>
                    </a:cubicBezTo>
                    <a:cubicBezTo>
                      <a:pt x="72390" y="276225"/>
                      <a:pt x="56197" y="298133"/>
                      <a:pt x="57150" y="328613"/>
                    </a:cubicBezTo>
                    <a:cubicBezTo>
                      <a:pt x="57150" y="334328"/>
                      <a:pt x="56197" y="343853"/>
                      <a:pt x="52388" y="345758"/>
                    </a:cubicBezTo>
                    <a:cubicBezTo>
                      <a:pt x="8572" y="366712"/>
                      <a:pt x="13335" y="412433"/>
                      <a:pt x="0" y="447675"/>
                    </a:cubicBezTo>
                    <a:cubicBezTo>
                      <a:pt x="1905" y="273368"/>
                      <a:pt x="76200" y="129540"/>
                      <a:pt x="191452" y="2857"/>
                    </a:cubicBezTo>
                    <a:close/>
                  </a:path>
                </a:pathLst>
              </a:custGeom>
              <a:solidFill>
                <a:srgbClr val="823E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xmlns="" id="{B13C4862-22AE-45C1-A9AE-8842AD9EA659}"/>
                  </a:ext>
                </a:extLst>
              </p:cNvPr>
              <p:cNvSpPr/>
              <p:nvPr/>
            </p:nvSpPr>
            <p:spPr>
              <a:xfrm>
                <a:off x="8898847" y="-1886508"/>
                <a:ext cx="162052" cy="202882"/>
              </a:xfrm>
              <a:custGeom>
                <a:avLst/>
                <a:gdLst>
                  <a:gd name="connsiteX0" fmla="*/ 120142 w 162052"/>
                  <a:gd name="connsiteY0" fmla="*/ 86677 h 202882"/>
                  <a:gd name="connsiteX1" fmla="*/ 158242 w 162052"/>
                  <a:gd name="connsiteY1" fmla="*/ 170497 h 202882"/>
                  <a:gd name="connsiteX2" fmla="*/ 145860 w 162052"/>
                  <a:gd name="connsiteY2" fmla="*/ 202882 h 202882"/>
                  <a:gd name="connsiteX3" fmla="*/ 3937 w 162052"/>
                  <a:gd name="connsiteY3" fmla="*/ 40957 h 202882"/>
                  <a:gd name="connsiteX4" fmla="*/ 3937 w 162052"/>
                  <a:gd name="connsiteY4" fmla="*/ 22860 h 202882"/>
                  <a:gd name="connsiteX5" fmla="*/ 5842 w 162052"/>
                  <a:gd name="connsiteY5" fmla="*/ 0 h 202882"/>
                  <a:gd name="connsiteX6" fmla="*/ 71565 w 162052"/>
                  <a:gd name="connsiteY6" fmla="*/ 80010 h 202882"/>
                  <a:gd name="connsiteX7" fmla="*/ 104902 w 162052"/>
                  <a:gd name="connsiteY7" fmla="*/ 101917 h 202882"/>
                  <a:gd name="connsiteX8" fmla="*/ 120142 w 162052"/>
                  <a:gd name="connsiteY8" fmla="*/ 86677 h 20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052" h="202882">
                    <a:moveTo>
                      <a:pt x="120142" y="86677"/>
                    </a:moveTo>
                    <a:cubicBezTo>
                      <a:pt x="140145" y="111442"/>
                      <a:pt x="147765" y="141922"/>
                      <a:pt x="158242" y="170497"/>
                    </a:cubicBezTo>
                    <a:cubicBezTo>
                      <a:pt x="159195" y="182880"/>
                      <a:pt x="171577" y="200025"/>
                      <a:pt x="145860" y="202882"/>
                    </a:cubicBezTo>
                    <a:cubicBezTo>
                      <a:pt x="90615" y="155257"/>
                      <a:pt x="29655" y="113347"/>
                      <a:pt x="3937" y="40957"/>
                    </a:cubicBezTo>
                    <a:cubicBezTo>
                      <a:pt x="-825" y="35242"/>
                      <a:pt x="-1778" y="29527"/>
                      <a:pt x="3937" y="22860"/>
                    </a:cubicBezTo>
                    <a:cubicBezTo>
                      <a:pt x="4890" y="15240"/>
                      <a:pt x="4890" y="7620"/>
                      <a:pt x="5842" y="0"/>
                    </a:cubicBezTo>
                    <a:cubicBezTo>
                      <a:pt x="42037" y="15240"/>
                      <a:pt x="44895" y="57150"/>
                      <a:pt x="71565" y="80010"/>
                    </a:cubicBezTo>
                    <a:cubicBezTo>
                      <a:pt x="82042" y="88582"/>
                      <a:pt x="82042" y="112395"/>
                      <a:pt x="104902" y="101917"/>
                    </a:cubicBezTo>
                    <a:cubicBezTo>
                      <a:pt x="108712" y="95250"/>
                      <a:pt x="112522" y="88582"/>
                      <a:pt x="120142" y="86677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xmlns="" id="{0ACCA5E7-8CE1-4F59-B982-FCDF41FDFD0C}"/>
                  </a:ext>
                </a:extLst>
              </p:cNvPr>
              <p:cNvSpPr/>
              <p:nvPr/>
            </p:nvSpPr>
            <p:spPr>
              <a:xfrm>
                <a:off x="8754819" y="-1930323"/>
                <a:ext cx="131281" cy="69188"/>
              </a:xfrm>
              <a:custGeom>
                <a:avLst/>
                <a:gdLst>
                  <a:gd name="connsiteX0" fmla="*/ 82243 w 131281"/>
                  <a:gd name="connsiteY0" fmla="*/ 0 h 69188"/>
                  <a:gd name="connsiteX1" fmla="*/ 117486 w 131281"/>
                  <a:gd name="connsiteY1" fmla="*/ 42863 h 69188"/>
                  <a:gd name="connsiteX2" fmla="*/ 20331 w 131281"/>
                  <a:gd name="connsiteY2" fmla="*/ 53340 h 69188"/>
                  <a:gd name="connsiteX3" fmla="*/ 2233 w 131281"/>
                  <a:gd name="connsiteY3" fmla="*/ 13335 h 69188"/>
                  <a:gd name="connsiteX4" fmla="*/ 40333 w 131281"/>
                  <a:gd name="connsiteY4" fmla="*/ 3810 h 69188"/>
                  <a:gd name="connsiteX5" fmla="*/ 82243 w 131281"/>
                  <a:gd name="connsiteY5" fmla="*/ 0 h 69188"/>
                  <a:gd name="connsiteX6" fmla="*/ 82243 w 131281"/>
                  <a:gd name="connsiteY6" fmla="*/ 0 h 6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281" h="69188">
                    <a:moveTo>
                      <a:pt x="82243" y="0"/>
                    </a:moveTo>
                    <a:cubicBezTo>
                      <a:pt x="105103" y="4763"/>
                      <a:pt x="155586" y="-12383"/>
                      <a:pt x="117486" y="42863"/>
                    </a:cubicBezTo>
                    <a:cubicBezTo>
                      <a:pt x="88911" y="82867"/>
                      <a:pt x="54621" y="69533"/>
                      <a:pt x="20331" y="53340"/>
                    </a:cubicBezTo>
                    <a:cubicBezTo>
                      <a:pt x="7948" y="42863"/>
                      <a:pt x="-5387" y="30480"/>
                      <a:pt x="2233" y="13335"/>
                    </a:cubicBezTo>
                    <a:cubicBezTo>
                      <a:pt x="8901" y="-3810"/>
                      <a:pt x="26998" y="4763"/>
                      <a:pt x="40333" y="3810"/>
                    </a:cubicBezTo>
                    <a:cubicBezTo>
                      <a:pt x="54621" y="1905"/>
                      <a:pt x="68908" y="6667"/>
                      <a:pt x="82243" y="0"/>
                    </a:cubicBezTo>
                    <a:lnTo>
                      <a:pt x="82243" y="0"/>
                    </a:lnTo>
                    <a:close/>
                  </a:path>
                </a:pathLst>
              </a:custGeom>
              <a:solidFill>
                <a:srgbClr val="EEEEE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xmlns="" id="{95814A6C-10FA-4EB5-9CAF-B902B280943A}"/>
                  </a:ext>
                </a:extLst>
              </p:cNvPr>
              <p:cNvSpPr/>
              <p:nvPr/>
            </p:nvSpPr>
            <p:spPr>
              <a:xfrm>
                <a:off x="8903737" y="-1911273"/>
                <a:ext cx="109282" cy="159390"/>
              </a:xfrm>
              <a:custGeom>
                <a:avLst/>
                <a:gdLst>
                  <a:gd name="connsiteX0" fmla="*/ 101918 w 109282"/>
                  <a:gd name="connsiteY0" fmla="*/ 133350 h 159390"/>
                  <a:gd name="connsiteX1" fmla="*/ 108585 w 109282"/>
                  <a:gd name="connsiteY1" fmla="*/ 154305 h 159390"/>
                  <a:gd name="connsiteX2" fmla="*/ 85725 w 109282"/>
                  <a:gd name="connsiteY2" fmla="*/ 148590 h 159390"/>
                  <a:gd name="connsiteX3" fmla="*/ 0 w 109282"/>
                  <a:gd name="connsiteY3" fmla="*/ 24765 h 159390"/>
                  <a:gd name="connsiteX4" fmla="*/ 14288 w 109282"/>
                  <a:gd name="connsiteY4" fmla="*/ 0 h 159390"/>
                  <a:gd name="connsiteX5" fmla="*/ 44768 w 109282"/>
                  <a:gd name="connsiteY5" fmla="*/ 32385 h 159390"/>
                  <a:gd name="connsiteX6" fmla="*/ 101918 w 109282"/>
                  <a:gd name="connsiteY6" fmla="*/ 133350 h 15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282" h="159390">
                    <a:moveTo>
                      <a:pt x="101918" y="133350"/>
                    </a:moveTo>
                    <a:cubicBezTo>
                      <a:pt x="104775" y="140970"/>
                      <a:pt x="111443" y="151447"/>
                      <a:pt x="108585" y="154305"/>
                    </a:cubicBezTo>
                    <a:cubicBezTo>
                      <a:pt x="100013" y="165735"/>
                      <a:pt x="92393" y="155258"/>
                      <a:pt x="85725" y="148590"/>
                    </a:cubicBezTo>
                    <a:cubicBezTo>
                      <a:pt x="48578" y="112395"/>
                      <a:pt x="24765" y="68580"/>
                      <a:pt x="0" y="24765"/>
                    </a:cubicBezTo>
                    <a:cubicBezTo>
                      <a:pt x="953" y="14288"/>
                      <a:pt x="2858" y="4763"/>
                      <a:pt x="14288" y="0"/>
                    </a:cubicBezTo>
                    <a:cubicBezTo>
                      <a:pt x="30480" y="4763"/>
                      <a:pt x="35243" y="20003"/>
                      <a:pt x="44768" y="32385"/>
                    </a:cubicBezTo>
                    <a:cubicBezTo>
                      <a:pt x="62865" y="66675"/>
                      <a:pt x="96203" y="92392"/>
                      <a:pt x="101918" y="133350"/>
                    </a:cubicBezTo>
                    <a:close/>
                  </a:path>
                </a:pathLst>
              </a:custGeom>
              <a:solidFill>
                <a:srgbClr val="B7AF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xmlns="" id="{8E5AF6E4-D29E-4A07-849A-C376D1320107}"/>
                  </a:ext>
                </a:extLst>
              </p:cNvPr>
              <p:cNvSpPr/>
              <p:nvPr/>
            </p:nvSpPr>
            <p:spPr>
              <a:xfrm>
                <a:off x="8758957" y="-1888414"/>
                <a:ext cx="142875" cy="57216"/>
              </a:xfrm>
              <a:custGeom>
                <a:avLst/>
                <a:gdLst>
                  <a:gd name="connsiteX0" fmla="*/ 20955 w 142875"/>
                  <a:gd name="connsiteY0" fmla="*/ 1905 h 57216"/>
                  <a:gd name="connsiteX1" fmla="*/ 113347 w 142875"/>
                  <a:gd name="connsiteY1" fmla="*/ 0 h 57216"/>
                  <a:gd name="connsiteX2" fmla="*/ 142875 w 142875"/>
                  <a:gd name="connsiteY2" fmla="*/ 23813 h 57216"/>
                  <a:gd name="connsiteX3" fmla="*/ 142875 w 142875"/>
                  <a:gd name="connsiteY3" fmla="*/ 41910 h 57216"/>
                  <a:gd name="connsiteX4" fmla="*/ 71438 w 142875"/>
                  <a:gd name="connsiteY4" fmla="*/ 43815 h 57216"/>
                  <a:gd name="connsiteX5" fmla="*/ 50482 w 142875"/>
                  <a:gd name="connsiteY5" fmla="*/ 57150 h 57216"/>
                  <a:gd name="connsiteX6" fmla="*/ 16192 w 142875"/>
                  <a:gd name="connsiteY6" fmla="*/ 40958 h 57216"/>
                  <a:gd name="connsiteX7" fmla="*/ 0 w 142875"/>
                  <a:gd name="connsiteY7" fmla="*/ 21908 h 57216"/>
                  <a:gd name="connsiteX8" fmla="*/ 20955 w 142875"/>
                  <a:gd name="connsiteY8" fmla="*/ 1905 h 5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57216">
                    <a:moveTo>
                      <a:pt x="20955" y="1905"/>
                    </a:moveTo>
                    <a:cubicBezTo>
                      <a:pt x="52388" y="20003"/>
                      <a:pt x="82867" y="18098"/>
                      <a:pt x="113347" y="0"/>
                    </a:cubicBezTo>
                    <a:cubicBezTo>
                      <a:pt x="119063" y="13335"/>
                      <a:pt x="132397" y="16193"/>
                      <a:pt x="142875" y="23813"/>
                    </a:cubicBezTo>
                    <a:cubicBezTo>
                      <a:pt x="142875" y="29528"/>
                      <a:pt x="142875" y="35243"/>
                      <a:pt x="142875" y="41910"/>
                    </a:cubicBezTo>
                    <a:cubicBezTo>
                      <a:pt x="118110" y="16193"/>
                      <a:pt x="95250" y="52388"/>
                      <a:pt x="71438" y="43815"/>
                    </a:cubicBezTo>
                    <a:cubicBezTo>
                      <a:pt x="62865" y="45720"/>
                      <a:pt x="60007" y="56198"/>
                      <a:pt x="50482" y="57150"/>
                    </a:cubicBezTo>
                    <a:cubicBezTo>
                      <a:pt x="36195" y="58103"/>
                      <a:pt x="26670" y="48578"/>
                      <a:pt x="16192" y="40958"/>
                    </a:cubicBezTo>
                    <a:cubicBezTo>
                      <a:pt x="9525" y="35243"/>
                      <a:pt x="2857" y="29528"/>
                      <a:pt x="0" y="21908"/>
                    </a:cubicBezTo>
                    <a:cubicBezTo>
                      <a:pt x="0" y="7620"/>
                      <a:pt x="10477" y="4763"/>
                      <a:pt x="20955" y="1905"/>
                    </a:cubicBezTo>
                    <a:close/>
                  </a:path>
                </a:pathLst>
              </a:custGeom>
              <a:solidFill>
                <a:srgbClr val="534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xmlns="" id="{372ED467-F42B-4323-B124-DA9E89B2358F}"/>
                  </a:ext>
                </a:extLst>
              </p:cNvPr>
              <p:cNvSpPr/>
              <p:nvPr/>
            </p:nvSpPr>
            <p:spPr>
              <a:xfrm>
                <a:off x="8918024" y="-1926514"/>
                <a:ext cx="46672" cy="53340"/>
              </a:xfrm>
              <a:custGeom>
                <a:avLst/>
                <a:gdLst>
                  <a:gd name="connsiteX0" fmla="*/ 21908 w 46672"/>
                  <a:gd name="connsiteY0" fmla="*/ 53340 h 53340"/>
                  <a:gd name="connsiteX1" fmla="*/ 0 w 46672"/>
                  <a:gd name="connsiteY1" fmla="*/ 15240 h 53340"/>
                  <a:gd name="connsiteX2" fmla="*/ 14288 w 46672"/>
                  <a:gd name="connsiteY2" fmla="*/ 0 h 53340"/>
                  <a:gd name="connsiteX3" fmla="*/ 46672 w 46672"/>
                  <a:gd name="connsiteY3" fmla="*/ 32385 h 53340"/>
                  <a:gd name="connsiteX4" fmla="*/ 21908 w 46672"/>
                  <a:gd name="connsiteY4" fmla="*/ 53340 h 5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72" h="53340">
                    <a:moveTo>
                      <a:pt x="21908" y="53340"/>
                    </a:moveTo>
                    <a:cubicBezTo>
                      <a:pt x="14288" y="40958"/>
                      <a:pt x="7620" y="27623"/>
                      <a:pt x="0" y="15240"/>
                    </a:cubicBezTo>
                    <a:cubicBezTo>
                      <a:pt x="4763" y="10478"/>
                      <a:pt x="9525" y="4763"/>
                      <a:pt x="14288" y="0"/>
                    </a:cubicBezTo>
                    <a:cubicBezTo>
                      <a:pt x="24765" y="10478"/>
                      <a:pt x="36195" y="21908"/>
                      <a:pt x="46672" y="32385"/>
                    </a:cubicBezTo>
                    <a:cubicBezTo>
                      <a:pt x="40958" y="41910"/>
                      <a:pt x="34290" y="50483"/>
                      <a:pt x="21908" y="53340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xmlns="" id="{556A901C-2BD7-4E17-ABEA-0DD27F38B2CD}"/>
                  </a:ext>
                </a:extLst>
              </p:cNvPr>
              <p:cNvSpPr/>
              <p:nvPr/>
            </p:nvSpPr>
            <p:spPr>
              <a:xfrm>
                <a:off x="8626559" y="-1865553"/>
                <a:ext cx="210196" cy="147896"/>
              </a:xfrm>
              <a:custGeom>
                <a:avLst/>
                <a:gdLst>
                  <a:gd name="connsiteX0" fmla="*/ 134303 w 210196"/>
                  <a:gd name="connsiteY0" fmla="*/ 0 h 147896"/>
                  <a:gd name="connsiteX1" fmla="*/ 152400 w 210196"/>
                  <a:gd name="connsiteY1" fmla="*/ 6667 h 147896"/>
                  <a:gd name="connsiteX2" fmla="*/ 162878 w 210196"/>
                  <a:gd name="connsiteY2" fmla="*/ 36195 h 147896"/>
                  <a:gd name="connsiteX3" fmla="*/ 169545 w 210196"/>
                  <a:gd name="connsiteY3" fmla="*/ 44767 h 147896"/>
                  <a:gd name="connsiteX4" fmla="*/ 177165 w 210196"/>
                  <a:gd name="connsiteY4" fmla="*/ 29527 h 147896"/>
                  <a:gd name="connsiteX5" fmla="*/ 203835 w 210196"/>
                  <a:gd name="connsiteY5" fmla="*/ 20002 h 147896"/>
                  <a:gd name="connsiteX6" fmla="*/ 193358 w 210196"/>
                  <a:gd name="connsiteY6" fmla="*/ 129540 h 147896"/>
                  <a:gd name="connsiteX7" fmla="*/ 177165 w 210196"/>
                  <a:gd name="connsiteY7" fmla="*/ 143827 h 147896"/>
                  <a:gd name="connsiteX8" fmla="*/ 55245 w 210196"/>
                  <a:gd name="connsiteY8" fmla="*/ 142875 h 147896"/>
                  <a:gd name="connsiteX9" fmla="*/ 80010 w 210196"/>
                  <a:gd name="connsiteY9" fmla="*/ 121920 h 147896"/>
                  <a:gd name="connsiteX10" fmla="*/ 89535 w 210196"/>
                  <a:gd name="connsiteY10" fmla="*/ 45720 h 147896"/>
                  <a:gd name="connsiteX11" fmla="*/ 63818 w 210196"/>
                  <a:gd name="connsiteY11" fmla="*/ 96202 h 147896"/>
                  <a:gd name="connsiteX12" fmla="*/ 29528 w 210196"/>
                  <a:gd name="connsiteY12" fmla="*/ 74295 h 147896"/>
                  <a:gd name="connsiteX13" fmla="*/ 0 w 210196"/>
                  <a:gd name="connsiteY13" fmla="*/ 8572 h 147896"/>
                  <a:gd name="connsiteX14" fmla="*/ 34290 w 210196"/>
                  <a:gd name="connsiteY14" fmla="*/ 24765 h 147896"/>
                  <a:gd name="connsiteX15" fmla="*/ 54293 w 210196"/>
                  <a:gd name="connsiteY15" fmla="*/ 11430 h 147896"/>
                  <a:gd name="connsiteX16" fmla="*/ 76200 w 210196"/>
                  <a:gd name="connsiteY16" fmla="*/ 0 h 147896"/>
                  <a:gd name="connsiteX17" fmla="*/ 89535 w 210196"/>
                  <a:gd name="connsiteY17" fmla="*/ 2858 h 147896"/>
                  <a:gd name="connsiteX18" fmla="*/ 109538 w 210196"/>
                  <a:gd name="connsiteY18" fmla="*/ 35242 h 147896"/>
                  <a:gd name="connsiteX19" fmla="*/ 128588 w 210196"/>
                  <a:gd name="connsiteY19" fmla="*/ 99060 h 147896"/>
                  <a:gd name="connsiteX20" fmla="*/ 152400 w 210196"/>
                  <a:gd name="connsiteY20" fmla="*/ 106680 h 147896"/>
                  <a:gd name="connsiteX21" fmla="*/ 118110 w 210196"/>
                  <a:gd name="connsiteY21" fmla="*/ 62865 h 147896"/>
                  <a:gd name="connsiteX22" fmla="*/ 110490 w 210196"/>
                  <a:gd name="connsiteY22" fmla="*/ 39052 h 147896"/>
                  <a:gd name="connsiteX23" fmla="*/ 128588 w 210196"/>
                  <a:gd name="connsiteY23" fmla="*/ 0 h 147896"/>
                  <a:gd name="connsiteX24" fmla="*/ 134303 w 210196"/>
                  <a:gd name="connsiteY24" fmla="*/ 0 h 147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0196" h="147896">
                    <a:moveTo>
                      <a:pt x="134303" y="0"/>
                    </a:moveTo>
                    <a:cubicBezTo>
                      <a:pt x="140018" y="1905"/>
                      <a:pt x="146685" y="4763"/>
                      <a:pt x="152400" y="6667"/>
                    </a:cubicBezTo>
                    <a:cubicBezTo>
                      <a:pt x="152400" y="18097"/>
                      <a:pt x="159068" y="26670"/>
                      <a:pt x="162878" y="36195"/>
                    </a:cubicBezTo>
                    <a:cubicBezTo>
                      <a:pt x="163830" y="40005"/>
                      <a:pt x="164783" y="46672"/>
                      <a:pt x="169545" y="44767"/>
                    </a:cubicBezTo>
                    <a:cubicBezTo>
                      <a:pt x="175260" y="42863"/>
                      <a:pt x="174308" y="34290"/>
                      <a:pt x="177165" y="29527"/>
                    </a:cubicBezTo>
                    <a:cubicBezTo>
                      <a:pt x="185738" y="26670"/>
                      <a:pt x="195263" y="22860"/>
                      <a:pt x="203835" y="20002"/>
                    </a:cubicBezTo>
                    <a:cubicBezTo>
                      <a:pt x="224790" y="59055"/>
                      <a:pt x="186690" y="92392"/>
                      <a:pt x="193358" y="129540"/>
                    </a:cubicBezTo>
                    <a:cubicBezTo>
                      <a:pt x="194310" y="136208"/>
                      <a:pt x="184785" y="144780"/>
                      <a:pt x="177165" y="143827"/>
                    </a:cubicBezTo>
                    <a:cubicBezTo>
                      <a:pt x="136208" y="138113"/>
                      <a:pt x="96203" y="156210"/>
                      <a:pt x="55245" y="142875"/>
                    </a:cubicBezTo>
                    <a:cubicBezTo>
                      <a:pt x="59055" y="131445"/>
                      <a:pt x="80010" y="139065"/>
                      <a:pt x="80010" y="121920"/>
                    </a:cubicBezTo>
                    <a:cubicBezTo>
                      <a:pt x="81915" y="98108"/>
                      <a:pt x="80963" y="74295"/>
                      <a:pt x="89535" y="45720"/>
                    </a:cubicBezTo>
                    <a:cubicBezTo>
                      <a:pt x="81915" y="67627"/>
                      <a:pt x="81915" y="87630"/>
                      <a:pt x="63818" y="96202"/>
                    </a:cubicBezTo>
                    <a:cubicBezTo>
                      <a:pt x="47625" y="97155"/>
                      <a:pt x="46673" y="72390"/>
                      <a:pt x="29528" y="74295"/>
                    </a:cubicBezTo>
                    <a:cubicBezTo>
                      <a:pt x="-15240" y="68580"/>
                      <a:pt x="15240" y="27622"/>
                      <a:pt x="0" y="8572"/>
                    </a:cubicBezTo>
                    <a:cubicBezTo>
                      <a:pt x="20955" y="-5715"/>
                      <a:pt x="25718" y="13335"/>
                      <a:pt x="34290" y="24765"/>
                    </a:cubicBezTo>
                    <a:cubicBezTo>
                      <a:pt x="56198" y="42863"/>
                      <a:pt x="49530" y="18097"/>
                      <a:pt x="54293" y="11430"/>
                    </a:cubicBezTo>
                    <a:cubicBezTo>
                      <a:pt x="59055" y="2858"/>
                      <a:pt x="67628" y="0"/>
                      <a:pt x="76200" y="0"/>
                    </a:cubicBezTo>
                    <a:cubicBezTo>
                      <a:pt x="80963" y="0"/>
                      <a:pt x="85725" y="952"/>
                      <a:pt x="89535" y="2858"/>
                    </a:cubicBezTo>
                    <a:cubicBezTo>
                      <a:pt x="103823" y="9525"/>
                      <a:pt x="110490" y="20002"/>
                      <a:pt x="109538" y="35242"/>
                    </a:cubicBezTo>
                    <a:cubicBezTo>
                      <a:pt x="113348" y="57150"/>
                      <a:pt x="112395" y="80963"/>
                      <a:pt x="128588" y="99060"/>
                    </a:cubicBezTo>
                    <a:cubicBezTo>
                      <a:pt x="135255" y="101917"/>
                      <a:pt x="140970" y="108585"/>
                      <a:pt x="152400" y="106680"/>
                    </a:cubicBezTo>
                    <a:cubicBezTo>
                      <a:pt x="137160" y="94297"/>
                      <a:pt x="132398" y="74295"/>
                      <a:pt x="118110" y="62865"/>
                    </a:cubicBezTo>
                    <a:cubicBezTo>
                      <a:pt x="111443" y="56197"/>
                      <a:pt x="109538" y="47625"/>
                      <a:pt x="110490" y="39052"/>
                    </a:cubicBezTo>
                    <a:cubicBezTo>
                      <a:pt x="108585" y="22860"/>
                      <a:pt x="113348" y="8572"/>
                      <a:pt x="128588" y="0"/>
                    </a:cubicBezTo>
                    <a:cubicBezTo>
                      <a:pt x="129540" y="1905"/>
                      <a:pt x="132398" y="952"/>
                      <a:pt x="134303" y="0"/>
                    </a:cubicBezTo>
                    <a:close/>
                  </a:path>
                </a:pathLst>
              </a:custGeom>
              <a:solidFill>
                <a:srgbClr val="3754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xmlns="" id="{0290E894-5FC3-48E4-B6C0-E06128871BFA}"/>
                  </a:ext>
                </a:extLst>
              </p:cNvPr>
              <p:cNvSpPr/>
              <p:nvPr/>
            </p:nvSpPr>
            <p:spPr>
              <a:xfrm>
                <a:off x="9044707" y="-1716011"/>
                <a:ext cx="45624" cy="137159"/>
              </a:xfrm>
              <a:custGeom>
                <a:avLst/>
                <a:gdLst>
                  <a:gd name="connsiteX0" fmla="*/ 0 w 45624"/>
                  <a:gd name="connsiteY0" fmla="*/ 32385 h 137159"/>
                  <a:gd name="connsiteX1" fmla="*/ 12382 w 45624"/>
                  <a:gd name="connsiteY1" fmla="*/ 0 h 137159"/>
                  <a:gd name="connsiteX2" fmla="*/ 39052 w 45624"/>
                  <a:gd name="connsiteY2" fmla="*/ 137160 h 137159"/>
                  <a:gd name="connsiteX3" fmla="*/ 11430 w 45624"/>
                  <a:gd name="connsiteY3" fmla="*/ 108585 h 137159"/>
                  <a:gd name="connsiteX4" fmla="*/ 0 w 45624"/>
                  <a:gd name="connsiteY4" fmla="*/ 32385 h 1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24" h="137159">
                    <a:moveTo>
                      <a:pt x="0" y="32385"/>
                    </a:moveTo>
                    <a:cubicBezTo>
                      <a:pt x="14288" y="25717"/>
                      <a:pt x="8572" y="11430"/>
                      <a:pt x="12382" y="0"/>
                    </a:cubicBezTo>
                    <a:cubicBezTo>
                      <a:pt x="37147" y="42863"/>
                      <a:pt x="56197" y="86678"/>
                      <a:pt x="39052" y="137160"/>
                    </a:cubicBezTo>
                    <a:cubicBezTo>
                      <a:pt x="25717" y="131445"/>
                      <a:pt x="31432" y="106680"/>
                      <a:pt x="11430" y="108585"/>
                    </a:cubicBezTo>
                    <a:cubicBezTo>
                      <a:pt x="25717" y="80010"/>
                      <a:pt x="0" y="58103"/>
                      <a:pt x="0" y="32385"/>
                    </a:cubicBezTo>
                    <a:close/>
                  </a:path>
                </a:pathLst>
              </a:custGeom>
              <a:solidFill>
                <a:srgbClr val="564E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xmlns="" id="{C463D818-E913-46E6-9BB2-0AF374BB18EF}"/>
                  </a:ext>
                </a:extLst>
              </p:cNvPr>
              <p:cNvSpPr/>
              <p:nvPr/>
            </p:nvSpPr>
            <p:spPr>
              <a:xfrm>
                <a:off x="8590365" y="-1890440"/>
                <a:ext cx="125069" cy="62986"/>
              </a:xfrm>
              <a:custGeom>
                <a:avLst/>
                <a:gdLst>
                  <a:gd name="connsiteX0" fmla="*/ 62865 w 125069"/>
                  <a:gd name="connsiteY0" fmla="*/ 62987 h 62986"/>
                  <a:gd name="connsiteX1" fmla="*/ 35243 w 125069"/>
                  <a:gd name="connsiteY1" fmla="*/ 35364 h 62986"/>
                  <a:gd name="connsiteX2" fmla="*/ 0 w 125069"/>
                  <a:gd name="connsiteY2" fmla="*/ 26792 h 62986"/>
                  <a:gd name="connsiteX3" fmla="*/ 27622 w 125069"/>
                  <a:gd name="connsiteY3" fmla="*/ 4884 h 62986"/>
                  <a:gd name="connsiteX4" fmla="*/ 120015 w 125069"/>
                  <a:gd name="connsiteY4" fmla="*/ 2027 h 62986"/>
                  <a:gd name="connsiteX5" fmla="*/ 113347 w 125069"/>
                  <a:gd name="connsiteY5" fmla="*/ 33459 h 62986"/>
                  <a:gd name="connsiteX6" fmla="*/ 93345 w 125069"/>
                  <a:gd name="connsiteY6" fmla="*/ 42984 h 62986"/>
                  <a:gd name="connsiteX7" fmla="*/ 62865 w 125069"/>
                  <a:gd name="connsiteY7" fmla="*/ 62987 h 62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069" h="62986">
                    <a:moveTo>
                      <a:pt x="62865" y="62987"/>
                    </a:moveTo>
                    <a:cubicBezTo>
                      <a:pt x="53340" y="54414"/>
                      <a:pt x="57150" y="32507"/>
                      <a:pt x="35243" y="35364"/>
                    </a:cubicBezTo>
                    <a:cubicBezTo>
                      <a:pt x="23813" y="32507"/>
                      <a:pt x="11430" y="29649"/>
                      <a:pt x="0" y="26792"/>
                    </a:cubicBezTo>
                    <a:cubicBezTo>
                      <a:pt x="2857" y="11552"/>
                      <a:pt x="22860" y="18219"/>
                      <a:pt x="27622" y="4884"/>
                    </a:cubicBezTo>
                    <a:cubicBezTo>
                      <a:pt x="58103" y="122"/>
                      <a:pt x="89535" y="-1783"/>
                      <a:pt x="120015" y="2027"/>
                    </a:cubicBezTo>
                    <a:cubicBezTo>
                      <a:pt x="131445" y="15362"/>
                      <a:pt x="120968" y="23934"/>
                      <a:pt x="113347" y="33459"/>
                    </a:cubicBezTo>
                    <a:cubicBezTo>
                      <a:pt x="106680" y="36317"/>
                      <a:pt x="100013" y="40127"/>
                      <a:pt x="93345" y="42984"/>
                    </a:cubicBezTo>
                    <a:cubicBezTo>
                      <a:pt x="86678" y="56319"/>
                      <a:pt x="77153" y="62987"/>
                      <a:pt x="62865" y="62987"/>
                    </a:cubicBezTo>
                    <a:close/>
                  </a:path>
                </a:pathLst>
              </a:custGeom>
              <a:solidFill>
                <a:srgbClr val="3A3F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xmlns="" id="{80E708E0-43A9-4C78-B435-BFA1DCFC400C}"/>
                  </a:ext>
                </a:extLst>
              </p:cNvPr>
              <p:cNvSpPr/>
              <p:nvPr/>
            </p:nvSpPr>
            <p:spPr>
              <a:xfrm>
                <a:off x="8656087" y="-1797051"/>
                <a:ext cx="54292" cy="75325"/>
              </a:xfrm>
              <a:custGeom>
                <a:avLst/>
                <a:gdLst>
                  <a:gd name="connsiteX0" fmla="*/ 54293 w 54292"/>
                  <a:gd name="connsiteY0" fmla="*/ 62943 h 75325"/>
                  <a:gd name="connsiteX1" fmla="*/ 26670 w 54292"/>
                  <a:gd name="connsiteY1" fmla="*/ 75325 h 75325"/>
                  <a:gd name="connsiteX2" fmla="*/ 0 w 54292"/>
                  <a:gd name="connsiteY2" fmla="*/ 7698 h 75325"/>
                  <a:gd name="connsiteX3" fmla="*/ 28575 w 54292"/>
                  <a:gd name="connsiteY3" fmla="*/ 27700 h 75325"/>
                  <a:gd name="connsiteX4" fmla="*/ 54293 w 54292"/>
                  <a:gd name="connsiteY4" fmla="*/ 62943 h 7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2" h="75325">
                    <a:moveTo>
                      <a:pt x="54293" y="62943"/>
                    </a:moveTo>
                    <a:cubicBezTo>
                      <a:pt x="53340" y="84850"/>
                      <a:pt x="34290" y="68658"/>
                      <a:pt x="26670" y="75325"/>
                    </a:cubicBezTo>
                    <a:cubicBezTo>
                      <a:pt x="-9525" y="63895"/>
                      <a:pt x="26670" y="22938"/>
                      <a:pt x="0" y="7698"/>
                    </a:cubicBezTo>
                    <a:cubicBezTo>
                      <a:pt x="27622" y="-11352"/>
                      <a:pt x="27622" y="8650"/>
                      <a:pt x="28575" y="27700"/>
                    </a:cubicBezTo>
                    <a:cubicBezTo>
                      <a:pt x="40005" y="37225"/>
                      <a:pt x="46672" y="49608"/>
                      <a:pt x="54293" y="62943"/>
                    </a:cubicBezTo>
                    <a:close/>
                  </a:path>
                </a:pathLst>
              </a:custGeom>
              <a:solidFill>
                <a:srgbClr val="1E3C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xmlns="" id="{C0C87A32-0861-4F21-BE26-09A360E740E4}"/>
                  </a:ext>
                </a:extLst>
              </p:cNvPr>
              <p:cNvSpPr/>
              <p:nvPr/>
            </p:nvSpPr>
            <p:spPr>
              <a:xfrm>
                <a:off x="8598937" y="-1944019"/>
                <a:ext cx="239077" cy="94794"/>
              </a:xfrm>
              <a:custGeom>
                <a:avLst/>
                <a:gdLst>
                  <a:gd name="connsiteX0" fmla="*/ 104775 w 239077"/>
                  <a:gd name="connsiteY0" fmla="*/ 87991 h 94794"/>
                  <a:gd name="connsiteX1" fmla="*/ 112395 w 239077"/>
                  <a:gd name="connsiteY1" fmla="*/ 56558 h 94794"/>
                  <a:gd name="connsiteX2" fmla="*/ 53340 w 239077"/>
                  <a:gd name="connsiteY2" fmla="*/ 25126 h 94794"/>
                  <a:gd name="connsiteX3" fmla="*/ 1905 w 239077"/>
                  <a:gd name="connsiteY3" fmla="*/ 25126 h 94794"/>
                  <a:gd name="connsiteX4" fmla="*/ 0 w 239077"/>
                  <a:gd name="connsiteY4" fmla="*/ 12743 h 94794"/>
                  <a:gd name="connsiteX5" fmla="*/ 80963 w 239077"/>
                  <a:gd name="connsiteY5" fmla="*/ 5123 h 94794"/>
                  <a:gd name="connsiteX6" fmla="*/ 239078 w 239077"/>
                  <a:gd name="connsiteY6" fmla="*/ 13696 h 94794"/>
                  <a:gd name="connsiteX7" fmla="*/ 198120 w 239077"/>
                  <a:gd name="connsiteY7" fmla="*/ 19411 h 94794"/>
                  <a:gd name="connsiteX8" fmla="*/ 164783 w 239077"/>
                  <a:gd name="connsiteY8" fmla="*/ 27983 h 94794"/>
                  <a:gd name="connsiteX9" fmla="*/ 181928 w 239077"/>
                  <a:gd name="connsiteY9" fmla="*/ 58463 h 94794"/>
                  <a:gd name="connsiteX10" fmla="*/ 162878 w 239077"/>
                  <a:gd name="connsiteY10" fmla="*/ 79418 h 94794"/>
                  <a:gd name="connsiteX11" fmla="*/ 161925 w 239077"/>
                  <a:gd name="connsiteY11" fmla="*/ 79418 h 94794"/>
                  <a:gd name="connsiteX12" fmla="*/ 114300 w 239077"/>
                  <a:gd name="connsiteY12" fmla="*/ 88943 h 94794"/>
                  <a:gd name="connsiteX13" fmla="*/ 104775 w 239077"/>
                  <a:gd name="connsiteY13" fmla="*/ 87991 h 94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9077" h="94794">
                    <a:moveTo>
                      <a:pt x="104775" y="87991"/>
                    </a:moveTo>
                    <a:cubicBezTo>
                      <a:pt x="107633" y="77513"/>
                      <a:pt x="109538" y="67036"/>
                      <a:pt x="112395" y="56558"/>
                    </a:cubicBezTo>
                    <a:cubicBezTo>
                      <a:pt x="100013" y="31793"/>
                      <a:pt x="78105" y="26078"/>
                      <a:pt x="53340" y="25126"/>
                    </a:cubicBezTo>
                    <a:cubicBezTo>
                      <a:pt x="36195" y="24173"/>
                      <a:pt x="19050" y="29888"/>
                      <a:pt x="1905" y="25126"/>
                    </a:cubicBezTo>
                    <a:cubicBezTo>
                      <a:pt x="953" y="21316"/>
                      <a:pt x="0" y="16553"/>
                      <a:pt x="0" y="12743"/>
                    </a:cubicBezTo>
                    <a:cubicBezTo>
                      <a:pt x="25718" y="-6307"/>
                      <a:pt x="56197" y="361"/>
                      <a:pt x="80963" y="5123"/>
                    </a:cubicBezTo>
                    <a:cubicBezTo>
                      <a:pt x="134303" y="15601"/>
                      <a:pt x="186690" y="9886"/>
                      <a:pt x="239078" y="13696"/>
                    </a:cubicBezTo>
                    <a:cubicBezTo>
                      <a:pt x="225743" y="15601"/>
                      <a:pt x="211455" y="17506"/>
                      <a:pt x="198120" y="19411"/>
                    </a:cubicBezTo>
                    <a:cubicBezTo>
                      <a:pt x="186690" y="21316"/>
                      <a:pt x="170497" y="12743"/>
                      <a:pt x="164783" y="27983"/>
                    </a:cubicBezTo>
                    <a:cubicBezTo>
                      <a:pt x="159068" y="42271"/>
                      <a:pt x="176213" y="47986"/>
                      <a:pt x="181928" y="58463"/>
                    </a:cubicBezTo>
                    <a:cubicBezTo>
                      <a:pt x="175260" y="65131"/>
                      <a:pt x="168593" y="72751"/>
                      <a:pt x="162878" y="79418"/>
                    </a:cubicBezTo>
                    <a:cubicBezTo>
                      <a:pt x="162878" y="79418"/>
                      <a:pt x="161925" y="79418"/>
                      <a:pt x="161925" y="79418"/>
                    </a:cubicBezTo>
                    <a:cubicBezTo>
                      <a:pt x="149543" y="98468"/>
                      <a:pt x="132397" y="97516"/>
                      <a:pt x="114300" y="88943"/>
                    </a:cubicBezTo>
                    <a:cubicBezTo>
                      <a:pt x="110490" y="87991"/>
                      <a:pt x="107633" y="87991"/>
                      <a:pt x="104775" y="87991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xmlns="" id="{07CEF638-F344-4743-95C9-62C1DB9E122C}"/>
                  </a:ext>
                </a:extLst>
              </p:cNvPr>
              <p:cNvSpPr/>
              <p:nvPr/>
            </p:nvSpPr>
            <p:spPr>
              <a:xfrm>
                <a:off x="8599890" y="-1933344"/>
                <a:ext cx="122162" cy="62487"/>
              </a:xfrm>
              <a:custGeom>
                <a:avLst/>
                <a:gdLst>
                  <a:gd name="connsiteX0" fmla="*/ 0 w 122162"/>
                  <a:gd name="connsiteY0" fmla="*/ 14451 h 62487"/>
                  <a:gd name="connsiteX1" fmla="*/ 113347 w 122162"/>
                  <a:gd name="connsiteY1" fmla="*/ 11593 h 62487"/>
                  <a:gd name="connsiteX2" fmla="*/ 110490 w 122162"/>
                  <a:gd name="connsiteY2" fmla="*/ 46836 h 62487"/>
                  <a:gd name="connsiteX3" fmla="*/ 17145 w 122162"/>
                  <a:gd name="connsiteY3" fmla="*/ 48741 h 62487"/>
                  <a:gd name="connsiteX4" fmla="*/ 0 w 122162"/>
                  <a:gd name="connsiteY4" fmla="*/ 14451 h 6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162" h="62487">
                    <a:moveTo>
                      <a:pt x="0" y="14451"/>
                    </a:moveTo>
                    <a:cubicBezTo>
                      <a:pt x="37147" y="-12219"/>
                      <a:pt x="77153" y="4926"/>
                      <a:pt x="113347" y="11593"/>
                    </a:cubicBezTo>
                    <a:cubicBezTo>
                      <a:pt x="134303" y="15403"/>
                      <a:pt x="111443" y="34453"/>
                      <a:pt x="110490" y="46836"/>
                    </a:cubicBezTo>
                    <a:cubicBezTo>
                      <a:pt x="80010" y="65886"/>
                      <a:pt x="48578" y="68743"/>
                      <a:pt x="17145" y="48741"/>
                    </a:cubicBezTo>
                    <a:cubicBezTo>
                      <a:pt x="11430" y="36358"/>
                      <a:pt x="5715" y="24928"/>
                      <a:pt x="0" y="14451"/>
                    </a:cubicBezTo>
                    <a:close/>
                  </a:path>
                </a:pathLst>
              </a:custGeom>
              <a:solidFill>
                <a:srgbClr val="DED9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xmlns="" id="{3E09AE4C-4DF0-40F3-B888-BD2DFAC2623D}"/>
                  </a:ext>
                </a:extLst>
              </p:cNvPr>
              <p:cNvSpPr/>
              <p:nvPr/>
            </p:nvSpPr>
            <p:spPr>
              <a:xfrm>
                <a:off x="8480827" y="-1936991"/>
                <a:ext cx="90432" cy="189547"/>
              </a:xfrm>
              <a:custGeom>
                <a:avLst/>
                <a:gdLst>
                  <a:gd name="connsiteX0" fmla="*/ 0 w 90432"/>
                  <a:gd name="connsiteY0" fmla="*/ 189547 h 189547"/>
                  <a:gd name="connsiteX1" fmla="*/ 85725 w 90432"/>
                  <a:gd name="connsiteY1" fmla="*/ 0 h 189547"/>
                  <a:gd name="connsiteX2" fmla="*/ 0 w 90432"/>
                  <a:gd name="connsiteY2" fmla="*/ 189547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32" h="189547">
                    <a:moveTo>
                      <a:pt x="0" y="189547"/>
                    </a:moveTo>
                    <a:cubicBezTo>
                      <a:pt x="13335" y="112395"/>
                      <a:pt x="66675" y="68580"/>
                      <a:pt x="85725" y="0"/>
                    </a:cubicBezTo>
                    <a:cubicBezTo>
                      <a:pt x="103822" y="49530"/>
                      <a:pt x="68580" y="123825"/>
                      <a:pt x="0" y="189547"/>
                    </a:cubicBezTo>
                    <a:close/>
                  </a:path>
                </a:pathLst>
              </a:custGeom>
              <a:solidFill>
                <a:srgbClr val="C1B8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xmlns="" id="{5EB8A8DA-DE00-478B-833C-8740F416CFDA}"/>
                  </a:ext>
                </a:extLst>
              </p:cNvPr>
              <p:cNvSpPr/>
              <p:nvPr/>
            </p:nvSpPr>
            <p:spPr>
              <a:xfrm>
                <a:off x="8939932" y="-1894128"/>
                <a:ext cx="79057" cy="115252"/>
              </a:xfrm>
              <a:custGeom>
                <a:avLst/>
                <a:gdLst>
                  <a:gd name="connsiteX0" fmla="*/ 0 w 79057"/>
                  <a:gd name="connsiteY0" fmla="*/ 20955 h 115252"/>
                  <a:gd name="connsiteX1" fmla="*/ 25717 w 79057"/>
                  <a:gd name="connsiteY1" fmla="*/ 0 h 115252"/>
                  <a:gd name="connsiteX2" fmla="*/ 58102 w 79057"/>
                  <a:gd name="connsiteY2" fmla="*/ 56197 h 115252"/>
                  <a:gd name="connsiteX3" fmla="*/ 79057 w 79057"/>
                  <a:gd name="connsiteY3" fmla="*/ 94297 h 115252"/>
                  <a:gd name="connsiteX4" fmla="*/ 79057 w 79057"/>
                  <a:gd name="connsiteY4" fmla="*/ 93345 h 115252"/>
                  <a:gd name="connsiteX5" fmla="*/ 65722 w 79057"/>
                  <a:gd name="connsiteY5" fmla="*/ 115252 h 115252"/>
                  <a:gd name="connsiteX6" fmla="*/ 0 w 79057"/>
                  <a:gd name="connsiteY6" fmla="*/ 20955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057" h="115252">
                    <a:moveTo>
                      <a:pt x="0" y="20955"/>
                    </a:moveTo>
                    <a:cubicBezTo>
                      <a:pt x="952" y="3810"/>
                      <a:pt x="11430" y="0"/>
                      <a:pt x="25717" y="0"/>
                    </a:cubicBezTo>
                    <a:cubicBezTo>
                      <a:pt x="36195" y="19050"/>
                      <a:pt x="46672" y="38100"/>
                      <a:pt x="58102" y="56197"/>
                    </a:cubicBezTo>
                    <a:cubicBezTo>
                      <a:pt x="68580" y="66675"/>
                      <a:pt x="67627" y="83820"/>
                      <a:pt x="79057" y="94297"/>
                    </a:cubicBezTo>
                    <a:cubicBezTo>
                      <a:pt x="79057" y="94297"/>
                      <a:pt x="79057" y="93345"/>
                      <a:pt x="79057" y="93345"/>
                    </a:cubicBezTo>
                    <a:cubicBezTo>
                      <a:pt x="77152" y="101917"/>
                      <a:pt x="74295" y="110490"/>
                      <a:pt x="65722" y="115252"/>
                    </a:cubicBezTo>
                    <a:cubicBezTo>
                      <a:pt x="40005" y="86677"/>
                      <a:pt x="16192" y="56197"/>
                      <a:pt x="0" y="20955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xmlns="" id="{D6598796-60DB-477C-A5FD-6731ACF14173}"/>
                  </a:ext>
                </a:extLst>
              </p:cNvPr>
              <p:cNvSpPr/>
              <p:nvPr/>
            </p:nvSpPr>
            <p:spPr>
              <a:xfrm>
                <a:off x="8998034" y="-1837931"/>
                <a:ext cx="20955" cy="38100"/>
              </a:xfrm>
              <a:custGeom>
                <a:avLst/>
                <a:gdLst>
                  <a:gd name="connsiteX0" fmla="*/ 20955 w 20955"/>
                  <a:gd name="connsiteY0" fmla="*/ 38100 h 38100"/>
                  <a:gd name="connsiteX1" fmla="*/ 0 w 20955"/>
                  <a:gd name="connsiteY1" fmla="*/ 0 h 38100"/>
                  <a:gd name="connsiteX2" fmla="*/ 20955 w 20955"/>
                  <a:gd name="connsiteY2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55" h="38100">
                    <a:moveTo>
                      <a:pt x="20955" y="38100"/>
                    </a:moveTo>
                    <a:cubicBezTo>
                      <a:pt x="4763" y="30480"/>
                      <a:pt x="1905" y="16192"/>
                      <a:pt x="0" y="0"/>
                    </a:cubicBezTo>
                    <a:cubicBezTo>
                      <a:pt x="15240" y="8573"/>
                      <a:pt x="19050" y="22860"/>
                      <a:pt x="20955" y="38100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xmlns="" id="{9951E1B9-5053-4677-A72C-0D32A99C7D63}"/>
                  </a:ext>
                </a:extLst>
              </p:cNvPr>
              <p:cNvSpPr/>
              <p:nvPr/>
            </p:nvSpPr>
            <p:spPr>
              <a:xfrm>
                <a:off x="8444632" y="-2510711"/>
                <a:ext cx="38100" cy="38678"/>
              </a:xfrm>
              <a:custGeom>
                <a:avLst/>
                <a:gdLst>
                  <a:gd name="connsiteX0" fmla="*/ 10478 w 38100"/>
                  <a:gd name="connsiteY0" fmla="*/ 315 h 38678"/>
                  <a:gd name="connsiteX1" fmla="*/ 38100 w 38100"/>
                  <a:gd name="connsiteY1" fmla="*/ 22222 h 38678"/>
                  <a:gd name="connsiteX2" fmla="*/ 24765 w 38100"/>
                  <a:gd name="connsiteY2" fmla="*/ 38415 h 38678"/>
                  <a:gd name="connsiteX3" fmla="*/ 0 w 38100"/>
                  <a:gd name="connsiteY3" fmla="*/ 17460 h 38678"/>
                  <a:gd name="connsiteX4" fmla="*/ 10478 w 38100"/>
                  <a:gd name="connsiteY4" fmla="*/ 315 h 38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678">
                    <a:moveTo>
                      <a:pt x="10478" y="315"/>
                    </a:moveTo>
                    <a:cubicBezTo>
                      <a:pt x="26670" y="-1590"/>
                      <a:pt x="38100" y="5077"/>
                      <a:pt x="38100" y="22222"/>
                    </a:cubicBezTo>
                    <a:cubicBezTo>
                      <a:pt x="38100" y="27937"/>
                      <a:pt x="30480" y="38415"/>
                      <a:pt x="24765" y="38415"/>
                    </a:cubicBezTo>
                    <a:cubicBezTo>
                      <a:pt x="10478" y="40320"/>
                      <a:pt x="1905" y="31747"/>
                      <a:pt x="0" y="17460"/>
                    </a:cubicBezTo>
                    <a:cubicBezTo>
                      <a:pt x="3810" y="11745"/>
                      <a:pt x="7620" y="6030"/>
                      <a:pt x="10478" y="315"/>
                    </a:cubicBezTo>
                    <a:close/>
                  </a:path>
                </a:pathLst>
              </a:custGeom>
              <a:solidFill>
                <a:srgbClr val="C4B3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xmlns="" id="{01A45B63-76D9-46D6-8967-2D22DC35AA4C}"/>
                  </a:ext>
                </a:extLst>
              </p:cNvPr>
              <p:cNvSpPr/>
              <p:nvPr/>
            </p:nvSpPr>
            <p:spPr>
              <a:xfrm>
                <a:off x="8636214" y="-2371283"/>
                <a:ext cx="219990" cy="102821"/>
              </a:xfrm>
              <a:custGeom>
                <a:avLst/>
                <a:gdLst>
                  <a:gd name="connsiteX0" fmla="*/ 18921 w 219990"/>
                  <a:gd name="connsiteY0" fmla="*/ 102822 h 102821"/>
                  <a:gd name="connsiteX1" fmla="*/ 9396 w 219990"/>
                  <a:gd name="connsiteY1" fmla="*/ 87582 h 102821"/>
                  <a:gd name="connsiteX2" fmla="*/ 29398 w 219990"/>
                  <a:gd name="connsiteY2" fmla="*/ 1857 h 102821"/>
                  <a:gd name="connsiteX3" fmla="*/ 37971 w 219990"/>
                  <a:gd name="connsiteY3" fmla="*/ 1857 h 102821"/>
                  <a:gd name="connsiteX4" fmla="*/ 182751 w 219990"/>
                  <a:gd name="connsiteY4" fmla="*/ 904 h 102821"/>
                  <a:gd name="connsiteX5" fmla="*/ 218946 w 219990"/>
                  <a:gd name="connsiteY5" fmla="*/ 38052 h 102821"/>
                  <a:gd name="connsiteX6" fmla="*/ 201801 w 219990"/>
                  <a:gd name="connsiteY6" fmla="*/ 95202 h 102821"/>
                  <a:gd name="connsiteX7" fmla="*/ 95121 w 219990"/>
                  <a:gd name="connsiteY7" fmla="*/ 79962 h 102821"/>
                  <a:gd name="connsiteX8" fmla="*/ 18921 w 219990"/>
                  <a:gd name="connsiteY8" fmla="*/ 102822 h 102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990" h="102821">
                    <a:moveTo>
                      <a:pt x="18921" y="102822"/>
                    </a:moveTo>
                    <a:cubicBezTo>
                      <a:pt x="11301" y="99964"/>
                      <a:pt x="10348" y="94249"/>
                      <a:pt x="9396" y="87582"/>
                    </a:cubicBezTo>
                    <a:cubicBezTo>
                      <a:pt x="-129" y="55197"/>
                      <a:pt x="-12512" y="21859"/>
                      <a:pt x="29398" y="1857"/>
                    </a:cubicBezTo>
                    <a:cubicBezTo>
                      <a:pt x="32256" y="904"/>
                      <a:pt x="35113" y="904"/>
                      <a:pt x="37971" y="1857"/>
                    </a:cubicBezTo>
                    <a:cubicBezTo>
                      <a:pt x="86548" y="15192"/>
                      <a:pt x="135126" y="16144"/>
                      <a:pt x="182751" y="904"/>
                    </a:cubicBezTo>
                    <a:cubicBezTo>
                      <a:pt x="212278" y="-3858"/>
                      <a:pt x="223708" y="10429"/>
                      <a:pt x="218946" y="38052"/>
                    </a:cubicBezTo>
                    <a:cubicBezTo>
                      <a:pt x="215136" y="58054"/>
                      <a:pt x="214183" y="78057"/>
                      <a:pt x="201801" y="95202"/>
                    </a:cubicBezTo>
                    <a:cubicBezTo>
                      <a:pt x="166558" y="87582"/>
                      <a:pt x="131316" y="79009"/>
                      <a:pt x="95121" y="79962"/>
                    </a:cubicBezTo>
                    <a:cubicBezTo>
                      <a:pt x="65593" y="80914"/>
                      <a:pt x="41781" y="88534"/>
                      <a:pt x="18921" y="102822"/>
                    </a:cubicBezTo>
                    <a:close/>
                  </a:path>
                </a:pathLst>
              </a:custGeom>
              <a:solidFill>
                <a:srgbClr val="EB5E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8" name="Freeform: Shape 517">
                <a:extLst>
                  <a:ext uri="{FF2B5EF4-FFF2-40B4-BE49-F238E27FC236}">
                    <a16:creationId xmlns:a16="http://schemas.microsoft.com/office/drawing/2014/main" xmlns="" id="{FE3B89FF-757B-480B-A378-4935AAB18BB1}"/>
                  </a:ext>
                </a:extLst>
              </p:cNvPr>
              <p:cNvSpPr/>
              <p:nvPr/>
            </p:nvSpPr>
            <p:spPr>
              <a:xfrm>
                <a:off x="8655134" y="-2305583"/>
                <a:ext cx="182880" cy="78864"/>
              </a:xfrm>
              <a:custGeom>
                <a:avLst/>
                <a:gdLst>
                  <a:gd name="connsiteX0" fmla="*/ 0 w 182880"/>
                  <a:gd name="connsiteY0" fmla="*/ 37122 h 78864"/>
                  <a:gd name="connsiteX1" fmla="*/ 6668 w 182880"/>
                  <a:gd name="connsiteY1" fmla="*/ 15215 h 78864"/>
                  <a:gd name="connsiteX2" fmla="*/ 182880 w 182880"/>
                  <a:gd name="connsiteY2" fmla="*/ 30455 h 78864"/>
                  <a:gd name="connsiteX3" fmla="*/ 0 w 182880"/>
                  <a:gd name="connsiteY3" fmla="*/ 37122 h 7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880" h="78864">
                    <a:moveTo>
                      <a:pt x="0" y="37122"/>
                    </a:moveTo>
                    <a:cubicBezTo>
                      <a:pt x="1905" y="29502"/>
                      <a:pt x="1905" y="19977"/>
                      <a:pt x="6668" y="15215"/>
                    </a:cubicBezTo>
                    <a:cubicBezTo>
                      <a:pt x="37148" y="-11455"/>
                      <a:pt x="151448" y="-978"/>
                      <a:pt x="182880" y="30455"/>
                    </a:cubicBezTo>
                    <a:cubicBezTo>
                      <a:pt x="139065" y="92367"/>
                      <a:pt x="50483" y="95225"/>
                      <a:pt x="0" y="37122"/>
                    </a:cubicBezTo>
                    <a:close/>
                  </a:path>
                </a:pathLst>
              </a:custGeom>
              <a:solidFill>
                <a:srgbClr val="F48F9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9" name="Freeform: Shape 518">
                <a:extLst>
                  <a:ext uri="{FF2B5EF4-FFF2-40B4-BE49-F238E27FC236}">
                    <a16:creationId xmlns:a16="http://schemas.microsoft.com/office/drawing/2014/main" xmlns="" id="{9AF78375-2E41-47F6-93A9-93C5B066E552}"/>
                  </a:ext>
                </a:extLst>
              </p:cNvPr>
              <p:cNvSpPr/>
              <p:nvPr/>
            </p:nvSpPr>
            <p:spPr>
              <a:xfrm>
                <a:off x="8673232" y="-2373839"/>
                <a:ext cx="144779" cy="24298"/>
              </a:xfrm>
              <a:custGeom>
                <a:avLst/>
                <a:gdLst>
                  <a:gd name="connsiteX0" fmla="*/ 144780 w 144779"/>
                  <a:gd name="connsiteY0" fmla="*/ 3461 h 24298"/>
                  <a:gd name="connsiteX1" fmla="*/ 0 w 144779"/>
                  <a:gd name="connsiteY1" fmla="*/ 4413 h 24298"/>
                  <a:gd name="connsiteX2" fmla="*/ 144780 w 144779"/>
                  <a:gd name="connsiteY2" fmla="*/ 3461 h 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79" h="24298">
                    <a:moveTo>
                      <a:pt x="144780" y="3461"/>
                    </a:moveTo>
                    <a:cubicBezTo>
                      <a:pt x="110490" y="31083"/>
                      <a:pt x="36195" y="31083"/>
                      <a:pt x="0" y="4413"/>
                    </a:cubicBezTo>
                    <a:cubicBezTo>
                      <a:pt x="48577" y="-1302"/>
                      <a:pt x="97155" y="-1302"/>
                      <a:pt x="144780" y="3461"/>
                    </a:cubicBezTo>
                    <a:close/>
                  </a:path>
                </a:pathLst>
              </a:custGeom>
              <a:solidFill>
                <a:srgbClr val="F6B0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xmlns="" id="{C7AF0697-C1F5-44A8-91F1-E19E88BC2BE9}"/>
                  </a:ext>
                </a:extLst>
              </p:cNvPr>
              <p:cNvSpPr/>
              <p:nvPr/>
            </p:nvSpPr>
            <p:spPr>
              <a:xfrm>
                <a:off x="8625900" y="-2369426"/>
                <a:ext cx="38759" cy="85725"/>
              </a:xfrm>
              <a:custGeom>
                <a:avLst/>
                <a:gdLst>
                  <a:gd name="connsiteX0" fmla="*/ 38759 w 38759"/>
                  <a:gd name="connsiteY0" fmla="*/ 0 h 85725"/>
                  <a:gd name="connsiteX1" fmla="*/ 18757 w 38759"/>
                  <a:gd name="connsiteY1" fmla="*/ 85725 h 85725"/>
                  <a:gd name="connsiteX2" fmla="*/ 38759 w 38759"/>
                  <a:gd name="connsiteY2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759" h="85725">
                    <a:moveTo>
                      <a:pt x="38759" y="0"/>
                    </a:moveTo>
                    <a:cubicBezTo>
                      <a:pt x="13042" y="24765"/>
                      <a:pt x="19709" y="56198"/>
                      <a:pt x="18757" y="85725"/>
                    </a:cubicBezTo>
                    <a:cubicBezTo>
                      <a:pt x="-11723" y="31432"/>
                      <a:pt x="-5056" y="3810"/>
                      <a:pt x="38759" y="0"/>
                    </a:cubicBezTo>
                    <a:close/>
                  </a:path>
                </a:pathLst>
              </a:custGeom>
              <a:solidFill>
                <a:srgbClr val="BE5A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xmlns="" id="{3346EF5F-2EE4-495B-B179-D305ADC98BB3}"/>
                  </a:ext>
                </a:extLst>
              </p:cNvPr>
              <p:cNvSpPr/>
              <p:nvPr/>
            </p:nvSpPr>
            <p:spPr>
              <a:xfrm>
                <a:off x="8998987" y="-2505991"/>
                <a:ext cx="33148" cy="32742"/>
              </a:xfrm>
              <a:custGeom>
                <a:avLst/>
                <a:gdLst>
                  <a:gd name="connsiteX0" fmla="*/ 0 w 33148"/>
                  <a:gd name="connsiteY0" fmla="*/ 10835 h 32742"/>
                  <a:gd name="connsiteX1" fmla="*/ 30480 w 33148"/>
                  <a:gd name="connsiteY1" fmla="*/ 7978 h 32742"/>
                  <a:gd name="connsiteX2" fmla="*/ 9525 w 33148"/>
                  <a:gd name="connsiteY2" fmla="*/ 32743 h 32742"/>
                  <a:gd name="connsiteX3" fmla="*/ 0 w 33148"/>
                  <a:gd name="connsiteY3" fmla="*/ 10835 h 3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48" h="32742">
                    <a:moveTo>
                      <a:pt x="0" y="10835"/>
                    </a:moveTo>
                    <a:cubicBezTo>
                      <a:pt x="9525" y="4168"/>
                      <a:pt x="21908" y="-8215"/>
                      <a:pt x="30480" y="7978"/>
                    </a:cubicBezTo>
                    <a:cubicBezTo>
                      <a:pt x="40005" y="27028"/>
                      <a:pt x="21908" y="28933"/>
                      <a:pt x="9525" y="32743"/>
                    </a:cubicBezTo>
                    <a:cubicBezTo>
                      <a:pt x="-953" y="27980"/>
                      <a:pt x="953" y="19408"/>
                      <a:pt x="0" y="10835"/>
                    </a:cubicBezTo>
                    <a:close/>
                  </a:path>
                </a:pathLst>
              </a:custGeom>
              <a:solidFill>
                <a:srgbClr val="D4C7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xmlns="" id="{493744CF-E6D0-482C-927E-10473D12A7B7}"/>
                  </a:ext>
                </a:extLst>
              </p:cNvPr>
              <p:cNvSpPr/>
              <p:nvPr/>
            </p:nvSpPr>
            <p:spPr>
              <a:xfrm>
                <a:off x="8771205" y="-1857933"/>
                <a:ext cx="43040" cy="64935"/>
              </a:xfrm>
              <a:custGeom>
                <a:avLst/>
                <a:gdLst>
                  <a:gd name="connsiteX0" fmla="*/ 32519 w 43040"/>
                  <a:gd name="connsiteY0" fmla="*/ 22860 h 64935"/>
                  <a:gd name="connsiteX1" fmla="*/ 29662 w 43040"/>
                  <a:gd name="connsiteY1" fmla="*/ 63817 h 64935"/>
                  <a:gd name="connsiteX2" fmla="*/ 6802 w 43040"/>
                  <a:gd name="connsiteY2" fmla="*/ 32385 h 64935"/>
                  <a:gd name="connsiteX3" fmla="*/ 7754 w 43040"/>
                  <a:gd name="connsiteY3" fmla="*/ 0 h 64935"/>
                  <a:gd name="connsiteX4" fmla="*/ 32519 w 43040"/>
                  <a:gd name="connsiteY4" fmla="*/ 22860 h 64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40" h="64935">
                    <a:moveTo>
                      <a:pt x="32519" y="22860"/>
                    </a:moveTo>
                    <a:cubicBezTo>
                      <a:pt x="35377" y="37147"/>
                      <a:pt x="56332" y="56197"/>
                      <a:pt x="29662" y="63817"/>
                    </a:cubicBezTo>
                    <a:cubicBezTo>
                      <a:pt x="7754" y="70485"/>
                      <a:pt x="10612" y="45720"/>
                      <a:pt x="6802" y="32385"/>
                    </a:cubicBezTo>
                    <a:cubicBezTo>
                      <a:pt x="3944" y="21907"/>
                      <a:pt x="-7486" y="10477"/>
                      <a:pt x="7754" y="0"/>
                    </a:cubicBezTo>
                    <a:cubicBezTo>
                      <a:pt x="16327" y="6667"/>
                      <a:pt x="23947" y="15240"/>
                      <a:pt x="32519" y="22860"/>
                    </a:cubicBezTo>
                    <a:close/>
                  </a:path>
                </a:pathLst>
              </a:custGeom>
              <a:solidFill>
                <a:srgbClr val="709B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xmlns="" id="{EA6153E7-5E7E-4470-B610-C8D5B3D1132A}"/>
                  </a:ext>
                </a:extLst>
              </p:cNvPr>
              <p:cNvSpPr/>
              <p:nvPr/>
            </p:nvSpPr>
            <p:spPr>
              <a:xfrm>
                <a:off x="8684658" y="-1831264"/>
                <a:ext cx="38268" cy="97191"/>
              </a:xfrm>
              <a:custGeom>
                <a:avLst/>
                <a:gdLst>
                  <a:gd name="connsiteX0" fmla="*/ 25722 w 38268"/>
                  <a:gd name="connsiteY0" fmla="*/ 97155 h 97191"/>
                  <a:gd name="connsiteX1" fmla="*/ 4 w 38268"/>
                  <a:gd name="connsiteY1" fmla="*/ 61913 h 97191"/>
                  <a:gd name="connsiteX2" fmla="*/ 37152 w 38268"/>
                  <a:gd name="connsiteY2" fmla="*/ 0 h 97191"/>
                  <a:gd name="connsiteX3" fmla="*/ 25722 w 38268"/>
                  <a:gd name="connsiteY3" fmla="*/ 97155 h 9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268" h="97191">
                    <a:moveTo>
                      <a:pt x="25722" y="97155"/>
                    </a:moveTo>
                    <a:cubicBezTo>
                      <a:pt x="-948" y="98108"/>
                      <a:pt x="4" y="80010"/>
                      <a:pt x="4" y="61913"/>
                    </a:cubicBezTo>
                    <a:cubicBezTo>
                      <a:pt x="15244" y="44768"/>
                      <a:pt x="13339" y="18098"/>
                      <a:pt x="37152" y="0"/>
                    </a:cubicBezTo>
                    <a:cubicBezTo>
                      <a:pt x="36199" y="35243"/>
                      <a:pt x="44772" y="67628"/>
                      <a:pt x="25722" y="97155"/>
                    </a:cubicBezTo>
                    <a:close/>
                  </a:path>
                </a:pathLst>
              </a:custGeom>
              <a:solidFill>
                <a:srgbClr val="66A2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xmlns="" id="{C4937CEE-67EC-419C-8170-DCEB4CDFF43C}"/>
                  </a:ext>
                </a:extLst>
              </p:cNvPr>
              <p:cNvSpPr/>
              <p:nvPr/>
            </p:nvSpPr>
            <p:spPr>
              <a:xfrm>
                <a:off x="8740975" y="-1808403"/>
                <a:ext cx="62749" cy="69229"/>
              </a:xfrm>
              <a:custGeom>
                <a:avLst/>
                <a:gdLst>
                  <a:gd name="connsiteX0" fmla="*/ 9409 w 62749"/>
                  <a:gd name="connsiteY0" fmla="*/ 0 h 69229"/>
                  <a:gd name="connsiteX1" fmla="*/ 62749 w 62749"/>
                  <a:gd name="connsiteY1" fmla="*/ 51435 h 69229"/>
                  <a:gd name="connsiteX2" fmla="*/ 8457 w 62749"/>
                  <a:gd name="connsiteY2" fmla="*/ 47625 h 69229"/>
                  <a:gd name="connsiteX3" fmla="*/ 9409 w 62749"/>
                  <a:gd name="connsiteY3" fmla="*/ 0 h 6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749" h="69229">
                    <a:moveTo>
                      <a:pt x="9409" y="0"/>
                    </a:moveTo>
                    <a:cubicBezTo>
                      <a:pt x="36080" y="9525"/>
                      <a:pt x="29412" y="48577"/>
                      <a:pt x="62749" y="51435"/>
                    </a:cubicBezTo>
                    <a:cubicBezTo>
                      <a:pt x="37984" y="80963"/>
                      <a:pt x="22745" y="69533"/>
                      <a:pt x="8457" y="47625"/>
                    </a:cubicBezTo>
                    <a:cubicBezTo>
                      <a:pt x="-2973" y="32385"/>
                      <a:pt x="-2973" y="16192"/>
                      <a:pt x="9409" y="0"/>
                    </a:cubicBezTo>
                    <a:close/>
                  </a:path>
                </a:pathLst>
              </a:custGeom>
              <a:solidFill>
                <a:srgbClr val="5E83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xmlns="" id="{CF39BB94-8E36-46AD-93D0-0E67AFA5B5D4}"/>
                  </a:ext>
                </a:extLst>
              </p:cNvPr>
              <p:cNvSpPr/>
              <p:nvPr/>
            </p:nvSpPr>
            <p:spPr>
              <a:xfrm>
                <a:off x="8653230" y="-1846503"/>
                <a:ext cx="38382" cy="38855"/>
              </a:xfrm>
              <a:custGeom>
                <a:avLst/>
                <a:gdLst>
                  <a:gd name="connsiteX0" fmla="*/ 0 w 38382"/>
                  <a:gd name="connsiteY0" fmla="*/ 19050 h 38855"/>
                  <a:gd name="connsiteX1" fmla="*/ 30480 w 38382"/>
                  <a:gd name="connsiteY1" fmla="*/ 0 h 38855"/>
                  <a:gd name="connsiteX2" fmla="*/ 20955 w 38382"/>
                  <a:gd name="connsiteY2" fmla="*/ 37147 h 38855"/>
                  <a:gd name="connsiteX3" fmla="*/ 0 w 38382"/>
                  <a:gd name="connsiteY3" fmla="*/ 19050 h 3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382" h="38855">
                    <a:moveTo>
                      <a:pt x="0" y="19050"/>
                    </a:moveTo>
                    <a:cubicBezTo>
                      <a:pt x="6667" y="7620"/>
                      <a:pt x="17145" y="1905"/>
                      <a:pt x="30480" y="0"/>
                    </a:cubicBezTo>
                    <a:cubicBezTo>
                      <a:pt x="47625" y="17145"/>
                      <a:pt x="33338" y="29527"/>
                      <a:pt x="20955" y="37147"/>
                    </a:cubicBezTo>
                    <a:cubicBezTo>
                      <a:pt x="7620" y="43815"/>
                      <a:pt x="2857" y="29527"/>
                      <a:pt x="0" y="19050"/>
                    </a:cubicBezTo>
                    <a:close/>
                  </a:path>
                </a:pathLst>
              </a:custGeom>
              <a:solidFill>
                <a:srgbClr val="809C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xmlns="" id="{7FCC6761-306E-466D-BFBF-F104A48CAFF4}"/>
                  </a:ext>
                </a:extLst>
              </p:cNvPr>
              <p:cNvSpPr/>
              <p:nvPr/>
            </p:nvSpPr>
            <p:spPr>
              <a:xfrm>
                <a:off x="8731334" y="-1831025"/>
                <a:ext cx="19050" cy="72517"/>
              </a:xfrm>
              <a:custGeom>
                <a:avLst/>
                <a:gdLst>
                  <a:gd name="connsiteX0" fmla="*/ 19050 w 19050"/>
                  <a:gd name="connsiteY0" fmla="*/ 22622 h 72517"/>
                  <a:gd name="connsiteX1" fmla="*/ 19050 w 19050"/>
                  <a:gd name="connsiteY1" fmla="*/ 70247 h 72517"/>
                  <a:gd name="connsiteX2" fmla="*/ 0 w 19050"/>
                  <a:gd name="connsiteY2" fmla="*/ 60722 h 72517"/>
                  <a:gd name="connsiteX3" fmla="*/ 953 w 19050"/>
                  <a:gd name="connsiteY3" fmla="*/ 3572 h 72517"/>
                  <a:gd name="connsiteX4" fmla="*/ 8573 w 19050"/>
                  <a:gd name="connsiteY4" fmla="*/ 3572 h 72517"/>
                  <a:gd name="connsiteX5" fmla="*/ 19050 w 19050"/>
                  <a:gd name="connsiteY5" fmla="*/ 22622 h 72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72517">
                    <a:moveTo>
                      <a:pt x="19050" y="22622"/>
                    </a:moveTo>
                    <a:cubicBezTo>
                      <a:pt x="19050" y="38814"/>
                      <a:pt x="19050" y="54054"/>
                      <a:pt x="19050" y="70247"/>
                    </a:cubicBezTo>
                    <a:cubicBezTo>
                      <a:pt x="9525" y="73104"/>
                      <a:pt x="0" y="75962"/>
                      <a:pt x="0" y="60722"/>
                    </a:cubicBezTo>
                    <a:cubicBezTo>
                      <a:pt x="0" y="41672"/>
                      <a:pt x="0" y="22622"/>
                      <a:pt x="953" y="3572"/>
                    </a:cubicBezTo>
                    <a:cubicBezTo>
                      <a:pt x="3810" y="-1191"/>
                      <a:pt x="6668" y="-1191"/>
                      <a:pt x="8573" y="3572"/>
                    </a:cubicBezTo>
                    <a:cubicBezTo>
                      <a:pt x="12383" y="10239"/>
                      <a:pt x="15240" y="16907"/>
                      <a:pt x="19050" y="22622"/>
                    </a:cubicBezTo>
                    <a:close/>
                  </a:path>
                </a:pathLst>
              </a:custGeom>
              <a:solidFill>
                <a:srgbClr val="172C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xmlns="" id="{96BFF569-462A-4C62-9D59-6F09CD0CE815}"/>
                  </a:ext>
                </a:extLst>
              </p:cNvPr>
              <p:cNvSpPr/>
              <p:nvPr/>
            </p:nvSpPr>
            <p:spPr>
              <a:xfrm>
                <a:off x="8712284" y="-1865553"/>
                <a:ext cx="47625" cy="38100"/>
              </a:xfrm>
              <a:custGeom>
                <a:avLst/>
                <a:gdLst>
                  <a:gd name="connsiteX0" fmla="*/ 27623 w 47625"/>
                  <a:gd name="connsiteY0" fmla="*/ 38100 h 38100"/>
                  <a:gd name="connsiteX1" fmla="*/ 23813 w 47625"/>
                  <a:gd name="connsiteY1" fmla="*/ 38100 h 38100"/>
                  <a:gd name="connsiteX2" fmla="*/ 20003 w 47625"/>
                  <a:gd name="connsiteY2" fmla="*/ 38100 h 38100"/>
                  <a:gd name="connsiteX3" fmla="*/ 0 w 47625"/>
                  <a:gd name="connsiteY3" fmla="*/ 9525 h 38100"/>
                  <a:gd name="connsiteX4" fmla="*/ 47625 w 47625"/>
                  <a:gd name="connsiteY4" fmla="*/ 0 h 38100"/>
                  <a:gd name="connsiteX5" fmla="*/ 27623 w 47625"/>
                  <a:gd name="connsiteY5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38100">
                    <a:moveTo>
                      <a:pt x="27623" y="38100"/>
                    </a:moveTo>
                    <a:lnTo>
                      <a:pt x="23813" y="38100"/>
                    </a:lnTo>
                    <a:cubicBezTo>
                      <a:pt x="23813" y="38100"/>
                      <a:pt x="20003" y="38100"/>
                      <a:pt x="20003" y="38100"/>
                    </a:cubicBezTo>
                    <a:cubicBezTo>
                      <a:pt x="20003" y="23813"/>
                      <a:pt x="6668" y="19050"/>
                      <a:pt x="0" y="9525"/>
                    </a:cubicBezTo>
                    <a:cubicBezTo>
                      <a:pt x="16193" y="10477"/>
                      <a:pt x="33338" y="8572"/>
                      <a:pt x="47625" y="0"/>
                    </a:cubicBezTo>
                    <a:cubicBezTo>
                      <a:pt x="40958" y="13335"/>
                      <a:pt x="34290" y="25717"/>
                      <a:pt x="27623" y="38100"/>
                    </a:cubicBezTo>
                    <a:close/>
                  </a:path>
                </a:pathLst>
              </a:custGeom>
              <a:solidFill>
                <a:srgbClr val="3A3F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46260307-C67F-4ADB-AA0C-B25BE88948DE}"/>
                </a:ext>
              </a:extLst>
            </p:cNvPr>
            <p:cNvGrpSpPr/>
            <p:nvPr/>
          </p:nvGrpSpPr>
          <p:grpSpPr>
            <a:xfrm>
              <a:off x="3826682" y="5284290"/>
              <a:ext cx="1010716" cy="1466419"/>
              <a:chOff x="6047067" y="-3368844"/>
              <a:chExt cx="1549282" cy="2247808"/>
            </a:xfrm>
          </p:grpSpPr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xmlns="" id="{DB605503-B09B-40C5-BBCC-F847B1BEE7BD}"/>
                  </a:ext>
                </a:extLst>
              </p:cNvPr>
              <p:cNvSpPr/>
              <p:nvPr/>
            </p:nvSpPr>
            <p:spPr>
              <a:xfrm>
                <a:off x="6053857" y="-2485631"/>
                <a:ext cx="1316354" cy="1075372"/>
              </a:xfrm>
              <a:custGeom>
                <a:avLst/>
                <a:gdLst>
                  <a:gd name="connsiteX0" fmla="*/ 1305878 w 1316354"/>
                  <a:gd name="connsiteY0" fmla="*/ 335280 h 1075372"/>
                  <a:gd name="connsiteX1" fmla="*/ 1020128 w 1316354"/>
                  <a:gd name="connsiteY1" fmla="*/ 536258 h 1075372"/>
                  <a:gd name="connsiteX2" fmla="*/ 1237298 w 1316354"/>
                  <a:gd name="connsiteY2" fmla="*/ 821055 h 1075372"/>
                  <a:gd name="connsiteX3" fmla="*/ 1251585 w 1316354"/>
                  <a:gd name="connsiteY3" fmla="*/ 929640 h 1075372"/>
                  <a:gd name="connsiteX4" fmla="*/ 1211580 w 1316354"/>
                  <a:gd name="connsiteY4" fmla="*/ 973455 h 1075372"/>
                  <a:gd name="connsiteX5" fmla="*/ 1204913 w 1316354"/>
                  <a:gd name="connsiteY5" fmla="*/ 972503 h 1075372"/>
                  <a:gd name="connsiteX6" fmla="*/ 1127760 w 1316354"/>
                  <a:gd name="connsiteY6" fmla="*/ 966788 h 1075372"/>
                  <a:gd name="connsiteX7" fmla="*/ 1123950 w 1316354"/>
                  <a:gd name="connsiteY7" fmla="*/ 954405 h 1075372"/>
                  <a:gd name="connsiteX8" fmla="*/ 1206818 w 1316354"/>
                  <a:gd name="connsiteY8" fmla="*/ 926783 h 1075372"/>
                  <a:gd name="connsiteX9" fmla="*/ 1136333 w 1316354"/>
                  <a:gd name="connsiteY9" fmla="*/ 937260 h 1075372"/>
                  <a:gd name="connsiteX10" fmla="*/ 1132523 w 1316354"/>
                  <a:gd name="connsiteY10" fmla="*/ 902018 h 1075372"/>
                  <a:gd name="connsiteX11" fmla="*/ 1182053 w 1316354"/>
                  <a:gd name="connsiteY11" fmla="*/ 878205 h 1075372"/>
                  <a:gd name="connsiteX12" fmla="*/ 1196340 w 1316354"/>
                  <a:gd name="connsiteY12" fmla="*/ 823913 h 1075372"/>
                  <a:gd name="connsiteX13" fmla="*/ 1064895 w 1316354"/>
                  <a:gd name="connsiteY13" fmla="*/ 641033 h 1075372"/>
                  <a:gd name="connsiteX14" fmla="*/ 1042988 w 1316354"/>
                  <a:gd name="connsiteY14" fmla="*/ 616268 h 1075372"/>
                  <a:gd name="connsiteX15" fmla="*/ 963930 w 1316354"/>
                  <a:gd name="connsiteY15" fmla="*/ 552450 h 1075372"/>
                  <a:gd name="connsiteX16" fmla="*/ 917258 w 1316354"/>
                  <a:gd name="connsiteY16" fmla="*/ 575310 h 1075372"/>
                  <a:gd name="connsiteX17" fmla="*/ 821055 w 1316354"/>
                  <a:gd name="connsiteY17" fmla="*/ 579120 h 1075372"/>
                  <a:gd name="connsiteX18" fmla="*/ 900113 w 1316354"/>
                  <a:gd name="connsiteY18" fmla="*/ 597218 h 1075372"/>
                  <a:gd name="connsiteX19" fmla="*/ 921068 w 1316354"/>
                  <a:gd name="connsiteY19" fmla="*/ 624840 h 1075372"/>
                  <a:gd name="connsiteX20" fmla="*/ 842010 w 1316354"/>
                  <a:gd name="connsiteY20" fmla="*/ 649605 h 1075372"/>
                  <a:gd name="connsiteX21" fmla="*/ 751523 w 1316354"/>
                  <a:gd name="connsiteY21" fmla="*/ 635318 h 1075372"/>
                  <a:gd name="connsiteX22" fmla="*/ 739140 w 1316354"/>
                  <a:gd name="connsiteY22" fmla="*/ 641985 h 1075372"/>
                  <a:gd name="connsiteX23" fmla="*/ 621983 w 1316354"/>
                  <a:gd name="connsiteY23" fmla="*/ 622935 h 1075372"/>
                  <a:gd name="connsiteX24" fmla="*/ 649605 w 1316354"/>
                  <a:gd name="connsiteY24" fmla="*/ 601028 h 1075372"/>
                  <a:gd name="connsiteX25" fmla="*/ 724853 w 1316354"/>
                  <a:gd name="connsiteY25" fmla="*/ 583883 h 1075372"/>
                  <a:gd name="connsiteX26" fmla="*/ 649605 w 1316354"/>
                  <a:gd name="connsiteY26" fmla="*/ 601028 h 1075372"/>
                  <a:gd name="connsiteX27" fmla="*/ 615315 w 1316354"/>
                  <a:gd name="connsiteY27" fmla="*/ 564833 h 1075372"/>
                  <a:gd name="connsiteX28" fmla="*/ 613410 w 1316354"/>
                  <a:gd name="connsiteY28" fmla="*/ 543878 h 1075372"/>
                  <a:gd name="connsiteX29" fmla="*/ 589598 w 1316354"/>
                  <a:gd name="connsiteY29" fmla="*/ 558165 h 1075372"/>
                  <a:gd name="connsiteX30" fmla="*/ 565785 w 1316354"/>
                  <a:gd name="connsiteY30" fmla="*/ 582930 h 1075372"/>
                  <a:gd name="connsiteX31" fmla="*/ 532448 w 1316354"/>
                  <a:gd name="connsiteY31" fmla="*/ 576263 h 1075372"/>
                  <a:gd name="connsiteX32" fmla="*/ 367665 w 1316354"/>
                  <a:gd name="connsiteY32" fmla="*/ 846773 h 1075372"/>
                  <a:gd name="connsiteX33" fmla="*/ 401003 w 1316354"/>
                  <a:gd name="connsiteY33" fmla="*/ 903923 h 1075372"/>
                  <a:gd name="connsiteX34" fmla="*/ 458153 w 1316354"/>
                  <a:gd name="connsiteY34" fmla="*/ 930593 h 1075372"/>
                  <a:gd name="connsiteX35" fmla="*/ 450533 w 1316354"/>
                  <a:gd name="connsiteY35" fmla="*/ 962978 h 1075372"/>
                  <a:gd name="connsiteX36" fmla="*/ 391478 w 1316354"/>
                  <a:gd name="connsiteY36" fmla="*/ 955358 h 1075372"/>
                  <a:gd name="connsiteX37" fmla="*/ 455295 w 1316354"/>
                  <a:gd name="connsiteY37" fmla="*/ 975360 h 1075372"/>
                  <a:gd name="connsiteX38" fmla="*/ 448628 w 1316354"/>
                  <a:gd name="connsiteY38" fmla="*/ 1075373 h 1075372"/>
                  <a:gd name="connsiteX39" fmla="*/ 380048 w 1316354"/>
                  <a:gd name="connsiteY39" fmla="*/ 996315 h 1075372"/>
                  <a:gd name="connsiteX40" fmla="*/ 354330 w 1316354"/>
                  <a:gd name="connsiteY40" fmla="*/ 977265 h 1075372"/>
                  <a:gd name="connsiteX41" fmla="*/ 330518 w 1316354"/>
                  <a:gd name="connsiteY41" fmla="*/ 824865 h 1075372"/>
                  <a:gd name="connsiteX42" fmla="*/ 495300 w 1316354"/>
                  <a:gd name="connsiteY42" fmla="*/ 559118 h 1075372"/>
                  <a:gd name="connsiteX43" fmla="*/ 482918 w 1316354"/>
                  <a:gd name="connsiteY43" fmla="*/ 512445 h 1075372"/>
                  <a:gd name="connsiteX44" fmla="*/ 213360 w 1316354"/>
                  <a:gd name="connsiteY44" fmla="*/ 320993 h 1075372"/>
                  <a:gd name="connsiteX45" fmla="*/ 149543 w 1316354"/>
                  <a:gd name="connsiteY45" fmla="*/ 296228 h 1075372"/>
                  <a:gd name="connsiteX46" fmla="*/ 0 w 1316354"/>
                  <a:gd name="connsiteY46" fmla="*/ 150495 h 1075372"/>
                  <a:gd name="connsiteX47" fmla="*/ 953 w 1316354"/>
                  <a:gd name="connsiteY47" fmla="*/ 45720 h 1075372"/>
                  <a:gd name="connsiteX48" fmla="*/ 28575 w 1316354"/>
                  <a:gd name="connsiteY48" fmla="*/ 0 h 1075372"/>
                  <a:gd name="connsiteX49" fmla="*/ 40005 w 1316354"/>
                  <a:gd name="connsiteY49" fmla="*/ 17145 h 1075372"/>
                  <a:gd name="connsiteX50" fmla="*/ 34290 w 1316354"/>
                  <a:gd name="connsiteY50" fmla="*/ 82868 h 1075372"/>
                  <a:gd name="connsiteX51" fmla="*/ 135255 w 1316354"/>
                  <a:gd name="connsiteY51" fmla="*/ 252413 h 1075372"/>
                  <a:gd name="connsiteX52" fmla="*/ 160973 w 1316354"/>
                  <a:gd name="connsiteY52" fmla="*/ 233363 h 1075372"/>
                  <a:gd name="connsiteX53" fmla="*/ 190500 w 1316354"/>
                  <a:gd name="connsiteY53" fmla="*/ 178118 h 1075372"/>
                  <a:gd name="connsiteX54" fmla="*/ 210503 w 1316354"/>
                  <a:gd name="connsiteY54" fmla="*/ 215265 h 1075372"/>
                  <a:gd name="connsiteX55" fmla="*/ 433388 w 1316354"/>
                  <a:gd name="connsiteY55" fmla="*/ 452438 h 1075372"/>
                  <a:gd name="connsiteX56" fmla="*/ 1027748 w 1316354"/>
                  <a:gd name="connsiteY56" fmla="*/ 489585 h 1075372"/>
                  <a:gd name="connsiteX57" fmla="*/ 1272540 w 1316354"/>
                  <a:gd name="connsiteY57" fmla="*/ 319088 h 1075372"/>
                  <a:gd name="connsiteX58" fmla="*/ 1305878 w 1316354"/>
                  <a:gd name="connsiteY58" fmla="*/ 295275 h 1075372"/>
                  <a:gd name="connsiteX59" fmla="*/ 1316355 w 1316354"/>
                  <a:gd name="connsiteY59" fmla="*/ 314325 h 1075372"/>
                  <a:gd name="connsiteX60" fmla="*/ 1305878 w 1316354"/>
                  <a:gd name="connsiteY60" fmla="*/ 335280 h 107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316354" h="1075372">
                    <a:moveTo>
                      <a:pt x="1305878" y="335280"/>
                    </a:moveTo>
                    <a:cubicBezTo>
                      <a:pt x="1241108" y="442913"/>
                      <a:pt x="1133475" y="491490"/>
                      <a:pt x="1020128" y="536258"/>
                    </a:cubicBezTo>
                    <a:cubicBezTo>
                      <a:pt x="1108710" y="622935"/>
                      <a:pt x="1183005" y="713423"/>
                      <a:pt x="1237298" y="821055"/>
                    </a:cubicBezTo>
                    <a:cubicBezTo>
                      <a:pt x="1255395" y="857250"/>
                      <a:pt x="1252538" y="893445"/>
                      <a:pt x="1251585" y="929640"/>
                    </a:cubicBezTo>
                    <a:cubicBezTo>
                      <a:pt x="1251585" y="952500"/>
                      <a:pt x="1239203" y="972503"/>
                      <a:pt x="1211580" y="973455"/>
                    </a:cubicBezTo>
                    <a:cubicBezTo>
                      <a:pt x="1209675" y="973455"/>
                      <a:pt x="1206818" y="972503"/>
                      <a:pt x="1204913" y="972503"/>
                    </a:cubicBezTo>
                    <a:cubicBezTo>
                      <a:pt x="1179195" y="967740"/>
                      <a:pt x="1152525" y="980123"/>
                      <a:pt x="1127760" y="966788"/>
                    </a:cubicBezTo>
                    <a:cubicBezTo>
                      <a:pt x="1124903" y="962978"/>
                      <a:pt x="1122998" y="959168"/>
                      <a:pt x="1123950" y="954405"/>
                    </a:cubicBezTo>
                    <a:cubicBezTo>
                      <a:pt x="1144905" y="930593"/>
                      <a:pt x="1181100" y="950595"/>
                      <a:pt x="1206818" y="926783"/>
                    </a:cubicBezTo>
                    <a:cubicBezTo>
                      <a:pt x="1179195" y="922973"/>
                      <a:pt x="1160145" y="943928"/>
                      <a:pt x="1136333" y="937260"/>
                    </a:cubicBezTo>
                    <a:cubicBezTo>
                      <a:pt x="1120140" y="926783"/>
                      <a:pt x="1121093" y="915353"/>
                      <a:pt x="1132523" y="902018"/>
                    </a:cubicBezTo>
                    <a:cubicBezTo>
                      <a:pt x="1146810" y="889635"/>
                      <a:pt x="1165860" y="885825"/>
                      <a:pt x="1182053" y="878205"/>
                    </a:cubicBezTo>
                    <a:cubicBezTo>
                      <a:pt x="1210628" y="866775"/>
                      <a:pt x="1207770" y="845820"/>
                      <a:pt x="1196340" y="823913"/>
                    </a:cubicBezTo>
                    <a:cubicBezTo>
                      <a:pt x="1161098" y="757238"/>
                      <a:pt x="1120140" y="693420"/>
                      <a:pt x="1064895" y="641033"/>
                    </a:cubicBezTo>
                    <a:cubicBezTo>
                      <a:pt x="1057275" y="633413"/>
                      <a:pt x="1048703" y="626745"/>
                      <a:pt x="1042988" y="616268"/>
                    </a:cubicBezTo>
                    <a:cubicBezTo>
                      <a:pt x="1027748" y="581025"/>
                      <a:pt x="998220" y="563880"/>
                      <a:pt x="963930" y="552450"/>
                    </a:cubicBezTo>
                    <a:cubicBezTo>
                      <a:pt x="936308" y="535305"/>
                      <a:pt x="937260" y="577215"/>
                      <a:pt x="917258" y="575310"/>
                    </a:cubicBezTo>
                    <a:cubicBezTo>
                      <a:pt x="885825" y="561023"/>
                      <a:pt x="856298" y="572453"/>
                      <a:pt x="821055" y="579120"/>
                    </a:cubicBezTo>
                    <a:cubicBezTo>
                      <a:pt x="845820" y="607695"/>
                      <a:pt x="875348" y="591503"/>
                      <a:pt x="900113" y="597218"/>
                    </a:cubicBezTo>
                    <a:cubicBezTo>
                      <a:pt x="911543" y="602933"/>
                      <a:pt x="920115" y="610553"/>
                      <a:pt x="921068" y="624840"/>
                    </a:cubicBezTo>
                    <a:cubicBezTo>
                      <a:pt x="901065" y="654368"/>
                      <a:pt x="871538" y="652463"/>
                      <a:pt x="842010" y="649605"/>
                    </a:cubicBezTo>
                    <a:cubicBezTo>
                      <a:pt x="811530" y="646748"/>
                      <a:pt x="788670" y="601028"/>
                      <a:pt x="751523" y="635318"/>
                    </a:cubicBezTo>
                    <a:cubicBezTo>
                      <a:pt x="747713" y="638175"/>
                      <a:pt x="743903" y="640080"/>
                      <a:pt x="739140" y="641985"/>
                    </a:cubicBezTo>
                    <a:cubicBezTo>
                      <a:pt x="696278" y="660083"/>
                      <a:pt x="658178" y="648653"/>
                      <a:pt x="621983" y="622935"/>
                    </a:cubicBezTo>
                    <a:cubicBezTo>
                      <a:pt x="616268" y="597218"/>
                      <a:pt x="642938" y="612458"/>
                      <a:pt x="649605" y="601028"/>
                    </a:cubicBezTo>
                    <a:cubicBezTo>
                      <a:pt x="672465" y="587693"/>
                      <a:pt x="703898" y="608648"/>
                      <a:pt x="724853" y="583883"/>
                    </a:cubicBezTo>
                    <a:cubicBezTo>
                      <a:pt x="673418" y="560070"/>
                      <a:pt x="668655" y="561023"/>
                      <a:pt x="649605" y="601028"/>
                    </a:cubicBezTo>
                    <a:cubicBezTo>
                      <a:pt x="616268" y="609600"/>
                      <a:pt x="621030" y="582930"/>
                      <a:pt x="615315" y="564833"/>
                    </a:cubicBezTo>
                    <a:cubicBezTo>
                      <a:pt x="613410" y="557213"/>
                      <a:pt x="630555" y="548640"/>
                      <a:pt x="613410" y="543878"/>
                    </a:cubicBezTo>
                    <a:cubicBezTo>
                      <a:pt x="601980" y="541020"/>
                      <a:pt x="592455" y="541973"/>
                      <a:pt x="589598" y="558165"/>
                    </a:cubicBezTo>
                    <a:cubicBezTo>
                      <a:pt x="587693" y="570548"/>
                      <a:pt x="581025" y="581978"/>
                      <a:pt x="565785" y="582930"/>
                    </a:cubicBezTo>
                    <a:cubicBezTo>
                      <a:pt x="556260" y="574358"/>
                      <a:pt x="551498" y="553403"/>
                      <a:pt x="532448" y="576263"/>
                    </a:cubicBezTo>
                    <a:cubicBezTo>
                      <a:pt x="463868" y="659130"/>
                      <a:pt x="406718" y="746760"/>
                      <a:pt x="367665" y="846773"/>
                    </a:cubicBezTo>
                    <a:cubicBezTo>
                      <a:pt x="354330" y="880110"/>
                      <a:pt x="377190" y="892493"/>
                      <a:pt x="401003" y="903923"/>
                    </a:cubicBezTo>
                    <a:cubicBezTo>
                      <a:pt x="419100" y="914400"/>
                      <a:pt x="438150" y="923925"/>
                      <a:pt x="458153" y="930593"/>
                    </a:cubicBezTo>
                    <a:cubicBezTo>
                      <a:pt x="469583" y="944880"/>
                      <a:pt x="463868" y="955358"/>
                      <a:pt x="450533" y="962978"/>
                    </a:cubicBezTo>
                    <a:cubicBezTo>
                      <a:pt x="430530" y="968693"/>
                      <a:pt x="412433" y="954405"/>
                      <a:pt x="391478" y="955358"/>
                    </a:cubicBezTo>
                    <a:cubicBezTo>
                      <a:pt x="409575" y="974408"/>
                      <a:pt x="439103" y="954405"/>
                      <a:pt x="455295" y="975360"/>
                    </a:cubicBezTo>
                    <a:cubicBezTo>
                      <a:pt x="461010" y="1009650"/>
                      <a:pt x="473393" y="1043940"/>
                      <a:pt x="448628" y="1075373"/>
                    </a:cubicBezTo>
                    <a:cubicBezTo>
                      <a:pt x="445770" y="1032510"/>
                      <a:pt x="434340" y="997268"/>
                      <a:pt x="380048" y="996315"/>
                    </a:cubicBezTo>
                    <a:cubicBezTo>
                      <a:pt x="371475" y="996315"/>
                      <a:pt x="357188" y="985838"/>
                      <a:pt x="354330" y="977265"/>
                    </a:cubicBezTo>
                    <a:cubicBezTo>
                      <a:pt x="337185" y="928688"/>
                      <a:pt x="300038" y="884873"/>
                      <a:pt x="330518" y="824865"/>
                    </a:cubicBezTo>
                    <a:cubicBezTo>
                      <a:pt x="378143" y="731520"/>
                      <a:pt x="426720" y="639128"/>
                      <a:pt x="495300" y="559118"/>
                    </a:cubicBezTo>
                    <a:cubicBezTo>
                      <a:pt x="516255" y="535305"/>
                      <a:pt x="520065" y="524828"/>
                      <a:pt x="482918" y="512445"/>
                    </a:cubicBezTo>
                    <a:cubicBezTo>
                      <a:pt x="374333" y="477203"/>
                      <a:pt x="276225" y="422910"/>
                      <a:pt x="213360" y="320993"/>
                    </a:cubicBezTo>
                    <a:cubicBezTo>
                      <a:pt x="198120" y="296228"/>
                      <a:pt x="171450" y="301943"/>
                      <a:pt x="149543" y="296228"/>
                    </a:cubicBezTo>
                    <a:cubicBezTo>
                      <a:pt x="70485" y="277178"/>
                      <a:pt x="17145" y="232410"/>
                      <a:pt x="0" y="150495"/>
                    </a:cubicBezTo>
                    <a:cubicBezTo>
                      <a:pt x="1905" y="115253"/>
                      <a:pt x="953" y="80963"/>
                      <a:pt x="953" y="45720"/>
                    </a:cubicBezTo>
                    <a:cubicBezTo>
                      <a:pt x="2858" y="28575"/>
                      <a:pt x="13335" y="12383"/>
                      <a:pt x="28575" y="0"/>
                    </a:cubicBezTo>
                    <a:cubicBezTo>
                      <a:pt x="35243" y="3810"/>
                      <a:pt x="38100" y="10478"/>
                      <a:pt x="40005" y="17145"/>
                    </a:cubicBezTo>
                    <a:cubicBezTo>
                      <a:pt x="43815" y="40005"/>
                      <a:pt x="36195" y="60960"/>
                      <a:pt x="34290" y="82868"/>
                    </a:cubicBezTo>
                    <a:cubicBezTo>
                      <a:pt x="27623" y="161925"/>
                      <a:pt x="69533" y="232410"/>
                      <a:pt x="135255" y="252413"/>
                    </a:cubicBezTo>
                    <a:cubicBezTo>
                      <a:pt x="152400" y="257175"/>
                      <a:pt x="168593" y="260985"/>
                      <a:pt x="160973" y="233363"/>
                    </a:cubicBezTo>
                    <a:cubicBezTo>
                      <a:pt x="158115" y="207645"/>
                      <a:pt x="139065" y="174308"/>
                      <a:pt x="190500" y="178118"/>
                    </a:cubicBezTo>
                    <a:cubicBezTo>
                      <a:pt x="202883" y="187643"/>
                      <a:pt x="205740" y="201930"/>
                      <a:pt x="210503" y="215265"/>
                    </a:cubicBezTo>
                    <a:cubicBezTo>
                      <a:pt x="244793" y="332423"/>
                      <a:pt x="324803" y="405765"/>
                      <a:pt x="433388" y="452438"/>
                    </a:cubicBezTo>
                    <a:cubicBezTo>
                      <a:pt x="626745" y="536258"/>
                      <a:pt x="825818" y="544830"/>
                      <a:pt x="1027748" y="489585"/>
                    </a:cubicBezTo>
                    <a:cubicBezTo>
                      <a:pt x="1127760" y="461963"/>
                      <a:pt x="1211580" y="405765"/>
                      <a:pt x="1272540" y="319088"/>
                    </a:cubicBezTo>
                    <a:cubicBezTo>
                      <a:pt x="1281113" y="307658"/>
                      <a:pt x="1288733" y="295275"/>
                      <a:pt x="1305878" y="295275"/>
                    </a:cubicBezTo>
                    <a:cubicBezTo>
                      <a:pt x="1313498" y="300038"/>
                      <a:pt x="1315403" y="306705"/>
                      <a:pt x="1316355" y="314325"/>
                    </a:cubicBezTo>
                    <a:cubicBezTo>
                      <a:pt x="1313498" y="321945"/>
                      <a:pt x="1310640" y="328613"/>
                      <a:pt x="1305878" y="335280"/>
                    </a:cubicBezTo>
                    <a:close/>
                  </a:path>
                </a:pathLst>
              </a:custGeom>
              <a:solidFill>
                <a:srgbClr val="4139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xmlns="" id="{C8810408-3328-49E6-9E90-7376F9A52892}"/>
                  </a:ext>
                </a:extLst>
              </p:cNvPr>
              <p:cNvSpPr/>
              <p:nvPr/>
            </p:nvSpPr>
            <p:spPr>
              <a:xfrm>
                <a:off x="6683813" y="-3364086"/>
                <a:ext cx="877851" cy="631757"/>
              </a:xfrm>
              <a:custGeom>
                <a:avLst/>
                <a:gdLst>
                  <a:gd name="connsiteX0" fmla="*/ 404459 w 877851"/>
                  <a:gd name="connsiteY0" fmla="*/ 40255 h 631757"/>
                  <a:gd name="connsiteX1" fmla="*/ 837846 w 877851"/>
                  <a:gd name="connsiteY1" fmla="*/ 438400 h 631757"/>
                  <a:gd name="connsiteX2" fmla="*/ 877851 w 877851"/>
                  <a:gd name="connsiteY2" fmla="*/ 573655 h 631757"/>
                  <a:gd name="connsiteX3" fmla="*/ 869279 w 877851"/>
                  <a:gd name="connsiteY3" fmla="*/ 631758 h 631757"/>
                  <a:gd name="connsiteX4" fmla="*/ 840704 w 877851"/>
                  <a:gd name="connsiteY4" fmla="*/ 569845 h 631757"/>
                  <a:gd name="connsiteX5" fmla="*/ 446368 w 877851"/>
                  <a:gd name="connsiteY5" fmla="*/ 92643 h 631757"/>
                  <a:gd name="connsiteX6" fmla="*/ 415889 w 877851"/>
                  <a:gd name="connsiteY6" fmla="*/ 79308 h 631757"/>
                  <a:gd name="connsiteX7" fmla="*/ 333021 w 877851"/>
                  <a:gd name="connsiteY7" fmla="*/ 69783 h 631757"/>
                  <a:gd name="connsiteX8" fmla="*/ 262536 w 877851"/>
                  <a:gd name="connsiteY8" fmla="*/ 43113 h 631757"/>
                  <a:gd name="connsiteX9" fmla="*/ 204434 w 877851"/>
                  <a:gd name="connsiteY9" fmla="*/ 42160 h 631757"/>
                  <a:gd name="connsiteX10" fmla="*/ 104421 w 877851"/>
                  <a:gd name="connsiteY10" fmla="*/ 34540 h 631757"/>
                  <a:gd name="connsiteX11" fmla="*/ 57749 w 877851"/>
                  <a:gd name="connsiteY11" fmla="*/ 38350 h 631757"/>
                  <a:gd name="connsiteX12" fmla="*/ 38699 w 877851"/>
                  <a:gd name="connsiteY12" fmla="*/ 45018 h 631757"/>
                  <a:gd name="connsiteX13" fmla="*/ 13934 w 877851"/>
                  <a:gd name="connsiteY13" fmla="*/ 38350 h 631757"/>
                  <a:gd name="connsiteX14" fmla="*/ 1551 w 877851"/>
                  <a:gd name="connsiteY14" fmla="*/ 10728 h 631757"/>
                  <a:gd name="connsiteX15" fmla="*/ 14886 w 877851"/>
                  <a:gd name="connsiteY15" fmla="*/ 10728 h 631757"/>
                  <a:gd name="connsiteX16" fmla="*/ 288254 w 877851"/>
                  <a:gd name="connsiteY16" fmla="*/ 10728 h 631757"/>
                  <a:gd name="connsiteX17" fmla="*/ 287301 w 877851"/>
                  <a:gd name="connsiteY17" fmla="*/ 10728 h 631757"/>
                  <a:gd name="connsiteX18" fmla="*/ 404459 w 877851"/>
                  <a:gd name="connsiteY18" fmla="*/ 40255 h 63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77851" h="631757">
                    <a:moveTo>
                      <a:pt x="404459" y="40255"/>
                    </a:moveTo>
                    <a:cubicBezTo>
                      <a:pt x="614009" y="102168"/>
                      <a:pt x="748311" y="246948"/>
                      <a:pt x="837846" y="438400"/>
                    </a:cubicBezTo>
                    <a:cubicBezTo>
                      <a:pt x="857848" y="481263"/>
                      <a:pt x="875946" y="525078"/>
                      <a:pt x="877851" y="573655"/>
                    </a:cubicBezTo>
                    <a:cubicBezTo>
                      <a:pt x="870231" y="592705"/>
                      <a:pt x="885471" y="614613"/>
                      <a:pt x="869279" y="631758"/>
                    </a:cubicBezTo>
                    <a:cubicBezTo>
                      <a:pt x="833084" y="623185"/>
                      <a:pt x="851181" y="589848"/>
                      <a:pt x="840704" y="569845"/>
                    </a:cubicBezTo>
                    <a:cubicBezTo>
                      <a:pt x="782601" y="349818"/>
                      <a:pt x="655919" y="186940"/>
                      <a:pt x="446368" y="92643"/>
                    </a:cubicBezTo>
                    <a:cubicBezTo>
                      <a:pt x="435891" y="87880"/>
                      <a:pt x="425414" y="84070"/>
                      <a:pt x="415889" y="79308"/>
                    </a:cubicBezTo>
                    <a:cubicBezTo>
                      <a:pt x="390171" y="61210"/>
                      <a:pt x="361596" y="65973"/>
                      <a:pt x="333021" y="69783"/>
                    </a:cubicBezTo>
                    <a:cubicBezTo>
                      <a:pt x="307304" y="66925"/>
                      <a:pt x="284443" y="54543"/>
                      <a:pt x="262536" y="43113"/>
                    </a:cubicBezTo>
                    <a:cubicBezTo>
                      <a:pt x="243486" y="27873"/>
                      <a:pt x="223484" y="44065"/>
                      <a:pt x="204434" y="42160"/>
                    </a:cubicBezTo>
                    <a:cubicBezTo>
                      <a:pt x="171096" y="38350"/>
                      <a:pt x="137759" y="33588"/>
                      <a:pt x="104421" y="34540"/>
                    </a:cubicBezTo>
                    <a:cubicBezTo>
                      <a:pt x="89181" y="34540"/>
                      <a:pt x="72989" y="31683"/>
                      <a:pt x="57749" y="38350"/>
                    </a:cubicBezTo>
                    <a:cubicBezTo>
                      <a:pt x="52034" y="41208"/>
                      <a:pt x="45366" y="44065"/>
                      <a:pt x="38699" y="45018"/>
                    </a:cubicBezTo>
                    <a:cubicBezTo>
                      <a:pt x="29174" y="46923"/>
                      <a:pt x="20601" y="44065"/>
                      <a:pt x="13934" y="38350"/>
                    </a:cubicBezTo>
                    <a:cubicBezTo>
                      <a:pt x="7266" y="30730"/>
                      <a:pt x="-4164" y="25015"/>
                      <a:pt x="1551" y="10728"/>
                    </a:cubicBezTo>
                    <a:cubicBezTo>
                      <a:pt x="6314" y="10728"/>
                      <a:pt x="11076" y="10728"/>
                      <a:pt x="14886" y="10728"/>
                    </a:cubicBezTo>
                    <a:cubicBezTo>
                      <a:pt x="106326" y="-4512"/>
                      <a:pt x="196814" y="-2607"/>
                      <a:pt x="288254" y="10728"/>
                    </a:cubicBezTo>
                    <a:lnTo>
                      <a:pt x="287301" y="10728"/>
                    </a:lnTo>
                    <a:cubicBezTo>
                      <a:pt x="324449" y="23110"/>
                      <a:pt x="364454" y="31683"/>
                      <a:pt x="404459" y="40255"/>
                    </a:cubicBezTo>
                    <a:close/>
                  </a:path>
                </a:pathLst>
              </a:custGeom>
              <a:solidFill>
                <a:srgbClr val="3D33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xmlns="" id="{92250705-FD6A-4FC0-9FDF-AB868542E5A6}"/>
                  </a:ext>
                </a:extLst>
              </p:cNvPr>
              <p:cNvSpPr/>
              <p:nvPr/>
            </p:nvSpPr>
            <p:spPr>
              <a:xfrm>
                <a:off x="6088015" y="-3296209"/>
                <a:ext cx="436744" cy="767714"/>
              </a:xfrm>
              <a:custGeom>
                <a:avLst/>
                <a:gdLst>
                  <a:gd name="connsiteX0" fmla="*/ 3942 w 436744"/>
                  <a:gd name="connsiteY0" fmla="*/ 516255 h 767714"/>
                  <a:gd name="connsiteX1" fmla="*/ 127767 w 436744"/>
                  <a:gd name="connsiteY1" fmla="*/ 236220 h 767714"/>
                  <a:gd name="connsiteX2" fmla="*/ 422090 w 436744"/>
                  <a:gd name="connsiteY2" fmla="*/ 0 h 767714"/>
                  <a:gd name="connsiteX3" fmla="*/ 432567 w 436744"/>
                  <a:gd name="connsiteY3" fmla="*/ 41910 h 767714"/>
                  <a:gd name="connsiteX4" fmla="*/ 424947 w 436744"/>
                  <a:gd name="connsiteY4" fmla="*/ 52388 h 767714"/>
                  <a:gd name="connsiteX5" fmla="*/ 351605 w 436744"/>
                  <a:gd name="connsiteY5" fmla="*/ 72390 h 767714"/>
                  <a:gd name="connsiteX6" fmla="*/ 154437 w 436744"/>
                  <a:gd name="connsiteY6" fmla="*/ 260985 h 767714"/>
                  <a:gd name="connsiteX7" fmla="*/ 42995 w 436744"/>
                  <a:gd name="connsiteY7" fmla="*/ 713423 h 767714"/>
                  <a:gd name="connsiteX8" fmla="*/ 41090 w 436744"/>
                  <a:gd name="connsiteY8" fmla="*/ 728663 h 767714"/>
                  <a:gd name="connsiteX9" fmla="*/ 21087 w 436744"/>
                  <a:gd name="connsiteY9" fmla="*/ 767715 h 767714"/>
                  <a:gd name="connsiteX10" fmla="*/ 2990 w 436744"/>
                  <a:gd name="connsiteY10" fmla="*/ 698183 h 767714"/>
                  <a:gd name="connsiteX11" fmla="*/ 2037 w 436744"/>
                  <a:gd name="connsiteY11" fmla="*/ 676275 h 767714"/>
                  <a:gd name="connsiteX12" fmla="*/ 1085 w 436744"/>
                  <a:gd name="connsiteY12" fmla="*/ 546735 h 767714"/>
                  <a:gd name="connsiteX13" fmla="*/ 3942 w 436744"/>
                  <a:gd name="connsiteY13" fmla="*/ 516255 h 767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6744" h="767714">
                    <a:moveTo>
                      <a:pt x="3942" y="516255"/>
                    </a:moveTo>
                    <a:cubicBezTo>
                      <a:pt x="16325" y="410528"/>
                      <a:pt x="66807" y="320040"/>
                      <a:pt x="127767" y="236220"/>
                    </a:cubicBezTo>
                    <a:cubicBezTo>
                      <a:pt x="203967" y="131445"/>
                      <a:pt x="299217" y="47625"/>
                      <a:pt x="422090" y="0"/>
                    </a:cubicBezTo>
                    <a:cubicBezTo>
                      <a:pt x="442092" y="9525"/>
                      <a:pt x="437330" y="25718"/>
                      <a:pt x="432567" y="41910"/>
                    </a:cubicBezTo>
                    <a:cubicBezTo>
                      <a:pt x="430662" y="45720"/>
                      <a:pt x="427805" y="49530"/>
                      <a:pt x="424947" y="52388"/>
                    </a:cubicBezTo>
                    <a:cubicBezTo>
                      <a:pt x="397325" y="46673"/>
                      <a:pt x="371607" y="50482"/>
                      <a:pt x="351605" y="72390"/>
                    </a:cubicBezTo>
                    <a:cubicBezTo>
                      <a:pt x="280167" y="129540"/>
                      <a:pt x="207777" y="183833"/>
                      <a:pt x="154437" y="260985"/>
                    </a:cubicBezTo>
                    <a:cubicBezTo>
                      <a:pt x="59187" y="399098"/>
                      <a:pt x="16325" y="546735"/>
                      <a:pt x="42995" y="713423"/>
                    </a:cubicBezTo>
                    <a:cubicBezTo>
                      <a:pt x="42995" y="718185"/>
                      <a:pt x="42042" y="722948"/>
                      <a:pt x="41090" y="728663"/>
                    </a:cubicBezTo>
                    <a:cubicBezTo>
                      <a:pt x="36327" y="741998"/>
                      <a:pt x="36327" y="759143"/>
                      <a:pt x="21087" y="767715"/>
                    </a:cubicBezTo>
                    <a:cubicBezTo>
                      <a:pt x="-3678" y="749618"/>
                      <a:pt x="7752" y="721995"/>
                      <a:pt x="2990" y="698183"/>
                    </a:cubicBezTo>
                    <a:cubicBezTo>
                      <a:pt x="-820" y="690563"/>
                      <a:pt x="-820" y="683895"/>
                      <a:pt x="2037" y="676275"/>
                    </a:cubicBezTo>
                    <a:cubicBezTo>
                      <a:pt x="1085" y="633413"/>
                      <a:pt x="2037" y="589598"/>
                      <a:pt x="1085" y="546735"/>
                    </a:cubicBezTo>
                    <a:cubicBezTo>
                      <a:pt x="132" y="536258"/>
                      <a:pt x="-1773" y="525780"/>
                      <a:pt x="3942" y="516255"/>
                    </a:cubicBezTo>
                    <a:close/>
                  </a:path>
                </a:pathLst>
              </a:custGeom>
              <a:solidFill>
                <a:srgbClr val="443B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xmlns="" id="{9AB8E23A-52B6-4E7C-A9C7-BDE891A974EC}"/>
                  </a:ext>
                </a:extLst>
              </p:cNvPr>
              <p:cNvSpPr/>
              <p:nvPr/>
            </p:nvSpPr>
            <p:spPr>
              <a:xfrm>
                <a:off x="6871129" y="-1355878"/>
                <a:ext cx="260957" cy="210478"/>
              </a:xfrm>
              <a:custGeom>
                <a:avLst/>
                <a:gdLst>
                  <a:gd name="connsiteX0" fmla="*/ 239050 w 260957"/>
                  <a:gd name="connsiteY0" fmla="*/ 107544 h 210478"/>
                  <a:gd name="connsiteX1" fmla="*/ 236193 w 260957"/>
                  <a:gd name="connsiteY1" fmla="*/ 111354 h 210478"/>
                  <a:gd name="connsiteX2" fmla="*/ 57123 w 260957"/>
                  <a:gd name="connsiteY2" fmla="*/ 204699 h 210478"/>
                  <a:gd name="connsiteX3" fmla="*/ 20928 w 260957"/>
                  <a:gd name="connsiteY3" fmla="*/ 162789 h 210478"/>
                  <a:gd name="connsiteX4" fmla="*/ 13308 w 260957"/>
                  <a:gd name="connsiteY4" fmla="*/ 88494 h 210478"/>
                  <a:gd name="connsiteX5" fmla="*/ 4735 w 260957"/>
                  <a:gd name="connsiteY5" fmla="*/ 31344 h 210478"/>
                  <a:gd name="connsiteX6" fmla="*/ 21880 w 260957"/>
                  <a:gd name="connsiteY6" fmla="*/ 18962 h 210478"/>
                  <a:gd name="connsiteX7" fmla="*/ 34263 w 260957"/>
                  <a:gd name="connsiteY7" fmla="*/ 22772 h 210478"/>
                  <a:gd name="connsiteX8" fmla="*/ 85698 w 260957"/>
                  <a:gd name="connsiteY8" fmla="*/ 49442 h 210478"/>
                  <a:gd name="connsiteX9" fmla="*/ 160945 w 260957"/>
                  <a:gd name="connsiteY9" fmla="*/ 47537 h 210478"/>
                  <a:gd name="connsiteX10" fmla="*/ 231430 w 260957"/>
                  <a:gd name="connsiteY10" fmla="*/ 1817 h 210478"/>
                  <a:gd name="connsiteX11" fmla="*/ 260958 w 260957"/>
                  <a:gd name="connsiteY11" fmla="*/ 23724 h 210478"/>
                  <a:gd name="connsiteX12" fmla="*/ 239050 w 260957"/>
                  <a:gd name="connsiteY12" fmla="*/ 107544 h 21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0957" h="210478">
                    <a:moveTo>
                      <a:pt x="239050" y="107544"/>
                    </a:moveTo>
                    <a:cubicBezTo>
                      <a:pt x="238098" y="108497"/>
                      <a:pt x="236193" y="109449"/>
                      <a:pt x="236193" y="111354"/>
                    </a:cubicBezTo>
                    <a:cubicBezTo>
                      <a:pt x="183805" y="213272"/>
                      <a:pt x="172375" y="218987"/>
                      <a:pt x="57123" y="204699"/>
                    </a:cubicBezTo>
                    <a:cubicBezTo>
                      <a:pt x="30453" y="201842"/>
                      <a:pt x="17118" y="192317"/>
                      <a:pt x="20928" y="162789"/>
                    </a:cubicBezTo>
                    <a:cubicBezTo>
                      <a:pt x="23785" y="138024"/>
                      <a:pt x="24738" y="112307"/>
                      <a:pt x="13308" y="88494"/>
                    </a:cubicBezTo>
                    <a:cubicBezTo>
                      <a:pt x="-4790" y="71349"/>
                      <a:pt x="-980" y="51347"/>
                      <a:pt x="4735" y="31344"/>
                    </a:cubicBezTo>
                    <a:cubicBezTo>
                      <a:pt x="8545" y="24677"/>
                      <a:pt x="13308" y="19914"/>
                      <a:pt x="21880" y="18962"/>
                    </a:cubicBezTo>
                    <a:cubicBezTo>
                      <a:pt x="26643" y="18962"/>
                      <a:pt x="30453" y="19914"/>
                      <a:pt x="34263" y="22772"/>
                    </a:cubicBezTo>
                    <a:cubicBezTo>
                      <a:pt x="47598" y="38964"/>
                      <a:pt x="61885" y="54204"/>
                      <a:pt x="85698" y="49442"/>
                    </a:cubicBezTo>
                    <a:cubicBezTo>
                      <a:pt x="110463" y="48489"/>
                      <a:pt x="136180" y="50394"/>
                      <a:pt x="160945" y="47537"/>
                    </a:cubicBezTo>
                    <a:cubicBezTo>
                      <a:pt x="192378" y="43727"/>
                      <a:pt x="219048" y="35154"/>
                      <a:pt x="231430" y="1817"/>
                    </a:cubicBezTo>
                    <a:cubicBezTo>
                      <a:pt x="252385" y="-5803"/>
                      <a:pt x="254290" y="12294"/>
                      <a:pt x="260958" y="23724"/>
                    </a:cubicBezTo>
                    <a:cubicBezTo>
                      <a:pt x="254290" y="52299"/>
                      <a:pt x="246670" y="79922"/>
                      <a:pt x="239050" y="107544"/>
                    </a:cubicBezTo>
                    <a:close/>
                  </a:path>
                </a:pathLst>
              </a:custGeom>
              <a:solidFill>
                <a:srgbClr val="4A42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xmlns="" id="{716E3501-F4E6-408B-9B35-A13A14BF103C}"/>
                  </a:ext>
                </a:extLst>
              </p:cNvPr>
              <p:cNvSpPr/>
              <p:nvPr/>
            </p:nvSpPr>
            <p:spPr>
              <a:xfrm>
                <a:off x="6901545" y="-1656956"/>
                <a:ext cx="363892" cy="339632"/>
              </a:xfrm>
              <a:custGeom>
                <a:avLst/>
                <a:gdLst>
                  <a:gd name="connsiteX0" fmla="*/ 230542 w 363892"/>
                  <a:gd name="connsiteY0" fmla="*/ 324803 h 339632"/>
                  <a:gd name="connsiteX1" fmla="*/ 199110 w 363892"/>
                  <a:gd name="connsiteY1" fmla="*/ 307658 h 339632"/>
                  <a:gd name="connsiteX2" fmla="*/ 110527 w 363892"/>
                  <a:gd name="connsiteY2" fmla="*/ 337185 h 339632"/>
                  <a:gd name="connsiteX3" fmla="*/ 3847 w 363892"/>
                  <a:gd name="connsiteY3" fmla="*/ 327660 h 339632"/>
                  <a:gd name="connsiteX4" fmla="*/ 990 w 363892"/>
                  <a:gd name="connsiteY4" fmla="*/ 322898 h 339632"/>
                  <a:gd name="connsiteX5" fmla="*/ 40042 w 363892"/>
                  <a:gd name="connsiteY5" fmla="*/ 293370 h 339632"/>
                  <a:gd name="connsiteX6" fmla="*/ 151485 w 363892"/>
                  <a:gd name="connsiteY6" fmla="*/ 289560 h 339632"/>
                  <a:gd name="connsiteX7" fmla="*/ 207682 w 363892"/>
                  <a:gd name="connsiteY7" fmla="*/ 270510 h 339632"/>
                  <a:gd name="connsiteX8" fmla="*/ 258165 w 363892"/>
                  <a:gd name="connsiteY8" fmla="*/ 176213 h 339632"/>
                  <a:gd name="connsiteX9" fmla="*/ 235305 w 363892"/>
                  <a:gd name="connsiteY9" fmla="*/ 124778 h 339632"/>
                  <a:gd name="connsiteX10" fmla="*/ 196252 w 363892"/>
                  <a:gd name="connsiteY10" fmla="*/ 125730 h 339632"/>
                  <a:gd name="connsiteX11" fmla="*/ 113385 w 363892"/>
                  <a:gd name="connsiteY11" fmla="*/ 148590 h 339632"/>
                  <a:gd name="connsiteX12" fmla="*/ 74332 w 363892"/>
                  <a:gd name="connsiteY12" fmla="*/ 130492 h 339632"/>
                  <a:gd name="connsiteX13" fmla="*/ 110527 w 363892"/>
                  <a:gd name="connsiteY13" fmla="*/ 100965 h 339632"/>
                  <a:gd name="connsiteX14" fmla="*/ 162915 w 363892"/>
                  <a:gd name="connsiteY14" fmla="*/ 80010 h 339632"/>
                  <a:gd name="connsiteX15" fmla="*/ 241020 w 363892"/>
                  <a:gd name="connsiteY15" fmla="*/ 18098 h 339632"/>
                  <a:gd name="connsiteX16" fmla="*/ 259117 w 363892"/>
                  <a:gd name="connsiteY16" fmla="*/ 0 h 339632"/>
                  <a:gd name="connsiteX17" fmla="*/ 282930 w 363892"/>
                  <a:gd name="connsiteY17" fmla="*/ 39053 h 339632"/>
                  <a:gd name="connsiteX18" fmla="*/ 287692 w 363892"/>
                  <a:gd name="connsiteY18" fmla="*/ 80010 h 339632"/>
                  <a:gd name="connsiteX19" fmla="*/ 287692 w 363892"/>
                  <a:gd name="connsiteY19" fmla="*/ 102870 h 339632"/>
                  <a:gd name="connsiteX20" fmla="*/ 278167 w 363892"/>
                  <a:gd name="connsiteY20" fmla="*/ 126683 h 339632"/>
                  <a:gd name="connsiteX21" fmla="*/ 278167 w 363892"/>
                  <a:gd name="connsiteY21" fmla="*/ 137160 h 339632"/>
                  <a:gd name="connsiteX22" fmla="*/ 359130 w 363892"/>
                  <a:gd name="connsiteY22" fmla="*/ 143828 h 339632"/>
                  <a:gd name="connsiteX23" fmla="*/ 363892 w 363892"/>
                  <a:gd name="connsiteY23" fmla="*/ 147638 h 339632"/>
                  <a:gd name="connsiteX24" fmla="*/ 332460 w 363892"/>
                  <a:gd name="connsiteY24" fmla="*/ 155258 h 339632"/>
                  <a:gd name="connsiteX25" fmla="*/ 300075 w 363892"/>
                  <a:gd name="connsiteY25" fmla="*/ 194310 h 339632"/>
                  <a:gd name="connsiteX26" fmla="*/ 299122 w 363892"/>
                  <a:gd name="connsiteY26" fmla="*/ 241935 h 339632"/>
                  <a:gd name="connsiteX27" fmla="*/ 256260 w 363892"/>
                  <a:gd name="connsiteY27" fmla="*/ 301942 h 339632"/>
                  <a:gd name="connsiteX28" fmla="*/ 230542 w 363892"/>
                  <a:gd name="connsiteY28" fmla="*/ 324803 h 33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63892" h="339632">
                    <a:moveTo>
                      <a:pt x="230542" y="324803"/>
                    </a:moveTo>
                    <a:cubicBezTo>
                      <a:pt x="220065" y="319088"/>
                      <a:pt x="215302" y="302895"/>
                      <a:pt x="199110" y="307658"/>
                    </a:cubicBezTo>
                    <a:cubicBezTo>
                      <a:pt x="177202" y="340042"/>
                      <a:pt x="140055" y="325755"/>
                      <a:pt x="110527" y="337185"/>
                    </a:cubicBezTo>
                    <a:cubicBezTo>
                      <a:pt x="74332" y="335280"/>
                      <a:pt x="37185" y="348615"/>
                      <a:pt x="3847" y="327660"/>
                    </a:cubicBezTo>
                    <a:cubicBezTo>
                      <a:pt x="2895" y="325755"/>
                      <a:pt x="1942" y="324803"/>
                      <a:pt x="990" y="322898"/>
                    </a:cubicBezTo>
                    <a:cubicBezTo>
                      <a:pt x="-5678" y="287655"/>
                      <a:pt x="22897" y="295275"/>
                      <a:pt x="40042" y="293370"/>
                    </a:cubicBezTo>
                    <a:cubicBezTo>
                      <a:pt x="77190" y="288608"/>
                      <a:pt x="114337" y="298133"/>
                      <a:pt x="151485" y="289560"/>
                    </a:cubicBezTo>
                    <a:cubicBezTo>
                      <a:pt x="165772" y="269558"/>
                      <a:pt x="188632" y="275273"/>
                      <a:pt x="207682" y="270510"/>
                    </a:cubicBezTo>
                    <a:cubicBezTo>
                      <a:pt x="254355" y="258128"/>
                      <a:pt x="274357" y="221933"/>
                      <a:pt x="258165" y="176213"/>
                    </a:cubicBezTo>
                    <a:cubicBezTo>
                      <a:pt x="252450" y="158115"/>
                      <a:pt x="241020" y="142875"/>
                      <a:pt x="235305" y="124778"/>
                    </a:cubicBezTo>
                    <a:cubicBezTo>
                      <a:pt x="221970" y="94298"/>
                      <a:pt x="208635" y="126683"/>
                      <a:pt x="196252" y="125730"/>
                    </a:cubicBezTo>
                    <a:cubicBezTo>
                      <a:pt x="167677" y="131445"/>
                      <a:pt x="142912" y="148590"/>
                      <a:pt x="113385" y="148590"/>
                    </a:cubicBezTo>
                    <a:cubicBezTo>
                      <a:pt x="98145" y="147638"/>
                      <a:pt x="82905" y="147638"/>
                      <a:pt x="74332" y="130492"/>
                    </a:cubicBezTo>
                    <a:cubicBezTo>
                      <a:pt x="74332" y="105728"/>
                      <a:pt x="95287" y="106680"/>
                      <a:pt x="110527" y="100965"/>
                    </a:cubicBezTo>
                    <a:cubicBezTo>
                      <a:pt x="128625" y="95250"/>
                      <a:pt x="145770" y="86678"/>
                      <a:pt x="162915" y="80010"/>
                    </a:cubicBezTo>
                    <a:cubicBezTo>
                      <a:pt x="198157" y="71438"/>
                      <a:pt x="223875" y="49530"/>
                      <a:pt x="241020" y="18098"/>
                    </a:cubicBezTo>
                    <a:cubicBezTo>
                      <a:pt x="245782" y="10478"/>
                      <a:pt x="250545" y="3810"/>
                      <a:pt x="259117" y="0"/>
                    </a:cubicBezTo>
                    <a:cubicBezTo>
                      <a:pt x="281977" y="3810"/>
                      <a:pt x="284835" y="20955"/>
                      <a:pt x="282930" y="39053"/>
                    </a:cubicBezTo>
                    <a:cubicBezTo>
                      <a:pt x="281025" y="53340"/>
                      <a:pt x="281025" y="66675"/>
                      <a:pt x="287692" y="80010"/>
                    </a:cubicBezTo>
                    <a:cubicBezTo>
                      <a:pt x="283882" y="87630"/>
                      <a:pt x="278167" y="95250"/>
                      <a:pt x="287692" y="102870"/>
                    </a:cubicBezTo>
                    <a:cubicBezTo>
                      <a:pt x="291502" y="113348"/>
                      <a:pt x="279120" y="118110"/>
                      <a:pt x="278167" y="126683"/>
                    </a:cubicBezTo>
                    <a:cubicBezTo>
                      <a:pt x="278167" y="130492"/>
                      <a:pt x="278167" y="133350"/>
                      <a:pt x="278167" y="137160"/>
                    </a:cubicBezTo>
                    <a:cubicBezTo>
                      <a:pt x="304837" y="147638"/>
                      <a:pt x="332460" y="137160"/>
                      <a:pt x="359130" y="143828"/>
                    </a:cubicBezTo>
                    <a:cubicBezTo>
                      <a:pt x="361035" y="144780"/>
                      <a:pt x="362940" y="146685"/>
                      <a:pt x="363892" y="147638"/>
                    </a:cubicBezTo>
                    <a:cubicBezTo>
                      <a:pt x="353415" y="150495"/>
                      <a:pt x="342937" y="155258"/>
                      <a:pt x="332460" y="155258"/>
                    </a:cubicBezTo>
                    <a:cubicBezTo>
                      <a:pt x="304837" y="155258"/>
                      <a:pt x="297217" y="169545"/>
                      <a:pt x="300075" y="194310"/>
                    </a:cubicBezTo>
                    <a:cubicBezTo>
                      <a:pt x="301027" y="209550"/>
                      <a:pt x="300075" y="225742"/>
                      <a:pt x="299122" y="241935"/>
                    </a:cubicBezTo>
                    <a:cubicBezTo>
                      <a:pt x="298170" y="271463"/>
                      <a:pt x="296265" y="300038"/>
                      <a:pt x="256260" y="301942"/>
                    </a:cubicBezTo>
                    <a:cubicBezTo>
                      <a:pt x="240067" y="300038"/>
                      <a:pt x="237210" y="315278"/>
                      <a:pt x="230542" y="324803"/>
                    </a:cubicBezTo>
                    <a:close/>
                  </a:path>
                </a:pathLst>
              </a:custGeom>
              <a:solidFill>
                <a:srgbClr val="2D3B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xmlns="" id="{73E2D86F-ABB3-40B2-AA18-01622C98C6EE}"/>
                  </a:ext>
                </a:extLst>
              </p:cNvPr>
              <p:cNvSpPr/>
              <p:nvPr/>
            </p:nvSpPr>
            <p:spPr>
              <a:xfrm>
                <a:off x="6500579" y="-1574089"/>
                <a:ext cx="570547" cy="416020"/>
              </a:xfrm>
              <a:custGeom>
                <a:avLst/>
                <a:gdLst>
                  <a:gd name="connsiteX0" fmla="*/ 551498 w 570547"/>
                  <a:gd name="connsiteY0" fmla="*/ 211455 h 416020"/>
                  <a:gd name="connsiteX1" fmla="*/ 570548 w 570547"/>
                  <a:gd name="connsiteY1" fmla="*/ 214313 h 416020"/>
                  <a:gd name="connsiteX2" fmla="*/ 570548 w 570547"/>
                  <a:gd name="connsiteY2" fmla="*/ 222885 h 416020"/>
                  <a:gd name="connsiteX3" fmla="*/ 444818 w 570547"/>
                  <a:gd name="connsiteY3" fmla="*/ 222885 h 416020"/>
                  <a:gd name="connsiteX4" fmla="*/ 401003 w 570547"/>
                  <a:gd name="connsiteY4" fmla="*/ 240030 h 416020"/>
                  <a:gd name="connsiteX5" fmla="*/ 380048 w 570547"/>
                  <a:gd name="connsiteY5" fmla="*/ 244793 h 416020"/>
                  <a:gd name="connsiteX6" fmla="*/ 374333 w 570547"/>
                  <a:gd name="connsiteY6" fmla="*/ 243840 h 416020"/>
                  <a:gd name="connsiteX7" fmla="*/ 305753 w 570547"/>
                  <a:gd name="connsiteY7" fmla="*/ 249555 h 416020"/>
                  <a:gd name="connsiteX8" fmla="*/ 300990 w 570547"/>
                  <a:gd name="connsiteY8" fmla="*/ 410528 h 416020"/>
                  <a:gd name="connsiteX9" fmla="*/ 287655 w 570547"/>
                  <a:gd name="connsiteY9" fmla="*/ 415290 h 416020"/>
                  <a:gd name="connsiteX10" fmla="*/ 273368 w 570547"/>
                  <a:gd name="connsiteY10" fmla="*/ 317183 h 416020"/>
                  <a:gd name="connsiteX11" fmla="*/ 274320 w 570547"/>
                  <a:gd name="connsiteY11" fmla="*/ 288608 h 416020"/>
                  <a:gd name="connsiteX12" fmla="*/ 268605 w 570547"/>
                  <a:gd name="connsiteY12" fmla="*/ 245745 h 416020"/>
                  <a:gd name="connsiteX13" fmla="*/ 258127 w 570547"/>
                  <a:gd name="connsiteY13" fmla="*/ 238125 h 416020"/>
                  <a:gd name="connsiteX14" fmla="*/ 83820 w 570547"/>
                  <a:gd name="connsiteY14" fmla="*/ 248603 h 416020"/>
                  <a:gd name="connsiteX15" fmla="*/ 48578 w 570547"/>
                  <a:gd name="connsiteY15" fmla="*/ 222885 h 416020"/>
                  <a:gd name="connsiteX16" fmla="*/ 953 w 570547"/>
                  <a:gd name="connsiteY16" fmla="*/ 165735 h 416020"/>
                  <a:gd name="connsiteX17" fmla="*/ 953 w 570547"/>
                  <a:gd name="connsiteY17" fmla="*/ 59055 h 416020"/>
                  <a:gd name="connsiteX18" fmla="*/ 0 w 570547"/>
                  <a:gd name="connsiteY18" fmla="*/ 52388 h 416020"/>
                  <a:gd name="connsiteX19" fmla="*/ 953 w 570547"/>
                  <a:gd name="connsiteY19" fmla="*/ 20955 h 416020"/>
                  <a:gd name="connsiteX20" fmla="*/ 16193 w 570547"/>
                  <a:gd name="connsiteY20" fmla="*/ 0 h 416020"/>
                  <a:gd name="connsiteX21" fmla="*/ 36195 w 570547"/>
                  <a:gd name="connsiteY21" fmla="*/ 46673 h 416020"/>
                  <a:gd name="connsiteX22" fmla="*/ 36195 w 570547"/>
                  <a:gd name="connsiteY22" fmla="*/ 121920 h 416020"/>
                  <a:gd name="connsiteX23" fmla="*/ 88583 w 570547"/>
                  <a:gd name="connsiteY23" fmla="*/ 188595 h 416020"/>
                  <a:gd name="connsiteX24" fmla="*/ 154305 w 570547"/>
                  <a:gd name="connsiteY24" fmla="*/ 197168 h 416020"/>
                  <a:gd name="connsiteX25" fmla="*/ 242888 w 570547"/>
                  <a:gd name="connsiteY25" fmla="*/ 197168 h 416020"/>
                  <a:gd name="connsiteX26" fmla="*/ 297180 w 570547"/>
                  <a:gd name="connsiteY26" fmla="*/ 140970 h 416020"/>
                  <a:gd name="connsiteX27" fmla="*/ 350520 w 570547"/>
                  <a:gd name="connsiteY27" fmla="*/ 111443 h 416020"/>
                  <a:gd name="connsiteX28" fmla="*/ 372428 w 570547"/>
                  <a:gd name="connsiteY28" fmla="*/ 158115 h 416020"/>
                  <a:gd name="connsiteX29" fmla="*/ 403860 w 570547"/>
                  <a:gd name="connsiteY29" fmla="*/ 197168 h 416020"/>
                  <a:gd name="connsiteX30" fmla="*/ 489585 w 570547"/>
                  <a:gd name="connsiteY30" fmla="*/ 197168 h 416020"/>
                  <a:gd name="connsiteX31" fmla="*/ 551498 w 570547"/>
                  <a:gd name="connsiteY31" fmla="*/ 211455 h 41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0547" h="416020">
                    <a:moveTo>
                      <a:pt x="551498" y="211455"/>
                    </a:moveTo>
                    <a:cubicBezTo>
                      <a:pt x="558165" y="212408"/>
                      <a:pt x="563880" y="213360"/>
                      <a:pt x="570548" y="214313"/>
                    </a:cubicBezTo>
                    <a:cubicBezTo>
                      <a:pt x="570548" y="217170"/>
                      <a:pt x="570548" y="220028"/>
                      <a:pt x="570548" y="222885"/>
                    </a:cubicBezTo>
                    <a:cubicBezTo>
                      <a:pt x="528638" y="222885"/>
                      <a:pt x="486728" y="221933"/>
                      <a:pt x="444818" y="222885"/>
                    </a:cubicBezTo>
                    <a:cubicBezTo>
                      <a:pt x="428625" y="222885"/>
                      <a:pt x="408623" y="215265"/>
                      <a:pt x="401003" y="240030"/>
                    </a:cubicBezTo>
                    <a:cubicBezTo>
                      <a:pt x="394335" y="241935"/>
                      <a:pt x="386715" y="242888"/>
                      <a:pt x="380048" y="244793"/>
                    </a:cubicBezTo>
                    <a:cubicBezTo>
                      <a:pt x="378143" y="244793"/>
                      <a:pt x="376238" y="243840"/>
                      <a:pt x="374333" y="243840"/>
                    </a:cubicBezTo>
                    <a:cubicBezTo>
                      <a:pt x="350520" y="234315"/>
                      <a:pt x="326708" y="227648"/>
                      <a:pt x="305753" y="249555"/>
                    </a:cubicBezTo>
                    <a:cubicBezTo>
                      <a:pt x="297180" y="302895"/>
                      <a:pt x="305753" y="357188"/>
                      <a:pt x="300990" y="410528"/>
                    </a:cubicBezTo>
                    <a:cubicBezTo>
                      <a:pt x="297180" y="415290"/>
                      <a:pt x="293370" y="417195"/>
                      <a:pt x="287655" y="415290"/>
                    </a:cubicBezTo>
                    <a:cubicBezTo>
                      <a:pt x="263843" y="385763"/>
                      <a:pt x="280035" y="349568"/>
                      <a:pt x="273368" y="317183"/>
                    </a:cubicBezTo>
                    <a:cubicBezTo>
                      <a:pt x="271463" y="307658"/>
                      <a:pt x="272415" y="298133"/>
                      <a:pt x="274320" y="288608"/>
                    </a:cubicBezTo>
                    <a:cubicBezTo>
                      <a:pt x="275273" y="274320"/>
                      <a:pt x="278130" y="259080"/>
                      <a:pt x="268605" y="245745"/>
                    </a:cubicBezTo>
                    <a:cubicBezTo>
                      <a:pt x="265748" y="242888"/>
                      <a:pt x="261938" y="240030"/>
                      <a:pt x="258127" y="238125"/>
                    </a:cubicBezTo>
                    <a:cubicBezTo>
                      <a:pt x="200025" y="238125"/>
                      <a:pt x="140018" y="222885"/>
                      <a:pt x="83820" y="248603"/>
                    </a:cubicBezTo>
                    <a:cubicBezTo>
                      <a:pt x="56198" y="260985"/>
                      <a:pt x="67628" y="220980"/>
                      <a:pt x="48578" y="222885"/>
                    </a:cubicBezTo>
                    <a:cubicBezTo>
                      <a:pt x="6668" y="225743"/>
                      <a:pt x="1905" y="198120"/>
                      <a:pt x="953" y="165735"/>
                    </a:cubicBezTo>
                    <a:cubicBezTo>
                      <a:pt x="953" y="130493"/>
                      <a:pt x="953" y="95250"/>
                      <a:pt x="953" y="59055"/>
                    </a:cubicBezTo>
                    <a:cubicBezTo>
                      <a:pt x="953" y="57150"/>
                      <a:pt x="0" y="55245"/>
                      <a:pt x="0" y="52388"/>
                    </a:cubicBezTo>
                    <a:cubicBezTo>
                      <a:pt x="2858" y="41910"/>
                      <a:pt x="16193" y="31433"/>
                      <a:pt x="953" y="20955"/>
                    </a:cubicBezTo>
                    <a:cubicBezTo>
                      <a:pt x="-952" y="8573"/>
                      <a:pt x="3810" y="953"/>
                      <a:pt x="16193" y="0"/>
                    </a:cubicBezTo>
                    <a:cubicBezTo>
                      <a:pt x="35243" y="10478"/>
                      <a:pt x="31433" y="30480"/>
                      <a:pt x="36195" y="46673"/>
                    </a:cubicBezTo>
                    <a:cubicBezTo>
                      <a:pt x="43815" y="71438"/>
                      <a:pt x="38100" y="97155"/>
                      <a:pt x="36195" y="121920"/>
                    </a:cubicBezTo>
                    <a:cubicBezTo>
                      <a:pt x="32385" y="168593"/>
                      <a:pt x="42863" y="181928"/>
                      <a:pt x="88583" y="188595"/>
                    </a:cubicBezTo>
                    <a:cubicBezTo>
                      <a:pt x="110490" y="191453"/>
                      <a:pt x="132398" y="196215"/>
                      <a:pt x="154305" y="197168"/>
                    </a:cubicBezTo>
                    <a:cubicBezTo>
                      <a:pt x="183833" y="198120"/>
                      <a:pt x="213360" y="196215"/>
                      <a:pt x="242888" y="197168"/>
                    </a:cubicBezTo>
                    <a:cubicBezTo>
                      <a:pt x="282893" y="199073"/>
                      <a:pt x="300990" y="181928"/>
                      <a:pt x="297180" y="140970"/>
                    </a:cubicBezTo>
                    <a:cubicBezTo>
                      <a:pt x="302895" y="109538"/>
                      <a:pt x="323850" y="104775"/>
                      <a:pt x="350520" y="111443"/>
                    </a:cubicBezTo>
                    <a:cubicBezTo>
                      <a:pt x="376238" y="118110"/>
                      <a:pt x="381000" y="133350"/>
                      <a:pt x="372428" y="158115"/>
                    </a:cubicBezTo>
                    <a:cubicBezTo>
                      <a:pt x="363855" y="183833"/>
                      <a:pt x="377190" y="197168"/>
                      <a:pt x="403860" y="197168"/>
                    </a:cubicBezTo>
                    <a:cubicBezTo>
                      <a:pt x="432435" y="198120"/>
                      <a:pt x="461010" y="197168"/>
                      <a:pt x="489585" y="197168"/>
                    </a:cubicBezTo>
                    <a:cubicBezTo>
                      <a:pt x="510540" y="201930"/>
                      <a:pt x="533400" y="195263"/>
                      <a:pt x="551498" y="211455"/>
                    </a:cubicBezTo>
                    <a:close/>
                  </a:path>
                </a:pathLst>
              </a:custGeom>
              <a:solidFill>
                <a:srgbClr val="1137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xmlns="" id="{3ADB877F-0536-4C5B-A5B6-F3DB8713100D}"/>
                  </a:ext>
                </a:extLst>
              </p:cNvPr>
              <p:cNvSpPr/>
              <p:nvPr/>
            </p:nvSpPr>
            <p:spPr>
              <a:xfrm>
                <a:off x="6473028" y="-3351454"/>
                <a:ext cx="249835" cy="506730"/>
              </a:xfrm>
              <a:custGeom>
                <a:avLst/>
                <a:gdLst>
                  <a:gd name="connsiteX0" fmla="*/ 229481 w 249835"/>
                  <a:gd name="connsiteY0" fmla="*/ 19050 h 506730"/>
                  <a:gd name="connsiteX1" fmla="*/ 246626 w 249835"/>
                  <a:gd name="connsiteY1" fmla="*/ 28575 h 506730"/>
                  <a:gd name="connsiteX2" fmla="*/ 237101 w 249835"/>
                  <a:gd name="connsiteY2" fmla="*/ 66675 h 506730"/>
                  <a:gd name="connsiteX3" fmla="*/ 86606 w 249835"/>
                  <a:gd name="connsiteY3" fmla="*/ 340995 h 506730"/>
                  <a:gd name="connsiteX4" fmla="*/ 50411 w 249835"/>
                  <a:gd name="connsiteY4" fmla="*/ 461010 h 506730"/>
                  <a:gd name="connsiteX5" fmla="*/ 23741 w 249835"/>
                  <a:gd name="connsiteY5" fmla="*/ 506730 h 506730"/>
                  <a:gd name="connsiteX6" fmla="*/ 2786 w 249835"/>
                  <a:gd name="connsiteY6" fmla="*/ 478155 h 506730"/>
                  <a:gd name="connsiteX7" fmla="*/ 8501 w 249835"/>
                  <a:gd name="connsiteY7" fmla="*/ 416243 h 506730"/>
                  <a:gd name="connsiteX8" fmla="*/ 13264 w 249835"/>
                  <a:gd name="connsiteY8" fmla="*/ 403860 h 506730"/>
                  <a:gd name="connsiteX9" fmla="*/ 31361 w 249835"/>
                  <a:gd name="connsiteY9" fmla="*/ 347663 h 506730"/>
                  <a:gd name="connsiteX10" fmla="*/ 201859 w 249835"/>
                  <a:gd name="connsiteY10" fmla="*/ 37148 h 506730"/>
                  <a:gd name="connsiteX11" fmla="*/ 171379 w 249835"/>
                  <a:gd name="connsiteY11" fmla="*/ 37148 h 506730"/>
                  <a:gd name="connsiteX12" fmla="*/ 104704 w 249835"/>
                  <a:gd name="connsiteY12" fmla="*/ 27622 h 506730"/>
                  <a:gd name="connsiteX13" fmla="*/ 200906 w 249835"/>
                  <a:gd name="connsiteY13" fmla="*/ 0 h 506730"/>
                  <a:gd name="connsiteX14" fmla="*/ 229481 w 249835"/>
                  <a:gd name="connsiteY14" fmla="*/ 19050 h 506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9835" h="506730">
                    <a:moveTo>
                      <a:pt x="229481" y="19050"/>
                    </a:moveTo>
                    <a:cubicBezTo>
                      <a:pt x="233291" y="26670"/>
                      <a:pt x="239959" y="28575"/>
                      <a:pt x="246626" y="28575"/>
                    </a:cubicBezTo>
                    <a:cubicBezTo>
                      <a:pt x="255199" y="44768"/>
                      <a:pt x="244721" y="57150"/>
                      <a:pt x="237101" y="66675"/>
                    </a:cubicBezTo>
                    <a:cubicBezTo>
                      <a:pt x="170426" y="148590"/>
                      <a:pt x="123754" y="242888"/>
                      <a:pt x="86606" y="340995"/>
                    </a:cubicBezTo>
                    <a:cubicBezTo>
                      <a:pt x="71366" y="380048"/>
                      <a:pt x="58031" y="420053"/>
                      <a:pt x="50411" y="461010"/>
                    </a:cubicBezTo>
                    <a:cubicBezTo>
                      <a:pt x="46601" y="479108"/>
                      <a:pt x="44696" y="499110"/>
                      <a:pt x="23741" y="506730"/>
                    </a:cubicBezTo>
                    <a:cubicBezTo>
                      <a:pt x="10406" y="501968"/>
                      <a:pt x="7549" y="489585"/>
                      <a:pt x="2786" y="478155"/>
                    </a:cubicBezTo>
                    <a:cubicBezTo>
                      <a:pt x="-3881" y="457200"/>
                      <a:pt x="2786" y="437198"/>
                      <a:pt x="8501" y="416243"/>
                    </a:cubicBezTo>
                    <a:cubicBezTo>
                      <a:pt x="9454" y="411480"/>
                      <a:pt x="11359" y="407670"/>
                      <a:pt x="13264" y="403860"/>
                    </a:cubicBezTo>
                    <a:cubicBezTo>
                      <a:pt x="20884" y="385763"/>
                      <a:pt x="26599" y="366713"/>
                      <a:pt x="31361" y="347663"/>
                    </a:cubicBezTo>
                    <a:cubicBezTo>
                      <a:pt x="68509" y="232410"/>
                      <a:pt x="123754" y="126683"/>
                      <a:pt x="201859" y="37148"/>
                    </a:cubicBezTo>
                    <a:cubicBezTo>
                      <a:pt x="195191" y="38100"/>
                      <a:pt x="183761" y="40005"/>
                      <a:pt x="171379" y="37148"/>
                    </a:cubicBezTo>
                    <a:cubicBezTo>
                      <a:pt x="149471" y="28575"/>
                      <a:pt x="123754" y="49530"/>
                      <a:pt x="104704" y="27622"/>
                    </a:cubicBezTo>
                    <a:cubicBezTo>
                      <a:pt x="134231" y="9525"/>
                      <a:pt x="167569" y="4763"/>
                      <a:pt x="200906" y="0"/>
                    </a:cubicBezTo>
                    <a:cubicBezTo>
                      <a:pt x="201859" y="20003"/>
                      <a:pt x="221861" y="10478"/>
                      <a:pt x="229481" y="19050"/>
                    </a:cubicBezTo>
                    <a:close/>
                  </a:path>
                </a:pathLst>
              </a:custGeom>
              <a:solidFill>
                <a:srgbClr val="4E3E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xmlns="" id="{9E2F4984-8530-4867-93EB-A7431DFD3B29}"/>
                  </a:ext>
                </a:extLst>
              </p:cNvPr>
              <p:cNvSpPr/>
              <p:nvPr/>
            </p:nvSpPr>
            <p:spPr>
              <a:xfrm>
                <a:off x="6548204" y="-1352206"/>
                <a:ext cx="253841" cy="231170"/>
              </a:xfrm>
              <a:custGeom>
                <a:avLst/>
                <a:gdLst>
                  <a:gd name="connsiteX0" fmla="*/ 239077 w 253841"/>
                  <a:gd name="connsiteY0" fmla="*/ 66725 h 231170"/>
                  <a:gd name="connsiteX1" fmla="*/ 231458 w 253841"/>
                  <a:gd name="connsiteY1" fmla="*/ 87680 h 231170"/>
                  <a:gd name="connsiteX2" fmla="*/ 136208 w 253841"/>
                  <a:gd name="connsiteY2" fmla="*/ 101015 h 231170"/>
                  <a:gd name="connsiteX3" fmla="*/ 87630 w 253841"/>
                  <a:gd name="connsiteY3" fmla="*/ 114350 h 231170"/>
                  <a:gd name="connsiteX4" fmla="*/ 206693 w 253841"/>
                  <a:gd name="connsiteY4" fmla="*/ 187692 h 231170"/>
                  <a:gd name="connsiteX5" fmla="*/ 240983 w 253841"/>
                  <a:gd name="connsiteY5" fmla="*/ 190550 h 231170"/>
                  <a:gd name="connsiteX6" fmla="*/ 249555 w 253841"/>
                  <a:gd name="connsiteY6" fmla="*/ 190550 h 231170"/>
                  <a:gd name="connsiteX7" fmla="*/ 249555 w 253841"/>
                  <a:gd name="connsiteY7" fmla="*/ 210552 h 231170"/>
                  <a:gd name="connsiteX8" fmla="*/ 107633 w 253841"/>
                  <a:gd name="connsiteY8" fmla="*/ 223887 h 231170"/>
                  <a:gd name="connsiteX9" fmla="*/ 69533 w 253841"/>
                  <a:gd name="connsiteY9" fmla="*/ 185787 h 231170"/>
                  <a:gd name="connsiteX10" fmla="*/ 31433 w 253841"/>
                  <a:gd name="connsiteY10" fmla="*/ 95300 h 231170"/>
                  <a:gd name="connsiteX11" fmla="*/ 0 w 253841"/>
                  <a:gd name="connsiteY11" fmla="*/ 2907 h 231170"/>
                  <a:gd name="connsiteX12" fmla="*/ 43815 w 253841"/>
                  <a:gd name="connsiteY12" fmla="*/ 7670 h 231170"/>
                  <a:gd name="connsiteX13" fmla="*/ 229552 w 253841"/>
                  <a:gd name="connsiteY13" fmla="*/ 12432 h 231170"/>
                  <a:gd name="connsiteX14" fmla="*/ 93345 w 253841"/>
                  <a:gd name="connsiteY14" fmla="*/ 25767 h 231170"/>
                  <a:gd name="connsiteX15" fmla="*/ 72390 w 253841"/>
                  <a:gd name="connsiteY15" fmla="*/ 60057 h 231170"/>
                  <a:gd name="connsiteX16" fmla="*/ 205740 w 253841"/>
                  <a:gd name="connsiteY16" fmla="*/ 64820 h 231170"/>
                  <a:gd name="connsiteX17" fmla="*/ 219075 w 253841"/>
                  <a:gd name="connsiteY17" fmla="*/ 61962 h 231170"/>
                  <a:gd name="connsiteX18" fmla="*/ 239077 w 253841"/>
                  <a:gd name="connsiteY18" fmla="*/ 66725 h 23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3841" h="231170">
                    <a:moveTo>
                      <a:pt x="239077" y="66725"/>
                    </a:moveTo>
                    <a:cubicBezTo>
                      <a:pt x="236220" y="73392"/>
                      <a:pt x="234315" y="80060"/>
                      <a:pt x="231458" y="87680"/>
                    </a:cubicBezTo>
                    <a:cubicBezTo>
                      <a:pt x="202883" y="111492"/>
                      <a:pt x="167640" y="96252"/>
                      <a:pt x="136208" y="101015"/>
                    </a:cubicBezTo>
                    <a:cubicBezTo>
                      <a:pt x="119063" y="103872"/>
                      <a:pt x="97155" y="89585"/>
                      <a:pt x="87630" y="114350"/>
                    </a:cubicBezTo>
                    <a:cubicBezTo>
                      <a:pt x="110490" y="188645"/>
                      <a:pt x="110490" y="188645"/>
                      <a:pt x="206693" y="187692"/>
                    </a:cubicBezTo>
                    <a:cubicBezTo>
                      <a:pt x="218123" y="187692"/>
                      <a:pt x="229552" y="188645"/>
                      <a:pt x="240983" y="190550"/>
                    </a:cubicBezTo>
                    <a:cubicBezTo>
                      <a:pt x="243840" y="190550"/>
                      <a:pt x="246698" y="190550"/>
                      <a:pt x="249555" y="190550"/>
                    </a:cubicBezTo>
                    <a:cubicBezTo>
                      <a:pt x="255270" y="197217"/>
                      <a:pt x="255270" y="203885"/>
                      <a:pt x="249555" y="210552"/>
                    </a:cubicBezTo>
                    <a:cubicBezTo>
                      <a:pt x="204788" y="241032"/>
                      <a:pt x="156210" y="230555"/>
                      <a:pt x="107633" y="223887"/>
                    </a:cubicBezTo>
                    <a:cubicBezTo>
                      <a:pt x="87630" y="221030"/>
                      <a:pt x="77153" y="203885"/>
                      <a:pt x="69533" y="185787"/>
                    </a:cubicBezTo>
                    <a:cubicBezTo>
                      <a:pt x="58103" y="155307"/>
                      <a:pt x="44768" y="124827"/>
                      <a:pt x="31433" y="95300"/>
                    </a:cubicBezTo>
                    <a:cubicBezTo>
                      <a:pt x="27623" y="61962"/>
                      <a:pt x="15240" y="31482"/>
                      <a:pt x="0" y="2907"/>
                    </a:cubicBezTo>
                    <a:cubicBezTo>
                      <a:pt x="14288" y="1955"/>
                      <a:pt x="26670" y="8622"/>
                      <a:pt x="43815" y="7670"/>
                    </a:cubicBezTo>
                    <a:cubicBezTo>
                      <a:pt x="104775" y="1002"/>
                      <a:pt x="168593" y="-7570"/>
                      <a:pt x="229552" y="12432"/>
                    </a:cubicBezTo>
                    <a:cubicBezTo>
                      <a:pt x="185738" y="38150"/>
                      <a:pt x="139065" y="21005"/>
                      <a:pt x="93345" y="25767"/>
                    </a:cubicBezTo>
                    <a:cubicBezTo>
                      <a:pt x="69533" y="26720"/>
                      <a:pt x="42863" y="26720"/>
                      <a:pt x="72390" y="60057"/>
                    </a:cubicBezTo>
                    <a:cubicBezTo>
                      <a:pt x="116205" y="72440"/>
                      <a:pt x="160973" y="63867"/>
                      <a:pt x="205740" y="64820"/>
                    </a:cubicBezTo>
                    <a:cubicBezTo>
                      <a:pt x="210502" y="63867"/>
                      <a:pt x="214313" y="62915"/>
                      <a:pt x="219075" y="61962"/>
                    </a:cubicBezTo>
                    <a:cubicBezTo>
                      <a:pt x="226695" y="60057"/>
                      <a:pt x="233363" y="61962"/>
                      <a:pt x="239077" y="66725"/>
                    </a:cubicBezTo>
                    <a:close/>
                  </a:path>
                </a:pathLst>
              </a:custGeom>
              <a:solidFill>
                <a:srgbClr val="4542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xmlns="" id="{7DC9CC7F-6918-46B3-A1C8-D6921F807B71}"/>
                  </a:ext>
                </a:extLst>
              </p:cNvPr>
              <p:cNvSpPr/>
              <p:nvPr/>
            </p:nvSpPr>
            <p:spPr>
              <a:xfrm>
                <a:off x="7359735" y="-2421084"/>
                <a:ext cx="228600" cy="270733"/>
              </a:xfrm>
              <a:custGeom>
                <a:avLst/>
                <a:gdLst>
                  <a:gd name="connsiteX0" fmla="*/ 0 w 228600"/>
                  <a:gd name="connsiteY0" fmla="*/ 270733 h 270733"/>
                  <a:gd name="connsiteX1" fmla="*/ 0 w 228600"/>
                  <a:gd name="connsiteY1" fmla="*/ 249778 h 270733"/>
                  <a:gd name="connsiteX2" fmla="*/ 39052 w 228600"/>
                  <a:gd name="connsiteY2" fmla="*/ 233585 h 270733"/>
                  <a:gd name="connsiteX3" fmla="*/ 56197 w 228600"/>
                  <a:gd name="connsiteY3" fmla="*/ 236443 h 270733"/>
                  <a:gd name="connsiteX4" fmla="*/ 44767 w 228600"/>
                  <a:gd name="connsiteY4" fmla="*/ 228823 h 270733"/>
                  <a:gd name="connsiteX5" fmla="*/ 81915 w 228600"/>
                  <a:gd name="connsiteY5" fmla="*/ 203106 h 270733"/>
                  <a:gd name="connsiteX6" fmla="*/ 195263 w 228600"/>
                  <a:gd name="connsiteY6" fmla="*/ 32608 h 270733"/>
                  <a:gd name="connsiteX7" fmla="*/ 201930 w 228600"/>
                  <a:gd name="connsiteY7" fmla="*/ 1175 h 270733"/>
                  <a:gd name="connsiteX8" fmla="*/ 223838 w 228600"/>
                  <a:gd name="connsiteY8" fmla="*/ 14510 h 270733"/>
                  <a:gd name="connsiteX9" fmla="*/ 228600 w 228600"/>
                  <a:gd name="connsiteY9" fmla="*/ 99283 h 270733"/>
                  <a:gd name="connsiteX10" fmla="*/ 60008 w 228600"/>
                  <a:gd name="connsiteY10" fmla="*/ 250731 h 270733"/>
                  <a:gd name="connsiteX11" fmla="*/ 0 w 228600"/>
                  <a:gd name="connsiteY11" fmla="*/ 270733 h 27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8600" h="270733">
                    <a:moveTo>
                      <a:pt x="0" y="270733"/>
                    </a:moveTo>
                    <a:cubicBezTo>
                      <a:pt x="0" y="264065"/>
                      <a:pt x="0" y="256446"/>
                      <a:pt x="0" y="249778"/>
                    </a:cubicBezTo>
                    <a:cubicBezTo>
                      <a:pt x="9525" y="234538"/>
                      <a:pt x="22860" y="228823"/>
                      <a:pt x="39052" y="233585"/>
                    </a:cubicBezTo>
                    <a:cubicBezTo>
                      <a:pt x="44767" y="234538"/>
                      <a:pt x="49530" y="238348"/>
                      <a:pt x="56197" y="236443"/>
                    </a:cubicBezTo>
                    <a:cubicBezTo>
                      <a:pt x="52388" y="234538"/>
                      <a:pt x="45720" y="236443"/>
                      <a:pt x="44767" y="228823"/>
                    </a:cubicBezTo>
                    <a:cubicBezTo>
                      <a:pt x="50483" y="210725"/>
                      <a:pt x="67627" y="208821"/>
                      <a:pt x="81915" y="203106"/>
                    </a:cubicBezTo>
                    <a:cubicBezTo>
                      <a:pt x="159067" y="171673"/>
                      <a:pt x="202883" y="119285"/>
                      <a:pt x="195263" y="32608"/>
                    </a:cubicBezTo>
                    <a:cubicBezTo>
                      <a:pt x="194310" y="22131"/>
                      <a:pt x="192405" y="10700"/>
                      <a:pt x="201930" y="1175"/>
                    </a:cubicBezTo>
                    <a:cubicBezTo>
                      <a:pt x="214313" y="-2635"/>
                      <a:pt x="220980" y="3081"/>
                      <a:pt x="223838" y="14510"/>
                    </a:cubicBezTo>
                    <a:cubicBezTo>
                      <a:pt x="233363" y="42133"/>
                      <a:pt x="223838" y="71660"/>
                      <a:pt x="228600" y="99283"/>
                    </a:cubicBezTo>
                    <a:cubicBezTo>
                      <a:pt x="212408" y="176435"/>
                      <a:pt x="147638" y="234538"/>
                      <a:pt x="60008" y="250731"/>
                    </a:cubicBezTo>
                    <a:cubicBezTo>
                      <a:pt x="40005" y="253588"/>
                      <a:pt x="16192" y="250731"/>
                      <a:pt x="0" y="270733"/>
                    </a:cubicBezTo>
                    <a:close/>
                  </a:path>
                </a:pathLst>
              </a:custGeom>
              <a:solidFill>
                <a:srgbClr val="4D46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xmlns="" id="{AD51A063-A845-4A5C-9713-6D42061C068A}"/>
                  </a:ext>
                </a:extLst>
              </p:cNvPr>
              <p:cNvSpPr/>
              <p:nvPr/>
            </p:nvSpPr>
            <p:spPr>
              <a:xfrm>
                <a:off x="7419683" y="-2644257"/>
                <a:ext cx="173066" cy="238783"/>
              </a:xfrm>
              <a:custGeom>
                <a:avLst/>
                <a:gdLst>
                  <a:gd name="connsiteX0" fmla="*/ 160079 w 173066"/>
                  <a:gd name="connsiteY0" fmla="*/ 237684 h 238783"/>
                  <a:gd name="connsiteX1" fmla="*/ 141981 w 173066"/>
                  <a:gd name="connsiteY1" fmla="*/ 227206 h 238783"/>
                  <a:gd name="connsiteX2" fmla="*/ 35301 w 173066"/>
                  <a:gd name="connsiteY2" fmla="*/ 188154 h 238783"/>
                  <a:gd name="connsiteX3" fmla="*/ 17204 w 173066"/>
                  <a:gd name="connsiteY3" fmla="*/ 182439 h 238783"/>
                  <a:gd name="connsiteX4" fmla="*/ 10536 w 173066"/>
                  <a:gd name="connsiteY4" fmla="*/ 162436 h 238783"/>
                  <a:gd name="connsiteX5" fmla="*/ 19109 w 173066"/>
                  <a:gd name="connsiteY5" fmla="*/ 130051 h 238783"/>
                  <a:gd name="connsiteX6" fmla="*/ 102929 w 173066"/>
                  <a:gd name="connsiteY6" fmla="*/ 70996 h 238783"/>
                  <a:gd name="connsiteX7" fmla="*/ 111501 w 173066"/>
                  <a:gd name="connsiteY7" fmla="*/ 20514 h 238783"/>
                  <a:gd name="connsiteX8" fmla="*/ 135314 w 173066"/>
                  <a:gd name="connsiteY8" fmla="*/ 2416 h 238783"/>
                  <a:gd name="connsiteX9" fmla="*/ 141981 w 173066"/>
                  <a:gd name="connsiteY9" fmla="*/ 76711 h 238783"/>
                  <a:gd name="connsiteX10" fmla="*/ 142934 w 173066"/>
                  <a:gd name="connsiteY10" fmla="*/ 81474 h 238783"/>
                  <a:gd name="connsiteX11" fmla="*/ 160079 w 173066"/>
                  <a:gd name="connsiteY11" fmla="*/ 209109 h 238783"/>
                  <a:gd name="connsiteX12" fmla="*/ 171509 w 173066"/>
                  <a:gd name="connsiteY12" fmla="*/ 237684 h 238783"/>
                  <a:gd name="connsiteX13" fmla="*/ 160079 w 173066"/>
                  <a:gd name="connsiteY13" fmla="*/ 237684 h 23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3066" h="238783">
                    <a:moveTo>
                      <a:pt x="160079" y="237684"/>
                    </a:moveTo>
                    <a:cubicBezTo>
                      <a:pt x="156269" y="230064"/>
                      <a:pt x="149601" y="227206"/>
                      <a:pt x="141981" y="227206"/>
                    </a:cubicBezTo>
                    <a:cubicBezTo>
                      <a:pt x="109596" y="206251"/>
                      <a:pt x="81974" y="171009"/>
                      <a:pt x="35301" y="188154"/>
                    </a:cubicBezTo>
                    <a:cubicBezTo>
                      <a:pt x="28634" y="188154"/>
                      <a:pt x="21966" y="186249"/>
                      <a:pt x="17204" y="182439"/>
                    </a:cubicBezTo>
                    <a:cubicBezTo>
                      <a:pt x="10536" y="177676"/>
                      <a:pt x="21966" y="170056"/>
                      <a:pt x="10536" y="162436"/>
                    </a:cubicBezTo>
                    <a:cubicBezTo>
                      <a:pt x="-4704" y="151006"/>
                      <a:pt x="-4704" y="134814"/>
                      <a:pt x="19109" y="130051"/>
                    </a:cubicBezTo>
                    <a:cubicBezTo>
                      <a:pt x="80069" y="135766"/>
                      <a:pt x="90546" y="128146"/>
                      <a:pt x="102929" y="70996"/>
                    </a:cubicBezTo>
                    <a:cubicBezTo>
                      <a:pt x="106739" y="53851"/>
                      <a:pt x="106739" y="36706"/>
                      <a:pt x="111501" y="20514"/>
                    </a:cubicBezTo>
                    <a:cubicBezTo>
                      <a:pt x="114359" y="10036"/>
                      <a:pt x="116264" y="-6156"/>
                      <a:pt x="135314" y="2416"/>
                    </a:cubicBezTo>
                    <a:cubicBezTo>
                      <a:pt x="147696" y="26229"/>
                      <a:pt x="135314" y="52899"/>
                      <a:pt x="141981" y="76711"/>
                    </a:cubicBezTo>
                    <a:cubicBezTo>
                      <a:pt x="141981" y="78616"/>
                      <a:pt x="142934" y="80521"/>
                      <a:pt x="142934" y="81474"/>
                    </a:cubicBezTo>
                    <a:cubicBezTo>
                      <a:pt x="125789" y="127194"/>
                      <a:pt x="111501" y="171961"/>
                      <a:pt x="160079" y="209109"/>
                    </a:cubicBezTo>
                    <a:cubicBezTo>
                      <a:pt x="165794" y="213871"/>
                      <a:pt x="177224" y="224349"/>
                      <a:pt x="171509" y="237684"/>
                    </a:cubicBezTo>
                    <a:cubicBezTo>
                      <a:pt x="166746" y="238636"/>
                      <a:pt x="163889" y="239589"/>
                      <a:pt x="160079" y="237684"/>
                    </a:cubicBezTo>
                    <a:close/>
                  </a:path>
                </a:pathLst>
              </a:custGeom>
              <a:solidFill>
                <a:srgbClr val="46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xmlns="" id="{C7EBC309-8187-4CB3-94B1-D98F83502948}"/>
                  </a:ext>
                </a:extLst>
              </p:cNvPr>
              <p:cNvSpPr/>
              <p:nvPr/>
            </p:nvSpPr>
            <p:spPr>
              <a:xfrm>
                <a:off x="7535471" y="-2789479"/>
                <a:ext cx="39173" cy="220027"/>
              </a:xfrm>
              <a:custGeom>
                <a:avLst/>
                <a:gdLst>
                  <a:gd name="connsiteX0" fmla="*/ 25241 w 39173"/>
                  <a:gd name="connsiteY0" fmla="*/ 220028 h 220027"/>
                  <a:gd name="connsiteX1" fmla="*/ 14764 w 39173"/>
                  <a:gd name="connsiteY1" fmla="*/ 142875 h 220027"/>
                  <a:gd name="connsiteX2" fmla="*/ 13811 w 39173"/>
                  <a:gd name="connsiteY2" fmla="*/ 59055 h 220027"/>
                  <a:gd name="connsiteX3" fmla="*/ 25241 w 39173"/>
                  <a:gd name="connsiteY3" fmla="*/ 0 h 220027"/>
                  <a:gd name="connsiteX4" fmla="*/ 25241 w 39173"/>
                  <a:gd name="connsiteY4" fmla="*/ 220028 h 220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73" h="220027">
                    <a:moveTo>
                      <a:pt x="25241" y="220028"/>
                    </a:moveTo>
                    <a:cubicBezTo>
                      <a:pt x="4286" y="197168"/>
                      <a:pt x="21431" y="168593"/>
                      <a:pt x="14764" y="142875"/>
                    </a:cubicBezTo>
                    <a:cubicBezTo>
                      <a:pt x="-5239" y="115253"/>
                      <a:pt x="-4286" y="86678"/>
                      <a:pt x="13811" y="59055"/>
                    </a:cubicBezTo>
                    <a:cubicBezTo>
                      <a:pt x="19526" y="40005"/>
                      <a:pt x="6191" y="17145"/>
                      <a:pt x="25241" y="0"/>
                    </a:cubicBezTo>
                    <a:cubicBezTo>
                      <a:pt x="43339" y="73343"/>
                      <a:pt x="44291" y="146685"/>
                      <a:pt x="25241" y="220028"/>
                    </a:cubicBezTo>
                    <a:close/>
                  </a:path>
                </a:pathLst>
              </a:custGeom>
              <a:solidFill>
                <a:srgbClr val="2119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xmlns="" id="{1B5E7EF6-F16F-44D0-AD6E-7BCDB44FA5BF}"/>
                  </a:ext>
                </a:extLst>
              </p:cNvPr>
              <p:cNvSpPr/>
              <p:nvPr/>
            </p:nvSpPr>
            <p:spPr>
              <a:xfrm>
                <a:off x="6510104" y="-3329850"/>
                <a:ext cx="135255" cy="75551"/>
              </a:xfrm>
              <a:custGeom>
                <a:avLst/>
                <a:gdLst>
                  <a:gd name="connsiteX0" fmla="*/ 67628 w 135255"/>
                  <a:gd name="connsiteY0" fmla="*/ 6971 h 75551"/>
                  <a:gd name="connsiteX1" fmla="*/ 135255 w 135255"/>
                  <a:gd name="connsiteY1" fmla="*/ 6971 h 75551"/>
                  <a:gd name="connsiteX2" fmla="*/ 1905 w 135255"/>
                  <a:gd name="connsiteY2" fmla="*/ 75551 h 75551"/>
                  <a:gd name="connsiteX3" fmla="*/ 0 w 135255"/>
                  <a:gd name="connsiteY3" fmla="*/ 33641 h 75551"/>
                  <a:gd name="connsiteX4" fmla="*/ 67628 w 135255"/>
                  <a:gd name="connsiteY4" fmla="*/ 6971 h 7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255" h="75551">
                    <a:moveTo>
                      <a:pt x="67628" y="6971"/>
                    </a:moveTo>
                    <a:cubicBezTo>
                      <a:pt x="90488" y="17449"/>
                      <a:pt x="112395" y="-13031"/>
                      <a:pt x="135255" y="6971"/>
                    </a:cubicBezTo>
                    <a:cubicBezTo>
                      <a:pt x="95250" y="37451"/>
                      <a:pt x="56198" y="70789"/>
                      <a:pt x="1905" y="75551"/>
                    </a:cubicBezTo>
                    <a:cubicBezTo>
                      <a:pt x="2858" y="61264"/>
                      <a:pt x="9525" y="46976"/>
                      <a:pt x="0" y="33641"/>
                    </a:cubicBezTo>
                    <a:cubicBezTo>
                      <a:pt x="20955" y="20306"/>
                      <a:pt x="43815" y="10781"/>
                      <a:pt x="67628" y="6971"/>
                    </a:cubicBezTo>
                    <a:close/>
                  </a:path>
                </a:pathLst>
              </a:custGeom>
              <a:solidFill>
                <a:srgbClr val="2D24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xmlns="" id="{8B4FA797-62E4-44F9-BFA8-30B37F29FEE3}"/>
                  </a:ext>
                </a:extLst>
              </p:cNvPr>
              <p:cNvSpPr/>
              <p:nvPr/>
            </p:nvSpPr>
            <p:spPr>
              <a:xfrm>
                <a:off x="6696794" y="-3368844"/>
                <a:ext cx="273367" cy="16438"/>
              </a:xfrm>
              <a:custGeom>
                <a:avLst/>
                <a:gdLst>
                  <a:gd name="connsiteX0" fmla="*/ 273368 w 273367"/>
                  <a:gd name="connsiteY0" fmla="*/ 16438 h 16438"/>
                  <a:gd name="connsiteX1" fmla="*/ 0 w 273367"/>
                  <a:gd name="connsiteY1" fmla="*/ 16438 h 16438"/>
                  <a:gd name="connsiteX2" fmla="*/ 273368 w 273367"/>
                  <a:gd name="connsiteY2" fmla="*/ 16438 h 1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3367" h="16438">
                    <a:moveTo>
                      <a:pt x="273368" y="16438"/>
                    </a:moveTo>
                    <a:cubicBezTo>
                      <a:pt x="181928" y="15486"/>
                      <a:pt x="91440" y="9771"/>
                      <a:pt x="0" y="16438"/>
                    </a:cubicBezTo>
                    <a:cubicBezTo>
                      <a:pt x="91440" y="-6422"/>
                      <a:pt x="182880" y="-4517"/>
                      <a:pt x="273368" y="16438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xmlns="" id="{8FD91DF9-963E-49CB-A6A1-9111A3A6441C}"/>
                  </a:ext>
                </a:extLst>
              </p:cNvPr>
              <p:cNvSpPr/>
              <p:nvPr/>
            </p:nvSpPr>
            <p:spPr>
              <a:xfrm>
                <a:off x="6073962" y="-2779954"/>
                <a:ext cx="21593" cy="181927"/>
              </a:xfrm>
              <a:custGeom>
                <a:avLst/>
                <a:gdLst>
                  <a:gd name="connsiteX0" fmla="*/ 19900 w 21593"/>
                  <a:gd name="connsiteY0" fmla="*/ 161925 h 181927"/>
                  <a:gd name="connsiteX1" fmla="*/ 17042 w 21593"/>
                  <a:gd name="connsiteY1" fmla="*/ 181928 h 181927"/>
                  <a:gd name="connsiteX2" fmla="*/ 17995 w 21593"/>
                  <a:gd name="connsiteY2" fmla="*/ 0 h 181927"/>
                  <a:gd name="connsiteX3" fmla="*/ 19900 w 21593"/>
                  <a:gd name="connsiteY3" fmla="*/ 29528 h 181927"/>
                  <a:gd name="connsiteX4" fmla="*/ 19900 w 21593"/>
                  <a:gd name="connsiteY4" fmla="*/ 161925 h 18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3" h="181927">
                    <a:moveTo>
                      <a:pt x="19900" y="161925"/>
                    </a:moveTo>
                    <a:cubicBezTo>
                      <a:pt x="18947" y="168593"/>
                      <a:pt x="17995" y="175260"/>
                      <a:pt x="17042" y="181928"/>
                    </a:cubicBezTo>
                    <a:cubicBezTo>
                      <a:pt x="-6770" y="120968"/>
                      <a:pt x="-4865" y="60960"/>
                      <a:pt x="17995" y="0"/>
                    </a:cubicBezTo>
                    <a:cubicBezTo>
                      <a:pt x="18947" y="9525"/>
                      <a:pt x="18947" y="19050"/>
                      <a:pt x="19900" y="29528"/>
                    </a:cubicBezTo>
                    <a:cubicBezTo>
                      <a:pt x="19900" y="73343"/>
                      <a:pt x="23710" y="117157"/>
                      <a:pt x="19900" y="161925"/>
                    </a:cubicBezTo>
                    <a:close/>
                  </a:path>
                </a:pathLst>
              </a:custGeom>
              <a:solidFill>
                <a:srgbClr val="B4A7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xmlns="" id="{01B6BACF-7588-467A-9E6F-B4C8FA4B01B7}"/>
                  </a:ext>
                </a:extLst>
              </p:cNvPr>
              <p:cNvSpPr/>
              <p:nvPr/>
            </p:nvSpPr>
            <p:spPr>
              <a:xfrm>
                <a:off x="6082432" y="-2569451"/>
                <a:ext cx="64381" cy="107632"/>
              </a:xfrm>
              <a:custGeom>
                <a:avLst/>
                <a:gdLst>
                  <a:gd name="connsiteX0" fmla="*/ 27622 w 64381"/>
                  <a:gd name="connsiteY0" fmla="*/ 40957 h 107632"/>
                  <a:gd name="connsiteX1" fmla="*/ 37148 w 64381"/>
                  <a:gd name="connsiteY1" fmla="*/ 0 h 107632"/>
                  <a:gd name="connsiteX2" fmla="*/ 63817 w 64381"/>
                  <a:gd name="connsiteY2" fmla="*/ 46673 h 107632"/>
                  <a:gd name="connsiteX3" fmla="*/ 54292 w 64381"/>
                  <a:gd name="connsiteY3" fmla="*/ 79057 h 107632"/>
                  <a:gd name="connsiteX4" fmla="*/ 1905 w 64381"/>
                  <a:gd name="connsiteY4" fmla="*/ 107632 h 107632"/>
                  <a:gd name="connsiteX5" fmla="*/ 0 w 64381"/>
                  <a:gd name="connsiteY5" fmla="*/ 83820 h 107632"/>
                  <a:gd name="connsiteX6" fmla="*/ 9525 w 64381"/>
                  <a:gd name="connsiteY6" fmla="*/ 75248 h 107632"/>
                  <a:gd name="connsiteX7" fmla="*/ 29528 w 64381"/>
                  <a:gd name="connsiteY7" fmla="*/ 46673 h 107632"/>
                  <a:gd name="connsiteX8" fmla="*/ 27622 w 64381"/>
                  <a:gd name="connsiteY8" fmla="*/ 40957 h 10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381" h="107632">
                    <a:moveTo>
                      <a:pt x="27622" y="40957"/>
                    </a:moveTo>
                    <a:cubicBezTo>
                      <a:pt x="32385" y="27623"/>
                      <a:pt x="24765" y="11430"/>
                      <a:pt x="37148" y="0"/>
                    </a:cubicBezTo>
                    <a:cubicBezTo>
                      <a:pt x="54292" y="10477"/>
                      <a:pt x="57150" y="29527"/>
                      <a:pt x="63817" y="46673"/>
                    </a:cubicBezTo>
                    <a:cubicBezTo>
                      <a:pt x="65723" y="59055"/>
                      <a:pt x="62865" y="69532"/>
                      <a:pt x="54292" y="79057"/>
                    </a:cubicBezTo>
                    <a:cubicBezTo>
                      <a:pt x="39053" y="92392"/>
                      <a:pt x="23812" y="107632"/>
                      <a:pt x="1905" y="107632"/>
                    </a:cubicBezTo>
                    <a:cubicBezTo>
                      <a:pt x="952" y="100013"/>
                      <a:pt x="952" y="92392"/>
                      <a:pt x="0" y="83820"/>
                    </a:cubicBezTo>
                    <a:cubicBezTo>
                      <a:pt x="0" y="78105"/>
                      <a:pt x="3810" y="74295"/>
                      <a:pt x="9525" y="75248"/>
                    </a:cubicBezTo>
                    <a:cubicBezTo>
                      <a:pt x="18097" y="67627"/>
                      <a:pt x="34290" y="64770"/>
                      <a:pt x="29528" y="46673"/>
                    </a:cubicBezTo>
                    <a:cubicBezTo>
                      <a:pt x="26670" y="45720"/>
                      <a:pt x="26670" y="43815"/>
                      <a:pt x="27622" y="40957"/>
                    </a:cubicBezTo>
                    <a:close/>
                  </a:path>
                </a:pathLst>
              </a:custGeom>
              <a:solidFill>
                <a:srgbClr val="312C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xmlns="" id="{59EA52FE-7C79-4593-B08A-27E06B5A2348}"/>
                  </a:ext>
                </a:extLst>
              </p:cNvPr>
              <p:cNvSpPr/>
              <p:nvPr/>
            </p:nvSpPr>
            <p:spPr>
              <a:xfrm>
                <a:off x="6047067" y="-2436101"/>
                <a:ext cx="17866" cy="104775"/>
              </a:xfrm>
              <a:custGeom>
                <a:avLst/>
                <a:gdLst>
                  <a:gd name="connsiteX0" fmla="*/ 8695 w 17866"/>
                  <a:gd name="connsiteY0" fmla="*/ 0 h 104775"/>
                  <a:gd name="connsiteX1" fmla="*/ 7743 w 17866"/>
                  <a:gd name="connsiteY1" fmla="*/ 104775 h 104775"/>
                  <a:gd name="connsiteX2" fmla="*/ 8695 w 17866"/>
                  <a:gd name="connsiteY2" fmla="*/ 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66" h="104775">
                    <a:moveTo>
                      <a:pt x="8695" y="0"/>
                    </a:moveTo>
                    <a:cubicBezTo>
                      <a:pt x="20125" y="35242"/>
                      <a:pt x="22030" y="69532"/>
                      <a:pt x="7743" y="104775"/>
                    </a:cubicBezTo>
                    <a:cubicBezTo>
                      <a:pt x="-2735" y="69532"/>
                      <a:pt x="-2735" y="34290"/>
                      <a:pt x="8695" y="0"/>
                    </a:cubicBezTo>
                    <a:close/>
                  </a:path>
                </a:pathLst>
              </a:custGeom>
              <a:solidFill>
                <a:srgbClr val="150E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xmlns="" id="{0F9B556E-091A-47D6-B4C8-7349713CA559}"/>
                  </a:ext>
                </a:extLst>
              </p:cNvPr>
              <p:cNvSpPr/>
              <p:nvPr/>
            </p:nvSpPr>
            <p:spPr>
              <a:xfrm>
                <a:off x="7578859" y="-2408478"/>
                <a:ext cx="17490" cy="86677"/>
              </a:xfrm>
              <a:custGeom>
                <a:avLst/>
                <a:gdLst>
                  <a:gd name="connsiteX0" fmla="*/ 903 w 17490"/>
                  <a:gd name="connsiteY0" fmla="*/ 1905 h 86677"/>
                  <a:gd name="connsiteX1" fmla="*/ 10428 w 17490"/>
                  <a:gd name="connsiteY1" fmla="*/ 0 h 86677"/>
                  <a:gd name="connsiteX2" fmla="*/ 9476 w 17490"/>
                  <a:gd name="connsiteY2" fmla="*/ 86677 h 86677"/>
                  <a:gd name="connsiteX3" fmla="*/ 903 w 17490"/>
                  <a:gd name="connsiteY3" fmla="*/ 1905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90" h="86677">
                    <a:moveTo>
                      <a:pt x="903" y="1905"/>
                    </a:moveTo>
                    <a:cubicBezTo>
                      <a:pt x="3761" y="952"/>
                      <a:pt x="7571" y="952"/>
                      <a:pt x="10428" y="0"/>
                    </a:cubicBezTo>
                    <a:cubicBezTo>
                      <a:pt x="20906" y="28575"/>
                      <a:pt x="19001" y="58102"/>
                      <a:pt x="9476" y="86677"/>
                    </a:cubicBezTo>
                    <a:cubicBezTo>
                      <a:pt x="-8622" y="60007"/>
                      <a:pt x="5665" y="29527"/>
                      <a:pt x="903" y="1905"/>
                    </a:cubicBezTo>
                    <a:close/>
                  </a:path>
                </a:pathLst>
              </a:custGeom>
              <a:solidFill>
                <a:srgbClr val="180F0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xmlns="" id="{4A9F875E-6B3E-430E-A67D-FD1C5938C8F8}"/>
                  </a:ext>
                </a:extLst>
              </p:cNvPr>
              <p:cNvSpPr/>
              <p:nvPr/>
            </p:nvSpPr>
            <p:spPr>
              <a:xfrm>
                <a:off x="6970162" y="-3352406"/>
                <a:ext cx="118110" cy="28574"/>
              </a:xfrm>
              <a:custGeom>
                <a:avLst/>
                <a:gdLst>
                  <a:gd name="connsiteX0" fmla="*/ 118110 w 118110"/>
                  <a:gd name="connsiteY0" fmla="*/ 28575 h 28574"/>
                  <a:gd name="connsiteX1" fmla="*/ 0 w 118110"/>
                  <a:gd name="connsiteY1" fmla="*/ 0 h 28574"/>
                  <a:gd name="connsiteX2" fmla="*/ 118110 w 118110"/>
                  <a:gd name="connsiteY2" fmla="*/ 28575 h 2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110" h="28574">
                    <a:moveTo>
                      <a:pt x="118110" y="28575"/>
                    </a:moveTo>
                    <a:cubicBezTo>
                      <a:pt x="76200" y="28575"/>
                      <a:pt x="37148" y="19050"/>
                      <a:pt x="0" y="0"/>
                    </a:cubicBezTo>
                    <a:cubicBezTo>
                      <a:pt x="40957" y="0"/>
                      <a:pt x="80010" y="11430"/>
                      <a:pt x="118110" y="28575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xmlns="" id="{CC568493-1D4C-4D46-8217-6523CBCD75C2}"/>
                  </a:ext>
                </a:extLst>
              </p:cNvPr>
              <p:cNvSpPr/>
              <p:nvPr/>
            </p:nvSpPr>
            <p:spPr>
              <a:xfrm>
                <a:off x="6664410" y="-3351454"/>
                <a:ext cx="38100" cy="19050"/>
              </a:xfrm>
              <a:custGeom>
                <a:avLst/>
                <a:gdLst>
                  <a:gd name="connsiteX0" fmla="*/ 38100 w 38100"/>
                  <a:gd name="connsiteY0" fmla="*/ 19050 h 19050"/>
                  <a:gd name="connsiteX1" fmla="*/ 0 w 38100"/>
                  <a:gd name="connsiteY1" fmla="*/ 15240 h 19050"/>
                  <a:gd name="connsiteX2" fmla="*/ 9525 w 38100"/>
                  <a:gd name="connsiteY2" fmla="*/ 953 h 19050"/>
                  <a:gd name="connsiteX3" fmla="*/ 19050 w 38100"/>
                  <a:gd name="connsiteY3" fmla="*/ 0 h 19050"/>
                  <a:gd name="connsiteX4" fmla="*/ 38100 w 38100"/>
                  <a:gd name="connsiteY4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38100" y="19050"/>
                    </a:moveTo>
                    <a:cubicBezTo>
                      <a:pt x="25717" y="18098"/>
                      <a:pt x="12382" y="16193"/>
                      <a:pt x="0" y="15240"/>
                    </a:cubicBezTo>
                    <a:cubicBezTo>
                      <a:pt x="2857" y="10478"/>
                      <a:pt x="6667" y="5715"/>
                      <a:pt x="9525" y="953"/>
                    </a:cubicBezTo>
                    <a:cubicBezTo>
                      <a:pt x="12382" y="953"/>
                      <a:pt x="16192" y="0"/>
                      <a:pt x="19050" y="0"/>
                    </a:cubicBezTo>
                    <a:cubicBezTo>
                      <a:pt x="25717" y="6668"/>
                      <a:pt x="31432" y="12383"/>
                      <a:pt x="38100" y="19050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xmlns="" id="{AD4DB4CD-41E3-455E-8A61-2FDB5B0794BE}"/>
                  </a:ext>
                </a:extLst>
              </p:cNvPr>
              <p:cNvSpPr/>
              <p:nvPr/>
            </p:nvSpPr>
            <p:spPr>
              <a:xfrm>
                <a:off x="6091957" y="-2522778"/>
                <a:ext cx="25853" cy="28575"/>
              </a:xfrm>
              <a:custGeom>
                <a:avLst/>
                <a:gdLst>
                  <a:gd name="connsiteX0" fmla="*/ 20003 w 25853"/>
                  <a:gd name="connsiteY0" fmla="*/ 0 h 28575"/>
                  <a:gd name="connsiteX1" fmla="*/ 0 w 25853"/>
                  <a:gd name="connsiteY1" fmla="*/ 28575 h 28575"/>
                  <a:gd name="connsiteX2" fmla="*/ 20003 w 25853"/>
                  <a:gd name="connsiteY2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853" h="28575">
                    <a:moveTo>
                      <a:pt x="20003" y="0"/>
                    </a:moveTo>
                    <a:cubicBezTo>
                      <a:pt x="36195" y="24765"/>
                      <a:pt x="15240" y="24765"/>
                      <a:pt x="0" y="28575"/>
                    </a:cubicBezTo>
                    <a:cubicBezTo>
                      <a:pt x="7620" y="19050"/>
                      <a:pt x="13335" y="9525"/>
                      <a:pt x="20003" y="0"/>
                    </a:cubicBezTo>
                    <a:close/>
                  </a:path>
                </a:pathLst>
              </a:custGeom>
              <a:solidFill>
                <a:srgbClr val="422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xmlns="" id="{92BF3080-CB14-4BD5-B2B7-821583B22C55}"/>
                  </a:ext>
                </a:extLst>
              </p:cNvPr>
              <p:cNvSpPr/>
              <p:nvPr/>
            </p:nvSpPr>
            <p:spPr>
              <a:xfrm>
                <a:off x="6219168" y="-2574188"/>
                <a:ext cx="1191189" cy="623965"/>
              </a:xfrm>
              <a:custGeom>
                <a:avLst/>
                <a:gdLst>
                  <a:gd name="connsiteX0" fmla="*/ 1139614 w 1191189"/>
                  <a:gd name="connsiteY0" fmla="*/ 383832 h 623965"/>
                  <a:gd name="connsiteX1" fmla="*/ 669079 w 1191189"/>
                  <a:gd name="connsiteY1" fmla="*/ 622910 h 623965"/>
                  <a:gd name="connsiteX2" fmla="*/ 198544 w 1191189"/>
                  <a:gd name="connsiteY2" fmla="*/ 520040 h 623965"/>
                  <a:gd name="connsiteX3" fmla="*/ 25189 w 1191189"/>
                  <a:gd name="connsiteY3" fmla="*/ 272390 h 623965"/>
                  <a:gd name="connsiteX4" fmla="*/ 3282 w 1191189"/>
                  <a:gd name="connsiteY4" fmla="*/ 191427 h 623965"/>
                  <a:gd name="connsiteX5" fmla="*/ 3282 w 1191189"/>
                  <a:gd name="connsiteY5" fmla="*/ 117132 h 623965"/>
                  <a:gd name="connsiteX6" fmla="*/ 52812 w 1191189"/>
                  <a:gd name="connsiteY6" fmla="*/ 39980 h 623965"/>
                  <a:gd name="connsiteX7" fmla="*/ 149967 w 1191189"/>
                  <a:gd name="connsiteY7" fmla="*/ 1880 h 623965"/>
                  <a:gd name="connsiteX8" fmla="*/ 200449 w 1191189"/>
                  <a:gd name="connsiteY8" fmla="*/ 42837 h 623965"/>
                  <a:gd name="connsiteX9" fmla="*/ 189972 w 1191189"/>
                  <a:gd name="connsiteY9" fmla="*/ 142850 h 623965"/>
                  <a:gd name="connsiteX10" fmla="*/ 176637 w 1191189"/>
                  <a:gd name="connsiteY10" fmla="*/ 167615 h 623965"/>
                  <a:gd name="connsiteX11" fmla="*/ 223309 w 1191189"/>
                  <a:gd name="connsiteY11" fmla="*/ 275247 h 623965"/>
                  <a:gd name="connsiteX12" fmla="*/ 304272 w 1191189"/>
                  <a:gd name="connsiteY12" fmla="*/ 273342 h 623965"/>
                  <a:gd name="connsiteX13" fmla="*/ 454767 w 1191189"/>
                  <a:gd name="connsiteY13" fmla="*/ 250482 h 623965"/>
                  <a:gd name="connsiteX14" fmla="*/ 482389 w 1191189"/>
                  <a:gd name="connsiteY14" fmla="*/ 247625 h 623965"/>
                  <a:gd name="connsiteX15" fmla="*/ 498582 w 1191189"/>
                  <a:gd name="connsiteY15" fmla="*/ 275247 h 623965"/>
                  <a:gd name="connsiteX16" fmla="*/ 673842 w 1191189"/>
                  <a:gd name="connsiteY16" fmla="*/ 341922 h 623965"/>
                  <a:gd name="connsiteX17" fmla="*/ 723372 w 1191189"/>
                  <a:gd name="connsiteY17" fmla="*/ 287630 h 623965"/>
                  <a:gd name="connsiteX18" fmla="*/ 767187 w 1191189"/>
                  <a:gd name="connsiteY18" fmla="*/ 253340 h 623965"/>
                  <a:gd name="connsiteX19" fmla="*/ 821479 w 1191189"/>
                  <a:gd name="connsiteY19" fmla="*/ 271437 h 623965"/>
                  <a:gd name="connsiteX20" fmla="*/ 898632 w 1191189"/>
                  <a:gd name="connsiteY20" fmla="*/ 280010 h 623965"/>
                  <a:gd name="connsiteX21" fmla="*/ 1028172 w 1191189"/>
                  <a:gd name="connsiteY21" fmla="*/ 179045 h 623965"/>
                  <a:gd name="connsiteX22" fmla="*/ 1039602 w 1191189"/>
                  <a:gd name="connsiteY22" fmla="*/ 61887 h 623965"/>
                  <a:gd name="connsiteX23" fmla="*/ 1084369 w 1191189"/>
                  <a:gd name="connsiteY23" fmla="*/ 26645 h 623965"/>
                  <a:gd name="connsiteX24" fmla="*/ 1165332 w 1191189"/>
                  <a:gd name="connsiteY24" fmla="*/ 53315 h 623965"/>
                  <a:gd name="connsiteX25" fmla="*/ 1189144 w 1191189"/>
                  <a:gd name="connsiteY25" fmla="*/ 114275 h 623965"/>
                  <a:gd name="connsiteX26" fmla="*/ 1178667 w 1191189"/>
                  <a:gd name="connsiteY26" fmla="*/ 212382 h 623965"/>
                  <a:gd name="connsiteX27" fmla="*/ 1174857 w 1191189"/>
                  <a:gd name="connsiteY27" fmla="*/ 304775 h 623965"/>
                  <a:gd name="connsiteX28" fmla="*/ 1161522 w 1191189"/>
                  <a:gd name="connsiteY28" fmla="*/ 356210 h 623965"/>
                  <a:gd name="connsiteX29" fmla="*/ 1139614 w 1191189"/>
                  <a:gd name="connsiteY29" fmla="*/ 383832 h 62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91189" h="623965">
                    <a:moveTo>
                      <a:pt x="1139614" y="383832"/>
                    </a:moveTo>
                    <a:cubicBezTo>
                      <a:pt x="1028172" y="553377"/>
                      <a:pt x="862437" y="614337"/>
                      <a:pt x="669079" y="622910"/>
                    </a:cubicBezTo>
                    <a:cubicBezTo>
                      <a:pt x="504297" y="629577"/>
                      <a:pt x="344277" y="605765"/>
                      <a:pt x="198544" y="520040"/>
                    </a:cubicBezTo>
                    <a:cubicBezTo>
                      <a:pt x="103294" y="463842"/>
                      <a:pt x="42334" y="382880"/>
                      <a:pt x="25189" y="272390"/>
                    </a:cubicBezTo>
                    <a:cubicBezTo>
                      <a:pt x="-7196" y="252387"/>
                      <a:pt x="-528" y="221907"/>
                      <a:pt x="3282" y="191427"/>
                    </a:cubicBezTo>
                    <a:cubicBezTo>
                      <a:pt x="3282" y="166662"/>
                      <a:pt x="2329" y="141897"/>
                      <a:pt x="3282" y="117132"/>
                    </a:cubicBezTo>
                    <a:cubicBezTo>
                      <a:pt x="424" y="79032"/>
                      <a:pt x="18522" y="54267"/>
                      <a:pt x="52812" y="39980"/>
                    </a:cubicBezTo>
                    <a:cubicBezTo>
                      <a:pt x="84244" y="25692"/>
                      <a:pt x="114724" y="8547"/>
                      <a:pt x="149967" y="1880"/>
                    </a:cubicBezTo>
                    <a:cubicBezTo>
                      <a:pt x="184257" y="-4788"/>
                      <a:pt x="202354" y="5690"/>
                      <a:pt x="200449" y="42837"/>
                    </a:cubicBezTo>
                    <a:cubicBezTo>
                      <a:pt x="189972" y="75222"/>
                      <a:pt x="194734" y="109512"/>
                      <a:pt x="189972" y="142850"/>
                    </a:cubicBezTo>
                    <a:cubicBezTo>
                      <a:pt x="188067" y="152375"/>
                      <a:pt x="182352" y="159995"/>
                      <a:pt x="176637" y="167615"/>
                    </a:cubicBezTo>
                    <a:cubicBezTo>
                      <a:pt x="140442" y="218097"/>
                      <a:pt x="161397" y="267627"/>
                      <a:pt x="223309" y="275247"/>
                    </a:cubicBezTo>
                    <a:cubicBezTo>
                      <a:pt x="249979" y="279057"/>
                      <a:pt x="276649" y="275247"/>
                      <a:pt x="304272" y="273342"/>
                    </a:cubicBezTo>
                    <a:cubicBezTo>
                      <a:pt x="356659" y="279057"/>
                      <a:pt x="408094" y="280010"/>
                      <a:pt x="454767" y="250482"/>
                    </a:cubicBezTo>
                    <a:cubicBezTo>
                      <a:pt x="463339" y="245720"/>
                      <a:pt x="472864" y="243815"/>
                      <a:pt x="482389" y="247625"/>
                    </a:cubicBezTo>
                    <a:cubicBezTo>
                      <a:pt x="491914" y="254292"/>
                      <a:pt x="494772" y="265722"/>
                      <a:pt x="498582" y="275247"/>
                    </a:cubicBezTo>
                    <a:cubicBezTo>
                      <a:pt x="527157" y="344780"/>
                      <a:pt x="605262" y="374307"/>
                      <a:pt x="673842" y="341922"/>
                    </a:cubicBezTo>
                    <a:cubicBezTo>
                      <a:pt x="698607" y="330492"/>
                      <a:pt x="712894" y="311442"/>
                      <a:pt x="723372" y="287630"/>
                    </a:cubicBezTo>
                    <a:cubicBezTo>
                      <a:pt x="731944" y="268580"/>
                      <a:pt x="740517" y="249530"/>
                      <a:pt x="767187" y="253340"/>
                    </a:cubicBezTo>
                    <a:cubicBezTo>
                      <a:pt x="785284" y="258102"/>
                      <a:pt x="802429" y="267627"/>
                      <a:pt x="821479" y="271437"/>
                    </a:cubicBezTo>
                    <a:cubicBezTo>
                      <a:pt x="846244" y="280962"/>
                      <a:pt x="872914" y="273342"/>
                      <a:pt x="898632" y="280010"/>
                    </a:cubicBezTo>
                    <a:cubicBezTo>
                      <a:pt x="988167" y="307632"/>
                      <a:pt x="1031982" y="272390"/>
                      <a:pt x="1028172" y="179045"/>
                    </a:cubicBezTo>
                    <a:cubicBezTo>
                      <a:pt x="1036744" y="140945"/>
                      <a:pt x="1047222" y="102845"/>
                      <a:pt x="1039602" y="61887"/>
                    </a:cubicBezTo>
                    <a:cubicBezTo>
                      <a:pt x="1032934" y="26645"/>
                      <a:pt x="1059604" y="21882"/>
                      <a:pt x="1084369" y="26645"/>
                    </a:cubicBezTo>
                    <a:cubicBezTo>
                      <a:pt x="1111992" y="31407"/>
                      <a:pt x="1139614" y="41885"/>
                      <a:pt x="1165332" y="53315"/>
                    </a:cubicBezTo>
                    <a:cubicBezTo>
                      <a:pt x="1192002" y="64745"/>
                      <a:pt x="1193907" y="89510"/>
                      <a:pt x="1189144" y="114275"/>
                    </a:cubicBezTo>
                    <a:cubicBezTo>
                      <a:pt x="1183429" y="146660"/>
                      <a:pt x="1178667" y="179045"/>
                      <a:pt x="1178667" y="212382"/>
                    </a:cubicBezTo>
                    <a:cubicBezTo>
                      <a:pt x="1194859" y="243815"/>
                      <a:pt x="1188192" y="274295"/>
                      <a:pt x="1174857" y="304775"/>
                    </a:cubicBezTo>
                    <a:cubicBezTo>
                      <a:pt x="1171047" y="321920"/>
                      <a:pt x="1165332" y="339065"/>
                      <a:pt x="1161522" y="356210"/>
                    </a:cubicBezTo>
                    <a:cubicBezTo>
                      <a:pt x="1155807" y="368592"/>
                      <a:pt x="1151997" y="379070"/>
                      <a:pt x="1139614" y="383832"/>
                    </a:cubicBezTo>
                    <a:close/>
                  </a:path>
                </a:pathLst>
              </a:custGeom>
              <a:solidFill>
                <a:srgbClr val="FEE2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xmlns="" id="{080EB470-5CC9-42AD-B51A-B12E4F3FB37F}"/>
                  </a:ext>
                </a:extLst>
              </p:cNvPr>
              <p:cNvSpPr/>
              <p:nvPr/>
            </p:nvSpPr>
            <p:spPr>
              <a:xfrm>
                <a:off x="6564276" y="-1865553"/>
                <a:ext cx="521690" cy="364650"/>
              </a:xfrm>
              <a:custGeom>
                <a:avLst/>
                <a:gdLst>
                  <a:gd name="connsiteX0" fmla="*/ 509709 w 521690"/>
                  <a:gd name="connsiteY0" fmla="*/ 295275 h 364650"/>
                  <a:gd name="connsiteX1" fmla="*/ 413506 w 521690"/>
                  <a:gd name="connsiteY1" fmla="*/ 332422 h 364650"/>
                  <a:gd name="connsiteX2" fmla="*/ 246819 w 521690"/>
                  <a:gd name="connsiteY2" fmla="*/ 363855 h 364650"/>
                  <a:gd name="connsiteX3" fmla="*/ 62986 w 521690"/>
                  <a:gd name="connsiteY3" fmla="*/ 335280 h 364650"/>
                  <a:gd name="connsiteX4" fmla="*/ 24886 w 521690"/>
                  <a:gd name="connsiteY4" fmla="*/ 153352 h 364650"/>
                  <a:gd name="connsiteX5" fmla="*/ 50604 w 521690"/>
                  <a:gd name="connsiteY5" fmla="*/ 92392 h 364650"/>
                  <a:gd name="connsiteX6" fmla="*/ 69654 w 521690"/>
                  <a:gd name="connsiteY6" fmla="*/ 68580 h 364650"/>
                  <a:gd name="connsiteX7" fmla="*/ 169666 w 521690"/>
                  <a:gd name="connsiteY7" fmla="*/ 60960 h 364650"/>
                  <a:gd name="connsiteX8" fmla="*/ 209671 w 521690"/>
                  <a:gd name="connsiteY8" fmla="*/ 21908 h 364650"/>
                  <a:gd name="connsiteX9" fmla="*/ 232531 w 521690"/>
                  <a:gd name="connsiteY9" fmla="*/ 7620 h 364650"/>
                  <a:gd name="connsiteX10" fmla="*/ 232531 w 521690"/>
                  <a:gd name="connsiteY10" fmla="*/ 6667 h 364650"/>
                  <a:gd name="connsiteX11" fmla="*/ 264916 w 521690"/>
                  <a:gd name="connsiteY11" fmla="*/ 40005 h 364650"/>
                  <a:gd name="connsiteX12" fmla="*/ 276346 w 521690"/>
                  <a:gd name="connsiteY12" fmla="*/ 93345 h 364650"/>
                  <a:gd name="connsiteX13" fmla="*/ 286824 w 521690"/>
                  <a:gd name="connsiteY13" fmla="*/ 99060 h 364650"/>
                  <a:gd name="connsiteX14" fmla="*/ 304921 w 521690"/>
                  <a:gd name="connsiteY14" fmla="*/ 95250 h 364650"/>
                  <a:gd name="connsiteX15" fmla="*/ 307779 w 521690"/>
                  <a:gd name="connsiteY15" fmla="*/ 73342 h 364650"/>
                  <a:gd name="connsiteX16" fmla="*/ 307779 w 521690"/>
                  <a:gd name="connsiteY16" fmla="*/ 48577 h 364650"/>
                  <a:gd name="connsiteX17" fmla="*/ 314446 w 521690"/>
                  <a:gd name="connsiteY17" fmla="*/ 23813 h 364650"/>
                  <a:gd name="connsiteX18" fmla="*/ 319209 w 521690"/>
                  <a:gd name="connsiteY18" fmla="*/ 19050 h 364650"/>
                  <a:gd name="connsiteX19" fmla="*/ 404934 w 521690"/>
                  <a:gd name="connsiteY19" fmla="*/ 0 h 364650"/>
                  <a:gd name="connsiteX20" fmla="*/ 456369 w 521690"/>
                  <a:gd name="connsiteY20" fmla="*/ 63817 h 364650"/>
                  <a:gd name="connsiteX21" fmla="*/ 519234 w 521690"/>
                  <a:gd name="connsiteY21" fmla="*/ 230505 h 364650"/>
                  <a:gd name="connsiteX22" fmla="*/ 509709 w 521690"/>
                  <a:gd name="connsiteY22" fmla="*/ 295275 h 364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21690" h="364650">
                    <a:moveTo>
                      <a:pt x="509709" y="295275"/>
                    </a:moveTo>
                    <a:cubicBezTo>
                      <a:pt x="481134" y="316230"/>
                      <a:pt x="444939" y="320040"/>
                      <a:pt x="413506" y="332422"/>
                    </a:cubicBezTo>
                    <a:cubicBezTo>
                      <a:pt x="363976" y="372427"/>
                      <a:pt x="302064" y="360997"/>
                      <a:pt x="246819" y="363855"/>
                    </a:cubicBezTo>
                    <a:cubicBezTo>
                      <a:pt x="185859" y="366713"/>
                      <a:pt x="121089" y="362902"/>
                      <a:pt x="62986" y="335280"/>
                    </a:cubicBezTo>
                    <a:cubicBezTo>
                      <a:pt x="-5594" y="287655"/>
                      <a:pt x="-17976" y="232410"/>
                      <a:pt x="24886" y="153352"/>
                    </a:cubicBezTo>
                    <a:cubicBezTo>
                      <a:pt x="35364" y="133350"/>
                      <a:pt x="47746" y="115252"/>
                      <a:pt x="50604" y="92392"/>
                    </a:cubicBezTo>
                    <a:cubicBezTo>
                      <a:pt x="53461" y="81915"/>
                      <a:pt x="60129" y="73342"/>
                      <a:pt x="69654" y="68580"/>
                    </a:cubicBezTo>
                    <a:cubicBezTo>
                      <a:pt x="102991" y="58102"/>
                      <a:pt x="136329" y="64770"/>
                      <a:pt x="169666" y="60960"/>
                    </a:cubicBezTo>
                    <a:cubicBezTo>
                      <a:pt x="172524" y="37147"/>
                      <a:pt x="178239" y="17145"/>
                      <a:pt x="209671" y="21908"/>
                    </a:cubicBezTo>
                    <a:cubicBezTo>
                      <a:pt x="217291" y="22860"/>
                      <a:pt x="226816" y="15240"/>
                      <a:pt x="232531" y="7620"/>
                    </a:cubicBezTo>
                    <a:lnTo>
                      <a:pt x="232531" y="6667"/>
                    </a:lnTo>
                    <a:cubicBezTo>
                      <a:pt x="263011" y="-1905"/>
                      <a:pt x="261106" y="21908"/>
                      <a:pt x="264916" y="40005"/>
                    </a:cubicBezTo>
                    <a:cubicBezTo>
                      <a:pt x="268726" y="58102"/>
                      <a:pt x="259201" y="78105"/>
                      <a:pt x="276346" y="93345"/>
                    </a:cubicBezTo>
                    <a:cubicBezTo>
                      <a:pt x="280156" y="95250"/>
                      <a:pt x="283014" y="97155"/>
                      <a:pt x="286824" y="99060"/>
                    </a:cubicBezTo>
                    <a:cubicBezTo>
                      <a:pt x="293491" y="100965"/>
                      <a:pt x="301111" y="104775"/>
                      <a:pt x="304921" y="95250"/>
                    </a:cubicBezTo>
                    <a:cubicBezTo>
                      <a:pt x="306826" y="87630"/>
                      <a:pt x="307779" y="80963"/>
                      <a:pt x="307779" y="73342"/>
                    </a:cubicBezTo>
                    <a:cubicBezTo>
                      <a:pt x="307779" y="64770"/>
                      <a:pt x="307779" y="57150"/>
                      <a:pt x="307779" y="48577"/>
                    </a:cubicBezTo>
                    <a:cubicBezTo>
                      <a:pt x="308731" y="40005"/>
                      <a:pt x="309684" y="31433"/>
                      <a:pt x="314446" y="23813"/>
                    </a:cubicBezTo>
                    <a:cubicBezTo>
                      <a:pt x="316351" y="21908"/>
                      <a:pt x="318256" y="20955"/>
                      <a:pt x="319209" y="19050"/>
                    </a:cubicBezTo>
                    <a:cubicBezTo>
                      <a:pt x="349689" y="21908"/>
                      <a:pt x="379216" y="20955"/>
                      <a:pt x="404934" y="0"/>
                    </a:cubicBezTo>
                    <a:cubicBezTo>
                      <a:pt x="439224" y="7620"/>
                      <a:pt x="443034" y="40005"/>
                      <a:pt x="456369" y="63817"/>
                    </a:cubicBezTo>
                    <a:cubicBezTo>
                      <a:pt x="483991" y="117158"/>
                      <a:pt x="515424" y="168592"/>
                      <a:pt x="519234" y="230505"/>
                    </a:cubicBezTo>
                    <a:cubicBezTo>
                      <a:pt x="521139" y="254317"/>
                      <a:pt x="526854" y="276225"/>
                      <a:pt x="509709" y="295275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xmlns="" id="{F8B3E662-B7BA-4A85-97E5-E9A4FE9B0536}"/>
                  </a:ext>
                </a:extLst>
              </p:cNvPr>
              <p:cNvSpPr/>
              <p:nvPr/>
            </p:nvSpPr>
            <p:spPr>
              <a:xfrm>
                <a:off x="6398080" y="-1947295"/>
                <a:ext cx="224833" cy="386014"/>
              </a:xfrm>
              <a:custGeom>
                <a:avLst/>
                <a:gdLst>
                  <a:gd name="connsiteX0" fmla="*/ 54874 w 224833"/>
                  <a:gd name="connsiteY0" fmla="*/ 378922 h 386014"/>
                  <a:gd name="connsiteX1" fmla="*/ 16774 w 224833"/>
                  <a:gd name="connsiteY1" fmla="*/ 290339 h 386014"/>
                  <a:gd name="connsiteX2" fmla="*/ 182509 w 224833"/>
                  <a:gd name="connsiteY2" fmla="*/ 25544 h 386014"/>
                  <a:gd name="connsiteX3" fmla="*/ 218704 w 224833"/>
                  <a:gd name="connsiteY3" fmla="*/ 2684 h 386014"/>
                  <a:gd name="connsiteX4" fmla="*/ 216799 w 224833"/>
                  <a:gd name="connsiteY4" fmla="*/ 41737 h 386014"/>
                  <a:gd name="connsiteX5" fmla="*/ 160602 w 224833"/>
                  <a:gd name="connsiteY5" fmla="*/ 144607 h 386014"/>
                  <a:gd name="connsiteX6" fmla="*/ 134884 w 224833"/>
                  <a:gd name="connsiteY6" fmla="*/ 243667 h 386014"/>
                  <a:gd name="connsiteX7" fmla="*/ 131074 w 224833"/>
                  <a:gd name="connsiteY7" fmla="*/ 257954 h 386014"/>
                  <a:gd name="connsiteX8" fmla="*/ 110119 w 224833"/>
                  <a:gd name="connsiteY8" fmla="*/ 339869 h 386014"/>
                  <a:gd name="connsiteX9" fmla="*/ 54874 w 224833"/>
                  <a:gd name="connsiteY9" fmla="*/ 378922 h 386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833" h="386014">
                    <a:moveTo>
                      <a:pt x="54874" y="378922"/>
                    </a:moveTo>
                    <a:cubicBezTo>
                      <a:pt x="-9896" y="352252"/>
                      <a:pt x="-9896" y="352252"/>
                      <a:pt x="16774" y="290339"/>
                    </a:cubicBezTo>
                    <a:cubicBezTo>
                      <a:pt x="57732" y="193184"/>
                      <a:pt x="113929" y="105554"/>
                      <a:pt x="182509" y="25544"/>
                    </a:cubicBezTo>
                    <a:cubicBezTo>
                      <a:pt x="192034" y="15067"/>
                      <a:pt x="200607" y="-7793"/>
                      <a:pt x="218704" y="2684"/>
                    </a:cubicBezTo>
                    <a:cubicBezTo>
                      <a:pt x="233944" y="11257"/>
                      <a:pt x="215847" y="28402"/>
                      <a:pt x="216799" y="41737"/>
                    </a:cubicBezTo>
                    <a:cubicBezTo>
                      <a:pt x="190129" y="72217"/>
                      <a:pt x="180604" y="111269"/>
                      <a:pt x="160602" y="144607"/>
                    </a:cubicBezTo>
                    <a:cubicBezTo>
                      <a:pt x="141552" y="175087"/>
                      <a:pt x="138694" y="209377"/>
                      <a:pt x="134884" y="243667"/>
                    </a:cubicBezTo>
                    <a:cubicBezTo>
                      <a:pt x="133932" y="248429"/>
                      <a:pt x="132979" y="253192"/>
                      <a:pt x="131074" y="257954"/>
                    </a:cubicBezTo>
                    <a:cubicBezTo>
                      <a:pt x="117739" y="283672"/>
                      <a:pt x="112024" y="312247"/>
                      <a:pt x="110119" y="339869"/>
                    </a:cubicBezTo>
                    <a:cubicBezTo>
                      <a:pt x="107262" y="381779"/>
                      <a:pt x="92974" y="396067"/>
                      <a:pt x="54874" y="378922"/>
                    </a:cubicBezTo>
                    <a:close/>
                  </a:path>
                </a:pathLst>
              </a:custGeom>
              <a:solidFill>
                <a:srgbClr val="F6EF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xmlns="" id="{36A0E9FF-847C-4350-B38D-D930BD667CEC}"/>
                  </a:ext>
                </a:extLst>
              </p:cNvPr>
              <p:cNvSpPr/>
              <p:nvPr/>
            </p:nvSpPr>
            <p:spPr>
              <a:xfrm>
                <a:off x="6071118" y="-2505634"/>
                <a:ext cx="164571" cy="295945"/>
              </a:xfrm>
              <a:custGeom>
                <a:avLst/>
                <a:gdLst>
                  <a:gd name="connsiteX0" fmla="*/ 13219 w 164571"/>
                  <a:gd name="connsiteY0" fmla="*/ 43815 h 295945"/>
                  <a:gd name="connsiteX1" fmla="*/ 59892 w 164571"/>
                  <a:gd name="connsiteY1" fmla="*/ 10477 h 295945"/>
                  <a:gd name="connsiteX2" fmla="*/ 88467 w 164571"/>
                  <a:gd name="connsiteY2" fmla="*/ 0 h 295945"/>
                  <a:gd name="connsiteX3" fmla="*/ 109422 w 164571"/>
                  <a:gd name="connsiteY3" fmla="*/ 53340 h 295945"/>
                  <a:gd name="connsiteX4" fmla="*/ 122757 w 164571"/>
                  <a:gd name="connsiteY4" fmla="*/ 213360 h 295945"/>
                  <a:gd name="connsiteX5" fmla="*/ 155142 w 164571"/>
                  <a:gd name="connsiteY5" fmla="*/ 258127 h 295945"/>
                  <a:gd name="connsiteX6" fmla="*/ 161809 w 164571"/>
                  <a:gd name="connsiteY6" fmla="*/ 288608 h 295945"/>
                  <a:gd name="connsiteX7" fmla="*/ 127519 w 164571"/>
                  <a:gd name="connsiteY7" fmla="*/ 289560 h 295945"/>
                  <a:gd name="connsiteX8" fmla="*/ 5599 w 164571"/>
                  <a:gd name="connsiteY8" fmla="*/ 80010 h 295945"/>
                  <a:gd name="connsiteX9" fmla="*/ 13219 w 164571"/>
                  <a:gd name="connsiteY9" fmla="*/ 43815 h 295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571" h="295945">
                    <a:moveTo>
                      <a:pt x="13219" y="43815"/>
                    </a:moveTo>
                    <a:cubicBezTo>
                      <a:pt x="28459" y="32385"/>
                      <a:pt x="44652" y="21908"/>
                      <a:pt x="59892" y="10477"/>
                    </a:cubicBezTo>
                    <a:cubicBezTo>
                      <a:pt x="69417" y="6668"/>
                      <a:pt x="77989" y="952"/>
                      <a:pt x="88467" y="0"/>
                    </a:cubicBezTo>
                    <a:cubicBezTo>
                      <a:pt x="129424" y="13335"/>
                      <a:pt x="133234" y="21908"/>
                      <a:pt x="109422" y="53340"/>
                    </a:cubicBezTo>
                    <a:cubicBezTo>
                      <a:pt x="70369" y="106680"/>
                      <a:pt x="75132" y="166688"/>
                      <a:pt x="122757" y="213360"/>
                    </a:cubicBezTo>
                    <a:cubicBezTo>
                      <a:pt x="136092" y="226695"/>
                      <a:pt x="147522" y="240983"/>
                      <a:pt x="155142" y="258127"/>
                    </a:cubicBezTo>
                    <a:cubicBezTo>
                      <a:pt x="161809" y="267653"/>
                      <a:pt x="168477" y="279083"/>
                      <a:pt x="161809" y="288608"/>
                    </a:cubicBezTo>
                    <a:cubicBezTo>
                      <a:pt x="152284" y="302895"/>
                      <a:pt x="138949" y="292418"/>
                      <a:pt x="127519" y="289560"/>
                    </a:cubicBezTo>
                    <a:cubicBezTo>
                      <a:pt x="36079" y="265748"/>
                      <a:pt x="-18213" y="172402"/>
                      <a:pt x="5599" y="80010"/>
                    </a:cubicBezTo>
                    <a:cubicBezTo>
                      <a:pt x="9409" y="67627"/>
                      <a:pt x="17029" y="57150"/>
                      <a:pt x="13219" y="43815"/>
                    </a:cubicBezTo>
                    <a:close/>
                  </a:path>
                </a:pathLst>
              </a:custGeom>
              <a:solidFill>
                <a:srgbClr val="F5DE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xmlns="" id="{CB30BF1D-7800-4797-9801-44247BE42970}"/>
                  </a:ext>
                </a:extLst>
              </p:cNvPr>
              <p:cNvSpPr/>
              <p:nvPr/>
            </p:nvSpPr>
            <p:spPr>
              <a:xfrm>
                <a:off x="7078815" y="-1885017"/>
                <a:ext cx="194891" cy="291798"/>
              </a:xfrm>
              <a:custGeom>
                <a:avLst/>
                <a:gdLst>
                  <a:gd name="connsiteX0" fmla="*/ 24697 w 194891"/>
                  <a:gd name="connsiteY0" fmla="*/ 9939 h 291798"/>
                  <a:gd name="connsiteX1" fmla="*/ 183764 w 194891"/>
                  <a:gd name="connsiteY1" fmla="*/ 224251 h 291798"/>
                  <a:gd name="connsiteX2" fmla="*/ 158047 w 194891"/>
                  <a:gd name="connsiteY2" fmla="*/ 287116 h 291798"/>
                  <a:gd name="connsiteX3" fmla="*/ 106612 w 194891"/>
                  <a:gd name="connsiteY3" fmla="*/ 255684 h 291798"/>
                  <a:gd name="connsiteX4" fmla="*/ 71369 w 194891"/>
                  <a:gd name="connsiteY4" fmla="*/ 182341 h 291798"/>
                  <a:gd name="connsiteX5" fmla="*/ 63749 w 194891"/>
                  <a:gd name="connsiteY5" fmla="*/ 171864 h 291798"/>
                  <a:gd name="connsiteX6" fmla="*/ 28507 w 194891"/>
                  <a:gd name="connsiteY6" fmla="*/ 107094 h 291798"/>
                  <a:gd name="connsiteX7" fmla="*/ 22792 w 194891"/>
                  <a:gd name="connsiteY7" fmla="*/ 94711 h 291798"/>
                  <a:gd name="connsiteX8" fmla="*/ 1837 w 194891"/>
                  <a:gd name="connsiteY8" fmla="*/ 23274 h 291798"/>
                  <a:gd name="connsiteX9" fmla="*/ 24697 w 194891"/>
                  <a:gd name="connsiteY9" fmla="*/ 9939 h 29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4891" h="291798">
                    <a:moveTo>
                      <a:pt x="24697" y="9939"/>
                    </a:moveTo>
                    <a:cubicBezTo>
                      <a:pt x="92324" y="70899"/>
                      <a:pt x="141854" y="144241"/>
                      <a:pt x="183764" y="224251"/>
                    </a:cubicBezTo>
                    <a:cubicBezTo>
                      <a:pt x="201862" y="258541"/>
                      <a:pt x="200909" y="280449"/>
                      <a:pt x="158047" y="287116"/>
                    </a:cubicBezTo>
                    <a:cubicBezTo>
                      <a:pt x="128519" y="297594"/>
                      <a:pt x="113279" y="291879"/>
                      <a:pt x="106612" y="255684"/>
                    </a:cubicBezTo>
                    <a:cubicBezTo>
                      <a:pt x="102802" y="229966"/>
                      <a:pt x="98039" y="199486"/>
                      <a:pt x="71369" y="182341"/>
                    </a:cubicBezTo>
                    <a:cubicBezTo>
                      <a:pt x="68512" y="179484"/>
                      <a:pt x="65654" y="175674"/>
                      <a:pt x="63749" y="171864"/>
                    </a:cubicBezTo>
                    <a:cubicBezTo>
                      <a:pt x="56129" y="148051"/>
                      <a:pt x="52319" y="121381"/>
                      <a:pt x="28507" y="107094"/>
                    </a:cubicBezTo>
                    <a:cubicBezTo>
                      <a:pt x="25649" y="103284"/>
                      <a:pt x="23744" y="99474"/>
                      <a:pt x="22792" y="94711"/>
                    </a:cubicBezTo>
                    <a:cubicBezTo>
                      <a:pt x="18982" y="69946"/>
                      <a:pt x="8504" y="47086"/>
                      <a:pt x="1837" y="23274"/>
                    </a:cubicBezTo>
                    <a:cubicBezTo>
                      <a:pt x="-3878" y="1366"/>
                      <a:pt x="3742" y="-9111"/>
                      <a:pt x="24697" y="9939"/>
                    </a:cubicBezTo>
                    <a:close/>
                  </a:path>
                </a:pathLst>
              </a:custGeom>
              <a:solidFill>
                <a:srgbClr val="F6F1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xmlns="" id="{A94BB652-654B-4425-9F58-6178729BFA35}"/>
                  </a:ext>
                </a:extLst>
              </p:cNvPr>
              <p:cNvSpPr/>
              <p:nvPr/>
            </p:nvSpPr>
            <p:spPr>
              <a:xfrm>
                <a:off x="6139341" y="-2511356"/>
                <a:ext cx="105968" cy="264802"/>
              </a:xfrm>
              <a:custGeom>
                <a:avLst/>
                <a:gdLst>
                  <a:gd name="connsiteX0" fmla="*/ 87871 w 105968"/>
                  <a:gd name="connsiteY0" fmla="*/ 264803 h 264802"/>
                  <a:gd name="connsiteX1" fmla="*/ 241 w 105968"/>
                  <a:gd name="connsiteY1" fmla="*/ 120975 h 264802"/>
                  <a:gd name="connsiteX2" fmla="*/ 31673 w 105968"/>
                  <a:gd name="connsiteY2" fmla="*/ 51443 h 264802"/>
                  <a:gd name="connsiteX3" fmla="*/ 20243 w 105968"/>
                  <a:gd name="connsiteY3" fmla="*/ 17153 h 264802"/>
                  <a:gd name="connsiteX4" fmla="*/ 53581 w 105968"/>
                  <a:gd name="connsiteY4" fmla="*/ 2865 h 264802"/>
                  <a:gd name="connsiteX5" fmla="*/ 82156 w 105968"/>
                  <a:gd name="connsiteY5" fmla="*/ 57158 h 264802"/>
                  <a:gd name="connsiteX6" fmla="*/ 96443 w 105968"/>
                  <a:gd name="connsiteY6" fmla="*/ 140978 h 264802"/>
                  <a:gd name="connsiteX7" fmla="*/ 105968 w 105968"/>
                  <a:gd name="connsiteY7" fmla="*/ 210510 h 264802"/>
                  <a:gd name="connsiteX8" fmla="*/ 87871 w 105968"/>
                  <a:gd name="connsiteY8" fmla="*/ 264803 h 26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968" h="264802">
                    <a:moveTo>
                      <a:pt x="87871" y="264803"/>
                    </a:moveTo>
                    <a:cubicBezTo>
                      <a:pt x="38341" y="229560"/>
                      <a:pt x="-3569" y="190508"/>
                      <a:pt x="241" y="120975"/>
                    </a:cubicBezTo>
                    <a:cubicBezTo>
                      <a:pt x="2146" y="92400"/>
                      <a:pt x="5956" y="68588"/>
                      <a:pt x="31673" y="51443"/>
                    </a:cubicBezTo>
                    <a:cubicBezTo>
                      <a:pt x="65963" y="27630"/>
                      <a:pt x="45961" y="20963"/>
                      <a:pt x="20243" y="17153"/>
                    </a:cubicBezTo>
                    <a:cubicBezTo>
                      <a:pt x="24053" y="-2850"/>
                      <a:pt x="39293" y="-1897"/>
                      <a:pt x="53581" y="2865"/>
                    </a:cubicBezTo>
                    <a:cubicBezTo>
                      <a:pt x="79298" y="11438"/>
                      <a:pt x="81203" y="34298"/>
                      <a:pt x="82156" y="57158"/>
                    </a:cubicBezTo>
                    <a:cubicBezTo>
                      <a:pt x="84061" y="85733"/>
                      <a:pt x="79298" y="115260"/>
                      <a:pt x="96443" y="140978"/>
                    </a:cubicBezTo>
                    <a:cubicBezTo>
                      <a:pt x="84061" y="166695"/>
                      <a:pt x="93586" y="188603"/>
                      <a:pt x="105968" y="210510"/>
                    </a:cubicBezTo>
                    <a:cubicBezTo>
                      <a:pt x="50723" y="212415"/>
                      <a:pt x="97396" y="247658"/>
                      <a:pt x="87871" y="264803"/>
                    </a:cubicBezTo>
                    <a:close/>
                  </a:path>
                </a:pathLst>
              </a:custGeom>
              <a:solidFill>
                <a:srgbClr val="F1B7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xmlns="" id="{5E5A67DC-8110-4D44-AB3E-C9B2EB43F88F}"/>
                  </a:ext>
                </a:extLst>
              </p:cNvPr>
              <p:cNvSpPr/>
              <p:nvPr/>
            </p:nvSpPr>
            <p:spPr>
              <a:xfrm>
                <a:off x="6531128" y="-1956041"/>
                <a:ext cx="172334" cy="264795"/>
              </a:xfrm>
              <a:custGeom>
                <a:avLst/>
                <a:gdLst>
                  <a:gd name="connsiteX0" fmla="*/ 19934 w 172334"/>
                  <a:gd name="connsiteY0" fmla="*/ 148590 h 264795"/>
                  <a:gd name="connsiteX1" fmla="*/ 83752 w 172334"/>
                  <a:gd name="connsiteY1" fmla="*/ 52388 h 264795"/>
                  <a:gd name="connsiteX2" fmla="*/ 101849 w 172334"/>
                  <a:gd name="connsiteY2" fmla="*/ 0 h 264795"/>
                  <a:gd name="connsiteX3" fmla="*/ 161857 w 172334"/>
                  <a:gd name="connsiteY3" fmla="*/ 7620 h 264795"/>
                  <a:gd name="connsiteX4" fmla="*/ 172334 w 172334"/>
                  <a:gd name="connsiteY4" fmla="*/ 71438 h 264795"/>
                  <a:gd name="connsiteX5" fmla="*/ 172334 w 172334"/>
                  <a:gd name="connsiteY5" fmla="*/ 71438 h 264795"/>
                  <a:gd name="connsiteX6" fmla="*/ 143759 w 172334"/>
                  <a:gd name="connsiteY6" fmla="*/ 92392 h 264795"/>
                  <a:gd name="connsiteX7" fmla="*/ 130424 w 172334"/>
                  <a:gd name="connsiteY7" fmla="*/ 140017 h 264795"/>
                  <a:gd name="connsiteX8" fmla="*/ 103754 w 172334"/>
                  <a:gd name="connsiteY8" fmla="*/ 165735 h 264795"/>
                  <a:gd name="connsiteX9" fmla="*/ 95182 w 172334"/>
                  <a:gd name="connsiteY9" fmla="*/ 185738 h 264795"/>
                  <a:gd name="connsiteX10" fmla="*/ 11362 w 172334"/>
                  <a:gd name="connsiteY10" fmla="*/ 264795 h 264795"/>
                  <a:gd name="connsiteX11" fmla="*/ 884 w 172334"/>
                  <a:gd name="connsiteY11" fmla="*/ 214313 h 264795"/>
                  <a:gd name="connsiteX12" fmla="*/ 19934 w 172334"/>
                  <a:gd name="connsiteY12" fmla="*/ 148590 h 26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2334" h="264795">
                    <a:moveTo>
                      <a:pt x="19934" y="148590"/>
                    </a:moveTo>
                    <a:cubicBezTo>
                      <a:pt x="40889" y="116205"/>
                      <a:pt x="29459" y="62865"/>
                      <a:pt x="83752" y="52388"/>
                    </a:cubicBezTo>
                    <a:cubicBezTo>
                      <a:pt x="104707" y="40958"/>
                      <a:pt x="105659" y="20955"/>
                      <a:pt x="101849" y="0"/>
                    </a:cubicBezTo>
                    <a:cubicBezTo>
                      <a:pt x="123757" y="2858"/>
                      <a:pt x="141854" y="4763"/>
                      <a:pt x="161857" y="7620"/>
                    </a:cubicBezTo>
                    <a:cubicBezTo>
                      <a:pt x="142807" y="32385"/>
                      <a:pt x="134234" y="56197"/>
                      <a:pt x="172334" y="71438"/>
                    </a:cubicBezTo>
                    <a:lnTo>
                      <a:pt x="172334" y="71438"/>
                    </a:lnTo>
                    <a:cubicBezTo>
                      <a:pt x="162809" y="78105"/>
                      <a:pt x="153284" y="85725"/>
                      <a:pt x="143759" y="92392"/>
                    </a:cubicBezTo>
                    <a:cubicBezTo>
                      <a:pt x="149474" y="111442"/>
                      <a:pt x="137092" y="124777"/>
                      <a:pt x="130424" y="140017"/>
                    </a:cubicBezTo>
                    <a:cubicBezTo>
                      <a:pt x="123757" y="151447"/>
                      <a:pt x="114232" y="159067"/>
                      <a:pt x="103754" y="165735"/>
                    </a:cubicBezTo>
                    <a:cubicBezTo>
                      <a:pt x="94229" y="169545"/>
                      <a:pt x="97087" y="179070"/>
                      <a:pt x="95182" y="185738"/>
                    </a:cubicBezTo>
                    <a:cubicBezTo>
                      <a:pt x="73274" y="218122"/>
                      <a:pt x="64702" y="264795"/>
                      <a:pt x="11362" y="264795"/>
                    </a:cubicBezTo>
                    <a:cubicBezTo>
                      <a:pt x="-5783" y="250508"/>
                      <a:pt x="1837" y="232410"/>
                      <a:pt x="884" y="214313"/>
                    </a:cubicBezTo>
                    <a:cubicBezTo>
                      <a:pt x="6599" y="192405"/>
                      <a:pt x="8504" y="168592"/>
                      <a:pt x="19934" y="148590"/>
                    </a:cubicBezTo>
                    <a:close/>
                  </a:path>
                </a:pathLst>
              </a:custGeom>
              <a:solidFill>
                <a:srgbClr val="4434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xmlns="" id="{C21321AD-356D-4D4D-9CF3-0803763DC07D}"/>
                  </a:ext>
                </a:extLst>
              </p:cNvPr>
              <p:cNvSpPr/>
              <p:nvPr/>
            </p:nvSpPr>
            <p:spPr>
              <a:xfrm>
                <a:off x="6951112" y="-1954342"/>
                <a:ext cx="119062" cy="204041"/>
              </a:xfrm>
              <a:custGeom>
                <a:avLst/>
                <a:gdLst>
                  <a:gd name="connsiteX0" fmla="*/ 57150 w 119062"/>
                  <a:gd name="connsiteY0" fmla="*/ 154511 h 204041"/>
                  <a:gd name="connsiteX1" fmla="*/ 19050 w 119062"/>
                  <a:gd name="connsiteY1" fmla="*/ 88789 h 204041"/>
                  <a:gd name="connsiteX2" fmla="*/ 0 w 119062"/>
                  <a:gd name="connsiteY2" fmla="*/ 72596 h 204041"/>
                  <a:gd name="connsiteX3" fmla="*/ 21907 w 119062"/>
                  <a:gd name="connsiteY3" fmla="*/ 40211 h 204041"/>
                  <a:gd name="connsiteX4" fmla="*/ 66675 w 119062"/>
                  <a:gd name="connsiteY4" fmla="*/ 13541 h 204041"/>
                  <a:gd name="connsiteX5" fmla="*/ 64770 w 119062"/>
                  <a:gd name="connsiteY5" fmla="*/ 37354 h 204041"/>
                  <a:gd name="connsiteX6" fmla="*/ 60960 w 119062"/>
                  <a:gd name="connsiteY6" fmla="*/ 48784 h 204041"/>
                  <a:gd name="connsiteX7" fmla="*/ 81915 w 119062"/>
                  <a:gd name="connsiteY7" fmla="*/ 117364 h 204041"/>
                  <a:gd name="connsiteX8" fmla="*/ 119063 w 119062"/>
                  <a:gd name="connsiteY8" fmla="*/ 181181 h 204041"/>
                  <a:gd name="connsiteX9" fmla="*/ 106680 w 119062"/>
                  <a:gd name="connsiteY9" fmla="*/ 204041 h 204041"/>
                  <a:gd name="connsiteX10" fmla="*/ 57150 w 119062"/>
                  <a:gd name="connsiteY10" fmla="*/ 154511 h 20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9062" h="204041">
                    <a:moveTo>
                      <a:pt x="57150" y="154511"/>
                    </a:moveTo>
                    <a:cubicBezTo>
                      <a:pt x="44767" y="132604"/>
                      <a:pt x="31432" y="110696"/>
                      <a:pt x="19050" y="88789"/>
                    </a:cubicBezTo>
                    <a:cubicBezTo>
                      <a:pt x="12382" y="83074"/>
                      <a:pt x="6667" y="78311"/>
                      <a:pt x="0" y="72596"/>
                    </a:cubicBezTo>
                    <a:cubicBezTo>
                      <a:pt x="0" y="56404"/>
                      <a:pt x="2857" y="43069"/>
                      <a:pt x="21907" y="40211"/>
                    </a:cubicBezTo>
                    <a:cubicBezTo>
                      <a:pt x="28575" y="18304"/>
                      <a:pt x="25717" y="-20749"/>
                      <a:pt x="66675" y="13541"/>
                    </a:cubicBezTo>
                    <a:cubicBezTo>
                      <a:pt x="68580" y="21161"/>
                      <a:pt x="66675" y="29734"/>
                      <a:pt x="64770" y="37354"/>
                    </a:cubicBezTo>
                    <a:cubicBezTo>
                      <a:pt x="63817" y="41164"/>
                      <a:pt x="61913" y="44974"/>
                      <a:pt x="60960" y="48784"/>
                    </a:cubicBezTo>
                    <a:cubicBezTo>
                      <a:pt x="50482" y="77359"/>
                      <a:pt x="71438" y="95456"/>
                      <a:pt x="81915" y="117364"/>
                    </a:cubicBezTo>
                    <a:cubicBezTo>
                      <a:pt x="92392" y="139271"/>
                      <a:pt x="114300" y="155464"/>
                      <a:pt x="119063" y="181181"/>
                    </a:cubicBezTo>
                    <a:cubicBezTo>
                      <a:pt x="118110" y="190706"/>
                      <a:pt x="114300" y="198326"/>
                      <a:pt x="106680" y="204041"/>
                    </a:cubicBezTo>
                    <a:cubicBezTo>
                      <a:pt x="74295" y="203089"/>
                      <a:pt x="74295" y="170704"/>
                      <a:pt x="57150" y="154511"/>
                    </a:cubicBezTo>
                    <a:close/>
                  </a:path>
                </a:pathLst>
              </a:custGeom>
              <a:solidFill>
                <a:srgbClr val="4B3C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xmlns="" id="{F7A8D007-1AD5-4CFC-84F6-EBD0867F3FEA}"/>
                  </a:ext>
                </a:extLst>
              </p:cNvPr>
              <p:cNvSpPr/>
              <p:nvPr/>
            </p:nvSpPr>
            <p:spPr>
              <a:xfrm>
                <a:off x="6796807" y="-1879597"/>
                <a:ext cx="87630" cy="122570"/>
              </a:xfrm>
              <a:custGeom>
                <a:avLst/>
                <a:gdLst>
                  <a:gd name="connsiteX0" fmla="*/ 86678 w 87630"/>
                  <a:gd name="connsiteY0" fmla="*/ 62621 h 122570"/>
                  <a:gd name="connsiteX1" fmla="*/ 85725 w 87630"/>
                  <a:gd name="connsiteY1" fmla="*/ 92148 h 122570"/>
                  <a:gd name="connsiteX2" fmla="*/ 49530 w 87630"/>
                  <a:gd name="connsiteY2" fmla="*/ 118818 h 122570"/>
                  <a:gd name="connsiteX3" fmla="*/ 17145 w 87630"/>
                  <a:gd name="connsiteY3" fmla="*/ 93101 h 122570"/>
                  <a:gd name="connsiteX4" fmla="*/ 0 w 87630"/>
                  <a:gd name="connsiteY4" fmla="*/ 22616 h 122570"/>
                  <a:gd name="connsiteX5" fmla="*/ 87630 w 87630"/>
                  <a:gd name="connsiteY5" fmla="*/ 34998 h 122570"/>
                  <a:gd name="connsiteX6" fmla="*/ 87630 w 87630"/>
                  <a:gd name="connsiteY6" fmla="*/ 34046 h 122570"/>
                  <a:gd name="connsiteX7" fmla="*/ 86678 w 87630"/>
                  <a:gd name="connsiteY7" fmla="*/ 62621 h 12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630" h="122570">
                    <a:moveTo>
                      <a:pt x="86678" y="62621"/>
                    </a:moveTo>
                    <a:cubicBezTo>
                      <a:pt x="86678" y="72146"/>
                      <a:pt x="85725" y="81671"/>
                      <a:pt x="85725" y="92148"/>
                    </a:cubicBezTo>
                    <a:cubicBezTo>
                      <a:pt x="74295" y="101673"/>
                      <a:pt x="61913" y="109293"/>
                      <a:pt x="49530" y="118818"/>
                    </a:cubicBezTo>
                    <a:cubicBezTo>
                      <a:pt x="22860" y="129296"/>
                      <a:pt x="19050" y="116913"/>
                      <a:pt x="17145" y="93101"/>
                    </a:cubicBezTo>
                    <a:cubicBezTo>
                      <a:pt x="15240" y="69288"/>
                      <a:pt x="35243" y="38808"/>
                      <a:pt x="0" y="22616"/>
                    </a:cubicBezTo>
                    <a:cubicBezTo>
                      <a:pt x="37148" y="-27867"/>
                      <a:pt x="60008" y="19758"/>
                      <a:pt x="87630" y="34998"/>
                    </a:cubicBezTo>
                    <a:cubicBezTo>
                      <a:pt x="87630" y="34998"/>
                      <a:pt x="87630" y="34046"/>
                      <a:pt x="87630" y="34046"/>
                    </a:cubicBezTo>
                    <a:cubicBezTo>
                      <a:pt x="74295" y="42618"/>
                      <a:pt x="67628" y="52143"/>
                      <a:pt x="86678" y="62621"/>
                    </a:cubicBezTo>
                    <a:close/>
                  </a:path>
                </a:pathLst>
              </a:custGeom>
              <a:solidFill>
                <a:srgbClr val="B2AF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xmlns="" id="{93AE13C8-EDE8-491E-A3B1-9C889FB4A2E7}"/>
                  </a:ext>
                </a:extLst>
              </p:cNvPr>
              <p:cNvSpPr/>
              <p:nvPr/>
            </p:nvSpPr>
            <p:spPr>
              <a:xfrm>
                <a:off x="6845666" y="-1927346"/>
                <a:ext cx="126401" cy="55259"/>
              </a:xfrm>
              <a:custGeom>
                <a:avLst/>
                <a:gdLst>
                  <a:gd name="connsiteX0" fmla="*/ 126401 w 126401"/>
                  <a:gd name="connsiteY0" fmla="*/ 14168 h 55259"/>
                  <a:gd name="connsiteX1" fmla="*/ 104494 w 126401"/>
                  <a:gd name="connsiteY1" fmla="*/ 46553 h 55259"/>
                  <a:gd name="connsiteX2" fmla="*/ 9244 w 126401"/>
                  <a:gd name="connsiteY2" fmla="*/ 30360 h 55259"/>
                  <a:gd name="connsiteX3" fmla="*/ 4481 w 126401"/>
                  <a:gd name="connsiteY3" fmla="*/ 6548 h 55259"/>
                  <a:gd name="connsiteX4" fmla="*/ 126401 w 126401"/>
                  <a:gd name="connsiteY4" fmla="*/ 14168 h 5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01" h="55259">
                    <a:moveTo>
                      <a:pt x="126401" y="14168"/>
                    </a:moveTo>
                    <a:cubicBezTo>
                      <a:pt x="118781" y="24645"/>
                      <a:pt x="112114" y="35123"/>
                      <a:pt x="104494" y="46553"/>
                    </a:cubicBezTo>
                    <a:cubicBezTo>
                      <a:pt x="69251" y="60840"/>
                      <a:pt x="36866" y="58935"/>
                      <a:pt x="9244" y="30360"/>
                    </a:cubicBezTo>
                    <a:cubicBezTo>
                      <a:pt x="2576" y="23693"/>
                      <a:pt x="-5044" y="16073"/>
                      <a:pt x="4481" y="6548"/>
                    </a:cubicBezTo>
                    <a:cubicBezTo>
                      <a:pt x="16864" y="-5835"/>
                      <a:pt x="111161" y="833"/>
                      <a:pt x="126401" y="14168"/>
                    </a:cubicBezTo>
                    <a:close/>
                  </a:path>
                </a:pathLst>
              </a:custGeom>
              <a:solidFill>
                <a:srgbClr val="DDD4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xmlns="" id="{FBBCB2F7-452B-4DA9-94D9-A9BE9DBE7F08}"/>
                  </a:ext>
                </a:extLst>
              </p:cNvPr>
              <p:cNvSpPr/>
              <p:nvPr/>
            </p:nvSpPr>
            <p:spPr>
              <a:xfrm>
                <a:off x="6690782" y="-1929626"/>
                <a:ext cx="110880" cy="57819"/>
              </a:xfrm>
              <a:custGeom>
                <a:avLst/>
                <a:gdLst>
                  <a:gd name="connsiteX0" fmla="*/ 12680 w 110880"/>
                  <a:gd name="connsiteY0" fmla="*/ 45023 h 57819"/>
                  <a:gd name="connsiteX1" fmla="*/ 42207 w 110880"/>
                  <a:gd name="connsiteY1" fmla="*/ 1208 h 57819"/>
                  <a:gd name="connsiteX2" fmla="*/ 70782 w 110880"/>
                  <a:gd name="connsiteY2" fmla="*/ 4065 h 57819"/>
                  <a:gd name="connsiteX3" fmla="*/ 110787 w 110880"/>
                  <a:gd name="connsiteY3" fmla="*/ 21210 h 57819"/>
                  <a:gd name="connsiteX4" fmla="*/ 66972 w 110880"/>
                  <a:gd name="connsiteY4" fmla="*/ 57405 h 57819"/>
                  <a:gd name="connsiteX5" fmla="*/ 12680 w 110880"/>
                  <a:gd name="connsiteY5" fmla="*/ 45023 h 57819"/>
                  <a:gd name="connsiteX6" fmla="*/ 12680 w 110880"/>
                  <a:gd name="connsiteY6" fmla="*/ 45023 h 5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880" h="57819">
                    <a:moveTo>
                      <a:pt x="12680" y="45023"/>
                    </a:moveTo>
                    <a:cubicBezTo>
                      <a:pt x="-8275" y="255"/>
                      <a:pt x="-6370" y="-2602"/>
                      <a:pt x="42207" y="1208"/>
                    </a:cubicBezTo>
                    <a:cubicBezTo>
                      <a:pt x="51732" y="2160"/>
                      <a:pt x="61257" y="1208"/>
                      <a:pt x="70782" y="4065"/>
                    </a:cubicBezTo>
                    <a:cubicBezTo>
                      <a:pt x="85070" y="8828"/>
                      <a:pt x="112692" y="-4507"/>
                      <a:pt x="110787" y="21210"/>
                    </a:cubicBezTo>
                    <a:cubicBezTo>
                      <a:pt x="109835" y="41213"/>
                      <a:pt x="89832" y="54548"/>
                      <a:pt x="66972" y="57405"/>
                    </a:cubicBezTo>
                    <a:cubicBezTo>
                      <a:pt x="46970" y="59310"/>
                      <a:pt x="28872" y="54548"/>
                      <a:pt x="12680" y="45023"/>
                    </a:cubicBezTo>
                    <a:cubicBezTo>
                      <a:pt x="12680" y="44070"/>
                      <a:pt x="12680" y="45023"/>
                      <a:pt x="12680" y="45023"/>
                    </a:cubicBezTo>
                    <a:close/>
                  </a:path>
                </a:pathLst>
              </a:custGeom>
              <a:solidFill>
                <a:srgbClr val="F6ED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xmlns="" id="{4EA3F7A7-1E83-4BDC-9C02-A0434132E547}"/>
                  </a:ext>
                </a:extLst>
              </p:cNvPr>
              <p:cNvSpPr/>
              <p:nvPr/>
            </p:nvSpPr>
            <p:spPr>
              <a:xfrm>
                <a:off x="7009215" y="-1940877"/>
                <a:ext cx="103343" cy="151523"/>
              </a:xfrm>
              <a:custGeom>
                <a:avLst/>
                <a:gdLst>
                  <a:gd name="connsiteX0" fmla="*/ 0 w 103343"/>
                  <a:gd name="connsiteY0" fmla="*/ 13411 h 151523"/>
                  <a:gd name="connsiteX1" fmla="*/ 7620 w 103343"/>
                  <a:gd name="connsiteY1" fmla="*/ 76 h 151523"/>
                  <a:gd name="connsiteX2" fmla="*/ 94298 w 103343"/>
                  <a:gd name="connsiteY2" fmla="*/ 64846 h 151523"/>
                  <a:gd name="connsiteX3" fmla="*/ 81915 w 103343"/>
                  <a:gd name="connsiteY3" fmla="*/ 77228 h 151523"/>
                  <a:gd name="connsiteX4" fmla="*/ 102870 w 103343"/>
                  <a:gd name="connsiteY4" fmla="*/ 150571 h 151523"/>
                  <a:gd name="connsiteX5" fmla="*/ 98108 w 103343"/>
                  <a:gd name="connsiteY5" fmla="*/ 151523 h 151523"/>
                  <a:gd name="connsiteX6" fmla="*/ 0 w 103343"/>
                  <a:gd name="connsiteY6" fmla="*/ 13411 h 15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343" h="151523">
                    <a:moveTo>
                      <a:pt x="0" y="13411"/>
                    </a:moveTo>
                    <a:cubicBezTo>
                      <a:pt x="2858" y="8648"/>
                      <a:pt x="5715" y="4838"/>
                      <a:pt x="7620" y="76"/>
                    </a:cubicBezTo>
                    <a:cubicBezTo>
                      <a:pt x="54292" y="-1829"/>
                      <a:pt x="74295" y="32461"/>
                      <a:pt x="94298" y="64846"/>
                    </a:cubicBezTo>
                    <a:cubicBezTo>
                      <a:pt x="82867" y="61988"/>
                      <a:pt x="69533" y="57226"/>
                      <a:pt x="81915" y="77228"/>
                    </a:cubicBezTo>
                    <a:cubicBezTo>
                      <a:pt x="95250" y="100088"/>
                      <a:pt x="105727" y="123901"/>
                      <a:pt x="102870" y="150571"/>
                    </a:cubicBezTo>
                    <a:cubicBezTo>
                      <a:pt x="100965" y="150571"/>
                      <a:pt x="99060" y="151523"/>
                      <a:pt x="98108" y="151523"/>
                    </a:cubicBezTo>
                    <a:cubicBezTo>
                      <a:pt x="68580" y="103898"/>
                      <a:pt x="27623" y="62941"/>
                      <a:pt x="0" y="13411"/>
                    </a:cubicBezTo>
                    <a:close/>
                  </a:path>
                </a:pathLst>
              </a:custGeom>
              <a:solidFill>
                <a:srgbClr val="D9D6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xmlns="" id="{203D2F47-5C30-4917-98E5-33307609A161}"/>
                  </a:ext>
                </a:extLst>
              </p:cNvPr>
              <p:cNvSpPr/>
              <p:nvPr/>
            </p:nvSpPr>
            <p:spPr>
              <a:xfrm>
                <a:off x="6651663" y="-1863648"/>
                <a:ext cx="145143" cy="74295"/>
              </a:xfrm>
              <a:custGeom>
                <a:avLst/>
                <a:gdLst>
                  <a:gd name="connsiteX0" fmla="*/ 1316 w 145143"/>
                  <a:gd name="connsiteY0" fmla="*/ 43815 h 74295"/>
                  <a:gd name="connsiteX1" fmla="*/ 23224 w 145143"/>
                  <a:gd name="connsiteY1" fmla="*/ 0 h 74295"/>
                  <a:gd name="connsiteX2" fmla="*/ 145144 w 145143"/>
                  <a:gd name="connsiteY2" fmla="*/ 6667 h 74295"/>
                  <a:gd name="connsiteX3" fmla="*/ 99424 w 145143"/>
                  <a:gd name="connsiteY3" fmla="*/ 30480 h 74295"/>
                  <a:gd name="connsiteX4" fmla="*/ 107996 w 145143"/>
                  <a:gd name="connsiteY4" fmla="*/ 74295 h 74295"/>
                  <a:gd name="connsiteX5" fmla="*/ 12746 w 145143"/>
                  <a:gd name="connsiteY5" fmla="*/ 64770 h 74295"/>
                  <a:gd name="connsiteX6" fmla="*/ 1316 w 145143"/>
                  <a:gd name="connsiteY6" fmla="*/ 43815 h 74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143" h="74295">
                    <a:moveTo>
                      <a:pt x="1316" y="43815"/>
                    </a:moveTo>
                    <a:cubicBezTo>
                      <a:pt x="8936" y="29528"/>
                      <a:pt x="15604" y="14288"/>
                      <a:pt x="23224" y="0"/>
                    </a:cubicBezTo>
                    <a:cubicBezTo>
                      <a:pt x="63229" y="6667"/>
                      <a:pt x="103234" y="32385"/>
                      <a:pt x="145144" y="6667"/>
                    </a:cubicBezTo>
                    <a:cubicBezTo>
                      <a:pt x="138476" y="33338"/>
                      <a:pt x="111806" y="21908"/>
                      <a:pt x="99424" y="30480"/>
                    </a:cubicBezTo>
                    <a:cubicBezTo>
                      <a:pt x="85136" y="50483"/>
                      <a:pt x="127999" y="54292"/>
                      <a:pt x="107996" y="74295"/>
                    </a:cubicBezTo>
                    <a:cubicBezTo>
                      <a:pt x="77516" y="61913"/>
                      <a:pt x="48941" y="41910"/>
                      <a:pt x="12746" y="64770"/>
                    </a:cubicBezTo>
                    <a:cubicBezTo>
                      <a:pt x="-589" y="73342"/>
                      <a:pt x="-1541" y="55245"/>
                      <a:pt x="1316" y="43815"/>
                    </a:cubicBezTo>
                    <a:close/>
                  </a:path>
                </a:pathLst>
              </a:custGeom>
              <a:solidFill>
                <a:srgbClr val="D5CC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xmlns="" id="{DE683E89-C764-4035-8E3A-A981E24C8A8D}"/>
                  </a:ext>
                </a:extLst>
              </p:cNvPr>
              <p:cNvSpPr/>
              <p:nvPr/>
            </p:nvSpPr>
            <p:spPr>
              <a:xfrm>
                <a:off x="7141992" y="-1711248"/>
                <a:ext cx="94869" cy="132397"/>
              </a:xfrm>
              <a:custGeom>
                <a:avLst/>
                <a:gdLst>
                  <a:gd name="connsiteX0" fmla="*/ 6287 w 94869"/>
                  <a:gd name="connsiteY0" fmla="*/ 0 h 132397"/>
                  <a:gd name="connsiteX1" fmla="*/ 52960 w 94869"/>
                  <a:gd name="connsiteY1" fmla="*/ 74295 h 132397"/>
                  <a:gd name="connsiteX2" fmla="*/ 94870 w 94869"/>
                  <a:gd name="connsiteY2" fmla="*/ 113347 h 132397"/>
                  <a:gd name="connsiteX3" fmla="*/ 46292 w 94869"/>
                  <a:gd name="connsiteY3" fmla="*/ 132397 h 132397"/>
                  <a:gd name="connsiteX4" fmla="*/ 27242 w 94869"/>
                  <a:gd name="connsiteY4" fmla="*/ 103822 h 132397"/>
                  <a:gd name="connsiteX5" fmla="*/ 19622 w 94869"/>
                  <a:gd name="connsiteY5" fmla="*/ 52388 h 132397"/>
                  <a:gd name="connsiteX6" fmla="*/ 6287 w 94869"/>
                  <a:gd name="connsiteY6" fmla="*/ 0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869" h="132397">
                    <a:moveTo>
                      <a:pt x="6287" y="0"/>
                    </a:moveTo>
                    <a:cubicBezTo>
                      <a:pt x="54865" y="2858"/>
                      <a:pt x="47245" y="47625"/>
                      <a:pt x="52960" y="74295"/>
                    </a:cubicBezTo>
                    <a:cubicBezTo>
                      <a:pt x="58675" y="103822"/>
                      <a:pt x="66295" y="116205"/>
                      <a:pt x="94870" y="113347"/>
                    </a:cubicBezTo>
                    <a:cubicBezTo>
                      <a:pt x="78677" y="120015"/>
                      <a:pt x="62485" y="126683"/>
                      <a:pt x="46292" y="132397"/>
                    </a:cubicBezTo>
                    <a:cubicBezTo>
                      <a:pt x="28195" y="131445"/>
                      <a:pt x="14860" y="126683"/>
                      <a:pt x="27242" y="103822"/>
                    </a:cubicBezTo>
                    <a:cubicBezTo>
                      <a:pt x="37720" y="84772"/>
                      <a:pt x="32005" y="67628"/>
                      <a:pt x="19622" y="52388"/>
                    </a:cubicBezTo>
                    <a:cubicBezTo>
                      <a:pt x="572" y="39053"/>
                      <a:pt x="-6095" y="21908"/>
                      <a:pt x="6287" y="0"/>
                    </a:cubicBezTo>
                    <a:close/>
                  </a:path>
                </a:pathLst>
              </a:custGeom>
              <a:solidFill>
                <a:srgbClr val="E3CD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xmlns="" id="{4B4C7E3B-6A4B-4ACB-BA18-B15AE3393D12}"/>
                  </a:ext>
                </a:extLst>
              </p:cNvPr>
              <p:cNvSpPr/>
              <p:nvPr/>
            </p:nvSpPr>
            <p:spPr>
              <a:xfrm>
                <a:off x="7175911" y="-1581981"/>
                <a:ext cx="107204" cy="53552"/>
              </a:xfrm>
              <a:custGeom>
                <a:avLst/>
                <a:gdLst>
                  <a:gd name="connsiteX0" fmla="*/ 2848 w 107204"/>
                  <a:gd name="connsiteY0" fmla="*/ 49803 h 53552"/>
                  <a:gd name="connsiteX1" fmla="*/ 12373 w 107204"/>
                  <a:gd name="connsiteY1" fmla="*/ 25990 h 53552"/>
                  <a:gd name="connsiteX2" fmla="*/ 70476 w 107204"/>
                  <a:gd name="connsiteY2" fmla="*/ 7893 h 53552"/>
                  <a:gd name="connsiteX3" fmla="*/ 105718 w 107204"/>
                  <a:gd name="connsiteY3" fmla="*/ 11703 h 53552"/>
                  <a:gd name="connsiteX4" fmla="*/ 82858 w 107204"/>
                  <a:gd name="connsiteY4" fmla="*/ 47898 h 53552"/>
                  <a:gd name="connsiteX5" fmla="*/ 2848 w 107204"/>
                  <a:gd name="connsiteY5" fmla="*/ 49803 h 53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204" h="53552">
                    <a:moveTo>
                      <a:pt x="2848" y="49803"/>
                    </a:moveTo>
                    <a:cubicBezTo>
                      <a:pt x="-1914" y="38373"/>
                      <a:pt x="-1914" y="29800"/>
                      <a:pt x="12373" y="25990"/>
                    </a:cubicBezTo>
                    <a:cubicBezTo>
                      <a:pt x="33328" y="24085"/>
                      <a:pt x="52378" y="16465"/>
                      <a:pt x="70476" y="7893"/>
                    </a:cubicBezTo>
                    <a:cubicBezTo>
                      <a:pt x="82858" y="2178"/>
                      <a:pt x="99051" y="-8300"/>
                      <a:pt x="105718" y="11703"/>
                    </a:cubicBezTo>
                    <a:cubicBezTo>
                      <a:pt x="111433" y="28848"/>
                      <a:pt x="100003" y="42183"/>
                      <a:pt x="82858" y="47898"/>
                    </a:cubicBezTo>
                    <a:cubicBezTo>
                      <a:pt x="56188" y="57423"/>
                      <a:pt x="29518" y="52660"/>
                      <a:pt x="2848" y="49803"/>
                    </a:cubicBezTo>
                    <a:close/>
                  </a:path>
                </a:pathLst>
              </a:custGeom>
              <a:solidFill>
                <a:srgbClr val="C5AF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xmlns="" id="{1721B920-2974-411E-B13B-DB5AC9A7640A}"/>
                  </a:ext>
                </a:extLst>
              </p:cNvPr>
              <p:cNvSpPr/>
              <p:nvPr/>
            </p:nvSpPr>
            <p:spPr>
              <a:xfrm>
                <a:off x="6416759" y="-1554086"/>
                <a:ext cx="84772" cy="51509"/>
              </a:xfrm>
              <a:custGeom>
                <a:avLst/>
                <a:gdLst>
                  <a:gd name="connsiteX0" fmla="*/ 83820 w 84772"/>
                  <a:gd name="connsiteY0" fmla="*/ 34290 h 51509"/>
                  <a:gd name="connsiteX1" fmla="*/ 84773 w 84772"/>
                  <a:gd name="connsiteY1" fmla="*/ 40958 h 51509"/>
                  <a:gd name="connsiteX2" fmla="*/ 0 w 84772"/>
                  <a:gd name="connsiteY2" fmla="*/ 0 h 51509"/>
                  <a:gd name="connsiteX3" fmla="*/ 83820 w 84772"/>
                  <a:gd name="connsiteY3" fmla="*/ 34290 h 51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772" h="51509">
                    <a:moveTo>
                      <a:pt x="83820" y="34290"/>
                    </a:moveTo>
                    <a:cubicBezTo>
                      <a:pt x="83820" y="36195"/>
                      <a:pt x="83820" y="39053"/>
                      <a:pt x="84773" y="40958"/>
                    </a:cubicBezTo>
                    <a:cubicBezTo>
                      <a:pt x="38100" y="61913"/>
                      <a:pt x="15240" y="53340"/>
                      <a:pt x="0" y="0"/>
                    </a:cubicBezTo>
                    <a:cubicBezTo>
                      <a:pt x="30480" y="12383"/>
                      <a:pt x="57150" y="23813"/>
                      <a:pt x="83820" y="34290"/>
                    </a:cubicBezTo>
                    <a:close/>
                  </a:path>
                </a:pathLst>
              </a:custGeom>
              <a:solidFill>
                <a:srgbClr val="BCB0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xmlns="" id="{F5F0BB65-DEE0-4B85-B54A-4CC04E31E00F}"/>
                  </a:ext>
                </a:extLst>
              </p:cNvPr>
              <p:cNvSpPr/>
              <p:nvPr/>
            </p:nvSpPr>
            <p:spPr>
              <a:xfrm>
                <a:off x="6452954" y="-1694103"/>
                <a:ext cx="77153" cy="142215"/>
              </a:xfrm>
              <a:custGeom>
                <a:avLst/>
                <a:gdLst>
                  <a:gd name="connsiteX0" fmla="*/ 0 w 77153"/>
                  <a:gd name="connsiteY0" fmla="*/ 125730 h 142215"/>
                  <a:gd name="connsiteX1" fmla="*/ 41910 w 77153"/>
                  <a:gd name="connsiteY1" fmla="*/ 87630 h 142215"/>
                  <a:gd name="connsiteX2" fmla="*/ 68580 w 77153"/>
                  <a:gd name="connsiteY2" fmla="*/ 0 h 142215"/>
                  <a:gd name="connsiteX3" fmla="*/ 57150 w 77153"/>
                  <a:gd name="connsiteY3" fmla="*/ 123825 h 142215"/>
                  <a:gd name="connsiteX4" fmla="*/ 48578 w 77153"/>
                  <a:gd name="connsiteY4" fmla="*/ 141922 h 142215"/>
                  <a:gd name="connsiteX5" fmla="*/ 0 w 77153"/>
                  <a:gd name="connsiteY5" fmla="*/ 125730 h 142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153" h="142215">
                    <a:moveTo>
                      <a:pt x="0" y="125730"/>
                    </a:moveTo>
                    <a:cubicBezTo>
                      <a:pt x="28575" y="129540"/>
                      <a:pt x="40005" y="120967"/>
                      <a:pt x="41910" y="87630"/>
                    </a:cubicBezTo>
                    <a:cubicBezTo>
                      <a:pt x="43815" y="58102"/>
                      <a:pt x="41910" y="23813"/>
                      <a:pt x="68580" y="0"/>
                    </a:cubicBezTo>
                    <a:cubicBezTo>
                      <a:pt x="89535" y="43815"/>
                      <a:pt x="66675" y="82867"/>
                      <a:pt x="57150" y="123825"/>
                    </a:cubicBezTo>
                    <a:cubicBezTo>
                      <a:pt x="54293" y="129540"/>
                      <a:pt x="51435" y="136208"/>
                      <a:pt x="48578" y="141922"/>
                    </a:cubicBezTo>
                    <a:cubicBezTo>
                      <a:pt x="30480" y="143827"/>
                      <a:pt x="14288" y="136208"/>
                      <a:pt x="0" y="125730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xmlns="" id="{7A4E4389-7482-4776-9104-E5EF546E4E53}"/>
                  </a:ext>
                </a:extLst>
              </p:cNvPr>
              <p:cNvSpPr/>
              <p:nvPr/>
            </p:nvSpPr>
            <p:spPr>
              <a:xfrm>
                <a:off x="7358782" y="-2219083"/>
                <a:ext cx="71437" cy="46824"/>
              </a:xfrm>
              <a:custGeom>
                <a:avLst/>
                <a:gdLst>
                  <a:gd name="connsiteX0" fmla="*/ 0 w 71437"/>
                  <a:gd name="connsiteY0" fmla="*/ 28727 h 46824"/>
                  <a:gd name="connsiteX1" fmla="*/ 9525 w 71437"/>
                  <a:gd name="connsiteY1" fmla="*/ 1104 h 46824"/>
                  <a:gd name="connsiteX2" fmla="*/ 38100 w 71437"/>
                  <a:gd name="connsiteY2" fmla="*/ 18249 h 46824"/>
                  <a:gd name="connsiteX3" fmla="*/ 45720 w 71437"/>
                  <a:gd name="connsiteY3" fmla="*/ 27774 h 46824"/>
                  <a:gd name="connsiteX4" fmla="*/ 71438 w 71437"/>
                  <a:gd name="connsiteY4" fmla="*/ 34442 h 46824"/>
                  <a:gd name="connsiteX5" fmla="*/ 953 w 71437"/>
                  <a:gd name="connsiteY5" fmla="*/ 46824 h 46824"/>
                  <a:gd name="connsiteX6" fmla="*/ 0 w 71437"/>
                  <a:gd name="connsiteY6" fmla="*/ 28727 h 46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437" h="46824">
                    <a:moveTo>
                      <a:pt x="0" y="28727"/>
                    </a:moveTo>
                    <a:cubicBezTo>
                      <a:pt x="2858" y="19202"/>
                      <a:pt x="6667" y="10629"/>
                      <a:pt x="9525" y="1104"/>
                    </a:cubicBezTo>
                    <a:cubicBezTo>
                      <a:pt x="25717" y="-4611"/>
                      <a:pt x="28575" y="13487"/>
                      <a:pt x="38100" y="18249"/>
                    </a:cubicBezTo>
                    <a:cubicBezTo>
                      <a:pt x="40958" y="21107"/>
                      <a:pt x="43815" y="23964"/>
                      <a:pt x="45720" y="27774"/>
                    </a:cubicBezTo>
                    <a:cubicBezTo>
                      <a:pt x="52388" y="29679"/>
                      <a:pt x="60008" y="31584"/>
                      <a:pt x="71438" y="34442"/>
                    </a:cubicBezTo>
                    <a:cubicBezTo>
                      <a:pt x="44767" y="41109"/>
                      <a:pt x="20955" y="34442"/>
                      <a:pt x="953" y="46824"/>
                    </a:cubicBezTo>
                    <a:cubicBezTo>
                      <a:pt x="953" y="41109"/>
                      <a:pt x="953" y="35394"/>
                      <a:pt x="0" y="28727"/>
                    </a:cubicBezTo>
                    <a:close/>
                  </a:path>
                </a:pathLst>
              </a:custGeom>
              <a:solidFill>
                <a:srgbClr val="22160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xmlns="" id="{129022E0-4E6B-44A7-9EA1-74ABCD1F697F}"/>
                  </a:ext>
                </a:extLst>
              </p:cNvPr>
              <p:cNvSpPr/>
              <p:nvPr/>
            </p:nvSpPr>
            <p:spPr>
              <a:xfrm>
                <a:off x="7178760" y="-1522653"/>
                <a:ext cx="80962" cy="10323"/>
              </a:xfrm>
              <a:custGeom>
                <a:avLst/>
                <a:gdLst>
                  <a:gd name="connsiteX0" fmla="*/ 80963 w 80962"/>
                  <a:gd name="connsiteY0" fmla="*/ 6667 h 10323"/>
                  <a:gd name="connsiteX1" fmla="*/ 0 w 80962"/>
                  <a:gd name="connsiteY1" fmla="*/ 0 h 10323"/>
                  <a:gd name="connsiteX2" fmla="*/ 80963 w 80962"/>
                  <a:gd name="connsiteY2" fmla="*/ 6667 h 10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962" h="10323">
                    <a:moveTo>
                      <a:pt x="80963" y="6667"/>
                    </a:moveTo>
                    <a:cubicBezTo>
                      <a:pt x="54292" y="5715"/>
                      <a:pt x="25717" y="19050"/>
                      <a:pt x="0" y="0"/>
                    </a:cubicBezTo>
                    <a:cubicBezTo>
                      <a:pt x="27622" y="4763"/>
                      <a:pt x="55245" y="-4763"/>
                      <a:pt x="80963" y="6667"/>
                    </a:cubicBezTo>
                    <a:close/>
                  </a:path>
                </a:pathLst>
              </a:custGeom>
              <a:solidFill>
                <a:srgbClr val="2A12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xmlns="" id="{3175AA46-478F-461E-90F3-D6A2F93541E7}"/>
                  </a:ext>
                </a:extLst>
              </p:cNvPr>
              <p:cNvSpPr/>
              <p:nvPr/>
            </p:nvSpPr>
            <p:spPr>
              <a:xfrm>
                <a:off x="6535527" y="-3340976"/>
                <a:ext cx="486342" cy="578359"/>
              </a:xfrm>
              <a:custGeom>
                <a:avLst/>
                <a:gdLst>
                  <a:gd name="connsiteX0" fmla="*/ 14582 w 486342"/>
                  <a:gd name="connsiteY0" fmla="*/ 322898 h 578359"/>
                  <a:gd name="connsiteX1" fmla="*/ 184127 w 486342"/>
                  <a:gd name="connsiteY1" fmla="*/ 17145 h 578359"/>
                  <a:gd name="connsiteX2" fmla="*/ 195558 w 486342"/>
                  <a:gd name="connsiteY2" fmla="*/ 7620 h 578359"/>
                  <a:gd name="connsiteX3" fmla="*/ 246040 w 486342"/>
                  <a:gd name="connsiteY3" fmla="*/ 0 h 578359"/>
                  <a:gd name="connsiteX4" fmla="*/ 355577 w 486342"/>
                  <a:gd name="connsiteY4" fmla="*/ 9525 h 578359"/>
                  <a:gd name="connsiteX5" fmla="*/ 466067 w 486342"/>
                  <a:gd name="connsiteY5" fmla="*/ 206693 h 578359"/>
                  <a:gd name="connsiteX6" fmla="*/ 486070 w 486342"/>
                  <a:gd name="connsiteY6" fmla="*/ 371475 h 578359"/>
                  <a:gd name="connsiteX7" fmla="*/ 343195 w 486342"/>
                  <a:gd name="connsiteY7" fmla="*/ 563880 h 578359"/>
                  <a:gd name="connsiteX8" fmla="*/ 111737 w 486342"/>
                  <a:gd name="connsiteY8" fmla="*/ 570548 h 578359"/>
                  <a:gd name="connsiteX9" fmla="*/ 295 w 486342"/>
                  <a:gd name="connsiteY9" fmla="*/ 439103 h 578359"/>
                  <a:gd name="connsiteX10" fmla="*/ 14582 w 486342"/>
                  <a:gd name="connsiteY10" fmla="*/ 322898 h 578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6342" h="578359">
                    <a:moveTo>
                      <a:pt x="14582" y="322898"/>
                    </a:moveTo>
                    <a:cubicBezTo>
                      <a:pt x="49825" y="209550"/>
                      <a:pt x="115547" y="112395"/>
                      <a:pt x="184127" y="17145"/>
                    </a:cubicBezTo>
                    <a:cubicBezTo>
                      <a:pt x="187937" y="14288"/>
                      <a:pt x="191747" y="10477"/>
                      <a:pt x="195558" y="7620"/>
                    </a:cubicBezTo>
                    <a:cubicBezTo>
                      <a:pt x="211750" y="-1905"/>
                      <a:pt x="230800" y="7620"/>
                      <a:pt x="246040" y="0"/>
                    </a:cubicBezTo>
                    <a:cubicBezTo>
                      <a:pt x="282235" y="952"/>
                      <a:pt x="319383" y="952"/>
                      <a:pt x="355577" y="9525"/>
                    </a:cubicBezTo>
                    <a:cubicBezTo>
                      <a:pt x="420347" y="60007"/>
                      <a:pt x="444160" y="132397"/>
                      <a:pt x="466067" y="206693"/>
                    </a:cubicBezTo>
                    <a:cubicBezTo>
                      <a:pt x="475592" y="260985"/>
                      <a:pt x="483212" y="316230"/>
                      <a:pt x="486070" y="371475"/>
                    </a:cubicBezTo>
                    <a:cubicBezTo>
                      <a:pt x="490833" y="463868"/>
                      <a:pt x="432730" y="541020"/>
                      <a:pt x="343195" y="563880"/>
                    </a:cubicBezTo>
                    <a:cubicBezTo>
                      <a:pt x="266995" y="582930"/>
                      <a:pt x="188890" y="581025"/>
                      <a:pt x="111737" y="570548"/>
                    </a:cubicBezTo>
                    <a:cubicBezTo>
                      <a:pt x="38395" y="561023"/>
                      <a:pt x="3152" y="514350"/>
                      <a:pt x="295" y="439103"/>
                    </a:cubicBezTo>
                    <a:cubicBezTo>
                      <a:pt x="-1610" y="400050"/>
                      <a:pt x="6010" y="361950"/>
                      <a:pt x="14582" y="322898"/>
                    </a:cubicBezTo>
                    <a:close/>
                  </a:path>
                </a:pathLst>
              </a:custGeom>
              <a:solidFill>
                <a:srgbClr val="9483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xmlns="" id="{AF62B0C4-E039-4FC2-925D-001C37E7355A}"/>
                  </a:ext>
                </a:extLst>
              </p:cNvPr>
              <p:cNvSpPr/>
              <p:nvPr/>
            </p:nvSpPr>
            <p:spPr>
              <a:xfrm>
                <a:off x="6919474" y="-3336292"/>
                <a:ext cx="423115" cy="534046"/>
              </a:xfrm>
              <a:custGeom>
                <a:avLst/>
                <a:gdLst>
                  <a:gd name="connsiteX0" fmla="*/ 29733 w 423115"/>
                  <a:gd name="connsiteY0" fmla="*/ 7699 h 534046"/>
                  <a:gd name="connsiteX1" fmla="*/ 95456 w 423115"/>
                  <a:gd name="connsiteY1" fmla="*/ 34369 h 534046"/>
                  <a:gd name="connsiteX2" fmla="*/ 279288 w 423115"/>
                  <a:gd name="connsiteY2" fmla="*/ 185816 h 534046"/>
                  <a:gd name="connsiteX3" fmla="*/ 423116 w 423115"/>
                  <a:gd name="connsiteY3" fmla="*/ 455374 h 534046"/>
                  <a:gd name="connsiteX4" fmla="*/ 297386 w 423115"/>
                  <a:gd name="connsiteY4" fmla="*/ 522049 h 534046"/>
                  <a:gd name="connsiteX5" fmla="*/ 185943 w 423115"/>
                  <a:gd name="connsiteY5" fmla="*/ 422989 h 534046"/>
                  <a:gd name="connsiteX6" fmla="*/ 136413 w 423115"/>
                  <a:gd name="connsiteY6" fmla="*/ 353456 h 534046"/>
                  <a:gd name="connsiteX7" fmla="*/ 90693 w 423115"/>
                  <a:gd name="connsiteY7" fmla="*/ 215344 h 534046"/>
                  <a:gd name="connsiteX8" fmla="*/ 8778 w 423115"/>
                  <a:gd name="connsiteY8" fmla="*/ 41036 h 534046"/>
                  <a:gd name="connsiteX9" fmla="*/ 6873 w 423115"/>
                  <a:gd name="connsiteY9" fmla="*/ 7699 h 534046"/>
                  <a:gd name="connsiteX10" fmla="*/ 29733 w 423115"/>
                  <a:gd name="connsiteY10" fmla="*/ 7699 h 534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3115" h="534046">
                    <a:moveTo>
                      <a:pt x="29733" y="7699"/>
                    </a:moveTo>
                    <a:cubicBezTo>
                      <a:pt x="51641" y="16271"/>
                      <a:pt x="73548" y="24844"/>
                      <a:pt x="95456" y="34369"/>
                    </a:cubicBezTo>
                    <a:cubicBezTo>
                      <a:pt x="176418" y="60086"/>
                      <a:pt x="227853" y="124856"/>
                      <a:pt x="279288" y="185816"/>
                    </a:cubicBezTo>
                    <a:cubicBezTo>
                      <a:pt x="345963" y="263921"/>
                      <a:pt x="397398" y="353456"/>
                      <a:pt x="423116" y="455374"/>
                    </a:cubicBezTo>
                    <a:cubicBezTo>
                      <a:pt x="417401" y="523001"/>
                      <a:pt x="364061" y="552529"/>
                      <a:pt x="297386" y="522049"/>
                    </a:cubicBezTo>
                    <a:cubicBezTo>
                      <a:pt x="250713" y="501094"/>
                      <a:pt x="214518" y="464899"/>
                      <a:pt x="185943" y="422989"/>
                    </a:cubicBezTo>
                    <a:cubicBezTo>
                      <a:pt x="169751" y="399176"/>
                      <a:pt x="154511" y="376316"/>
                      <a:pt x="136413" y="353456"/>
                    </a:cubicBezTo>
                    <a:cubicBezTo>
                      <a:pt x="109743" y="310594"/>
                      <a:pt x="108791" y="260111"/>
                      <a:pt x="90693" y="215344"/>
                    </a:cubicBezTo>
                    <a:cubicBezTo>
                      <a:pt x="66881" y="155336"/>
                      <a:pt x="44973" y="94376"/>
                      <a:pt x="8778" y="41036"/>
                    </a:cubicBezTo>
                    <a:cubicBezTo>
                      <a:pt x="1158" y="30559"/>
                      <a:pt x="-5509" y="18176"/>
                      <a:pt x="6873" y="7699"/>
                    </a:cubicBezTo>
                    <a:cubicBezTo>
                      <a:pt x="13541" y="1031"/>
                      <a:pt x="23066" y="-5636"/>
                      <a:pt x="29733" y="7699"/>
                    </a:cubicBezTo>
                    <a:close/>
                  </a:path>
                </a:pathLst>
              </a:custGeom>
              <a:solidFill>
                <a:srgbClr val="9484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xmlns="" id="{8E3EE259-A4CA-4C7C-B576-9964218E6305}"/>
                  </a:ext>
                </a:extLst>
              </p:cNvPr>
              <p:cNvSpPr/>
              <p:nvPr/>
            </p:nvSpPr>
            <p:spPr>
              <a:xfrm>
                <a:off x="7071895" y="-3299572"/>
                <a:ext cx="461028" cy="522262"/>
              </a:xfrm>
              <a:custGeom>
                <a:avLst/>
                <a:gdLst>
                  <a:gd name="connsiteX0" fmla="*/ 30665 w 461028"/>
                  <a:gd name="connsiteY0" fmla="*/ 4316 h 522262"/>
                  <a:gd name="connsiteX1" fmla="*/ 441192 w 461028"/>
                  <a:gd name="connsiteY1" fmla="*/ 427226 h 522262"/>
                  <a:gd name="connsiteX2" fmla="*/ 459290 w 461028"/>
                  <a:gd name="connsiteY2" fmla="*/ 500568 h 522262"/>
                  <a:gd name="connsiteX3" fmla="*/ 433572 w 461028"/>
                  <a:gd name="connsiteY3" fmla="*/ 517713 h 522262"/>
                  <a:gd name="connsiteX4" fmla="*/ 324035 w 461028"/>
                  <a:gd name="connsiteY4" fmla="*/ 437703 h 522262"/>
                  <a:gd name="connsiteX5" fmla="*/ 261170 w 461028"/>
                  <a:gd name="connsiteY5" fmla="*/ 366266 h 522262"/>
                  <a:gd name="connsiteX6" fmla="*/ 104007 w 461028"/>
                  <a:gd name="connsiteY6" fmla="*/ 120521 h 522262"/>
                  <a:gd name="connsiteX7" fmla="*/ 11615 w 461028"/>
                  <a:gd name="connsiteY7" fmla="*/ 32891 h 522262"/>
                  <a:gd name="connsiteX8" fmla="*/ 3995 w 461028"/>
                  <a:gd name="connsiteY8" fmla="*/ 4316 h 522262"/>
                  <a:gd name="connsiteX9" fmla="*/ 30665 w 461028"/>
                  <a:gd name="connsiteY9" fmla="*/ 4316 h 52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028" h="522262">
                    <a:moveTo>
                      <a:pt x="30665" y="4316"/>
                    </a:moveTo>
                    <a:cubicBezTo>
                      <a:pt x="232595" y="81468"/>
                      <a:pt x="364040" y="228153"/>
                      <a:pt x="441192" y="427226"/>
                    </a:cubicBezTo>
                    <a:cubicBezTo>
                      <a:pt x="450717" y="451038"/>
                      <a:pt x="460242" y="473898"/>
                      <a:pt x="459290" y="500568"/>
                    </a:cubicBezTo>
                    <a:cubicBezTo>
                      <a:pt x="466910" y="530096"/>
                      <a:pt x="447860" y="522476"/>
                      <a:pt x="433572" y="517713"/>
                    </a:cubicBezTo>
                    <a:cubicBezTo>
                      <a:pt x="388805" y="502473"/>
                      <a:pt x="353562" y="472946"/>
                      <a:pt x="324035" y="437703"/>
                    </a:cubicBezTo>
                    <a:cubicBezTo>
                      <a:pt x="304032" y="412938"/>
                      <a:pt x="286887" y="386268"/>
                      <a:pt x="261170" y="366266"/>
                    </a:cubicBezTo>
                    <a:cubicBezTo>
                      <a:pt x="211640" y="282446"/>
                      <a:pt x="171635" y="192911"/>
                      <a:pt x="104007" y="120521"/>
                    </a:cubicBezTo>
                    <a:cubicBezTo>
                      <a:pt x="75432" y="89088"/>
                      <a:pt x="41142" y="63371"/>
                      <a:pt x="11615" y="32891"/>
                    </a:cubicBezTo>
                    <a:cubicBezTo>
                      <a:pt x="3995" y="25271"/>
                      <a:pt x="-5530" y="15746"/>
                      <a:pt x="3995" y="4316"/>
                    </a:cubicBezTo>
                    <a:cubicBezTo>
                      <a:pt x="10662" y="-2352"/>
                      <a:pt x="21140" y="-447"/>
                      <a:pt x="30665" y="4316"/>
                    </a:cubicBezTo>
                    <a:close/>
                  </a:path>
                </a:pathLst>
              </a:custGeom>
              <a:solidFill>
                <a:srgbClr val="9483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xmlns="" id="{C3CBDDF3-4E03-454D-9F4E-BB7F2854C455}"/>
                  </a:ext>
                </a:extLst>
              </p:cNvPr>
              <p:cNvSpPr/>
              <p:nvPr/>
            </p:nvSpPr>
            <p:spPr>
              <a:xfrm>
                <a:off x="7333211" y="-2940926"/>
                <a:ext cx="217023" cy="445791"/>
              </a:xfrm>
              <a:custGeom>
                <a:avLst/>
                <a:gdLst>
                  <a:gd name="connsiteX0" fmla="*/ 6521 w 217023"/>
                  <a:gd name="connsiteY0" fmla="*/ 0 h 445791"/>
                  <a:gd name="connsiteX1" fmla="*/ 122726 w 217023"/>
                  <a:gd name="connsiteY1" fmla="*/ 119063 h 445791"/>
                  <a:gd name="connsiteX2" fmla="*/ 198926 w 217023"/>
                  <a:gd name="connsiteY2" fmla="*/ 141922 h 445791"/>
                  <a:gd name="connsiteX3" fmla="*/ 216071 w 217023"/>
                  <a:gd name="connsiteY3" fmla="*/ 210502 h 445791"/>
                  <a:gd name="connsiteX4" fmla="*/ 217024 w 217023"/>
                  <a:gd name="connsiteY4" fmla="*/ 294323 h 445791"/>
                  <a:gd name="connsiteX5" fmla="*/ 198926 w 217023"/>
                  <a:gd name="connsiteY5" fmla="*/ 385763 h 445791"/>
                  <a:gd name="connsiteX6" fmla="*/ 108439 w 217023"/>
                  <a:gd name="connsiteY6" fmla="*/ 441007 h 445791"/>
                  <a:gd name="connsiteX7" fmla="*/ 104629 w 217023"/>
                  <a:gd name="connsiteY7" fmla="*/ 427673 h 445791"/>
                  <a:gd name="connsiteX8" fmla="*/ 51289 w 217023"/>
                  <a:gd name="connsiteY8" fmla="*/ 270510 h 445791"/>
                  <a:gd name="connsiteX9" fmla="*/ 8426 w 217023"/>
                  <a:gd name="connsiteY9" fmla="*/ 48577 h 445791"/>
                  <a:gd name="connsiteX10" fmla="*/ 6521 w 217023"/>
                  <a:gd name="connsiteY10" fmla="*/ 0 h 445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7023" h="445791">
                    <a:moveTo>
                      <a:pt x="6521" y="0"/>
                    </a:moveTo>
                    <a:cubicBezTo>
                      <a:pt x="55099" y="29527"/>
                      <a:pt x="74149" y="88582"/>
                      <a:pt x="122726" y="119063"/>
                    </a:cubicBezTo>
                    <a:cubicBezTo>
                      <a:pt x="145586" y="133350"/>
                      <a:pt x="166541" y="156210"/>
                      <a:pt x="198926" y="141922"/>
                    </a:cubicBezTo>
                    <a:cubicBezTo>
                      <a:pt x="217024" y="161925"/>
                      <a:pt x="198926" y="190500"/>
                      <a:pt x="216071" y="210502"/>
                    </a:cubicBezTo>
                    <a:cubicBezTo>
                      <a:pt x="216071" y="238125"/>
                      <a:pt x="216071" y="266700"/>
                      <a:pt x="217024" y="294323"/>
                    </a:cubicBezTo>
                    <a:cubicBezTo>
                      <a:pt x="211309" y="324803"/>
                      <a:pt x="204641" y="355282"/>
                      <a:pt x="198926" y="385763"/>
                    </a:cubicBezTo>
                    <a:cubicBezTo>
                      <a:pt x="190354" y="434340"/>
                      <a:pt x="155111" y="456248"/>
                      <a:pt x="108439" y="441007"/>
                    </a:cubicBezTo>
                    <a:cubicBezTo>
                      <a:pt x="105581" y="440055"/>
                      <a:pt x="105581" y="432435"/>
                      <a:pt x="104629" y="427673"/>
                    </a:cubicBezTo>
                    <a:cubicBezTo>
                      <a:pt x="50336" y="387667"/>
                      <a:pt x="46526" y="330517"/>
                      <a:pt x="51289" y="270510"/>
                    </a:cubicBezTo>
                    <a:cubicBezTo>
                      <a:pt x="56051" y="192405"/>
                      <a:pt x="28429" y="120967"/>
                      <a:pt x="8426" y="48577"/>
                    </a:cubicBezTo>
                    <a:cubicBezTo>
                      <a:pt x="3664" y="32385"/>
                      <a:pt x="-6814" y="17145"/>
                      <a:pt x="6521" y="0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xmlns="" id="{68D8B1F1-6A92-434E-81DD-D14BEBF16540}"/>
                  </a:ext>
                </a:extLst>
              </p:cNvPr>
              <p:cNvSpPr/>
              <p:nvPr/>
            </p:nvSpPr>
            <p:spPr>
              <a:xfrm>
                <a:off x="7014929" y="-3310536"/>
                <a:ext cx="383715" cy="732695"/>
              </a:xfrm>
              <a:custGeom>
                <a:avLst/>
                <a:gdLst>
                  <a:gd name="connsiteX0" fmla="*/ 324803 w 383715"/>
                  <a:gd name="connsiteY0" fmla="*/ 369610 h 732695"/>
                  <a:gd name="connsiteX1" fmla="*/ 369570 w 383715"/>
                  <a:gd name="connsiteY1" fmla="*/ 523915 h 732695"/>
                  <a:gd name="connsiteX2" fmla="*/ 382905 w 383715"/>
                  <a:gd name="connsiteY2" fmla="*/ 645835 h 732695"/>
                  <a:gd name="connsiteX3" fmla="*/ 378143 w 383715"/>
                  <a:gd name="connsiteY3" fmla="*/ 710605 h 732695"/>
                  <a:gd name="connsiteX4" fmla="*/ 362903 w 383715"/>
                  <a:gd name="connsiteY4" fmla="*/ 732513 h 732695"/>
                  <a:gd name="connsiteX5" fmla="*/ 352425 w 383715"/>
                  <a:gd name="connsiteY5" fmla="*/ 711558 h 732695"/>
                  <a:gd name="connsiteX6" fmla="*/ 320993 w 383715"/>
                  <a:gd name="connsiteY6" fmla="*/ 440095 h 732695"/>
                  <a:gd name="connsiteX7" fmla="*/ 316230 w 383715"/>
                  <a:gd name="connsiteY7" fmla="*/ 427713 h 732695"/>
                  <a:gd name="connsiteX8" fmla="*/ 0 w 383715"/>
                  <a:gd name="connsiteY8" fmla="*/ 9565 h 732695"/>
                  <a:gd name="connsiteX9" fmla="*/ 87630 w 383715"/>
                  <a:gd name="connsiteY9" fmla="*/ 16233 h 732695"/>
                  <a:gd name="connsiteX10" fmla="*/ 79058 w 383715"/>
                  <a:gd name="connsiteY10" fmla="*/ 39093 h 732695"/>
                  <a:gd name="connsiteX11" fmla="*/ 196215 w 383715"/>
                  <a:gd name="connsiteY11" fmla="*/ 155298 h 732695"/>
                  <a:gd name="connsiteX12" fmla="*/ 324803 w 383715"/>
                  <a:gd name="connsiteY12" fmla="*/ 369610 h 73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3715" h="732695">
                    <a:moveTo>
                      <a:pt x="324803" y="369610"/>
                    </a:moveTo>
                    <a:cubicBezTo>
                      <a:pt x="340043" y="421045"/>
                      <a:pt x="354330" y="472480"/>
                      <a:pt x="369570" y="523915"/>
                    </a:cubicBezTo>
                    <a:cubicBezTo>
                      <a:pt x="381000" y="563920"/>
                      <a:pt x="385763" y="603925"/>
                      <a:pt x="382905" y="645835"/>
                    </a:cubicBezTo>
                    <a:cubicBezTo>
                      <a:pt x="373380" y="666790"/>
                      <a:pt x="380048" y="688698"/>
                      <a:pt x="378143" y="710605"/>
                    </a:cubicBezTo>
                    <a:cubicBezTo>
                      <a:pt x="377190" y="721083"/>
                      <a:pt x="381000" y="734418"/>
                      <a:pt x="362903" y="732513"/>
                    </a:cubicBezTo>
                    <a:cubicBezTo>
                      <a:pt x="357188" y="726798"/>
                      <a:pt x="352425" y="719178"/>
                      <a:pt x="352425" y="711558"/>
                    </a:cubicBezTo>
                    <a:cubicBezTo>
                      <a:pt x="359093" y="619165"/>
                      <a:pt x="319088" y="531535"/>
                      <a:pt x="320993" y="440095"/>
                    </a:cubicBezTo>
                    <a:cubicBezTo>
                      <a:pt x="320993" y="435333"/>
                      <a:pt x="319088" y="431523"/>
                      <a:pt x="316230" y="427713"/>
                    </a:cubicBezTo>
                    <a:cubicBezTo>
                      <a:pt x="259080" y="252453"/>
                      <a:pt x="151448" y="114340"/>
                      <a:pt x="0" y="9565"/>
                    </a:cubicBezTo>
                    <a:cubicBezTo>
                      <a:pt x="30480" y="-2817"/>
                      <a:pt x="60008" y="-5675"/>
                      <a:pt x="87630" y="16233"/>
                    </a:cubicBezTo>
                    <a:cubicBezTo>
                      <a:pt x="61913" y="15280"/>
                      <a:pt x="58102" y="23853"/>
                      <a:pt x="79058" y="39093"/>
                    </a:cubicBezTo>
                    <a:cubicBezTo>
                      <a:pt x="122873" y="73383"/>
                      <a:pt x="161925" y="112435"/>
                      <a:pt x="196215" y="155298"/>
                    </a:cubicBezTo>
                    <a:cubicBezTo>
                      <a:pt x="249555" y="221020"/>
                      <a:pt x="285750" y="296268"/>
                      <a:pt x="324803" y="369610"/>
                    </a:cubicBezTo>
                    <a:close/>
                  </a:path>
                </a:pathLst>
              </a:custGeom>
              <a:solidFill>
                <a:srgbClr val="5040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xmlns="" id="{3439A4CA-ADA5-4186-BBBE-BE47EFF89C7A}"/>
                  </a:ext>
                </a:extLst>
              </p:cNvPr>
              <p:cNvSpPr/>
              <p:nvPr/>
            </p:nvSpPr>
            <p:spPr>
              <a:xfrm>
                <a:off x="6891104" y="-3341199"/>
                <a:ext cx="207386" cy="584671"/>
              </a:xfrm>
              <a:custGeom>
                <a:avLst/>
                <a:gdLst>
                  <a:gd name="connsiteX0" fmla="*/ 58102 w 207386"/>
                  <a:gd name="connsiteY0" fmla="*/ 12606 h 584671"/>
                  <a:gd name="connsiteX1" fmla="*/ 40958 w 207386"/>
                  <a:gd name="connsiteY1" fmla="*/ 31656 h 584671"/>
                  <a:gd name="connsiteX2" fmla="*/ 173355 w 207386"/>
                  <a:gd name="connsiteY2" fmla="*/ 351696 h 584671"/>
                  <a:gd name="connsiteX3" fmla="*/ 197168 w 207386"/>
                  <a:gd name="connsiteY3" fmla="*/ 578391 h 584671"/>
                  <a:gd name="connsiteX4" fmla="*/ 174308 w 207386"/>
                  <a:gd name="connsiteY4" fmla="*/ 583153 h 584671"/>
                  <a:gd name="connsiteX5" fmla="*/ 160020 w 207386"/>
                  <a:gd name="connsiteY5" fmla="*/ 544101 h 584671"/>
                  <a:gd name="connsiteX6" fmla="*/ 98108 w 207386"/>
                  <a:gd name="connsiteY6" fmla="*/ 198343 h 584671"/>
                  <a:gd name="connsiteX7" fmla="*/ 0 w 207386"/>
                  <a:gd name="connsiteY7" fmla="*/ 9748 h 584671"/>
                  <a:gd name="connsiteX8" fmla="*/ 58102 w 207386"/>
                  <a:gd name="connsiteY8" fmla="*/ 12606 h 584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386" h="584671">
                    <a:moveTo>
                      <a:pt x="58102" y="12606"/>
                    </a:moveTo>
                    <a:cubicBezTo>
                      <a:pt x="43815" y="11653"/>
                      <a:pt x="28575" y="13558"/>
                      <a:pt x="40958" y="31656"/>
                    </a:cubicBezTo>
                    <a:cubicBezTo>
                      <a:pt x="108585" y="128811"/>
                      <a:pt x="137160" y="241206"/>
                      <a:pt x="173355" y="351696"/>
                    </a:cubicBezTo>
                    <a:cubicBezTo>
                      <a:pt x="199073" y="425038"/>
                      <a:pt x="220980" y="499333"/>
                      <a:pt x="197168" y="578391"/>
                    </a:cubicBezTo>
                    <a:cubicBezTo>
                      <a:pt x="190500" y="585058"/>
                      <a:pt x="182880" y="586011"/>
                      <a:pt x="174308" y="583153"/>
                    </a:cubicBezTo>
                    <a:cubicBezTo>
                      <a:pt x="162877" y="572676"/>
                      <a:pt x="161925" y="558388"/>
                      <a:pt x="160020" y="544101"/>
                    </a:cubicBezTo>
                    <a:cubicBezTo>
                      <a:pt x="149543" y="426943"/>
                      <a:pt x="125730" y="312643"/>
                      <a:pt x="98108" y="198343"/>
                    </a:cubicBezTo>
                    <a:cubicBezTo>
                      <a:pt x="76200" y="129763"/>
                      <a:pt x="40005" y="68803"/>
                      <a:pt x="0" y="9748"/>
                    </a:cubicBezTo>
                    <a:cubicBezTo>
                      <a:pt x="19050" y="11653"/>
                      <a:pt x="40005" y="-15017"/>
                      <a:pt x="58102" y="12606"/>
                    </a:cubicBezTo>
                    <a:close/>
                  </a:path>
                </a:pathLst>
              </a:custGeom>
              <a:solidFill>
                <a:srgbClr val="4B3C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xmlns="" id="{1FCEFCDC-B48A-447A-827A-6CCF654AD36C}"/>
                  </a:ext>
                </a:extLst>
              </p:cNvPr>
              <p:cNvSpPr/>
              <p:nvPr/>
            </p:nvSpPr>
            <p:spPr>
              <a:xfrm>
                <a:off x="6731085" y="-3342167"/>
                <a:ext cx="50482" cy="8810"/>
              </a:xfrm>
              <a:custGeom>
                <a:avLst/>
                <a:gdLst>
                  <a:gd name="connsiteX0" fmla="*/ 50482 w 50482"/>
                  <a:gd name="connsiteY0" fmla="*/ 1191 h 8810"/>
                  <a:gd name="connsiteX1" fmla="*/ 0 w 50482"/>
                  <a:gd name="connsiteY1" fmla="*/ 8811 h 8810"/>
                  <a:gd name="connsiteX2" fmla="*/ 50482 w 50482"/>
                  <a:gd name="connsiteY2" fmla="*/ 1191 h 8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82" h="8810">
                    <a:moveTo>
                      <a:pt x="50482" y="1191"/>
                    </a:moveTo>
                    <a:cubicBezTo>
                      <a:pt x="35242" y="11668"/>
                      <a:pt x="17145" y="7858"/>
                      <a:pt x="0" y="8811"/>
                    </a:cubicBezTo>
                    <a:cubicBezTo>
                      <a:pt x="15240" y="-5477"/>
                      <a:pt x="33338" y="2143"/>
                      <a:pt x="50482" y="1191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xmlns="" id="{78C01B1E-E6C0-4D15-B5BC-9678C73E701C}"/>
                  </a:ext>
                </a:extLst>
              </p:cNvPr>
              <p:cNvSpPr/>
              <p:nvPr/>
            </p:nvSpPr>
            <p:spPr>
              <a:xfrm>
                <a:off x="6251977" y="-3322878"/>
                <a:ext cx="437197" cy="544339"/>
              </a:xfrm>
              <a:custGeom>
                <a:avLst/>
                <a:gdLst>
                  <a:gd name="connsiteX0" fmla="*/ 260033 w 437197"/>
                  <a:gd name="connsiteY0" fmla="*/ 68580 h 544339"/>
                  <a:gd name="connsiteX1" fmla="*/ 392430 w 437197"/>
                  <a:gd name="connsiteY1" fmla="*/ 0 h 544339"/>
                  <a:gd name="connsiteX2" fmla="*/ 437198 w 437197"/>
                  <a:gd name="connsiteY2" fmla="*/ 6667 h 544339"/>
                  <a:gd name="connsiteX3" fmla="*/ 260033 w 437197"/>
                  <a:gd name="connsiteY3" fmla="*/ 324803 h 544339"/>
                  <a:gd name="connsiteX4" fmla="*/ 240030 w 437197"/>
                  <a:gd name="connsiteY4" fmla="*/ 381953 h 544339"/>
                  <a:gd name="connsiteX5" fmla="*/ 240030 w 437197"/>
                  <a:gd name="connsiteY5" fmla="*/ 381953 h 544339"/>
                  <a:gd name="connsiteX6" fmla="*/ 160020 w 437197"/>
                  <a:gd name="connsiteY6" fmla="*/ 504825 h 544339"/>
                  <a:gd name="connsiteX7" fmla="*/ 53340 w 437197"/>
                  <a:gd name="connsiteY7" fmla="*/ 541973 h 544339"/>
                  <a:gd name="connsiteX8" fmla="*/ 1905 w 437197"/>
                  <a:gd name="connsiteY8" fmla="*/ 460057 h 544339"/>
                  <a:gd name="connsiteX9" fmla="*/ 0 w 437197"/>
                  <a:gd name="connsiteY9" fmla="*/ 441007 h 544339"/>
                  <a:gd name="connsiteX10" fmla="*/ 124777 w 437197"/>
                  <a:gd name="connsiteY10" fmla="*/ 180975 h 544339"/>
                  <a:gd name="connsiteX11" fmla="*/ 173355 w 437197"/>
                  <a:gd name="connsiteY11" fmla="*/ 129540 h 544339"/>
                  <a:gd name="connsiteX12" fmla="*/ 259080 w 437197"/>
                  <a:gd name="connsiteY12" fmla="*/ 77152 h 544339"/>
                  <a:gd name="connsiteX13" fmla="*/ 260033 w 437197"/>
                  <a:gd name="connsiteY13" fmla="*/ 68580 h 54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7197" h="544339">
                    <a:moveTo>
                      <a:pt x="260033" y="68580"/>
                    </a:moveTo>
                    <a:cubicBezTo>
                      <a:pt x="303848" y="44768"/>
                      <a:pt x="344805" y="15240"/>
                      <a:pt x="392430" y="0"/>
                    </a:cubicBezTo>
                    <a:cubicBezTo>
                      <a:pt x="405765" y="2857"/>
                      <a:pt x="420053" y="-4763"/>
                      <a:pt x="437198" y="6667"/>
                    </a:cubicBezTo>
                    <a:cubicBezTo>
                      <a:pt x="359093" y="102870"/>
                      <a:pt x="301943" y="209550"/>
                      <a:pt x="260033" y="324803"/>
                    </a:cubicBezTo>
                    <a:cubicBezTo>
                      <a:pt x="247650" y="341948"/>
                      <a:pt x="247650" y="362903"/>
                      <a:pt x="240030" y="381953"/>
                    </a:cubicBezTo>
                    <a:lnTo>
                      <a:pt x="240030" y="381953"/>
                    </a:lnTo>
                    <a:cubicBezTo>
                      <a:pt x="213360" y="422910"/>
                      <a:pt x="196215" y="469582"/>
                      <a:pt x="160020" y="504825"/>
                    </a:cubicBezTo>
                    <a:cubicBezTo>
                      <a:pt x="128588" y="535305"/>
                      <a:pt x="95250" y="550545"/>
                      <a:pt x="53340" y="541973"/>
                    </a:cubicBezTo>
                    <a:cubicBezTo>
                      <a:pt x="8572" y="532448"/>
                      <a:pt x="9525" y="493395"/>
                      <a:pt x="1905" y="460057"/>
                    </a:cubicBezTo>
                    <a:cubicBezTo>
                      <a:pt x="0" y="454343"/>
                      <a:pt x="0" y="447675"/>
                      <a:pt x="0" y="441007"/>
                    </a:cubicBezTo>
                    <a:cubicBezTo>
                      <a:pt x="10478" y="339090"/>
                      <a:pt x="64770" y="258128"/>
                      <a:pt x="124777" y="180975"/>
                    </a:cubicBezTo>
                    <a:cubicBezTo>
                      <a:pt x="139065" y="162878"/>
                      <a:pt x="157163" y="146685"/>
                      <a:pt x="173355" y="129540"/>
                    </a:cubicBezTo>
                    <a:cubicBezTo>
                      <a:pt x="200025" y="109537"/>
                      <a:pt x="225743" y="87630"/>
                      <a:pt x="259080" y="77152"/>
                    </a:cubicBezTo>
                    <a:cubicBezTo>
                      <a:pt x="260033" y="73343"/>
                      <a:pt x="260985" y="71438"/>
                      <a:pt x="260033" y="68580"/>
                    </a:cubicBezTo>
                    <a:close/>
                  </a:path>
                </a:pathLst>
              </a:custGeom>
              <a:solidFill>
                <a:srgbClr val="9483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xmlns="" id="{27F892AF-331F-42F0-88E0-FF3ECB3197C5}"/>
                  </a:ext>
                </a:extLst>
              </p:cNvPr>
              <p:cNvSpPr/>
              <p:nvPr/>
            </p:nvSpPr>
            <p:spPr>
              <a:xfrm>
                <a:off x="6119579" y="-2814799"/>
                <a:ext cx="122872" cy="302735"/>
              </a:xfrm>
              <a:custGeom>
                <a:avLst/>
                <a:gdLst>
                  <a:gd name="connsiteX0" fmla="*/ 20955 w 122872"/>
                  <a:gd name="connsiteY0" fmla="*/ 292973 h 302735"/>
                  <a:gd name="connsiteX1" fmla="*/ 0 w 122872"/>
                  <a:gd name="connsiteY1" fmla="*/ 245348 h 302735"/>
                  <a:gd name="connsiteX2" fmla="*/ 1905 w 122872"/>
                  <a:gd name="connsiteY2" fmla="*/ 234870 h 302735"/>
                  <a:gd name="connsiteX3" fmla="*/ 11430 w 122872"/>
                  <a:gd name="connsiteY3" fmla="*/ 73898 h 302735"/>
                  <a:gd name="connsiteX4" fmla="*/ 54293 w 122872"/>
                  <a:gd name="connsiteY4" fmla="*/ 20558 h 302735"/>
                  <a:gd name="connsiteX5" fmla="*/ 102870 w 122872"/>
                  <a:gd name="connsiteY5" fmla="*/ 10080 h 302735"/>
                  <a:gd name="connsiteX6" fmla="*/ 111442 w 122872"/>
                  <a:gd name="connsiteY6" fmla="*/ 51038 h 302735"/>
                  <a:gd name="connsiteX7" fmla="*/ 122873 w 122872"/>
                  <a:gd name="connsiteY7" fmla="*/ 231060 h 302735"/>
                  <a:gd name="connsiteX8" fmla="*/ 71438 w 122872"/>
                  <a:gd name="connsiteY8" fmla="*/ 291068 h 302735"/>
                  <a:gd name="connsiteX9" fmla="*/ 20955 w 122872"/>
                  <a:gd name="connsiteY9" fmla="*/ 292973 h 30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72" h="302735">
                    <a:moveTo>
                      <a:pt x="20955" y="292973"/>
                    </a:moveTo>
                    <a:cubicBezTo>
                      <a:pt x="6668" y="280590"/>
                      <a:pt x="2858" y="263445"/>
                      <a:pt x="0" y="245348"/>
                    </a:cubicBezTo>
                    <a:cubicBezTo>
                      <a:pt x="952" y="241538"/>
                      <a:pt x="1905" y="237728"/>
                      <a:pt x="1905" y="234870"/>
                    </a:cubicBezTo>
                    <a:cubicBezTo>
                      <a:pt x="7620" y="181530"/>
                      <a:pt x="-10477" y="127238"/>
                      <a:pt x="11430" y="73898"/>
                    </a:cubicBezTo>
                    <a:cubicBezTo>
                      <a:pt x="25718" y="55800"/>
                      <a:pt x="41910" y="40560"/>
                      <a:pt x="54293" y="20558"/>
                    </a:cubicBezTo>
                    <a:cubicBezTo>
                      <a:pt x="65723" y="1508"/>
                      <a:pt x="81915" y="-8970"/>
                      <a:pt x="102870" y="10080"/>
                    </a:cubicBezTo>
                    <a:cubicBezTo>
                      <a:pt x="110490" y="22463"/>
                      <a:pt x="111442" y="36750"/>
                      <a:pt x="111442" y="51038"/>
                    </a:cubicBezTo>
                    <a:cubicBezTo>
                      <a:pt x="108585" y="111998"/>
                      <a:pt x="113348" y="172005"/>
                      <a:pt x="122873" y="231060"/>
                    </a:cubicBezTo>
                    <a:cubicBezTo>
                      <a:pt x="112395" y="255825"/>
                      <a:pt x="87630" y="271065"/>
                      <a:pt x="71438" y="291068"/>
                    </a:cubicBezTo>
                    <a:cubicBezTo>
                      <a:pt x="58103" y="307260"/>
                      <a:pt x="38100" y="305355"/>
                      <a:pt x="20955" y="292973"/>
                    </a:cubicBezTo>
                    <a:close/>
                  </a:path>
                </a:pathLst>
              </a:custGeom>
              <a:solidFill>
                <a:srgbClr val="806F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xmlns="" id="{9D4179CD-832F-43F7-89B6-2B1775A4CECC}"/>
                  </a:ext>
                </a:extLst>
              </p:cNvPr>
              <p:cNvSpPr/>
              <p:nvPr/>
            </p:nvSpPr>
            <p:spPr>
              <a:xfrm>
                <a:off x="6108925" y="-3234561"/>
                <a:ext cx="347581" cy="653679"/>
              </a:xfrm>
              <a:custGeom>
                <a:avLst/>
                <a:gdLst>
                  <a:gd name="connsiteX0" fmla="*/ 31609 w 347581"/>
                  <a:gd name="connsiteY0" fmla="*/ 492707 h 653679"/>
                  <a:gd name="connsiteX1" fmla="*/ 22084 w 347581"/>
                  <a:gd name="connsiteY1" fmla="*/ 605102 h 653679"/>
                  <a:gd name="connsiteX2" fmla="*/ 13512 w 347581"/>
                  <a:gd name="connsiteY2" fmla="*/ 653680 h 653679"/>
                  <a:gd name="connsiteX3" fmla="*/ 111619 w 347581"/>
                  <a:gd name="connsiteY3" fmla="*/ 209815 h 653679"/>
                  <a:gd name="connsiteX4" fmla="*/ 327837 w 347581"/>
                  <a:gd name="connsiteY4" fmla="*/ 265 h 653679"/>
                  <a:gd name="connsiteX5" fmla="*/ 344982 w 347581"/>
                  <a:gd name="connsiteY5" fmla="*/ 14552 h 653679"/>
                  <a:gd name="connsiteX6" fmla="*/ 323074 w 347581"/>
                  <a:gd name="connsiteY6" fmla="*/ 38365 h 653679"/>
                  <a:gd name="connsiteX7" fmla="*/ 237349 w 347581"/>
                  <a:gd name="connsiteY7" fmla="*/ 123137 h 653679"/>
                  <a:gd name="connsiteX8" fmla="*/ 46849 w 347581"/>
                  <a:gd name="connsiteY8" fmla="*/ 448892 h 653679"/>
                  <a:gd name="connsiteX9" fmla="*/ 31609 w 347581"/>
                  <a:gd name="connsiteY9" fmla="*/ 492707 h 65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581" h="653679">
                    <a:moveTo>
                      <a:pt x="31609" y="492707"/>
                    </a:moveTo>
                    <a:cubicBezTo>
                      <a:pt x="18274" y="528902"/>
                      <a:pt x="23037" y="567002"/>
                      <a:pt x="22084" y="605102"/>
                    </a:cubicBezTo>
                    <a:cubicBezTo>
                      <a:pt x="21132" y="621295"/>
                      <a:pt x="28752" y="640345"/>
                      <a:pt x="13512" y="653680"/>
                    </a:cubicBezTo>
                    <a:cubicBezTo>
                      <a:pt x="-25541" y="489850"/>
                      <a:pt x="23989" y="345070"/>
                      <a:pt x="111619" y="209815"/>
                    </a:cubicBezTo>
                    <a:cubicBezTo>
                      <a:pt x="167817" y="123137"/>
                      <a:pt x="243064" y="57415"/>
                      <a:pt x="327837" y="265"/>
                    </a:cubicBezTo>
                    <a:cubicBezTo>
                      <a:pt x="347839" y="-688"/>
                      <a:pt x="350697" y="265"/>
                      <a:pt x="344982" y="14552"/>
                    </a:cubicBezTo>
                    <a:cubicBezTo>
                      <a:pt x="340219" y="25030"/>
                      <a:pt x="331647" y="31697"/>
                      <a:pt x="323074" y="38365"/>
                    </a:cubicBezTo>
                    <a:cubicBezTo>
                      <a:pt x="291642" y="64082"/>
                      <a:pt x="264019" y="93610"/>
                      <a:pt x="237349" y="123137"/>
                    </a:cubicBezTo>
                    <a:cubicBezTo>
                      <a:pt x="133527" y="208862"/>
                      <a:pt x="81139" y="323162"/>
                      <a:pt x="46849" y="448892"/>
                    </a:cubicBezTo>
                    <a:cubicBezTo>
                      <a:pt x="43039" y="464132"/>
                      <a:pt x="41134" y="479372"/>
                      <a:pt x="31609" y="492707"/>
                    </a:cubicBezTo>
                    <a:close/>
                  </a:path>
                </a:pathLst>
              </a:custGeom>
              <a:solidFill>
                <a:srgbClr val="B4A7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xmlns="" id="{EB2E2891-F158-460D-92F7-5DD3944DF549}"/>
                  </a:ext>
                </a:extLst>
              </p:cNvPr>
              <p:cNvSpPr/>
              <p:nvPr/>
            </p:nvSpPr>
            <p:spPr>
              <a:xfrm>
                <a:off x="6423427" y="-3260206"/>
                <a:ext cx="87630" cy="71629"/>
              </a:xfrm>
              <a:custGeom>
                <a:avLst/>
                <a:gdLst>
                  <a:gd name="connsiteX0" fmla="*/ 0 w 87630"/>
                  <a:gd name="connsiteY0" fmla="*/ 59247 h 71629"/>
                  <a:gd name="connsiteX1" fmla="*/ 22860 w 87630"/>
                  <a:gd name="connsiteY1" fmla="*/ 35435 h 71629"/>
                  <a:gd name="connsiteX2" fmla="*/ 13335 w 87630"/>
                  <a:gd name="connsiteY2" fmla="*/ 24957 h 71629"/>
                  <a:gd name="connsiteX3" fmla="*/ 87630 w 87630"/>
                  <a:gd name="connsiteY3" fmla="*/ 12575 h 71629"/>
                  <a:gd name="connsiteX4" fmla="*/ 13335 w 87630"/>
                  <a:gd name="connsiteY4" fmla="*/ 71630 h 71629"/>
                  <a:gd name="connsiteX5" fmla="*/ 0 w 87630"/>
                  <a:gd name="connsiteY5" fmla="*/ 59247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630" h="71629">
                    <a:moveTo>
                      <a:pt x="0" y="59247"/>
                    </a:moveTo>
                    <a:cubicBezTo>
                      <a:pt x="7620" y="51627"/>
                      <a:pt x="16193" y="44960"/>
                      <a:pt x="22860" y="35435"/>
                    </a:cubicBezTo>
                    <a:cubicBezTo>
                      <a:pt x="32385" y="22100"/>
                      <a:pt x="20002" y="25910"/>
                      <a:pt x="13335" y="24957"/>
                    </a:cubicBezTo>
                    <a:cubicBezTo>
                      <a:pt x="35243" y="2097"/>
                      <a:pt x="58102" y="-11238"/>
                      <a:pt x="87630" y="12575"/>
                    </a:cubicBezTo>
                    <a:cubicBezTo>
                      <a:pt x="62865" y="32577"/>
                      <a:pt x="38100" y="51627"/>
                      <a:pt x="13335" y="71630"/>
                    </a:cubicBezTo>
                    <a:cubicBezTo>
                      <a:pt x="8573" y="67820"/>
                      <a:pt x="1905" y="66867"/>
                      <a:pt x="0" y="59247"/>
                    </a:cubicBezTo>
                    <a:close/>
                  </a:path>
                </a:pathLst>
              </a:custGeom>
              <a:solidFill>
                <a:srgbClr val="6053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xmlns="" id="{72E39E17-3080-49CF-AD30-47A35964D3FA}"/>
                  </a:ext>
                </a:extLst>
              </p:cNvPr>
              <p:cNvSpPr/>
              <p:nvPr/>
            </p:nvSpPr>
            <p:spPr>
              <a:xfrm>
                <a:off x="6087071" y="-2750426"/>
                <a:ext cx="16438" cy="132397"/>
              </a:xfrm>
              <a:custGeom>
                <a:avLst/>
                <a:gdLst>
                  <a:gd name="connsiteX0" fmla="*/ 6791 w 16438"/>
                  <a:gd name="connsiteY0" fmla="*/ 132398 h 132397"/>
                  <a:gd name="connsiteX1" fmla="*/ 6791 w 16438"/>
                  <a:gd name="connsiteY1" fmla="*/ 0 h 132397"/>
                  <a:gd name="connsiteX2" fmla="*/ 6791 w 16438"/>
                  <a:gd name="connsiteY2" fmla="*/ 132398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38" h="132397">
                    <a:moveTo>
                      <a:pt x="6791" y="132398"/>
                    </a:moveTo>
                    <a:cubicBezTo>
                      <a:pt x="-1781" y="88582"/>
                      <a:pt x="-2734" y="43815"/>
                      <a:pt x="6791" y="0"/>
                    </a:cubicBezTo>
                    <a:cubicBezTo>
                      <a:pt x="20126" y="43815"/>
                      <a:pt x="19174" y="87630"/>
                      <a:pt x="6791" y="132398"/>
                    </a:cubicBezTo>
                    <a:close/>
                  </a:path>
                </a:pathLst>
              </a:custGeom>
              <a:solidFill>
                <a:srgbClr val="312C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xmlns="" id="{53B42ED0-807E-464D-B996-8B96D7BAA0D2}"/>
                  </a:ext>
                </a:extLst>
              </p:cNvPr>
              <p:cNvSpPr/>
              <p:nvPr/>
            </p:nvSpPr>
            <p:spPr>
              <a:xfrm>
                <a:off x="6918238" y="-1275956"/>
                <a:ext cx="170033" cy="103728"/>
              </a:xfrm>
              <a:custGeom>
                <a:avLst/>
                <a:gdLst>
                  <a:gd name="connsiteX0" fmla="*/ 170034 w 170033"/>
                  <a:gd name="connsiteY0" fmla="*/ 0 h 103728"/>
                  <a:gd name="connsiteX1" fmla="*/ 155746 w 170033"/>
                  <a:gd name="connsiteY1" fmla="*/ 37148 h 103728"/>
                  <a:gd name="connsiteX2" fmla="*/ 18586 w 170033"/>
                  <a:gd name="connsiteY2" fmla="*/ 94298 h 103728"/>
                  <a:gd name="connsiteX3" fmla="*/ 1441 w 170033"/>
                  <a:gd name="connsiteY3" fmla="*/ 26670 h 103728"/>
                  <a:gd name="connsiteX4" fmla="*/ 29064 w 170033"/>
                  <a:gd name="connsiteY4" fmla="*/ 12383 h 103728"/>
                  <a:gd name="connsiteX5" fmla="*/ 170034 w 170033"/>
                  <a:gd name="connsiteY5" fmla="*/ 0 h 10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033" h="103728">
                    <a:moveTo>
                      <a:pt x="170034" y="0"/>
                    </a:moveTo>
                    <a:cubicBezTo>
                      <a:pt x="163366" y="17145"/>
                      <a:pt x="160509" y="27623"/>
                      <a:pt x="155746" y="37148"/>
                    </a:cubicBezTo>
                    <a:cubicBezTo>
                      <a:pt x="131934" y="93345"/>
                      <a:pt x="73831" y="119063"/>
                      <a:pt x="18586" y="94298"/>
                    </a:cubicBezTo>
                    <a:cubicBezTo>
                      <a:pt x="-12846" y="80963"/>
                      <a:pt x="6204" y="49530"/>
                      <a:pt x="1441" y="26670"/>
                    </a:cubicBezTo>
                    <a:cubicBezTo>
                      <a:pt x="-2369" y="7620"/>
                      <a:pt x="17634" y="11430"/>
                      <a:pt x="29064" y="12383"/>
                    </a:cubicBezTo>
                    <a:cubicBezTo>
                      <a:pt x="74784" y="17145"/>
                      <a:pt x="118599" y="1905"/>
                      <a:pt x="170034" y="0"/>
                    </a:cubicBezTo>
                    <a:close/>
                  </a:path>
                </a:pathLst>
              </a:custGeom>
              <a:solidFill>
                <a:srgbClr val="F0EB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xmlns="" id="{98EA21B8-22CD-432C-B5A7-3C318D85154A}"/>
                  </a:ext>
                </a:extLst>
              </p:cNvPr>
              <p:cNvSpPr/>
              <p:nvPr/>
            </p:nvSpPr>
            <p:spPr>
              <a:xfrm>
                <a:off x="6946604" y="-1349298"/>
                <a:ext cx="159880" cy="57749"/>
              </a:xfrm>
              <a:custGeom>
                <a:avLst/>
                <a:gdLst>
                  <a:gd name="connsiteX0" fmla="*/ 70231 w 159880"/>
                  <a:gd name="connsiteY0" fmla="*/ 17145 h 57749"/>
                  <a:gd name="connsiteX1" fmla="*/ 154051 w 159880"/>
                  <a:gd name="connsiteY1" fmla="*/ 0 h 57749"/>
                  <a:gd name="connsiteX2" fmla="*/ 132143 w 159880"/>
                  <a:gd name="connsiteY2" fmla="*/ 43815 h 57749"/>
                  <a:gd name="connsiteX3" fmla="*/ 3556 w 159880"/>
                  <a:gd name="connsiteY3" fmla="*/ 55245 h 57749"/>
                  <a:gd name="connsiteX4" fmla="*/ 25463 w 159880"/>
                  <a:gd name="connsiteY4" fmla="*/ 21908 h 57749"/>
                  <a:gd name="connsiteX5" fmla="*/ 70231 w 159880"/>
                  <a:gd name="connsiteY5" fmla="*/ 17145 h 57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7749">
                    <a:moveTo>
                      <a:pt x="70231" y="17145"/>
                    </a:moveTo>
                    <a:cubicBezTo>
                      <a:pt x="97853" y="11430"/>
                      <a:pt x="125476" y="5715"/>
                      <a:pt x="154051" y="0"/>
                    </a:cubicBezTo>
                    <a:cubicBezTo>
                      <a:pt x="167386" y="24765"/>
                      <a:pt x="156908" y="38100"/>
                      <a:pt x="132143" y="43815"/>
                    </a:cubicBezTo>
                    <a:cubicBezTo>
                      <a:pt x="90233" y="54292"/>
                      <a:pt x="47371" y="61913"/>
                      <a:pt x="3556" y="55245"/>
                    </a:cubicBezTo>
                    <a:cubicBezTo>
                      <a:pt x="-6922" y="32385"/>
                      <a:pt x="7366" y="25717"/>
                      <a:pt x="25463" y="21908"/>
                    </a:cubicBezTo>
                    <a:cubicBezTo>
                      <a:pt x="40703" y="20003"/>
                      <a:pt x="56896" y="27622"/>
                      <a:pt x="70231" y="17145"/>
                    </a:cubicBezTo>
                    <a:close/>
                  </a:path>
                </a:pathLst>
              </a:custGeom>
              <a:solidFill>
                <a:srgbClr val="E4D6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xmlns="" id="{E9375079-3FCB-4AEC-9855-E80CFCE42B23}"/>
                  </a:ext>
                </a:extLst>
              </p:cNvPr>
              <p:cNvSpPr/>
              <p:nvPr/>
            </p:nvSpPr>
            <p:spPr>
              <a:xfrm>
                <a:off x="6905392" y="-1332153"/>
                <a:ext cx="111442" cy="40613"/>
              </a:xfrm>
              <a:custGeom>
                <a:avLst/>
                <a:gdLst>
                  <a:gd name="connsiteX0" fmla="*/ 111443 w 111442"/>
                  <a:gd name="connsiteY0" fmla="*/ 0 h 40613"/>
                  <a:gd name="connsiteX1" fmla="*/ 44768 w 111442"/>
                  <a:gd name="connsiteY1" fmla="*/ 39052 h 40613"/>
                  <a:gd name="connsiteX2" fmla="*/ 0 w 111442"/>
                  <a:gd name="connsiteY2" fmla="*/ 3810 h 40613"/>
                  <a:gd name="connsiteX3" fmla="*/ 111443 w 111442"/>
                  <a:gd name="connsiteY3" fmla="*/ 0 h 4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" h="40613">
                    <a:moveTo>
                      <a:pt x="111443" y="0"/>
                    </a:moveTo>
                    <a:cubicBezTo>
                      <a:pt x="94298" y="21908"/>
                      <a:pt x="47625" y="-6667"/>
                      <a:pt x="44768" y="39052"/>
                    </a:cubicBezTo>
                    <a:cubicBezTo>
                      <a:pt x="14288" y="45720"/>
                      <a:pt x="2858" y="30480"/>
                      <a:pt x="0" y="3810"/>
                    </a:cubicBezTo>
                    <a:cubicBezTo>
                      <a:pt x="37148" y="1905"/>
                      <a:pt x="74295" y="952"/>
                      <a:pt x="111443" y="0"/>
                    </a:cubicBezTo>
                    <a:close/>
                  </a:path>
                </a:pathLst>
              </a:custGeom>
              <a:solidFill>
                <a:srgbClr val="D1BB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xmlns="" id="{E688B1C6-E94B-49BB-85D3-4827ADBFD7B1}"/>
                  </a:ext>
                </a:extLst>
              </p:cNvPr>
              <p:cNvSpPr/>
              <p:nvPr/>
            </p:nvSpPr>
            <p:spPr>
              <a:xfrm>
                <a:off x="6536775" y="-1569326"/>
                <a:ext cx="481012" cy="91234"/>
              </a:xfrm>
              <a:custGeom>
                <a:avLst/>
                <a:gdLst>
                  <a:gd name="connsiteX0" fmla="*/ 89535 w 481012"/>
                  <a:gd name="connsiteY0" fmla="*/ 26670 h 91234"/>
                  <a:gd name="connsiteX1" fmla="*/ 441007 w 481012"/>
                  <a:gd name="connsiteY1" fmla="*/ 37148 h 91234"/>
                  <a:gd name="connsiteX2" fmla="*/ 481013 w 481012"/>
                  <a:gd name="connsiteY2" fmla="*/ 48578 h 91234"/>
                  <a:gd name="connsiteX3" fmla="*/ 446723 w 481012"/>
                  <a:gd name="connsiteY3" fmla="*/ 77153 h 91234"/>
                  <a:gd name="connsiteX4" fmla="*/ 350520 w 481012"/>
                  <a:gd name="connsiteY4" fmla="*/ 90488 h 91234"/>
                  <a:gd name="connsiteX5" fmla="*/ 180975 w 481012"/>
                  <a:gd name="connsiteY5" fmla="*/ 90488 h 91234"/>
                  <a:gd name="connsiteX6" fmla="*/ 131445 w 481012"/>
                  <a:gd name="connsiteY6" fmla="*/ 86678 h 91234"/>
                  <a:gd name="connsiteX7" fmla="*/ 46672 w 481012"/>
                  <a:gd name="connsiteY7" fmla="*/ 60008 h 91234"/>
                  <a:gd name="connsiteX8" fmla="*/ 0 w 481012"/>
                  <a:gd name="connsiteY8" fmla="*/ 19050 h 91234"/>
                  <a:gd name="connsiteX9" fmla="*/ 28575 w 481012"/>
                  <a:gd name="connsiteY9" fmla="*/ 0 h 91234"/>
                  <a:gd name="connsiteX10" fmla="*/ 89535 w 481012"/>
                  <a:gd name="connsiteY10" fmla="*/ 26670 h 9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1012" h="91234">
                    <a:moveTo>
                      <a:pt x="89535" y="26670"/>
                    </a:moveTo>
                    <a:cubicBezTo>
                      <a:pt x="205740" y="65723"/>
                      <a:pt x="322898" y="55245"/>
                      <a:pt x="441007" y="37148"/>
                    </a:cubicBezTo>
                    <a:cubicBezTo>
                      <a:pt x="451485" y="51435"/>
                      <a:pt x="467678" y="45720"/>
                      <a:pt x="481013" y="48578"/>
                    </a:cubicBezTo>
                    <a:cubicBezTo>
                      <a:pt x="479107" y="69533"/>
                      <a:pt x="461010" y="70485"/>
                      <a:pt x="446723" y="77153"/>
                    </a:cubicBezTo>
                    <a:cubicBezTo>
                      <a:pt x="415290" y="86678"/>
                      <a:pt x="382905" y="92393"/>
                      <a:pt x="350520" y="90488"/>
                    </a:cubicBezTo>
                    <a:cubicBezTo>
                      <a:pt x="294323" y="92393"/>
                      <a:pt x="237173" y="88583"/>
                      <a:pt x="180975" y="90488"/>
                    </a:cubicBezTo>
                    <a:cubicBezTo>
                      <a:pt x="164782" y="92393"/>
                      <a:pt x="147638" y="90488"/>
                      <a:pt x="131445" y="86678"/>
                    </a:cubicBezTo>
                    <a:cubicBezTo>
                      <a:pt x="103822" y="77153"/>
                      <a:pt x="76200" y="64770"/>
                      <a:pt x="46672" y="60008"/>
                    </a:cubicBezTo>
                    <a:cubicBezTo>
                      <a:pt x="22860" y="56198"/>
                      <a:pt x="6667" y="43815"/>
                      <a:pt x="0" y="19050"/>
                    </a:cubicBezTo>
                    <a:cubicBezTo>
                      <a:pt x="2857" y="1905"/>
                      <a:pt x="15240" y="0"/>
                      <a:pt x="28575" y="0"/>
                    </a:cubicBezTo>
                    <a:cubicBezTo>
                      <a:pt x="51435" y="3810"/>
                      <a:pt x="69532" y="17145"/>
                      <a:pt x="89535" y="26670"/>
                    </a:cubicBezTo>
                    <a:close/>
                  </a:path>
                </a:pathLst>
              </a:custGeom>
              <a:solidFill>
                <a:srgbClr val="1B44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xmlns="" id="{98F8FBE2-FE75-4C85-BB22-FF01E5233EBC}"/>
                  </a:ext>
                </a:extLst>
              </p:cNvPr>
              <p:cNvSpPr/>
              <p:nvPr/>
            </p:nvSpPr>
            <p:spPr>
              <a:xfrm>
                <a:off x="7007814" y="-1799831"/>
                <a:ext cx="141715" cy="228600"/>
              </a:xfrm>
              <a:custGeom>
                <a:avLst/>
                <a:gdLst>
                  <a:gd name="connsiteX0" fmla="*/ 448 w 141715"/>
                  <a:gd name="connsiteY0" fmla="*/ 0 h 228600"/>
                  <a:gd name="connsiteX1" fmla="*/ 47120 w 141715"/>
                  <a:gd name="connsiteY1" fmla="*/ 50483 h 228600"/>
                  <a:gd name="connsiteX2" fmla="*/ 129988 w 141715"/>
                  <a:gd name="connsiteY2" fmla="*/ 112395 h 228600"/>
                  <a:gd name="connsiteX3" fmla="*/ 141418 w 141715"/>
                  <a:gd name="connsiteY3" fmla="*/ 162878 h 228600"/>
                  <a:gd name="connsiteX4" fmla="*/ 67123 w 141715"/>
                  <a:gd name="connsiteY4" fmla="*/ 228600 h 228600"/>
                  <a:gd name="connsiteX5" fmla="*/ 17592 w 141715"/>
                  <a:gd name="connsiteY5" fmla="*/ 37148 h 228600"/>
                  <a:gd name="connsiteX6" fmla="*/ 448 w 141715"/>
                  <a:gd name="connsiteY6" fmla="*/ 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715" h="228600">
                    <a:moveTo>
                      <a:pt x="448" y="0"/>
                    </a:moveTo>
                    <a:cubicBezTo>
                      <a:pt x="15688" y="17145"/>
                      <a:pt x="30928" y="33338"/>
                      <a:pt x="47120" y="50483"/>
                    </a:cubicBezTo>
                    <a:cubicBezTo>
                      <a:pt x="82363" y="60960"/>
                      <a:pt x="110938" y="80963"/>
                      <a:pt x="129988" y="112395"/>
                    </a:cubicBezTo>
                    <a:cubicBezTo>
                      <a:pt x="135703" y="128588"/>
                      <a:pt x="143323" y="144780"/>
                      <a:pt x="141418" y="162878"/>
                    </a:cubicBezTo>
                    <a:cubicBezTo>
                      <a:pt x="132845" y="203835"/>
                      <a:pt x="100460" y="216217"/>
                      <a:pt x="67123" y="228600"/>
                    </a:cubicBezTo>
                    <a:cubicBezTo>
                      <a:pt x="67123" y="160973"/>
                      <a:pt x="56645" y="95250"/>
                      <a:pt x="17592" y="37148"/>
                    </a:cubicBezTo>
                    <a:cubicBezTo>
                      <a:pt x="9020" y="26670"/>
                      <a:pt x="-2410" y="16192"/>
                      <a:pt x="448" y="0"/>
                    </a:cubicBezTo>
                    <a:close/>
                  </a:path>
                </a:pathLst>
              </a:custGeom>
              <a:solidFill>
                <a:srgbClr val="EED2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xmlns="" id="{D11D35E5-53B2-40DC-B9DB-AEFAC22A2467}"/>
                  </a:ext>
                </a:extLst>
              </p:cNvPr>
              <p:cNvSpPr/>
              <p:nvPr/>
            </p:nvSpPr>
            <p:spPr>
              <a:xfrm>
                <a:off x="6985045" y="-1547674"/>
                <a:ext cx="189692" cy="185993"/>
              </a:xfrm>
              <a:custGeom>
                <a:avLst/>
                <a:gdLst>
                  <a:gd name="connsiteX0" fmla="*/ 2262 w 189692"/>
                  <a:gd name="connsiteY0" fmla="*/ 45023 h 185993"/>
                  <a:gd name="connsiteX1" fmla="*/ 32742 w 189692"/>
                  <a:gd name="connsiteY1" fmla="*/ 25973 h 185993"/>
                  <a:gd name="connsiteX2" fmla="*/ 120372 w 189692"/>
                  <a:gd name="connsiteY2" fmla="*/ 6923 h 185993"/>
                  <a:gd name="connsiteX3" fmla="*/ 155615 w 189692"/>
                  <a:gd name="connsiteY3" fmla="*/ 4066 h 185993"/>
                  <a:gd name="connsiteX4" fmla="*/ 188952 w 189692"/>
                  <a:gd name="connsiteY4" fmla="*/ 114556 h 185993"/>
                  <a:gd name="connsiteX5" fmla="*/ 138470 w 189692"/>
                  <a:gd name="connsiteY5" fmla="*/ 169801 h 185993"/>
                  <a:gd name="connsiteX6" fmla="*/ 65127 w 189692"/>
                  <a:gd name="connsiteY6" fmla="*/ 185041 h 185993"/>
                  <a:gd name="connsiteX7" fmla="*/ 3215 w 189692"/>
                  <a:gd name="connsiteY7" fmla="*/ 185993 h 185993"/>
                  <a:gd name="connsiteX8" fmla="*/ 357 w 189692"/>
                  <a:gd name="connsiteY8" fmla="*/ 178373 h 185993"/>
                  <a:gd name="connsiteX9" fmla="*/ 2262 w 189692"/>
                  <a:gd name="connsiteY9" fmla="*/ 174563 h 185993"/>
                  <a:gd name="connsiteX10" fmla="*/ 14645 w 189692"/>
                  <a:gd name="connsiteY10" fmla="*/ 167896 h 185993"/>
                  <a:gd name="connsiteX11" fmla="*/ 114657 w 189692"/>
                  <a:gd name="connsiteY11" fmla="*/ 138368 h 185993"/>
                  <a:gd name="connsiteX12" fmla="*/ 147995 w 189692"/>
                  <a:gd name="connsiteY12" fmla="*/ 84076 h 185993"/>
                  <a:gd name="connsiteX13" fmla="*/ 97512 w 189692"/>
                  <a:gd name="connsiteY13" fmla="*/ 45976 h 185993"/>
                  <a:gd name="connsiteX14" fmla="*/ 13692 w 189692"/>
                  <a:gd name="connsiteY14" fmla="*/ 59311 h 185993"/>
                  <a:gd name="connsiteX15" fmla="*/ 2262 w 189692"/>
                  <a:gd name="connsiteY15" fmla="*/ 45023 h 18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9692" h="185993">
                    <a:moveTo>
                      <a:pt x="2262" y="45023"/>
                    </a:moveTo>
                    <a:cubicBezTo>
                      <a:pt x="12740" y="38356"/>
                      <a:pt x="22265" y="32641"/>
                      <a:pt x="32742" y="25973"/>
                    </a:cubicBezTo>
                    <a:cubicBezTo>
                      <a:pt x="63222" y="25021"/>
                      <a:pt x="88940" y="1208"/>
                      <a:pt x="120372" y="6923"/>
                    </a:cubicBezTo>
                    <a:cubicBezTo>
                      <a:pt x="131802" y="-5459"/>
                      <a:pt x="144185" y="2161"/>
                      <a:pt x="155615" y="4066"/>
                    </a:cubicBezTo>
                    <a:cubicBezTo>
                      <a:pt x="174665" y="38356"/>
                      <a:pt x="193715" y="71693"/>
                      <a:pt x="188952" y="114556"/>
                    </a:cubicBezTo>
                    <a:cubicBezTo>
                      <a:pt x="185142" y="147893"/>
                      <a:pt x="172760" y="164086"/>
                      <a:pt x="138470" y="169801"/>
                    </a:cubicBezTo>
                    <a:cubicBezTo>
                      <a:pt x="113705" y="173611"/>
                      <a:pt x="87987" y="171706"/>
                      <a:pt x="65127" y="185041"/>
                    </a:cubicBezTo>
                    <a:cubicBezTo>
                      <a:pt x="44172" y="185041"/>
                      <a:pt x="23217" y="185041"/>
                      <a:pt x="3215" y="185993"/>
                    </a:cubicBezTo>
                    <a:cubicBezTo>
                      <a:pt x="357" y="183136"/>
                      <a:pt x="-595" y="181231"/>
                      <a:pt x="357" y="178373"/>
                    </a:cubicBezTo>
                    <a:cubicBezTo>
                      <a:pt x="1310" y="175516"/>
                      <a:pt x="2262" y="174563"/>
                      <a:pt x="2262" y="174563"/>
                    </a:cubicBezTo>
                    <a:cubicBezTo>
                      <a:pt x="6072" y="171706"/>
                      <a:pt x="9882" y="169801"/>
                      <a:pt x="14645" y="167896"/>
                    </a:cubicBezTo>
                    <a:cubicBezTo>
                      <a:pt x="48935" y="162181"/>
                      <a:pt x="80367" y="145988"/>
                      <a:pt x="114657" y="138368"/>
                    </a:cubicBezTo>
                    <a:cubicBezTo>
                      <a:pt x="145137" y="131701"/>
                      <a:pt x="150852" y="108841"/>
                      <a:pt x="147995" y="84076"/>
                    </a:cubicBezTo>
                    <a:cubicBezTo>
                      <a:pt x="145137" y="56453"/>
                      <a:pt x="124182" y="45023"/>
                      <a:pt x="97512" y="45976"/>
                    </a:cubicBezTo>
                    <a:cubicBezTo>
                      <a:pt x="68937" y="46928"/>
                      <a:pt x="41315" y="55501"/>
                      <a:pt x="13692" y="59311"/>
                    </a:cubicBezTo>
                    <a:cubicBezTo>
                      <a:pt x="6072" y="56453"/>
                      <a:pt x="1310" y="53596"/>
                      <a:pt x="2262" y="45023"/>
                    </a:cubicBezTo>
                    <a:close/>
                  </a:path>
                </a:pathLst>
              </a:custGeom>
              <a:solidFill>
                <a:srgbClr val="65B4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xmlns="" id="{784200D4-7CED-4842-954C-6D30BD5E9853}"/>
                  </a:ext>
                </a:extLst>
              </p:cNvPr>
              <p:cNvSpPr/>
              <p:nvPr/>
            </p:nvSpPr>
            <p:spPr>
              <a:xfrm>
                <a:off x="7122968" y="-1734426"/>
                <a:ext cx="38646" cy="98425"/>
              </a:xfrm>
              <a:custGeom>
                <a:avLst/>
                <a:gdLst>
                  <a:gd name="connsiteX0" fmla="*/ 25311 w 38646"/>
                  <a:gd name="connsiteY0" fmla="*/ 98425 h 98425"/>
                  <a:gd name="connsiteX1" fmla="*/ 7214 w 38646"/>
                  <a:gd name="connsiteY1" fmla="*/ 49848 h 98425"/>
                  <a:gd name="connsiteX2" fmla="*/ 7214 w 38646"/>
                  <a:gd name="connsiteY2" fmla="*/ 318 h 98425"/>
                  <a:gd name="connsiteX3" fmla="*/ 26264 w 38646"/>
                  <a:gd name="connsiteY3" fmla="*/ 22225 h 98425"/>
                  <a:gd name="connsiteX4" fmla="*/ 26264 w 38646"/>
                  <a:gd name="connsiteY4" fmla="*/ 22225 h 98425"/>
                  <a:gd name="connsiteX5" fmla="*/ 38646 w 38646"/>
                  <a:gd name="connsiteY5" fmla="*/ 75565 h 98425"/>
                  <a:gd name="connsiteX6" fmla="*/ 25311 w 38646"/>
                  <a:gd name="connsiteY6" fmla="*/ 98425 h 9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646" h="98425">
                    <a:moveTo>
                      <a:pt x="25311" y="98425"/>
                    </a:moveTo>
                    <a:cubicBezTo>
                      <a:pt x="14834" y="84138"/>
                      <a:pt x="7214" y="68898"/>
                      <a:pt x="7214" y="49848"/>
                    </a:cubicBezTo>
                    <a:cubicBezTo>
                      <a:pt x="9119" y="33655"/>
                      <a:pt x="-9931" y="17463"/>
                      <a:pt x="7214" y="318"/>
                    </a:cubicBezTo>
                    <a:cubicBezTo>
                      <a:pt x="25311" y="-2540"/>
                      <a:pt x="19596" y="14605"/>
                      <a:pt x="26264" y="22225"/>
                    </a:cubicBezTo>
                    <a:cubicBezTo>
                      <a:pt x="26264" y="22225"/>
                      <a:pt x="26264" y="22225"/>
                      <a:pt x="26264" y="22225"/>
                    </a:cubicBezTo>
                    <a:cubicBezTo>
                      <a:pt x="30074" y="40323"/>
                      <a:pt x="34836" y="57468"/>
                      <a:pt x="38646" y="75565"/>
                    </a:cubicBezTo>
                    <a:cubicBezTo>
                      <a:pt x="36741" y="85090"/>
                      <a:pt x="34836" y="93663"/>
                      <a:pt x="25311" y="98425"/>
                    </a:cubicBezTo>
                    <a:close/>
                  </a:path>
                </a:pathLst>
              </a:custGeom>
              <a:solidFill>
                <a:srgbClr val="4B3C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xmlns="" id="{EE846864-3C34-4524-80BB-1FC500C5D72D}"/>
                  </a:ext>
                </a:extLst>
              </p:cNvPr>
              <p:cNvSpPr/>
              <p:nvPr/>
            </p:nvSpPr>
            <p:spPr>
              <a:xfrm>
                <a:off x="7105417" y="-1566096"/>
                <a:ext cx="42026" cy="31288"/>
              </a:xfrm>
              <a:custGeom>
                <a:avLst/>
                <a:gdLst>
                  <a:gd name="connsiteX0" fmla="*/ 36195 w 42026"/>
                  <a:gd name="connsiteY0" fmla="*/ 22487 h 31288"/>
                  <a:gd name="connsiteX1" fmla="*/ 0 w 42026"/>
                  <a:gd name="connsiteY1" fmla="*/ 25345 h 31288"/>
                  <a:gd name="connsiteX2" fmla="*/ 35243 w 42026"/>
                  <a:gd name="connsiteY2" fmla="*/ 580 h 31288"/>
                  <a:gd name="connsiteX3" fmla="*/ 36195 w 42026"/>
                  <a:gd name="connsiteY3" fmla="*/ 22487 h 31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26" h="31288">
                    <a:moveTo>
                      <a:pt x="36195" y="22487"/>
                    </a:moveTo>
                    <a:cubicBezTo>
                      <a:pt x="25718" y="41537"/>
                      <a:pt x="12383" y="23440"/>
                      <a:pt x="0" y="25345"/>
                    </a:cubicBezTo>
                    <a:cubicBezTo>
                      <a:pt x="2858" y="5342"/>
                      <a:pt x="19050" y="-2278"/>
                      <a:pt x="35243" y="580"/>
                    </a:cubicBezTo>
                    <a:cubicBezTo>
                      <a:pt x="47625" y="2485"/>
                      <a:pt x="40005" y="14867"/>
                      <a:pt x="36195" y="22487"/>
                    </a:cubicBezTo>
                    <a:close/>
                  </a:path>
                </a:pathLst>
              </a:custGeom>
              <a:solidFill>
                <a:srgbClr val="7BB4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xmlns="" id="{3078BD9D-F68F-4681-9448-A72DA47A188C}"/>
                  </a:ext>
                </a:extLst>
              </p:cNvPr>
              <p:cNvSpPr/>
              <p:nvPr/>
            </p:nvSpPr>
            <p:spPr>
              <a:xfrm>
                <a:off x="6521018" y="-1552278"/>
                <a:ext cx="157897" cy="188373"/>
              </a:xfrm>
              <a:custGeom>
                <a:avLst/>
                <a:gdLst>
                  <a:gd name="connsiteX0" fmla="*/ 21471 w 157897"/>
                  <a:gd name="connsiteY0" fmla="*/ 97 h 188373"/>
                  <a:gd name="connsiteX1" fmla="*/ 93861 w 157897"/>
                  <a:gd name="connsiteY1" fmla="*/ 35340 h 188373"/>
                  <a:gd name="connsiteX2" fmla="*/ 144344 w 157897"/>
                  <a:gd name="connsiteY2" fmla="*/ 57247 h 188373"/>
                  <a:gd name="connsiteX3" fmla="*/ 137676 w 157897"/>
                  <a:gd name="connsiteY3" fmla="*/ 185835 h 188373"/>
                  <a:gd name="connsiteX4" fmla="*/ 35759 w 157897"/>
                  <a:gd name="connsiteY4" fmla="*/ 176310 h 188373"/>
                  <a:gd name="connsiteX5" fmla="*/ 4326 w 157897"/>
                  <a:gd name="connsiteY5" fmla="*/ 82012 h 188373"/>
                  <a:gd name="connsiteX6" fmla="*/ 1469 w 157897"/>
                  <a:gd name="connsiteY6" fmla="*/ 33435 h 188373"/>
                  <a:gd name="connsiteX7" fmla="*/ 21471 w 157897"/>
                  <a:gd name="connsiteY7" fmla="*/ 97 h 188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897" h="188373">
                    <a:moveTo>
                      <a:pt x="21471" y="97"/>
                    </a:moveTo>
                    <a:cubicBezTo>
                      <a:pt x="37664" y="28672"/>
                      <a:pt x="68144" y="25815"/>
                      <a:pt x="93861" y="35340"/>
                    </a:cubicBezTo>
                    <a:cubicBezTo>
                      <a:pt x="111006" y="41055"/>
                      <a:pt x="131009" y="42007"/>
                      <a:pt x="144344" y="57247"/>
                    </a:cubicBezTo>
                    <a:cubicBezTo>
                      <a:pt x="151964" y="101062"/>
                      <a:pt x="173871" y="144877"/>
                      <a:pt x="137676" y="185835"/>
                    </a:cubicBezTo>
                    <a:cubicBezTo>
                      <a:pt x="102434" y="192502"/>
                      <a:pt x="68144" y="184882"/>
                      <a:pt x="35759" y="176310"/>
                    </a:cubicBezTo>
                    <a:cubicBezTo>
                      <a:pt x="-14724" y="162022"/>
                      <a:pt x="2421" y="116302"/>
                      <a:pt x="4326" y="82012"/>
                    </a:cubicBezTo>
                    <a:cubicBezTo>
                      <a:pt x="5279" y="64867"/>
                      <a:pt x="14804" y="49627"/>
                      <a:pt x="1469" y="33435"/>
                    </a:cubicBezTo>
                    <a:cubicBezTo>
                      <a:pt x="11946" y="24862"/>
                      <a:pt x="-6151" y="-1808"/>
                      <a:pt x="21471" y="97"/>
                    </a:cubicBezTo>
                    <a:close/>
                  </a:path>
                </a:pathLst>
              </a:custGeom>
              <a:solidFill>
                <a:srgbClr val="54B9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xmlns="" id="{FA974300-081A-4F8A-8236-BAADBB304D58}"/>
                  </a:ext>
                </a:extLst>
              </p:cNvPr>
              <p:cNvSpPr/>
              <p:nvPr/>
            </p:nvSpPr>
            <p:spPr>
              <a:xfrm>
                <a:off x="6658694" y="-1494078"/>
                <a:ext cx="154863" cy="133350"/>
              </a:xfrm>
              <a:custGeom>
                <a:avLst/>
                <a:gdLst>
                  <a:gd name="connsiteX0" fmla="*/ 0 w 154863"/>
                  <a:gd name="connsiteY0" fmla="*/ 128588 h 133350"/>
                  <a:gd name="connsiteX1" fmla="*/ 6668 w 154863"/>
                  <a:gd name="connsiteY1" fmla="*/ 0 h 133350"/>
                  <a:gd name="connsiteX2" fmla="*/ 53340 w 154863"/>
                  <a:gd name="connsiteY2" fmla="*/ 952 h 133350"/>
                  <a:gd name="connsiteX3" fmla="*/ 113348 w 154863"/>
                  <a:gd name="connsiteY3" fmla="*/ 5715 h 133350"/>
                  <a:gd name="connsiteX4" fmla="*/ 145733 w 154863"/>
                  <a:gd name="connsiteY4" fmla="*/ 50483 h 133350"/>
                  <a:gd name="connsiteX5" fmla="*/ 149543 w 154863"/>
                  <a:gd name="connsiteY5" fmla="*/ 67627 h 133350"/>
                  <a:gd name="connsiteX6" fmla="*/ 103823 w 154863"/>
                  <a:gd name="connsiteY6" fmla="*/ 133350 h 133350"/>
                  <a:gd name="connsiteX7" fmla="*/ 0 w 154863"/>
                  <a:gd name="connsiteY7" fmla="*/ 1285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863" h="133350">
                    <a:moveTo>
                      <a:pt x="0" y="128588"/>
                    </a:moveTo>
                    <a:cubicBezTo>
                      <a:pt x="16193" y="86677"/>
                      <a:pt x="-7620" y="41910"/>
                      <a:pt x="6668" y="0"/>
                    </a:cubicBezTo>
                    <a:cubicBezTo>
                      <a:pt x="21908" y="0"/>
                      <a:pt x="38100" y="0"/>
                      <a:pt x="53340" y="952"/>
                    </a:cubicBezTo>
                    <a:cubicBezTo>
                      <a:pt x="72390" y="11430"/>
                      <a:pt x="93345" y="4763"/>
                      <a:pt x="113348" y="5715"/>
                    </a:cubicBezTo>
                    <a:cubicBezTo>
                      <a:pt x="158115" y="7620"/>
                      <a:pt x="158115" y="6667"/>
                      <a:pt x="145733" y="50483"/>
                    </a:cubicBezTo>
                    <a:cubicBezTo>
                      <a:pt x="143828" y="57150"/>
                      <a:pt x="143828" y="62865"/>
                      <a:pt x="149543" y="67627"/>
                    </a:cubicBezTo>
                    <a:cubicBezTo>
                      <a:pt x="162878" y="117158"/>
                      <a:pt x="152400" y="133350"/>
                      <a:pt x="103823" y="133350"/>
                    </a:cubicBezTo>
                    <a:cubicBezTo>
                      <a:pt x="69533" y="132397"/>
                      <a:pt x="34290" y="129540"/>
                      <a:pt x="0" y="128588"/>
                    </a:cubicBezTo>
                    <a:close/>
                  </a:path>
                </a:pathLst>
              </a:custGeom>
              <a:solidFill>
                <a:srgbClr val="0895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xmlns="" id="{6B5DEB6C-0C38-4E25-8931-3F607B5ECAE3}"/>
                  </a:ext>
                </a:extLst>
              </p:cNvPr>
              <p:cNvSpPr/>
              <p:nvPr/>
            </p:nvSpPr>
            <p:spPr>
              <a:xfrm>
                <a:off x="6712035" y="-1494078"/>
                <a:ext cx="277177" cy="133609"/>
              </a:xfrm>
              <a:custGeom>
                <a:avLst/>
                <a:gdLst>
                  <a:gd name="connsiteX0" fmla="*/ 96202 w 277177"/>
                  <a:gd name="connsiteY0" fmla="*/ 66675 h 133609"/>
                  <a:gd name="connsiteX1" fmla="*/ 83820 w 277177"/>
                  <a:gd name="connsiteY1" fmla="*/ 61913 h 133609"/>
                  <a:gd name="connsiteX2" fmla="*/ 29527 w 277177"/>
                  <a:gd name="connsiteY2" fmla="*/ 9525 h 133609"/>
                  <a:gd name="connsiteX3" fmla="*/ 0 w 277177"/>
                  <a:gd name="connsiteY3" fmla="*/ 0 h 133609"/>
                  <a:gd name="connsiteX4" fmla="*/ 180975 w 277177"/>
                  <a:gd name="connsiteY4" fmla="*/ 0 h 133609"/>
                  <a:gd name="connsiteX5" fmla="*/ 176213 w 277177"/>
                  <a:gd name="connsiteY5" fmla="*/ 91440 h 133609"/>
                  <a:gd name="connsiteX6" fmla="*/ 204788 w 277177"/>
                  <a:gd name="connsiteY6" fmla="*/ 110490 h 133609"/>
                  <a:gd name="connsiteX7" fmla="*/ 276225 w 277177"/>
                  <a:gd name="connsiteY7" fmla="*/ 123825 h 133609"/>
                  <a:gd name="connsiteX8" fmla="*/ 277178 w 277177"/>
                  <a:gd name="connsiteY8" fmla="*/ 131445 h 133609"/>
                  <a:gd name="connsiteX9" fmla="*/ 181927 w 277177"/>
                  <a:gd name="connsiteY9" fmla="*/ 133350 h 133609"/>
                  <a:gd name="connsiteX10" fmla="*/ 142875 w 277177"/>
                  <a:gd name="connsiteY10" fmla="*/ 75247 h 133609"/>
                  <a:gd name="connsiteX11" fmla="*/ 140017 w 277177"/>
                  <a:gd name="connsiteY11" fmla="*/ 46672 h 133609"/>
                  <a:gd name="connsiteX12" fmla="*/ 96202 w 277177"/>
                  <a:gd name="connsiteY12" fmla="*/ 66675 h 133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177" h="133609">
                    <a:moveTo>
                      <a:pt x="96202" y="66675"/>
                    </a:moveTo>
                    <a:cubicBezTo>
                      <a:pt x="92392" y="64770"/>
                      <a:pt x="87630" y="63817"/>
                      <a:pt x="83820" y="61913"/>
                    </a:cubicBezTo>
                    <a:cubicBezTo>
                      <a:pt x="110490" y="-1905"/>
                      <a:pt x="63817" y="10477"/>
                      <a:pt x="29527" y="9525"/>
                    </a:cubicBezTo>
                    <a:cubicBezTo>
                      <a:pt x="19050" y="9525"/>
                      <a:pt x="7620" y="9525"/>
                      <a:pt x="0" y="0"/>
                    </a:cubicBezTo>
                    <a:cubicBezTo>
                      <a:pt x="60007" y="0"/>
                      <a:pt x="120967" y="0"/>
                      <a:pt x="180975" y="0"/>
                    </a:cubicBezTo>
                    <a:cubicBezTo>
                      <a:pt x="173355" y="29527"/>
                      <a:pt x="191452" y="59055"/>
                      <a:pt x="176213" y="91440"/>
                    </a:cubicBezTo>
                    <a:cubicBezTo>
                      <a:pt x="167640" y="108585"/>
                      <a:pt x="192405" y="108585"/>
                      <a:pt x="204788" y="110490"/>
                    </a:cubicBezTo>
                    <a:cubicBezTo>
                      <a:pt x="228600" y="114300"/>
                      <a:pt x="255270" y="103822"/>
                      <a:pt x="276225" y="123825"/>
                    </a:cubicBezTo>
                    <a:cubicBezTo>
                      <a:pt x="277178" y="126683"/>
                      <a:pt x="277178" y="129540"/>
                      <a:pt x="277178" y="131445"/>
                    </a:cubicBezTo>
                    <a:cubicBezTo>
                      <a:pt x="245745" y="132397"/>
                      <a:pt x="214313" y="134302"/>
                      <a:pt x="181927" y="133350"/>
                    </a:cubicBezTo>
                    <a:cubicBezTo>
                      <a:pt x="144780" y="131445"/>
                      <a:pt x="132397" y="111442"/>
                      <a:pt x="142875" y="75247"/>
                    </a:cubicBezTo>
                    <a:cubicBezTo>
                      <a:pt x="145732" y="64770"/>
                      <a:pt x="171450" y="53340"/>
                      <a:pt x="140017" y="46672"/>
                    </a:cubicBezTo>
                    <a:cubicBezTo>
                      <a:pt x="121920" y="42863"/>
                      <a:pt x="99060" y="31433"/>
                      <a:pt x="96202" y="66675"/>
                    </a:cubicBezTo>
                    <a:close/>
                  </a:path>
                </a:pathLst>
              </a:custGeom>
              <a:solidFill>
                <a:srgbClr val="1578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xmlns="" id="{B2E5502E-0CC6-4433-92B1-334FD11669CD}"/>
                  </a:ext>
                </a:extLst>
              </p:cNvPr>
              <p:cNvSpPr/>
              <p:nvPr/>
            </p:nvSpPr>
            <p:spPr>
              <a:xfrm>
                <a:off x="6503731" y="-1743633"/>
                <a:ext cx="66441" cy="224789"/>
              </a:xfrm>
              <a:custGeom>
                <a:avLst/>
                <a:gdLst>
                  <a:gd name="connsiteX0" fmla="*/ 38758 w 66441"/>
                  <a:gd name="connsiteY0" fmla="*/ 191452 h 224789"/>
                  <a:gd name="connsiteX1" fmla="*/ 17803 w 66441"/>
                  <a:gd name="connsiteY1" fmla="*/ 224790 h 224789"/>
                  <a:gd name="connsiteX2" fmla="*/ 5421 w 66441"/>
                  <a:gd name="connsiteY2" fmla="*/ 173355 h 224789"/>
                  <a:gd name="connsiteX3" fmla="*/ 16851 w 66441"/>
                  <a:gd name="connsiteY3" fmla="*/ 49530 h 224789"/>
                  <a:gd name="connsiteX4" fmla="*/ 17803 w 66441"/>
                  <a:gd name="connsiteY4" fmla="*/ 41910 h 224789"/>
                  <a:gd name="connsiteX5" fmla="*/ 34948 w 66441"/>
                  <a:gd name="connsiteY5" fmla="*/ 0 h 224789"/>
                  <a:gd name="connsiteX6" fmla="*/ 47331 w 66441"/>
                  <a:gd name="connsiteY6" fmla="*/ 50482 h 224789"/>
                  <a:gd name="connsiteX7" fmla="*/ 45426 w 66441"/>
                  <a:gd name="connsiteY7" fmla="*/ 103822 h 224789"/>
                  <a:gd name="connsiteX8" fmla="*/ 50188 w 66441"/>
                  <a:gd name="connsiteY8" fmla="*/ 157163 h 224789"/>
                  <a:gd name="connsiteX9" fmla="*/ 66381 w 66441"/>
                  <a:gd name="connsiteY9" fmla="*/ 182880 h 224789"/>
                  <a:gd name="connsiteX10" fmla="*/ 38758 w 66441"/>
                  <a:gd name="connsiteY10" fmla="*/ 191452 h 224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441" h="224789">
                    <a:moveTo>
                      <a:pt x="38758" y="191452"/>
                    </a:moveTo>
                    <a:cubicBezTo>
                      <a:pt x="23518" y="197167"/>
                      <a:pt x="26376" y="215265"/>
                      <a:pt x="17803" y="224790"/>
                    </a:cubicBezTo>
                    <a:cubicBezTo>
                      <a:pt x="13041" y="207645"/>
                      <a:pt x="24471" y="186690"/>
                      <a:pt x="5421" y="173355"/>
                    </a:cubicBezTo>
                    <a:cubicBezTo>
                      <a:pt x="-12677" y="130492"/>
                      <a:pt x="20661" y="91440"/>
                      <a:pt x="16851" y="49530"/>
                    </a:cubicBezTo>
                    <a:cubicBezTo>
                      <a:pt x="18756" y="46672"/>
                      <a:pt x="18756" y="44767"/>
                      <a:pt x="17803" y="41910"/>
                    </a:cubicBezTo>
                    <a:cubicBezTo>
                      <a:pt x="29233" y="30480"/>
                      <a:pt x="9231" y="6667"/>
                      <a:pt x="34948" y="0"/>
                    </a:cubicBezTo>
                    <a:cubicBezTo>
                      <a:pt x="40663" y="16192"/>
                      <a:pt x="28281" y="37147"/>
                      <a:pt x="47331" y="50482"/>
                    </a:cubicBezTo>
                    <a:cubicBezTo>
                      <a:pt x="57808" y="68580"/>
                      <a:pt x="47331" y="85725"/>
                      <a:pt x="45426" y="103822"/>
                    </a:cubicBezTo>
                    <a:cubicBezTo>
                      <a:pt x="40663" y="121920"/>
                      <a:pt x="33043" y="140970"/>
                      <a:pt x="50188" y="157163"/>
                    </a:cubicBezTo>
                    <a:cubicBezTo>
                      <a:pt x="56856" y="164782"/>
                      <a:pt x="67333" y="169545"/>
                      <a:pt x="66381" y="182880"/>
                    </a:cubicBezTo>
                    <a:cubicBezTo>
                      <a:pt x="57808" y="183832"/>
                      <a:pt x="45426" y="180022"/>
                      <a:pt x="38758" y="191452"/>
                    </a:cubicBezTo>
                    <a:close/>
                  </a:path>
                </a:pathLst>
              </a:custGeom>
              <a:solidFill>
                <a:srgbClr val="4238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xmlns="" id="{6D6FD065-930C-4F13-BE6A-CA9287F9B8A2}"/>
                  </a:ext>
                </a:extLst>
              </p:cNvPr>
              <p:cNvSpPr/>
              <p:nvPr/>
            </p:nvSpPr>
            <p:spPr>
              <a:xfrm>
                <a:off x="6609428" y="-1264526"/>
                <a:ext cx="180791" cy="114291"/>
              </a:xfrm>
              <a:custGeom>
                <a:avLst/>
                <a:gdLst>
                  <a:gd name="connsiteX0" fmla="*/ 8309 w 180791"/>
                  <a:gd name="connsiteY0" fmla="*/ 27623 h 114291"/>
                  <a:gd name="connsiteX1" fmla="*/ 27359 w 180791"/>
                  <a:gd name="connsiteY1" fmla="*/ 0 h 114291"/>
                  <a:gd name="connsiteX2" fmla="*/ 170234 w 180791"/>
                  <a:gd name="connsiteY2" fmla="*/ 0 h 114291"/>
                  <a:gd name="connsiteX3" fmla="*/ 179759 w 180791"/>
                  <a:gd name="connsiteY3" fmla="*/ 103823 h 114291"/>
                  <a:gd name="connsiteX4" fmla="*/ 148327 w 180791"/>
                  <a:gd name="connsiteY4" fmla="*/ 113348 h 114291"/>
                  <a:gd name="connsiteX5" fmla="*/ 69269 w 180791"/>
                  <a:gd name="connsiteY5" fmla="*/ 23813 h 114291"/>
                  <a:gd name="connsiteX6" fmla="*/ 8309 w 180791"/>
                  <a:gd name="connsiteY6" fmla="*/ 27623 h 11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791" h="114291">
                    <a:moveTo>
                      <a:pt x="8309" y="27623"/>
                    </a:moveTo>
                    <a:cubicBezTo>
                      <a:pt x="-11693" y="953"/>
                      <a:pt x="8309" y="0"/>
                      <a:pt x="27359" y="0"/>
                    </a:cubicBezTo>
                    <a:cubicBezTo>
                      <a:pt x="74984" y="0"/>
                      <a:pt x="122609" y="0"/>
                      <a:pt x="170234" y="0"/>
                    </a:cubicBezTo>
                    <a:cubicBezTo>
                      <a:pt x="189284" y="33338"/>
                      <a:pt x="175949" y="69533"/>
                      <a:pt x="179759" y="103823"/>
                    </a:cubicBezTo>
                    <a:cubicBezTo>
                      <a:pt x="172139" y="115253"/>
                      <a:pt x="160709" y="115253"/>
                      <a:pt x="148327" y="113348"/>
                    </a:cubicBezTo>
                    <a:cubicBezTo>
                      <a:pt x="160709" y="22860"/>
                      <a:pt x="160709" y="21908"/>
                      <a:pt x="69269" y="23813"/>
                    </a:cubicBezTo>
                    <a:cubicBezTo>
                      <a:pt x="48314" y="22860"/>
                      <a:pt x="28312" y="20003"/>
                      <a:pt x="8309" y="27623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xmlns="" id="{2F3ED6ED-CE52-4F23-94CC-23E706FB1A75}"/>
                  </a:ext>
                </a:extLst>
              </p:cNvPr>
              <p:cNvSpPr/>
              <p:nvPr/>
            </p:nvSpPr>
            <p:spPr>
              <a:xfrm>
                <a:off x="6625357" y="-1341678"/>
                <a:ext cx="155257" cy="24288"/>
              </a:xfrm>
              <a:custGeom>
                <a:avLst/>
                <a:gdLst>
                  <a:gd name="connsiteX0" fmla="*/ 0 w 155257"/>
                  <a:gd name="connsiteY0" fmla="*/ 952 h 24288"/>
                  <a:gd name="connsiteX1" fmla="*/ 152400 w 155257"/>
                  <a:gd name="connsiteY1" fmla="*/ 0 h 24288"/>
                  <a:gd name="connsiteX2" fmla="*/ 155258 w 155257"/>
                  <a:gd name="connsiteY2" fmla="*/ 6667 h 24288"/>
                  <a:gd name="connsiteX3" fmla="*/ 142875 w 155257"/>
                  <a:gd name="connsiteY3" fmla="*/ 18097 h 24288"/>
                  <a:gd name="connsiteX4" fmla="*/ 36195 w 155257"/>
                  <a:gd name="connsiteY4" fmla="*/ 21908 h 24288"/>
                  <a:gd name="connsiteX5" fmla="*/ 0 w 155257"/>
                  <a:gd name="connsiteY5" fmla="*/ 952 h 2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257" h="24288">
                    <a:moveTo>
                      <a:pt x="0" y="952"/>
                    </a:moveTo>
                    <a:cubicBezTo>
                      <a:pt x="50482" y="952"/>
                      <a:pt x="101918" y="952"/>
                      <a:pt x="152400" y="0"/>
                    </a:cubicBezTo>
                    <a:cubicBezTo>
                      <a:pt x="153353" y="2858"/>
                      <a:pt x="154305" y="4763"/>
                      <a:pt x="155258" y="6667"/>
                    </a:cubicBezTo>
                    <a:cubicBezTo>
                      <a:pt x="152400" y="11430"/>
                      <a:pt x="147637" y="15240"/>
                      <a:pt x="142875" y="18097"/>
                    </a:cubicBezTo>
                    <a:cubicBezTo>
                      <a:pt x="107632" y="27622"/>
                      <a:pt x="71437" y="23813"/>
                      <a:pt x="36195" y="21908"/>
                    </a:cubicBezTo>
                    <a:cubicBezTo>
                      <a:pt x="20955" y="22860"/>
                      <a:pt x="3810" y="21908"/>
                      <a:pt x="0" y="952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xmlns="" id="{988962DF-37C1-4E57-AB3C-716629F5BF4D}"/>
                  </a:ext>
                </a:extLst>
              </p:cNvPr>
              <p:cNvSpPr/>
              <p:nvPr/>
            </p:nvSpPr>
            <p:spPr>
              <a:xfrm>
                <a:off x="6806332" y="-1354306"/>
                <a:ext cx="74295" cy="24057"/>
              </a:xfrm>
              <a:custGeom>
                <a:avLst/>
                <a:gdLst>
                  <a:gd name="connsiteX0" fmla="*/ 11430 w 74295"/>
                  <a:gd name="connsiteY0" fmla="*/ 13580 h 24057"/>
                  <a:gd name="connsiteX1" fmla="*/ 0 w 74295"/>
                  <a:gd name="connsiteY1" fmla="*/ 11675 h 24057"/>
                  <a:gd name="connsiteX2" fmla="*/ 74295 w 74295"/>
                  <a:gd name="connsiteY2" fmla="*/ 24058 h 24057"/>
                  <a:gd name="connsiteX3" fmla="*/ 11430 w 74295"/>
                  <a:gd name="connsiteY3" fmla="*/ 13580 h 24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95" h="24057">
                    <a:moveTo>
                      <a:pt x="11430" y="13580"/>
                    </a:moveTo>
                    <a:cubicBezTo>
                      <a:pt x="7620" y="12628"/>
                      <a:pt x="3810" y="12628"/>
                      <a:pt x="0" y="11675"/>
                    </a:cubicBezTo>
                    <a:cubicBezTo>
                      <a:pt x="27623" y="-707"/>
                      <a:pt x="55245" y="-11185"/>
                      <a:pt x="74295" y="24058"/>
                    </a:cubicBezTo>
                    <a:cubicBezTo>
                      <a:pt x="55245" y="16438"/>
                      <a:pt x="35243" y="6913"/>
                      <a:pt x="11430" y="13580"/>
                    </a:cubicBezTo>
                    <a:close/>
                  </a:path>
                </a:pathLst>
              </a:custGeom>
              <a:solidFill>
                <a:srgbClr val="4542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xmlns="" id="{94FA724E-4BEF-46A8-B74A-1B114E9B052F}"/>
                  </a:ext>
                </a:extLst>
              </p:cNvPr>
              <p:cNvSpPr/>
              <p:nvPr/>
            </p:nvSpPr>
            <p:spPr>
              <a:xfrm>
                <a:off x="6765184" y="-1334058"/>
                <a:ext cx="24478" cy="48577"/>
              </a:xfrm>
              <a:custGeom>
                <a:avLst/>
                <a:gdLst>
                  <a:gd name="connsiteX0" fmla="*/ 22097 w 24478"/>
                  <a:gd name="connsiteY0" fmla="*/ 48577 h 48577"/>
                  <a:gd name="connsiteX1" fmla="*/ 3047 w 24478"/>
                  <a:gd name="connsiteY1" fmla="*/ 48577 h 48577"/>
                  <a:gd name="connsiteX2" fmla="*/ 12572 w 24478"/>
                  <a:gd name="connsiteY2" fmla="*/ 2857 h 48577"/>
                  <a:gd name="connsiteX3" fmla="*/ 15430 w 24478"/>
                  <a:gd name="connsiteY3" fmla="*/ 0 h 48577"/>
                  <a:gd name="connsiteX4" fmla="*/ 22097 w 24478"/>
                  <a:gd name="connsiteY4" fmla="*/ 48577 h 4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8" h="48577">
                    <a:moveTo>
                      <a:pt x="22097" y="48577"/>
                    </a:moveTo>
                    <a:cubicBezTo>
                      <a:pt x="15430" y="48577"/>
                      <a:pt x="9715" y="48577"/>
                      <a:pt x="3047" y="48577"/>
                    </a:cubicBezTo>
                    <a:cubicBezTo>
                      <a:pt x="-3620" y="31432"/>
                      <a:pt x="1143" y="16192"/>
                      <a:pt x="12572" y="2857"/>
                    </a:cubicBezTo>
                    <a:cubicBezTo>
                      <a:pt x="12572" y="2857"/>
                      <a:pt x="15430" y="0"/>
                      <a:pt x="15430" y="0"/>
                    </a:cubicBezTo>
                    <a:cubicBezTo>
                      <a:pt x="29718" y="14288"/>
                      <a:pt x="23050" y="31432"/>
                      <a:pt x="22097" y="48577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xmlns="" id="{DA3A8F99-A380-4B1A-AB18-030567D99DEA}"/>
                  </a:ext>
                </a:extLst>
              </p:cNvPr>
              <p:cNvSpPr/>
              <p:nvPr/>
            </p:nvSpPr>
            <p:spPr>
              <a:xfrm>
                <a:off x="6470580" y="-3141904"/>
                <a:ext cx="605652" cy="499463"/>
              </a:xfrm>
              <a:custGeom>
                <a:avLst/>
                <a:gdLst>
                  <a:gd name="connsiteX0" fmla="*/ 518632 w 605652"/>
                  <a:gd name="connsiteY0" fmla="*/ 0 h 499463"/>
                  <a:gd name="connsiteX1" fmla="*/ 594832 w 605652"/>
                  <a:gd name="connsiteY1" fmla="*/ 381953 h 499463"/>
                  <a:gd name="connsiteX2" fmla="*/ 515774 w 605652"/>
                  <a:gd name="connsiteY2" fmla="*/ 493395 h 499463"/>
                  <a:gd name="connsiteX3" fmla="*/ 80482 w 605652"/>
                  <a:gd name="connsiteY3" fmla="*/ 497205 h 499463"/>
                  <a:gd name="connsiteX4" fmla="*/ 9044 w 605652"/>
                  <a:gd name="connsiteY4" fmla="*/ 435293 h 499463"/>
                  <a:gd name="connsiteX5" fmla="*/ 2377 w 605652"/>
                  <a:gd name="connsiteY5" fmla="*/ 374333 h 499463"/>
                  <a:gd name="connsiteX6" fmla="*/ 24284 w 605652"/>
                  <a:gd name="connsiteY6" fmla="*/ 297180 h 499463"/>
                  <a:gd name="connsiteX7" fmla="*/ 80482 w 605652"/>
                  <a:gd name="connsiteY7" fmla="*/ 124778 h 499463"/>
                  <a:gd name="connsiteX8" fmla="*/ 80482 w 605652"/>
                  <a:gd name="connsiteY8" fmla="*/ 243840 h 499463"/>
                  <a:gd name="connsiteX9" fmla="*/ 184304 w 605652"/>
                  <a:gd name="connsiteY9" fmla="*/ 360998 h 499463"/>
                  <a:gd name="connsiteX10" fmla="*/ 382424 w 605652"/>
                  <a:gd name="connsiteY10" fmla="*/ 355283 h 499463"/>
                  <a:gd name="connsiteX11" fmla="*/ 533872 w 605652"/>
                  <a:gd name="connsiteY11" fmla="*/ 125730 h 499463"/>
                  <a:gd name="connsiteX12" fmla="*/ 518632 w 605652"/>
                  <a:gd name="connsiteY12" fmla="*/ 0 h 49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652" h="499463">
                    <a:moveTo>
                      <a:pt x="518632" y="0"/>
                    </a:moveTo>
                    <a:cubicBezTo>
                      <a:pt x="567209" y="122873"/>
                      <a:pt x="591022" y="250508"/>
                      <a:pt x="594832" y="381953"/>
                    </a:cubicBezTo>
                    <a:cubicBezTo>
                      <a:pt x="624359" y="457200"/>
                      <a:pt x="591974" y="503872"/>
                      <a:pt x="515774" y="493395"/>
                    </a:cubicBezTo>
                    <a:cubicBezTo>
                      <a:pt x="370042" y="474345"/>
                      <a:pt x="225261" y="478155"/>
                      <a:pt x="80482" y="497205"/>
                    </a:cubicBezTo>
                    <a:cubicBezTo>
                      <a:pt x="22379" y="504825"/>
                      <a:pt x="9997" y="495300"/>
                      <a:pt x="9044" y="435293"/>
                    </a:cubicBezTo>
                    <a:cubicBezTo>
                      <a:pt x="9044" y="414338"/>
                      <a:pt x="4282" y="394335"/>
                      <a:pt x="2377" y="374333"/>
                    </a:cubicBezTo>
                    <a:cubicBezTo>
                      <a:pt x="-481" y="346710"/>
                      <a:pt x="-6196" y="316230"/>
                      <a:pt x="24284" y="297180"/>
                    </a:cubicBezTo>
                    <a:cubicBezTo>
                      <a:pt x="50002" y="241935"/>
                      <a:pt x="49049" y="178118"/>
                      <a:pt x="80482" y="124778"/>
                    </a:cubicBezTo>
                    <a:cubicBezTo>
                      <a:pt x="80482" y="164783"/>
                      <a:pt x="80482" y="203835"/>
                      <a:pt x="80482" y="243840"/>
                    </a:cubicBezTo>
                    <a:cubicBezTo>
                      <a:pt x="81434" y="312420"/>
                      <a:pt x="115724" y="357188"/>
                      <a:pt x="184304" y="360998"/>
                    </a:cubicBezTo>
                    <a:cubicBezTo>
                      <a:pt x="250026" y="364808"/>
                      <a:pt x="316701" y="371475"/>
                      <a:pt x="382424" y="355283"/>
                    </a:cubicBezTo>
                    <a:cubicBezTo>
                      <a:pt x="529109" y="320993"/>
                      <a:pt x="551017" y="225743"/>
                      <a:pt x="533872" y="125730"/>
                    </a:cubicBezTo>
                    <a:cubicBezTo>
                      <a:pt x="525299" y="83820"/>
                      <a:pt x="523394" y="41910"/>
                      <a:pt x="518632" y="0"/>
                    </a:cubicBezTo>
                    <a:close/>
                  </a:path>
                </a:pathLst>
              </a:custGeom>
              <a:solidFill>
                <a:srgbClr val="7F6F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xmlns="" id="{51DDB13A-96B7-4B46-8640-1ECF5B15DA6C}"/>
                  </a:ext>
                </a:extLst>
              </p:cNvPr>
              <p:cNvSpPr/>
              <p:nvPr/>
            </p:nvSpPr>
            <p:spPr>
              <a:xfrm>
                <a:off x="6131962" y="-2876156"/>
                <a:ext cx="1318518" cy="591394"/>
              </a:xfrm>
              <a:custGeom>
                <a:avLst/>
                <a:gdLst>
                  <a:gd name="connsiteX0" fmla="*/ 361950 w 1318518"/>
                  <a:gd name="connsiteY0" fmla="*/ 31432 h 591394"/>
                  <a:gd name="connsiteX1" fmla="*/ 364808 w 1318518"/>
                  <a:gd name="connsiteY1" fmla="*/ 208597 h 591394"/>
                  <a:gd name="connsiteX2" fmla="*/ 392430 w 1318518"/>
                  <a:gd name="connsiteY2" fmla="*/ 220980 h 591394"/>
                  <a:gd name="connsiteX3" fmla="*/ 722948 w 1318518"/>
                  <a:gd name="connsiteY3" fmla="*/ 201930 h 591394"/>
                  <a:gd name="connsiteX4" fmla="*/ 863918 w 1318518"/>
                  <a:gd name="connsiteY4" fmla="*/ 214312 h 591394"/>
                  <a:gd name="connsiteX5" fmla="*/ 924878 w 1318518"/>
                  <a:gd name="connsiteY5" fmla="*/ 172403 h 591394"/>
                  <a:gd name="connsiteX6" fmla="*/ 933450 w 1318518"/>
                  <a:gd name="connsiteY6" fmla="*/ 116205 h 591394"/>
                  <a:gd name="connsiteX7" fmla="*/ 952500 w 1318518"/>
                  <a:gd name="connsiteY7" fmla="*/ 116205 h 591394"/>
                  <a:gd name="connsiteX8" fmla="*/ 987743 w 1318518"/>
                  <a:gd name="connsiteY8" fmla="*/ 164783 h 591394"/>
                  <a:gd name="connsiteX9" fmla="*/ 1063943 w 1318518"/>
                  <a:gd name="connsiteY9" fmla="*/ 233362 h 591394"/>
                  <a:gd name="connsiteX10" fmla="*/ 1246823 w 1318518"/>
                  <a:gd name="connsiteY10" fmla="*/ 297180 h 591394"/>
                  <a:gd name="connsiteX11" fmla="*/ 1265873 w 1318518"/>
                  <a:gd name="connsiteY11" fmla="*/ 211455 h 591394"/>
                  <a:gd name="connsiteX12" fmla="*/ 1265873 w 1318518"/>
                  <a:gd name="connsiteY12" fmla="*/ 262890 h 591394"/>
                  <a:gd name="connsiteX13" fmla="*/ 1301115 w 1318518"/>
                  <a:gd name="connsiteY13" fmla="*/ 336233 h 591394"/>
                  <a:gd name="connsiteX14" fmla="*/ 1305878 w 1318518"/>
                  <a:gd name="connsiteY14" fmla="*/ 363855 h 591394"/>
                  <a:gd name="connsiteX15" fmla="*/ 1307783 w 1318518"/>
                  <a:gd name="connsiteY15" fmla="*/ 391478 h 591394"/>
                  <a:gd name="connsiteX16" fmla="*/ 1303973 w 1318518"/>
                  <a:gd name="connsiteY16" fmla="*/ 411480 h 591394"/>
                  <a:gd name="connsiteX17" fmla="*/ 1289685 w 1318518"/>
                  <a:gd name="connsiteY17" fmla="*/ 422910 h 591394"/>
                  <a:gd name="connsiteX18" fmla="*/ 1265873 w 1318518"/>
                  <a:gd name="connsiteY18" fmla="*/ 358140 h 591394"/>
                  <a:gd name="connsiteX19" fmla="*/ 1229678 w 1318518"/>
                  <a:gd name="connsiteY19" fmla="*/ 334328 h 591394"/>
                  <a:gd name="connsiteX20" fmla="*/ 1159193 w 1318518"/>
                  <a:gd name="connsiteY20" fmla="*/ 309562 h 591394"/>
                  <a:gd name="connsiteX21" fmla="*/ 1117283 w 1318518"/>
                  <a:gd name="connsiteY21" fmla="*/ 302895 h 591394"/>
                  <a:gd name="connsiteX22" fmla="*/ 1128713 w 1318518"/>
                  <a:gd name="connsiteY22" fmla="*/ 365760 h 591394"/>
                  <a:gd name="connsiteX23" fmla="*/ 1126808 w 1318518"/>
                  <a:gd name="connsiteY23" fmla="*/ 449580 h 591394"/>
                  <a:gd name="connsiteX24" fmla="*/ 1111568 w 1318518"/>
                  <a:gd name="connsiteY24" fmla="*/ 480060 h 591394"/>
                  <a:gd name="connsiteX25" fmla="*/ 1091565 w 1318518"/>
                  <a:gd name="connsiteY25" fmla="*/ 450533 h 591394"/>
                  <a:gd name="connsiteX26" fmla="*/ 1060133 w 1318518"/>
                  <a:gd name="connsiteY26" fmla="*/ 315278 h 591394"/>
                  <a:gd name="connsiteX27" fmla="*/ 862013 w 1318518"/>
                  <a:gd name="connsiteY27" fmla="*/ 286703 h 591394"/>
                  <a:gd name="connsiteX28" fmla="*/ 901065 w 1318518"/>
                  <a:gd name="connsiteY28" fmla="*/ 543878 h 591394"/>
                  <a:gd name="connsiteX29" fmla="*/ 923925 w 1318518"/>
                  <a:gd name="connsiteY29" fmla="*/ 554355 h 591394"/>
                  <a:gd name="connsiteX30" fmla="*/ 969645 w 1318518"/>
                  <a:gd name="connsiteY30" fmla="*/ 556260 h 591394"/>
                  <a:gd name="connsiteX31" fmla="*/ 987743 w 1318518"/>
                  <a:gd name="connsiteY31" fmla="*/ 552450 h 591394"/>
                  <a:gd name="connsiteX32" fmla="*/ 1022985 w 1318518"/>
                  <a:gd name="connsiteY32" fmla="*/ 541020 h 591394"/>
                  <a:gd name="connsiteX33" fmla="*/ 1036320 w 1318518"/>
                  <a:gd name="connsiteY33" fmla="*/ 539115 h 591394"/>
                  <a:gd name="connsiteX34" fmla="*/ 1038225 w 1318518"/>
                  <a:gd name="connsiteY34" fmla="*/ 572453 h 591394"/>
                  <a:gd name="connsiteX35" fmla="*/ 981075 w 1318518"/>
                  <a:gd name="connsiteY35" fmla="*/ 587693 h 591394"/>
                  <a:gd name="connsiteX36" fmla="*/ 902970 w 1318518"/>
                  <a:gd name="connsiteY36" fmla="*/ 583883 h 591394"/>
                  <a:gd name="connsiteX37" fmla="*/ 854393 w 1318518"/>
                  <a:gd name="connsiteY37" fmla="*/ 565785 h 591394"/>
                  <a:gd name="connsiteX38" fmla="*/ 803910 w 1318518"/>
                  <a:gd name="connsiteY38" fmla="*/ 541020 h 591394"/>
                  <a:gd name="connsiteX39" fmla="*/ 779145 w 1318518"/>
                  <a:gd name="connsiteY39" fmla="*/ 510540 h 591394"/>
                  <a:gd name="connsiteX40" fmla="*/ 761048 w 1318518"/>
                  <a:gd name="connsiteY40" fmla="*/ 463868 h 591394"/>
                  <a:gd name="connsiteX41" fmla="*/ 744855 w 1318518"/>
                  <a:gd name="connsiteY41" fmla="*/ 439103 h 591394"/>
                  <a:gd name="connsiteX42" fmla="*/ 649605 w 1318518"/>
                  <a:gd name="connsiteY42" fmla="*/ 443865 h 591394"/>
                  <a:gd name="connsiteX43" fmla="*/ 635318 w 1318518"/>
                  <a:gd name="connsiteY43" fmla="*/ 470535 h 591394"/>
                  <a:gd name="connsiteX44" fmla="*/ 600075 w 1318518"/>
                  <a:gd name="connsiteY44" fmla="*/ 531495 h 591394"/>
                  <a:gd name="connsiteX45" fmla="*/ 593408 w 1318518"/>
                  <a:gd name="connsiteY45" fmla="*/ 542925 h 591394"/>
                  <a:gd name="connsiteX46" fmla="*/ 567690 w 1318518"/>
                  <a:gd name="connsiteY46" fmla="*/ 556260 h 591394"/>
                  <a:gd name="connsiteX47" fmla="*/ 388620 w 1318518"/>
                  <a:gd name="connsiteY47" fmla="*/ 582930 h 591394"/>
                  <a:gd name="connsiteX48" fmla="*/ 316230 w 1318518"/>
                  <a:gd name="connsiteY48" fmla="*/ 533400 h 591394"/>
                  <a:gd name="connsiteX49" fmla="*/ 332423 w 1318518"/>
                  <a:gd name="connsiteY49" fmla="*/ 512445 h 591394"/>
                  <a:gd name="connsiteX50" fmla="*/ 460058 w 1318518"/>
                  <a:gd name="connsiteY50" fmla="*/ 550545 h 591394"/>
                  <a:gd name="connsiteX51" fmla="*/ 518160 w 1318518"/>
                  <a:gd name="connsiteY51" fmla="*/ 535305 h 591394"/>
                  <a:gd name="connsiteX52" fmla="*/ 534353 w 1318518"/>
                  <a:gd name="connsiteY52" fmla="*/ 285750 h 591394"/>
                  <a:gd name="connsiteX53" fmla="*/ 356235 w 1318518"/>
                  <a:gd name="connsiteY53" fmla="*/ 290512 h 591394"/>
                  <a:gd name="connsiteX54" fmla="*/ 312420 w 1318518"/>
                  <a:gd name="connsiteY54" fmla="*/ 318135 h 591394"/>
                  <a:gd name="connsiteX55" fmla="*/ 297180 w 1318518"/>
                  <a:gd name="connsiteY55" fmla="*/ 297180 h 591394"/>
                  <a:gd name="connsiteX56" fmla="*/ 322898 w 1318518"/>
                  <a:gd name="connsiteY56" fmla="*/ 169545 h 591394"/>
                  <a:gd name="connsiteX57" fmla="*/ 189548 w 1318518"/>
                  <a:gd name="connsiteY57" fmla="*/ 312420 h 591394"/>
                  <a:gd name="connsiteX58" fmla="*/ 99060 w 1318518"/>
                  <a:gd name="connsiteY58" fmla="*/ 364808 h 591394"/>
                  <a:gd name="connsiteX59" fmla="*/ 76200 w 1318518"/>
                  <a:gd name="connsiteY59" fmla="*/ 428625 h 591394"/>
                  <a:gd name="connsiteX60" fmla="*/ 27623 w 1318518"/>
                  <a:gd name="connsiteY60" fmla="*/ 380047 h 591394"/>
                  <a:gd name="connsiteX61" fmla="*/ 0 w 1318518"/>
                  <a:gd name="connsiteY61" fmla="*/ 380047 h 591394"/>
                  <a:gd name="connsiteX62" fmla="*/ 9525 w 1318518"/>
                  <a:gd name="connsiteY62" fmla="*/ 353378 h 591394"/>
                  <a:gd name="connsiteX63" fmla="*/ 62865 w 1318518"/>
                  <a:gd name="connsiteY63" fmla="*/ 321945 h 591394"/>
                  <a:gd name="connsiteX64" fmla="*/ 105728 w 1318518"/>
                  <a:gd name="connsiteY64" fmla="*/ 296228 h 591394"/>
                  <a:gd name="connsiteX65" fmla="*/ 140970 w 1318518"/>
                  <a:gd name="connsiteY65" fmla="*/ 275272 h 591394"/>
                  <a:gd name="connsiteX66" fmla="*/ 294323 w 1318518"/>
                  <a:gd name="connsiteY66" fmla="*/ 117157 h 591394"/>
                  <a:gd name="connsiteX67" fmla="*/ 323850 w 1318518"/>
                  <a:gd name="connsiteY67" fmla="*/ 41910 h 591394"/>
                  <a:gd name="connsiteX68" fmla="*/ 351473 w 1318518"/>
                  <a:gd name="connsiteY68" fmla="*/ 0 h 591394"/>
                  <a:gd name="connsiteX69" fmla="*/ 361950 w 1318518"/>
                  <a:gd name="connsiteY69" fmla="*/ 31432 h 591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318518" h="591394">
                    <a:moveTo>
                      <a:pt x="361950" y="31432"/>
                    </a:moveTo>
                    <a:cubicBezTo>
                      <a:pt x="337185" y="90488"/>
                      <a:pt x="370523" y="149543"/>
                      <a:pt x="364808" y="208597"/>
                    </a:cubicBezTo>
                    <a:cubicBezTo>
                      <a:pt x="362903" y="226695"/>
                      <a:pt x="379095" y="223837"/>
                      <a:pt x="392430" y="220980"/>
                    </a:cubicBezTo>
                    <a:cubicBezTo>
                      <a:pt x="501968" y="201930"/>
                      <a:pt x="612458" y="198120"/>
                      <a:pt x="722948" y="201930"/>
                    </a:cubicBezTo>
                    <a:cubicBezTo>
                      <a:pt x="770573" y="203835"/>
                      <a:pt x="818198" y="203835"/>
                      <a:pt x="863918" y="214312"/>
                    </a:cubicBezTo>
                    <a:cubicBezTo>
                      <a:pt x="904875" y="222885"/>
                      <a:pt x="924878" y="216218"/>
                      <a:pt x="924878" y="172403"/>
                    </a:cubicBezTo>
                    <a:cubicBezTo>
                      <a:pt x="924878" y="153353"/>
                      <a:pt x="930593" y="135255"/>
                      <a:pt x="933450" y="116205"/>
                    </a:cubicBezTo>
                    <a:cubicBezTo>
                      <a:pt x="940118" y="116205"/>
                      <a:pt x="945833" y="116205"/>
                      <a:pt x="952500" y="116205"/>
                    </a:cubicBezTo>
                    <a:cubicBezTo>
                      <a:pt x="972503" y="125730"/>
                      <a:pt x="983933" y="144780"/>
                      <a:pt x="987743" y="164783"/>
                    </a:cubicBezTo>
                    <a:cubicBezTo>
                      <a:pt x="997268" y="206693"/>
                      <a:pt x="1025843" y="222885"/>
                      <a:pt x="1063943" y="233362"/>
                    </a:cubicBezTo>
                    <a:cubicBezTo>
                      <a:pt x="1126808" y="249555"/>
                      <a:pt x="1190625" y="262890"/>
                      <a:pt x="1246823" y="297180"/>
                    </a:cubicBezTo>
                    <a:cubicBezTo>
                      <a:pt x="1271588" y="272415"/>
                      <a:pt x="1243013" y="236220"/>
                      <a:pt x="1265873" y="211455"/>
                    </a:cubicBezTo>
                    <a:cubicBezTo>
                      <a:pt x="1265873" y="228600"/>
                      <a:pt x="1266825" y="245745"/>
                      <a:pt x="1265873" y="262890"/>
                    </a:cubicBezTo>
                    <a:cubicBezTo>
                      <a:pt x="1263015" y="294322"/>
                      <a:pt x="1267778" y="321945"/>
                      <a:pt x="1301115" y="336233"/>
                    </a:cubicBezTo>
                    <a:cubicBezTo>
                      <a:pt x="1313498" y="341947"/>
                      <a:pt x="1330643" y="350520"/>
                      <a:pt x="1305878" y="363855"/>
                    </a:cubicBezTo>
                    <a:cubicBezTo>
                      <a:pt x="1291590" y="374333"/>
                      <a:pt x="1290638" y="382905"/>
                      <a:pt x="1307783" y="391478"/>
                    </a:cubicBezTo>
                    <a:cubicBezTo>
                      <a:pt x="1325880" y="401003"/>
                      <a:pt x="1303020" y="403860"/>
                      <a:pt x="1303973" y="411480"/>
                    </a:cubicBezTo>
                    <a:cubicBezTo>
                      <a:pt x="1302068" y="419100"/>
                      <a:pt x="1297305" y="423862"/>
                      <a:pt x="1289685" y="422910"/>
                    </a:cubicBezTo>
                    <a:cubicBezTo>
                      <a:pt x="1263968" y="407670"/>
                      <a:pt x="1285875" y="375285"/>
                      <a:pt x="1265873" y="358140"/>
                    </a:cubicBezTo>
                    <a:cubicBezTo>
                      <a:pt x="1255395" y="347662"/>
                      <a:pt x="1240155" y="343853"/>
                      <a:pt x="1229678" y="334328"/>
                    </a:cubicBezTo>
                    <a:cubicBezTo>
                      <a:pt x="1208723" y="318135"/>
                      <a:pt x="1184910" y="311468"/>
                      <a:pt x="1159193" y="309562"/>
                    </a:cubicBezTo>
                    <a:cubicBezTo>
                      <a:pt x="1146810" y="308610"/>
                      <a:pt x="1135380" y="304800"/>
                      <a:pt x="1117283" y="302895"/>
                    </a:cubicBezTo>
                    <a:cubicBezTo>
                      <a:pt x="1126808" y="324803"/>
                      <a:pt x="1129665" y="344805"/>
                      <a:pt x="1128713" y="365760"/>
                    </a:cubicBezTo>
                    <a:cubicBezTo>
                      <a:pt x="1127760" y="393383"/>
                      <a:pt x="1125855" y="421958"/>
                      <a:pt x="1126808" y="449580"/>
                    </a:cubicBezTo>
                    <a:cubicBezTo>
                      <a:pt x="1129665" y="463868"/>
                      <a:pt x="1123950" y="473393"/>
                      <a:pt x="1111568" y="480060"/>
                    </a:cubicBezTo>
                    <a:cubicBezTo>
                      <a:pt x="1096328" y="476250"/>
                      <a:pt x="1094423" y="463868"/>
                      <a:pt x="1091565" y="450533"/>
                    </a:cubicBezTo>
                    <a:cubicBezTo>
                      <a:pt x="1090613" y="402908"/>
                      <a:pt x="1093470" y="355283"/>
                      <a:pt x="1060133" y="315278"/>
                    </a:cubicBezTo>
                    <a:cubicBezTo>
                      <a:pt x="1006793" y="252412"/>
                      <a:pt x="935355" y="241935"/>
                      <a:pt x="862013" y="286703"/>
                    </a:cubicBezTo>
                    <a:cubicBezTo>
                      <a:pt x="766763" y="353378"/>
                      <a:pt x="783908" y="490537"/>
                      <a:pt x="901065" y="543878"/>
                    </a:cubicBezTo>
                    <a:cubicBezTo>
                      <a:pt x="908685" y="547687"/>
                      <a:pt x="916305" y="550545"/>
                      <a:pt x="923925" y="554355"/>
                    </a:cubicBezTo>
                    <a:cubicBezTo>
                      <a:pt x="939165" y="561975"/>
                      <a:pt x="954405" y="561023"/>
                      <a:pt x="969645" y="556260"/>
                    </a:cubicBezTo>
                    <a:cubicBezTo>
                      <a:pt x="975360" y="554355"/>
                      <a:pt x="981075" y="553403"/>
                      <a:pt x="987743" y="552450"/>
                    </a:cubicBezTo>
                    <a:cubicBezTo>
                      <a:pt x="1000125" y="551498"/>
                      <a:pt x="1011555" y="547687"/>
                      <a:pt x="1022985" y="541020"/>
                    </a:cubicBezTo>
                    <a:cubicBezTo>
                      <a:pt x="1026795" y="539115"/>
                      <a:pt x="1031558" y="539115"/>
                      <a:pt x="1036320" y="539115"/>
                    </a:cubicBezTo>
                    <a:cubicBezTo>
                      <a:pt x="1059180" y="548640"/>
                      <a:pt x="1046798" y="560070"/>
                      <a:pt x="1038225" y="572453"/>
                    </a:cubicBezTo>
                    <a:cubicBezTo>
                      <a:pt x="1022033" y="586740"/>
                      <a:pt x="1002030" y="590550"/>
                      <a:pt x="981075" y="587693"/>
                    </a:cubicBezTo>
                    <a:cubicBezTo>
                      <a:pt x="955358" y="585787"/>
                      <a:pt x="928688" y="591503"/>
                      <a:pt x="902970" y="583883"/>
                    </a:cubicBezTo>
                    <a:cubicBezTo>
                      <a:pt x="882968" y="587693"/>
                      <a:pt x="868680" y="578168"/>
                      <a:pt x="854393" y="565785"/>
                    </a:cubicBezTo>
                    <a:cubicBezTo>
                      <a:pt x="842010" y="547687"/>
                      <a:pt x="817245" y="557212"/>
                      <a:pt x="803910" y="541020"/>
                    </a:cubicBezTo>
                    <a:cubicBezTo>
                      <a:pt x="794385" y="532448"/>
                      <a:pt x="785813" y="521970"/>
                      <a:pt x="779145" y="510540"/>
                    </a:cubicBezTo>
                    <a:cubicBezTo>
                      <a:pt x="770573" y="496253"/>
                      <a:pt x="769620" y="478155"/>
                      <a:pt x="761048" y="463868"/>
                    </a:cubicBezTo>
                    <a:cubicBezTo>
                      <a:pt x="756285" y="455295"/>
                      <a:pt x="751523" y="446722"/>
                      <a:pt x="744855" y="439103"/>
                    </a:cubicBezTo>
                    <a:cubicBezTo>
                      <a:pt x="712470" y="432435"/>
                      <a:pt x="680085" y="426720"/>
                      <a:pt x="649605" y="443865"/>
                    </a:cubicBezTo>
                    <a:cubicBezTo>
                      <a:pt x="643890" y="452437"/>
                      <a:pt x="639128" y="461962"/>
                      <a:pt x="635318" y="470535"/>
                    </a:cubicBezTo>
                    <a:cubicBezTo>
                      <a:pt x="627698" y="493395"/>
                      <a:pt x="613410" y="512445"/>
                      <a:pt x="600075" y="531495"/>
                    </a:cubicBezTo>
                    <a:cubicBezTo>
                      <a:pt x="598170" y="535305"/>
                      <a:pt x="595313" y="539115"/>
                      <a:pt x="593408" y="542925"/>
                    </a:cubicBezTo>
                    <a:cubicBezTo>
                      <a:pt x="586740" y="550545"/>
                      <a:pt x="581025" y="561975"/>
                      <a:pt x="567690" y="556260"/>
                    </a:cubicBezTo>
                    <a:cubicBezTo>
                      <a:pt x="510540" y="584835"/>
                      <a:pt x="452438" y="602933"/>
                      <a:pt x="388620" y="582930"/>
                    </a:cubicBezTo>
                    <a:cubicBezTo>
                      <a:pt x="356235" y="579120"/>
                      <a:pt x="326708" y="569595"/>
                      <a:pt x="316230" y="533400"/>
                    </a:cubicBezTo>
                    <a:cubicBezTo>
                      <a:pt x="317183" y="522922"/>
                      <a:pt x="320040" y="514350"/>
                      <a:pt x="332423" y="512445"/>
                    </a:cubicBezTo>
                    <a:cubicBezTo>
                      <a:pt x="373380" y="530543"/>
                      <a:pt x="410528" y="558165"/>
                      <a:pt x="460058" y="550545"/>
                    </a:cubicBezTo>
                    <a:cubicBezTo>
                      <a:pt x="480060" y="547687"/>
                      <a:pt x="500063" y="546735"/>
                      <a:pt x="518160" y="535305"/>
                    </a:cubicBezTo>
                    <a:cubicBezTo>
                      <a:pt x="616268" y="465772"/>
                      <a:pt x="623888" y="351472"/>
                      <a:pt x="534353" y="285750"/>
                    </a:cubicBezTo>
                    <a:cubicBezTo>
                      <a:pt x="486728" y="251460"/>
                      <a:pt x="415290" y="253365"/>
                      <a:pt x="356235" y="290512"/>
                    </a:cubicBezTo>
                    <a:cubicBezTo>
                      <a:pt x="341948" y="300037"/>
                      <a:pt x="330518" y="314325"/>
                      <a:pt x="312420" y="318135"/>
                    </a:cubicBezTo>
                    <a:cubicBezTo>
                      <a:pt x="300990" y="316230"/>
                      <a:pt x="297180" y="307658"/>
                      <a:pt x="297180" y="297180"/>
                    </a:cubicBezTo>
                    <a:cubicBezTo>
                      <a:pt x="321945" y="256222"/>
                      <a:pt x="336233" y="212408"/>
                      <a:pt x="322898" y="169545"/>
                    </a:cubicBezTo>
                    <a:cubicBezTo>
                      <a:pt x="306705" y="238125"/>
                      <a:pt x="275273" y="297180"/>
                      <a:pt x="189548" y="312420"/>
                    </a:cubicBezTo>
                    <a:cubicBezTo>
                      <a:pt x="155258" y="318135"/>
                      <a:pt x="117158" y="327660"/>
                      <a:pt x="99060" y="364808"/>
                    </a:cubicBezTo>
                    <a:cubicBezTo>
                      <a:pt x="85725" y="383858"/>
                      <a:pt x="113348" y="418147"/>
                      <a:pt x="76200" y="428625"/>
                    </a:cubicBezTo>
                    <a:cubicBezTo>
                      <a:pt x="65723" y="406718"/>
                      <a:pt x="89535" y="351472"/>
                      <a:pt x="27623" y="380047"/>
                    </a:cubicBezTo>
                    <a:cubicBezTo>
                      <a:pt x="18098" y="380047"/>
                      <a:pt x="9525" y="380047"/>
                      <a:pt x="0" y="380047"/>
                    </a:cubicBezTo>
                    <a:cubicBezTo>
                      <a:pt x="2858" y="371475"/>
                      <a:pt x="6668" y="361950"/>
                      <a:pt x="9525" y="353378"/>
                    </a:cubicBezTo>
                    <a:cubicBezTo>
                      <a:pt x="32385" y="352425"/>
                      <a:pt x="54293" y="353378"/>
                      <a:pt x="62865" y="321945"/>
                    </a:cubicBezTo>
                    <a:cubicBezTo>
                      <a:pt x="65723" y="310515"/>
                      <a:pt x="90488" y="304800"/>
                      <a:pt x="105728" y="296228"/>
                    </a:cubicBezTo>
                    <a:cubicBezTo>
                      <a:pt x="115253" y="284797"/>
                      <a:pt x="129540" y="282893"/>
                      <a:pt x="140970" y="275272"/>
                    </a:cubicBezTo>
                    <a:cubicBezTo>
                      <a:pt x="227648" y="259080"/>
                      <a:pt x="267653" y="195262"/>
                      <a:pt x="294323" y="117157"/>
                    </a:cubicBezTo>
                    <a:cubicBezTo>
                      <a:pt x="302895" y="92393"/>
                      <a:pt x="316230" y="68580"/>
                      <a:pt x="323850" y="41910"/>
                    </a:cubicBezTo>
                    <a:cubicBezTo>
                      <a:pt x="328613" y="25718"/>
                      <a:pt x="332423" y="7620"/>
                      <a:pt x="351473" y="0"/>
                    </a:cubicBezTo>
                    <a:cubicBezTo>
                      <a:pt x="362903" y="7620"/>
                      <a:pt x="360045" y="20002"/>
                      <a:pt x="361950" y="31432"/>
                    </a:cubicBezTo>
                    <a:close/>
                  </a:path>
                </a:pathLst>
              </a:custGeom>
              <a:solidFill>
                <a:srgbClr val="422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xmlns="" id="{4E2586B6-DD47-4680-A6BE-2D59C2541B30}"/>
                  </a:ext>
                </a:extLst>
              </p:cNvPr>
              <p:cNvSpPr/>
              <p:nvPr/>
            </p:nvSpPr>
            <p:spPr>
              <a:xfrm>
                <a:off x="6229231" y="-2940926"/>
                <a:ext cx="262776" cy="352425"/>
              </a:xfrm>
              <a:custGeom>
                <a:avLst/>
                <a:gdLst>
                  <a:gd name="connsiteX0" fmla="*/ 253251 w 262776"/>
                  <a:gd name="connsiteY0" fmla="*/ 65722 h 352425"/>
                  <a:gd name="connsiteX1" fmla="*/ 177051 w 262776"/>
                  <a:gd name="connsiteY1" fmla="*/ 257175 h 352425"/>
                  <a:gd name="connsiteX2" fmla="*/ 92279 w 262776"/>
                  <a:gd name="connsiteY2" fmla="*/ 333375 h 352425"/>
                  <a:gd name="connsiteX3" fmla="*/ 44654 w 262776"/>
                  <a:gd name="connsiteY3" fmla="*/ 352425 h 352425"/>
                  <a:gd name="connsiteX4" fmla="*/ 6554 w 262776"/>
                  <a:gd name="connsiteY4" fmla="*/ 306705 h 352425"/>
                  <a:gd name="connsiteX5" fmla="*/ 5601 w 262776"/>
                  <a:gd name="connsiteY5" fmla="*/ 100013 h 352425"/>
                  <a:gd name="connsiteX6" fmla="*/ 34176 w 262776"/>
                  <a:gd name="connsiteY6" fmla="*/ 56197 h 352425"/>
                  <a:gd name="connsiteX7" fmla="*/ 42749 w 262776"/>
                  <a:gd name="connsiteY7" fmla="*/ 97155 h 352425"/>
                  <a:gd name="connsiteX8" fmla="*/ 150381 w 262776"/>
                  <a:gd name="connsiteY8" fmla="*/ 135255 h 352425"/>
                  <a:gd name="connsiteX9" fmla="*/ 223724 w 262776"/>
                  <a:gd name="connsiteY9" fmla="*/ 44767 h 352425"/>
                  <a:gd name="connsiteX10" fmla="*/ 262776 w 262776"/>
                  <a:gd name="connsiteY10" fmla="*/ 0 h 352425"/>
                  <a:gd name="connsiteX11" fmla="*/ 253251 w 262776"/>
                  <a:gd name="connsiteY11" fmla="*/ 65722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2776" h="352425">
                    <a:moveTo>
                      <a:pt x="253251" y="65722"/>
                    </a:moveTo>
                    <a:cubicBezTo>
                      <a:pt x="235154" y="132397"/>
                      <a:pt x="200864" y="192405"/>
                      <a:pt x="177051" y="257175"/>
                    </a:cubicBezTo>
                    <a:cubicBezTo>
                      <a:pt x="160859" y="300990"/>
                      <a:pt x="137046" y="325755"/>
                      <a:pt x="92279" y="333375"/>
                    </a:cubicBezTo>
                    <a:cubicBezTo>
                      <a:pt x="76086" y="336232"/>
                      <a:pt x="59894" y="345757"/>
                      <a:pt x="44654" y="352425"/>
                    </a:cubicBezTo>
                    <a:cubicBezTo>
                      <a:pt x="14174" y="352425"/>
                      <a:pt x="9411" y="327660"/>
                      <a:pt x="6554" y="306705"/>
                    </a:cubicBezTo>
                    <a:cubicBezTo>
                      <a:pt x="-2971" y="238125"/>
                      <a:pt x="-1066" y="168592"/>
                      <a:pt x="5601" y="100013"/>
                    </a:cubicBezTo>
                    <a:cubicBezTo>
                      <a:pt x="7506" y="83820"/>
                      <a:pt x="8459" y="60007"/>
                      <a:pt x="34176" y="56197"/>
                    </a:cubicBezTo>
                    <a:cubicBezTo>
                      <a:pt x="37034" y="69532"/>
                      <a:pt x="39891" y="83820"/>
                      <a:pt x="42749" y="97155"/>
                    </a:cubicBezTo>
                    <a:cubicBezTo>
                      <a:pt x="54179" y="151447"/>
                      <a:pt x="107519" y="171450"/>
                      <a:pt x="150381" y="135255"/>
                    </a:cubicBezTo>
                    <a:cubicBezTo>
                      <a:pt x="179909" y="109538"/>
                      <a:pt x="209436" y="81915"/>
                      <a:pt x="223724" y="44767"/>
                    </a:cubicBezTo>
                    <a:cubicBezTo>
                      <a:pt x="231344" y="24765"/>
                      <a:pt x="245631" y="10477"/>
                      <a:pt x="262776" y="0"/>
                    </a:cubicBezTo>
                    <a:cubicBezTo>
                      <a:pt x="259919" y="21907"/>
                      <a:pt x="257061" y="43815"/>
                      <a:pt x="253251" y="65722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xmlns="" id="{CED583FE-12F2-4330-9AB6-B3FF2E05C03F}"/>
                  </a:ext>
                </a:extLst>
              </p:cNvPr>
              <p:cNvSpPr/>
              <p:nvPr/>
            </p:nvSpPr>
            <p:spPr>
              <a:xfrm>
                <a:off x="6492717" y="-2999029"/>
                <a:ext cx="20244" cy="57150"/>
              </a:xfrm>
              <a:custGeom>
                <a:avLst/>
                <a:gdLst>
                  <a:gd name="connsiteX0" fmla="*/ 242 w 20244"/>
                  <a:gd name="connsiteY0" fmla="*/ 57150 h 57150"/>
                  <a:gd name="connsiteX1" fmla="*/ 20245 w 20244"/>
                  <a:gd name="connsiteY1" fmla="*/ 0 h 57150"/>
                  <a:gd name="connsiteX2" fmla="*/ 242 w 20244"/>
                  <a:gd name="connsiteY2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244" h="57150">
                    <a:moveTo>
                      <a:pt x="242" y="57150"/>
                    </a:moveTo>
                    <a:cubicBezTo>
                      <a:pt x="-710" y="35243"/>
                      <a:pt x="242" y="15240"/>
                      <a:pt x="20245" y="0"/>
                    </a:cubicBezTo>
                    <a:cubicBezTo>
                      <a:pt x="17387" y="20955"/>
                      <a:pt x="13577" y="40957"/>
                      <a:pt x="242" y="57150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xmlns="" id="{CB63B5D9-B846-45C4-900E-EBB0635DB298}"/>
                  </a:ext>
                </a:extLst>
              </p:cNvPr>
              <p:cNvSpPr/>
              <p:nvPr/>
            </p:nvSpPr>
            <p:spPr>
              <a:xfrm>
                <a:off x="6617737" y="-1257028"/>
                <a:ext cx="164680" cy="106515"/>
              </a:xfrm>
              <a:custGeom>
                <a:avLst/>
                <a:gdLst>
                  <a:gd name="connsiteX0" fmla="*/ 0 w 164680"/>
                  <a:gd name="connsiteY0" fmla="*/ 20125 h 106515"/>
                  <a:gd name="connsiteX1" fmla="*/ 30480 w 164680"/>
                  <a:gd name="connsiteY1" fmla="*/ 1075 h 106515"/>
                  <a:gd name="connsiteX2" fmla="*/ 105727 w 164680"/>
                  <a:gd name="connsiteY2" fmla="*/ 2027 h 106515"/>
                  <a:gd name="connsiteX3" fmla="*/ 157163 w 164680"/>
                  <a:gd name="connsiteY3" fmla="*/ 17267 h 106515"/>
                  <a:gd name="connsiteX4" fmla="*/ 140017 w 164680"/>
                  <a:gd name="connsiteY4" fmla="*/ 104897 h 106515"/>
                  <a:gd name="connsiteX5" fmla="*/ 0 w 164680"/>
                  <a:gd name="connsiteY5" fmla="*/ 20125 h 10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680" h="106515">
                    <a:moveTo>
                      <a:pt x="0" y="20125"/>
                    </a:moveTo>
                    <a:cubicBezTo>
                      <a:pt x="1905" y="122"/>
                      <a:pt x="15240" y="1075"/>
                      <a:pt x="30480" y="1075"/>
                    </a:cubicBezTo>
                    <a:cubicBezTo>
                      <a:pt x="55245" y="2027"/>
                      <a:pt x="80963" y="122"/>
                      <a:pt x="105727" y="2027"/>
                    </a:cubicBezTo>
                    <a:cubicBezTo>
                      <a:pt x="123825" y="3932"/>
                      <a:pt x="154305" y="-10355"/>
                      <a:pt x="157163" y="17267"/>
                    </a:cubicBezTo>
                    <a:cubicBezTo>
                      <a:pt x="160020" y="45842"/>
                      <a:pt x="180023" y="82990"/>
                      <a:pt x="140017" y="104897"/>
                    </a:cubicBezTo>
                    <a:cubicBezTo>
                      <a:pt x="39052" y="109660"/>
                      <a:pt x="39052" y="109660"/>
                      <a:pt x="0" y="20125"/>
                    </a:cubicBezTo>
                    <a:close/>
                  </a:path>
                </a:pathLst>
              </a:custGeom>
              <a:solidFill>
                <a:srgbClr val="F4EC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xmlns="" id="{87C6228A-8DEB-4690-BBA4-FD5986700F49}"/>
                  </a:ext>
                </a:extLst>
              </p:cNvPr>
              <p:cNvSpPr/>
              <p:nvPr/>
            </p:nvSpPr>
            <p:spPr>
              <a:xfrm>
                <a:off x="6588436" y="-1340726"/>
                <a:ext cx="191297" cy="61798"/>
              </a:xfrm>
              <a:custGeom>
                <a:avLst/>
                <a:gdLst>
                  <a:gd name="connsiteX0" fmla="*/ 189321 w 191297"/>
                  <a:gd name="connsiteY0" fmla="*/ 9525 h 61798"/>
                  <a:gd name="connsiteX1" fmla="*/ 179796 w 191297"/>
                  <a:gd name="connsiteY1" fmla="*/ 55245 h 61798"/>
                  <a:gd name="connsiteX2" fmla="*/ 179796 w 191297"/>
                  <a:gd name="connsiteY2" fmla="*/ 55245 h 61798"/>
                  <a:gd name="connsiteX3" fmla="*/ 17871 w 191297"/>
                  <a:gd name="connsiteY3" fmla="*/ 56198 h 61798"/>
                  <a:gd name="connsiteX4" fmla="*/ 35968 w 191297"/>
                  <a:gd name="connsiteY4" fmla="*/ 0 h 61798"/>
                  <a:gd name="connsiteX5" fmla="*/ 189321 w 191297"/>
                  <a:gd name="connsiteY5" fmla="*/ 9525 h 6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297" h="61798">
                    <a:moveTo>
                      <a:pt x="189321" y="9525"/>
                    </a:moveTo>
                    <a:cubicBezTo>
                      <a:pt x="193131" y="25718"/>
                      <a:pt x="192178" y="41910"/>
                      <a:pt x="179796" y="55245"/>
                    </a:cubicBezTo>
                    <a:cubicBezTo>
                      <a:pt x="179796" y="55245"/>
                      <a:pt x="179796" y="55245"/>
                      <a:pt x="179796" y="55245"/>
                    </a:cubicBezTo>
                    <a:cubicBezTo>
                      <a:pt x="126456" y="64770"/>
                      <a:pt x="72163" y="62865"/>
                      <a:pt x="17871" y="56198"/>
                    </a:cubicBezTo>
                    <a:cubicBezTo>
                      <a:pt x="-8799" y="4763"/>
                      <a:pt x="-7847" y="1905"/>
                      <a:pt x="35968" y="0"/>
                    </a:cubicBezTo>
                    <a:cubicBezTo>
                      <a:pt x="86451" y="15240"/>
                      <a:pt x="138838" y="6668"/>
                      <a:pt x="189321" y="9525"/>
                    </a:cubicBezTo>
                    <a:close/>
                  </a:path>
                </a:pathLst>
              </a:custGeom>
              <a:solidFill>
                <a:srgbClr val="E6D5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xmlns="" id="{9D56B28A-E328-4606-9989-98D7ED4C52C5}"/>
                  </a:ext>
                </a:extLst>
              </p:cNvPr>
              <p:cNvSpPr/>
              <p:nvPr/>
            </p:nvSpPr>
            <p:spPr>
              <a:xfrm>
                <a:off x="6607259" y="-1285481"/>
                <a:ext cx="161925" cy="11917"/>
              </a:xfrm>
              <a:custGeom>
                <a:avLst/>
                <a:gdLst>
                  <a:gd name="connsiteX0" fmla="*/ 0 w 161925"/>
                  <a:gd name="connsiteY0" fmla="*/ 953 h 11917"/>
                  <a:gd name="connsiteX1" fmla="*/ 161925 w 161925"/>
                  <a:gd name="connsiteY1" fmla="*/ 0 h 11917"/>
                  <a:gd name="connsiteX2" fmla="*/ 0 w 161925"/>
                  <a:gd name="connsiteY2" fmla="*/ 953 h 1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1917">
                    <a:moveTo>
                      <a:pt x="0" y="953"/>
                    </a:moveTo>
                    <a:cubicBezTo>
                      <a:pt x="54293" y="953"/>
                      <a:pt x="107632" y="0"/>
                      <a:pt x="161925" y="0"/>
                    </a:cubicBezTo>
                    <a:cubicBezTo>
                      <a:pt x="107632" y="17145"/>
                      <a:pt x="54293" y="14288"/>
                      <a:pt x="0" y="953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xmlns="" id="{0F95F216-81D0-4CB1-93F2-AB5364300F44}"/>
                  </a:ext>
                </a:extLst>
              </p:cNvPr>
              <p:cNvSpPr/>
              <p:nvPr/>
            </p:nvSpPr>
            <p:spPr>
              <a:xfrm>
                <a:off x="7385588" y="-2473356"/>
                <a:ext cx="183292" cy="282047"/>
              </a:xfrm>
              <a:custGeom>
                <a:avLst/>
                <a:gdLst>
                  <a:gd name="connsiteX0" fmla="*/ 19867 w 183292"/>
                  <a:gd name="connsiteY0" fmla="*/ 282047 h 282047"/>
                  <a:gd name="connsiteX1" fmla="*/ 17009 w 183292"/>
                  <a:gd name="connsiteY1" fmla="*/ 281095 h 282047"/>
                  <a:gd name="connsiteX2" fmla="*/ 14152 w 183292"/>
                  <a:gd name="connsiteY2" fmla="*/ 282047 h 282047"/>
                  <a:gd name="connsiteX3" fmla="*/ 7484 w 183292"/>
                  <a:gd name="connsiteY3" fmla="*/ 242042 h 282047"/>
                  <a:gd name="connsiteX4" fmla="*/ 44632 w 183292"/>
                  <a:gd name="connsiteY4" fmla="*/ 215372 h 282047"/>
                  <a:gd name="connsiteX5" fmla="*/ 60824 w 183292"/>
                  <a:gd name="connsiteY5" fmla="*/ 46780 h 282047"/>
                  <a:gd name="connsiteX6" fmla="*/ 68444 w 183292"/>
                  <a:gd name="connsiteY6" fmla="*/ 8680 h 282047"/>
                  <a:gd name="connsiteX7" fmla="*/ 175124 w 183292"/>
                  <a:gd name="connsiteY7" fmla="*/ 56305 h 282047"/>
                  <a:gd name="connsiteX8" fmla="*/ 75112 w 183292"/>
                  <a:gd name="connsiteY8" fmla="*/ 262045 h 282047"/>
                  <a:gd name="connsiteX9" fmla="*/ 19867 w 183292"/>
                  <a:gd name="connsiteY9" fmla="*/ 282047 h 282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3292" h="282047">
                    <a:moveTo>
                      <a:pt x="19867" y="282047"/>
                    </a:moveTo>
                    <a:lnTo>
                      <a:pt x="17009" y="281095"/>
                    </a:lnTo>
                    <a:lnTo>
                      <a:pt x="14152" y="282047"/>
                    </a:lnTo>
                    <a:cubicBezTo>
                      <a:pt x="-9661" y="272522"/>
                      <a:pt x="2722" y="256330"/>
                      <a:pt x="7484" y="242042"/>
                    </a:cubicBezTo>
                    <a:cubicBezTo>
                      <a:pt x="17009" y="228707"/>
                      <a:pt x="31297" y="222040"/>
                      <a:pt x="44632" y="215372"/>
                    </a:cubicBezTo>
                    <a:cubicBezTo>
                      <a:pt x="124642" y="171557"/>
                      <a:pt x="132262" y="102977"/>
                      <a:pt x="60824" y="46780"/>
                    </a:cubicBezTo>
                    <a:cubicBezTo>
                      <a:pt x="36059" y="26777"/>
                      <a:pt x="55109" y="19157"/>
                      <a:pt x="68444" y="8680"/>
                    </a:cubicBezTo>
                    <a:cubicBezTo>
                      <a:pt x="121784" y="-9418"/>
                      <a:pt x="138929" y="-1798"/>
                      <a:pt x="175124" y="56305"/>
                    </a:cubicBezTo>
                    <a:cubicBezTo>
                      <a:pt x="201794" y="142982"/>
                      <a:pt x="161789" y="225850"/>
                      <a:pt x="75112" y="262045"/>
                    </a:cubicBezTo>
                    <a:cubicBezTo>
                      <a:pt x="57014" y="268712"/>
                      <a:pt x="37964" y="275380"/>
                      <a:pt x="19867" y="282047"/>
                    </a:cubicBezTo>
                    <a:close/>
                  </a:path>
                </a:pathLst>
              </a:custGeom>
              <a:solidFill>
                <a:srgbClr val="F4D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xmlns="" id="{02E36956-89BB-4945-8F10-0F51A4136ED1}"/>
                  </a:ext>
                </a:extLst>
              </p:cNvPr>
              <p:cNvSpPr/>
              <p:nvPr/>
            </p:nvSpPr>
            <p:spPr>
              <a:xfrm>
                <a:off x="7379737" y="-2465628"/>
                <a:ext cx="130546" cy="239077"/>
              </a:xfrm>
              <a:custGeom>
                <a:avLst/>
                <a:gdLst>
                  <a:gd name="connsiteX0" fmla="*/ 74295 w 130546"/>
                  <a:gd name="connsiteY0" fmla="*/ 952 h 239077"/>
                  <a:gd name="connsiteX1" fmla="*/ 80963 w 130546"/>
                  <a:gd name="connsiteY1" fmla="*/ 32385 h 239077"/>
                  <a:gd name="connsiteX2" fmla="*/ 121920 w 130546"/>
                  <a:gd name="connsiteY2" fmla="*/ 150495 h 239077"/>
                  <a:gd name="connsiteX3" fmla="*/ 19050 w 130546"/>
                  <a:gd name="connsiteY3" fmla="*/ 239077 h 239077"/>
                  <a:gd name="connsiteX4" fmla="*/ 0 w 130546"/>
                  <a:gd name="connsiteY4" fmla="*/ 193357 h 239077"/>
                  <a:gd name="connsiteX5" fmla="*/ 8573 w 130546"/>
                  <a:gd name="connsiteY5" fmla="*/ 115252 h 239077"/>
                  <a:gd name="connsiteX6" fmla="*/ 23813 w 130546"/>
                  <a:gd name="connsiteY6" fmla="*/ 88582 h 239077"/>
                  <a:gd name="connsiteX7" fmla="*/ 46673 w 130546"/>
                  <a:gd name="connsiteY7" fmla="*/ 9525 h 239077"/>
                  <a:gd name="connsiteX8" fmla="*/ 56198 w 130546"/>
                  <a:gd name="connsiteY8" fmla="*/ 0 h 239077"/>
                  <a:gd name="connsiteX9" fmla="*/ 74295 w 130546"/>
                  <a:gd name="connsiteY9" fmla="*/ 952 h 23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546" h="239077">
                    <a:moveTo>
                      <a:pt x="74295" y="952"/>
                    </a:moveTo>
                    <a:cubicBezTo>
                      <a:pt x="72390" y="11430"/>
                      <a:pt x="46673" y="21907"/>
                      <a:pt x="80963" y="32385"/>
                    </a:cubicBezTo>
                    <a:cubicBezTo>
                      <a:pt x="126683" y="45720"/>
                      <a:pt x="141923" y="104775"/>
                      <a:pt x="121920" y="150495"/>
                    </a:cubicBezTo>
                    <a:cubicBezTo>
                      <a:pt x="100965" y="197167"/>
                      <a:pt x="60960" y="218122"/>
                      <a:pt x="19050" y="239077"/>
                    </a:cubicBezTo>
                    <a:cubicBezTo>
                      <a:pt x="3810" y="227647"/>
                      <a:pt x="19050" y="202882"/>
                      <a:pt x="0" y="193357"/>
                    </a:cubicBezTo>
                    <a:cubicBezTo>
                      <a:pt x="11430" y="168592"/>
                      <a:pt x="26670" y="143827"/>
                      <a:pt x="8573" y="115252"/>
                    </a:cubicBezTo>
                    <a:cubicBezTo>
                      <a:pt x="12383" y="105727"/>
                      <a:pt x="22860" y="100013"/>
                      <a:pt x="23813" y="88582"/>
                    </a:cubicBezTo>
                    <a:cubicBezTo>
                      <a:pt x="29528" y="61913"/>
                      <a:pt x="27623" y="32385"/>
                      <a:pt x="46673" y="9525"/>
                    </a:cubicBezTo>
                    <a:cubicBezTo>
                      <a:pt x="49530" y="6667"/>
                      <a:pt x="53340" y="3810"/>
                      <a:pt x="56198" y="0"/>
                    </a:cubicBezTo>
                    <a:cubicBezTo>
                      <a:pt x="61913" y="0"/>
                      <a:pt x="68580" y="0"/>
                      <a:pt x="74295" y="952"/>
                    </a:cubicBezTo>
                    <a:close/>
                  </a:path>
                </a:pathLst>
              </a:custGeom>
              <a:solidFill>
                <a:srgbClr val="F1B8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xmlns="" id="{740138C0-680A-4C07-A2B0-2F94507F8F9F}"/>
                  </a:ext>
                </a:extLst>
              </p:cNvPr>
              <p:cNvSpPr/>
              <p:nvPr/>
            </p:nvSpPr>
            <p:spPr>
              <a:xfrm>
                <a:off x="6218640" y="-2738044"/>
                <a:ext cx="252183" cy="284797"/>
              </a:xfrm>
              <a:custGeom>
                <a:avLst/>
                <a:gdLst>
                  <a:gd name="connsiteX0" fmla="*/ 0 w 252183"/>
                  <a:gd name="connsiteY0" fmla="*/ 212408 h 284797"/>
                  <a:gd name="connsiteX1" fmla="*/ 98107 w 252183"/>
                  <a:gd name="connsiteY1" fmla="*/ 162878 h 284797"/>
                  <a:gd name="connsiteX2" fmla="*/ 215265 w 252183"/>
                  <a:gd name="connsiteY2" fmla="*/ 56198 h 284797"/>
                  <a:gd name="connsiteX3" fmla="*/ 245745 w 252183"/>
                  <a:gd name="connsiteY3" fmla="*/ 0 h 284797"/>
                  <a:gd name="connsiteX4" fmla="*/ 216218 w 252183"/>
                  <a:gd name="connsiteY4" fmla="*/ 158115 h 284797"/>
                  <a:gd name="connsiteX5" fmla="*/ 187643 w 252183"/>
                  <a:gd name="connsiteY5" fmla="*/ 205740 h 284797"/>
                  <a:gd name="connsiteX6" fmla="*/ 158115 w 252183"/>
                  <a:gd name="connsiteY6" fmla="*/ 177165 h 284797"/>
                  <a:gd name="connsiteX7" fmla="*/ 38100 w 252183"/>
                  <a:gd name="connsiteY7" fmla="*/ 227648 h 284797"/>
                  <a:gd name="connsiteX8" fmla="*/ 15240 w 252183"/>
                  <a:gd name="connsiteY8" fmla="*/ 284798 h 284797"/>
                  <a:gd name="connsiteX9" fmla="*/ 0 w 252183"/>
                  <a:gd name="connsiteY9" fmla="*/ 212408 h 28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183" h="284797">
                    <a:moveTo>
                      <a:pt x="0" y="212408"/>
                    </a:moveTo>
                    <a:cubicBezTo>
                      <a:pt x="22860" y="176213"/>
                      <a:pt x="63818" y="169545"/>
                      <a:pt x="98107" y="162878"/>
                    </a:cubicBezTo>
                    <a:cubicBezTo>
                      <a:pt x="161925" y="150495"/>
                      <a:pt x="198120" y="116205"/>
                      <a:pt x="215265" y="56198"/>
                    </a:cubicBezTo>
                    <a:cubicBezTo>
                      <a:pt x="220980" y="38100"/>
                      <a:pt x="225743" y="17145"/>
                      <a:pt x="245745" y="0"/>
                    </a:cubicBezTo>
                    <a:cubicBezTo>
                      <a:pt x="248602" y="58103"/>
                      <a:pt x="269558" y="114300"/>
                      <a:pt x="216218" y="158115"/>
                    </a:cubicBezTo>
                    <a:cubicBezTo>
                      <a:pt x="203835" y="172403"/>
                      <a:pt x="221933" y="204788"/>
                      <a:pt x="187643" y="205740"/>
                    </a:cubicBezTo>
                    <a:cubicBezTo>
                      <a:pt x="189548" y="184785"/>
                      <a:pt x="187643" y="170498"/>
                      <a:pt x="158115" y="177165"/>
                    </a:cubicBezTo>
                    <a:cubicBezTo>
                      <a:pt x="114300" y="186690"/>
                      <a:pt x="77153" y="209550"/>
                      <a:pt x="38100" y="227648"/>
                    </a:cubicBezTo>
                    <a:cubicBezTo>
                      <a:pt x="11430" y="239078"/>
                      <a:pt x="20003" y="264795"/>
                      <a:pt x="15240" y="284798"/>
                    </a:cubicBezTo>
                    <a:cubicBezTo>
                      <a:pt x="-12382" y="264795"/>
                      <a:pt x="12382" y="234315"/>
                      <a:pt x="0" y="212408"/>
                    </a:cubicBezTo>
                    <a:close/>
                  </a:path>
                </a:pathLst>
              </a:custGeom>
              <a:solidFill>
                <a:srgbClr val="DCB7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xmlns="" id="{4939B2DB-20E3-4C0A-9B68-1CF5DF6303D7}"/>
                  </a:ext>
                </a:extLst>
              </p:cNvPr>
              <p:cNvSpPr/>
              <p:nvPr/>
            </p:nvSpPr>
            <p:spPr>
              <a:xfrm>
                <a:off x="6359815" y="-2429434"/>
                <a:ext cx="160767" cy="147546"/>
              </a:xfrm>
              <a:custGeom>
                <a:avLst/>
                <a:gdLst>
                  <a:gd name="connsiteX0" fmla="*/ 94092 w 160767"/>
                  <a:gd name="connsiteY0" fmla="*/ 89535 h 147546"/>
                  <a:gd name="connsiteX1" fmla="*/ 160767 w 160767"/>
                  <a:gd name="connsiteY1" fmla="*/ 136208 h 147546"/>
                  <a:gd name="connsiteX2" fmla="*/ 55040 w 160767"/>
                  <a:gd name="connsiteY2" fmla="*/ 138113 h 147546"/>
                  <a:gd name="connsiteX3" fmla="*/ 39800 w 160767"/>
                  <a:gd name="connsiteY3" fmla="*/ 0 h 147546"/>
                  <a:gd name="connsiteX4" fmla="*/ 94092 w 160767"/>
                  <a:gd name="connsiteY4" fmla="*/ 89535 h 147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767" h="147546">
                    <a:moveTo>
                      <a:pt x="94092" y="89535"/>
                    </a:moveTo>
                    <a:cubicBezTo>
                      <a:pt x="109332" y="114300"/>
                      <a:pt x="138860" y="119063"/>
                      <a:pt x="160767" y="136208"/>
                    </a:cubicBezTo>
                    <a:cubicBezTo>
                      <a:pt x="125525" y="150495"/>
                      <a:pt x="89330" y="151448"/>
                      <a:pt x="55040" y="138113"/>
                    </a:cubicBezTo>
                    <a:cubicBezTo>
                      <a:pt x="-13540" y="111443"/>
                      <a:pt x="-17350" y="60008"/>
                      <a:pt x="39800" y="0"/>
                    </a:cubicBezTo>
                    <a:cubicBezTo>
                      <a:pt x="73137" y="20955"/>
                      <a:pt x="78852" y="58102"/>
                      <a:pt x="94092" y="89535"/>
                    </a:cubicBezTo>
                    <a:close/>
                  </a:path>
                </a:pathLst>
              </a:custGeom>
              <a:solidFill>
                <a:srgbClr val="EEB4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xmlns="" id="{1A13FC41-1E1C-47B1-A385-07B85A59B462}"/>
                  </a:ext>
                </a:extLst>
              </p:cNvPr>
              <p:cNvSpPr/>
              <p:nvPr/>
            </p:nvSpPr>
            <p:spPr>
              <a:xfrm>
                <a:off x="7230194" y="-2589369"/>
                <a:ext cx="184785" cy="238040"/>
              </a:xfrm>
              <a:custGeom>
                <a:avLst/>
                <a:gdLst>
                  <a:gd name="connsiteX0" fmla="*/ 184785 w 184785"/>
                  <a:gd name="connsiteY0" fmla="*/ 225658 h 238040"/>
                  <a:gd name="connsiteX1" fmla="*/ 157163 w 184785"/>
                  <a:gd name="connsiteY1" fmla="*/ 238041 h 238040"/>
                  <a:gd name="connsiteX2" fmla="*/ 162878 w 184785"/>
                  <a:gd name="connsiteY2" fmla="*/ 134218 h 238040"/>
                  <a:gd name="connsiteX3" fmla="*/ 122873 w 184785"/>
                  <a:gd name="connsiteY3" fmla="*/ 73258 h 238040"/>
                  <a:gd name="connsiteX4" fmla="*/ 109538 w 184785"/>
                  <a:gd name="connsiteY4" fmla="*/ 68496 h 238040"/>
                  <a:gd name="connsiteX5" fmla="*/ 42863 w 184785"/>
                  <a:gd name="connsiteY5" fmla="*/ 113263 h 238040"/>
                  <a:gd name="connsiteX6" fmla="*/ 23813 w 184785"/>
                  <a:gd name="connsiteY6" fmla="*/ 199941 h 238040"/>
                  <a:gd name="connsiteX7" fmla="*/ 13335 w 184785"/>
                  <a:gd name="connsiteY7" fmla="*/ 201846 h 238040"/>
                  <a:gd name="connsiteX8" fmla="*/ 14288 w 184785"/>
                  <a:gd name="connsiteY8" fmla="*/ 190416 h 238040"/>
                  <a:gd name="connsiteX9" fmla="*/ 23813 w 184785"/>
                  <a:gd name="connsiteY9" fmla="*/ 161841 h 238040"/>
                  <a:gd name="connsiteX10" fmla="*/ 23813 w 184785"/>
                  <a:gd name="connsiteY10" fmla="*/ 76116 h 238040"/>
                  <a:gd name="connsiteX11" fmla="*/ 0 w 184785"/>
                  <a:gd name="connsiteY11" fmla="*/ 2773 h 238040"/>
                  <a:gd name="connsiteX12" fmla="*/ 60008 w 184785"/>
                  <a:gd name="connsiteY12" fmla="*/ 11346 h 238040"/>
                  <a:gd name="connsiteX13" fmla="*/ 138113 w 184785"/>
                  <a:gd name="connsiteY13" fmla="*/ 40873 h 238040"/>
                  <a:gd name="connsiteX14" fmla="*/ 175260 w 184785"/>
                  <a:gd name="connsiteY14" fmla="*/ 58018 h 238040"/>
                  <a:gd name="connsiteX15" fmla="*/ 181928 w 184785"/>
                  <a:gd name="connsiteY15" fmla="*/ 160888 h 238040"/>
                  <a:gd name="connsiteX16" fmla="*/ 177165 w 184785"/>
                  <a:gd name="connsiteY16" fmla="*/ 217086 h 238040"/>
                  <a:gd name="connsiteX17" fmla="*/ 184785 w 184785"/>
                  <a:gd name="connsiteY17" fmla="*/ 225658 h 23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4785" h="238040">
                    <a:moveTo>
                      <a:pt x="184785" y="225658"/>
                    </a:moveTo>
                    <a:cubicBezTo>
                      <a:pt x="180023" y="239946"/>
                      <a:pt x="168592" y="237088"/>
                      <a:pt x="157163" y="238041"/>
                    </a:cubicBezTo>
                    <a:cubicBezTo>
                      <a:pt x="139065" y="202798"/>
                      <a:pt x="157163" y="167556"/>
                      <a:pt x="162878" y="134218"/>
                    </a:cubicBezTo>
                    <a:cubicBezTo>
                      <a:pt x="169545" y="96118"/>
                      <a:pt x="162878" y="76116"/>
                      <a:pt x="122873" y="73258"/>
                    </a:cubicBezTo>
                    <a:cubicBezTo>
                      <a:pt x="118110" y="73258"/>
                      <a:pt x="114300" y="70401"/>
                      <a:pt x="109538" y="68496"/>
                    </a:cubicBezTo>
                    <a:cubicBezTo>
                      <a:pt x="42863" y="48493"/>
                      <a:pt x="42863" y="48493"/>
                      <a:pt x="42863" y="113263"/>
                    </a:cubicBezTo>
                    <a:cubicBezTo>
                      <a:pt x="42863" y="143743"/>
                      <a:pt x="35243" y="172318"/>
                      <a:pt x="23813" y="199941"/>
                    </a:cubicBezTo>
                    <a:cubicBezTo>
                      <a:pt x="20955" y="202798"/>
                      <a:pt x="17145" y="203751"/>
                      <a:pt x="13335" y="201846"/>
                    </a:cubicBezTo>
                    <a:cubicBezTo>
                      <a:pt x="11430" y="198036"/>
                      <a:pt x="11430" y="194226"/>
                      <a:pt x="14288" y="190416"/>
                    </a:cubicBezTo>
                    <a:cubicBezTo>
                      <a:pt x="19050" y="181843"/>
                      <a:pt x="25718" y="173271"/>
                      <a:pt x="23813" y="161841"/>
                    </a:cubicBezTo>
                    <a:cubicBezTo>
                      <a:pt x="18098" y="133266"/>
                      <a:pt x="24765" y="104691"/>
                      <a:pt x="23813" y="76116"/>
                    </a:cubicBezTo>
                    <a:cubicBezTo>
                      <a:pt x="25718" y="48493"/>
                      <a:pt x="4763" y="28491"/>
                      <a:pt x="0" y="2773"/>
                    </a:cubicBezTo>
                    <a:cubicBezTo>
                      <a:pt x="22860" y="-7704"/>
                      <a:pt x="39053" y="15156"/>
                      <a:pt x="60008" y="11346"/>
                    </a:cubicBezTo>
                    <a:cubicBezTo>
                      <a:pt x="85725" y="20871"/>
                      <a:pt x="114300" y="24681"/>
                      <a:pt x="138113" y="40873"/>
                    </a:cubicBezTo>
                    <a:cubicBezTo>
                      <a:pt x="147638" y="53256"/>
                      <a:pt x="163830" y="50398"/>
                      <a:pt x="175260" y="58018"/>
                    </a:cubicBezTo>
                    <a:cubicBezTo>
                      <a:pt x="189548" y="91356"/>
                      <a:pt x="180975" y="126598"/>
                      <a:pt x="181928" y="160888"/>
                    </a:cubicBezTo>
                    <a:cubicBezTo>
                      <a:pt x="179070" y="179938"/>
                      <a:pt x="174308" y="198036"/>
                      <a:pt x="177165" y="217086"/>
                    </a:cubicBezTo>
                    <a:cubicBezTo>
                      <a:pt x="180023" y="220896"/>
                      <a:pt x="181928" y="223753"/>
                      <a:pt x="184785" y="225658"/>
                    </a:cubicBezTo>
                    <a:close/>
                  </a:path>
                </a:pathLst>
              </a:custGeom>
              <a:solidFill>
                <a:srgbClr val="DEB8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xmlns="" id="{D372DE86-FE11-4FA4-AB8E-3E98CB20BA81}"/>
                  </a:ext>
                </a:extLst>
              </p:cNvPr>
              <p:cNvSpPr/>
              <p:nvPr/>
            </p:nvSpPr>
            <p:spPr>
              <a:xfrm>
                <a:off x="6699652" y="-2341803"/>
                <a:ext cx="286702" cy="137000"/>
              </a:xfrm>
              <a:custGeom>
                <a:avLst/>
                <a:gdLst>
                  <a:gd name="connsiteX0" fmla="*/ 0 w 286702"/>
                  <a:gd name="connsiteY0" fmla="*/ 21907 h 137000"/>
                  <a:gd name="connsiteX1" fmla="*/ 20955 w 286702"/>
                  <a:gd name="connsiteY1" fmla="*/ 0 h 137000"/>
                  <a:gd name="connsiteX2" fmla="*/ 50483 w 286702"/>
                  <a:gd name="connsiteY2" fmla="*/ 60007 h 137000"/>
                  <a:gd name="connsiteX3" fmla="*/ 211455 w 286702"/>
                  <a:gd name="connsiteY3" fmla="*/ 60007 h 137000"/>
                  <a:gd name="connsiteX4" fmla="*/ 240983 w 286702"/>
                  <a:gd name="connsiteY4" fmla="*/ 952 h 137000"/>
                  <a:gd name="connsiteX5" fmla="*/ 286703 w 286702"/>
                  <a:gd name="connsiteY5" fmla="*/ 31432 h 137000"/>
                  <a:gd name="connsiteX6" fmla="*/ 258127 w 286702"/>
                  <a:gd name="connsiteY6" fmla="*/ 48577 h 137000"/>
                  <a:gd name="connsiteX7" fmla="*/ 119063 w 286702"/>
                  <a:gd name="connsiteY7" fmla="*/ 136207 h 137000"/>
                  <a:gd name="connsiteX8" fmla="*/ 0 w 286702"/>
                  <a:gd name="connsiteY8" fmla="*/ 21907 h 13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702" h="137000">
                    <a:moveTo>
                      <a:pt x="0" y="21907"/>
                    </a:moveTo>
                    <a:cubicBezTo>
                      <a:pt x="6667" y="14288"/>
                      <a:pt x="14288" y="7620"/>
                      <a:pt x="20955" y="0"/>
                    </a:cubicBezTo>
                    <a:cubicBezTo>
                      <a:pt x="41910" y="14288"/>
                      <a:pt x="38100" y="40957"/>
                      <a:pt x="50483" y="60007"/>
                    </a:cubicBezTo>
                    <a:cubicBezTo>
                      <a:pt x="104775" y="116205"/>
                      <a:pt x="161925" y="116205"/>
                      <a:pt x="211455" y="60007"/>
                    </a:cubicBezTo>
                    <a:cubicBezTo>
                      <a:pt x="223838" y="41910"/>
                      <a:pt x="220027" y="15240"/>
                      <a:pt x="240983" y="952"/>
                    </a:cubicBezTo>
                    <a:cubicBezTo>
                      <a:pt x="255270" y="13335"/>
                      <a:pt x="281940" y="6667"/>
                      <a:pt x="286703" y="31432"/>
                    </a:cubicBezTo>
                    <a:cubicBezTo>
                      <a:pt x="267653" y="22860"/>
                      <a:pt x="261938" y="32385"/>
                      <a:pt x="258127" y="48577"/>
                    </a:cubicBezTo>
                    <a:cubicBezTo>
                      <a:pt x="242888" y="117157"/>
                      <a:pt x="173355" y="141922"/>
                      <a:pt x="119063" y="136207"/>
                    </a:cubicBezTo>
                    <a:cubicBezTo>
                      <a:pt x="51435" y="129540"/>
                      <a:pt x="13335" y="93345"/>
                      <a:pt x="0" y="21907"/>
                    </a:cubicBezTo>
                    <a:close/>
                  </a:path>
                </a:pathLst>
              </a:custGeom>
              <a:solidFill>
                <a:srgbClr val="7F4E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xmlns="" id="{962EC91C-B3AB-43C4-812E-AFF085DF4074}"/>
                  </a:ext>
                </a:extLst>
              </p:cNvPr>
              <p:cNvSpPr/>
              <p:nvPr/>
            </p:nvSpPr>
            <p:spPr>
              <a:xfrm>
                <a:off x="7119285" y="-2389428"/>
                <a:ext cx="144580" cy="122249"/>
              </a:xfrm>
              <a:custGeom>
                <a:avLst/>
                <a:gdLst>
                  <a:gd name="connsiteX0" fmla="*/ 128055 w 144580"/>
                  <a:gd name="connsiteY0" fmla="*/ 0 h 122249"/>
                  <a:gd name="connsiteX1" fmla="*/ 136627 w 144580"/>
                  <a:gd name="connsiteY1" fmla="*/ 0 h 122249"/>
                  <a:gd name="connsiteX2" fmla="*/ 106147 w 144580"/>
                  <a:gd name="connsiteY2" fmla="*/ 99060 h 122249"/>
                  <a:gd name="connsiteX3" fmla="*/ 3277 w 144580"/>
                  <a:gd name="connsiteY3" fmla="*/ 104775 h 122249"/>
                  <a:gd name="connsiteX4" fmla="*/ 6135 w 144580"/>
                  <a:gd name="connsiteY4" fmla="*/ 97155 h 122249"/>
                  <a:gd name="connsiteX5" fmla="*/ 50902 w 144580"/>
                  <a:gd name="connsiteY5" fmla="*/ 76200 h 122249"/>
                  <a:gd name="connsiteX6" fmla="*/ 128055 w 144580"/>
                  <a:gd name="connsiteY6" fmla="*/ 0 h 122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580" h="122249">
                    <a:moveTo>
                      <a:pt x="128055" y="0"/>
                    </a:moveTo>
                    <a:cubicBezTo>
                      <a:pt x="130912" y="0"/>
                      <a:pt x="133770" y="0"/>
                      <a:pt x="136627" y="0"/>
                    </a:cubicBezTo>
                    <a:cubicBezTo>
                      <a:pt x="155677" y="41910"/>
                      <a:pt x="138532" y="75247"/>
                      <a:pt x="106147" y="99060"/>
                    </a:cubicBezTo>
                    <a:cubicBezTo>
                      <a:pt x="75667" y="120967"/>
                      <a:pt x="39472" y="135255"/>
                      <a:pt x="3277" y="104775"/>
                    </a:cubicBezTo>
                    <a:cubicBezTo>
                      <a:pt x="-1485" y="100013"/>
                      <a:pt x="-1485" y="98107"/>
                      <a:pt x="6135" y="97155"/>
                    </a:cubicBezTo>
                    <a:cubicBezTo>
                      <a:pt x="21375" y="90488"/>
                      <a:pt x="36615" y="82867"/>
                      <a:pt x="50902" y="76200"/>
                    </a:cubicBezTo>
                    <a:cubicBezTo>
                      <a:pt x="79477" y="55245"/>
                      <a:pt x="92812" y="16192"/>
                      <a:pt x="128055" y="0"/>
                    </a:cubicBezTo>
                    <a:close/>
                  </a:path>
                </a:pathLst>
              </a:custGeom>
              <a:solidFill>
                <a:srgbClr val="E8B6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xmlns="" id="{5AE0D8BA-14AF-49C8-9DC4-21864FB51992}"/>
                  </a:ext>
                </a:extLst>
              </p:cNvPr>
              <p:cNvSpPr/>
              <p:nvPr/>
            </p:nvSpPr>
            <p:spPr>
              <a:xfrm>
                <a:off x="6399005" y="-2579928"/>
                <a:ext cx="68889" cy="240029"/>
              </a:xfrm>
              <a:custGeom>
                <a:avLst/>
                <a:gdLst>
                  <a:gd name="connsiteX0" fmla="*/ 54902 w 68889"/>
                  <a:gd name="connsiteY0" fmla="*/ 240030 h 240029"/>
                  <a:gd name="connsiteX1" fmla="*/ 610 w 68889"/>
                  <a:gd name="connsiteY1" fmla="*/ 150495 h 240029"/>
                  <a:gd name="connsiteX2" fmla="*/ 8230 w 68889"/>
                  <a:gd name="connsiteY2" fmla="*/ 47625 h 240029"/>
                  <a:gd name="connsiteX3" fmla="*/ 36805 w 68889"/>
                  <a:gd name="connsiteY3" fmla="*/ 0 h 240029"/>
                  <a:gd name="connsiteX4" fmla="*/ 47282 w 68889"/>
                  <a:gd name="connsiteY4" fmla="*/ 20002 h 240029"/>
                  <a:gd name="connsiteX5" fmla="*/ 52997 w 68889"/>
                  <a:gd name="connsiteY5" fmla="*/ 40957 h 240029"/>
                  <a:gd name="connsiteX6" fmla="*/ 57760 w 68889"/>
                  <a:gd name="connsiteY6" fmla="*/ 176213 h 240029"/>
                  <a:gd name="connsiteX7" fmla="*/ 66332 w 68889"/>
                  <a:gd name="connsiteY7" fmla="*/ 220027 h 240029"/>
                  <a:gd name="connsiteX8" fmla="*/ 54902 w 68889"/>
                  <a:gd name="connsiteY8" fmla="*/ 240030 h 24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889" h="240029">
                    <a:moveTo>
                      <a:pt x="54902" y="240030"/>
                    </a:moveTo>
                    <a:cubicBezTo>
                      <a:pt x="26327" y="217170"/>
                      <a:pt x="14897" y="182880"/>
                      <a:pt x="610" y="150495"/>
                    </a:cubicBezTo>
                    <a:cubicBezTo>
                      <a:pt x="610" y="116205"/>
                      <a:pt x="-3200" y="80963"/>
                      <a:pt x="8230" y="47625"/>
                    </a:cubicBezTo>
                    <a:cubicBezTo>
                      <a:pt x="17755" y="31432"/>
                      <a:pt x="27280" y="16192"/>
                      <a:pt x="36805" y="0"/>
                    </a:cubicBezTo>
                    <a:cubicBezTo>
                      <a:pt x="37757" y="7620"/>
                      <a:pt x="39662" y="15240"/>
                      <a:pt x="47282" y="20002"/>
                    </a:cubicBezTo>
                    <a:cubicBezTo>
                      <a:pt x="52045" y="25717"/>
                      <a:pt x="53950" y="33338"/>
                      <a:pt x="52997" y="40957"/>
                    </a:cubicBezTo>
                    <a:cubicBezTo>
                      <a:pt x="35852" y="86677"/>
                      <a:pt x="33947" y="131445"/>
                      <a:pt x="57760" y="176213"/>
                    </a:cubicBezTo>
                    <a:cubicBezTo>
                      <a:pt x="65380" y="189547"/>
                      <a:pt x="73000" y="203835"/>
                      <a:pt x="66332" y="220027"/>
                    </a:cubicBezTo>
                    <a:cubicBezTo>
                      <a:pt x="56807" y="223838"/>
                      <a:pt x="56807" y="232410"/>
                      <a:pt x="54902" y="240030"/>
                    </a:cubicBezTo>
                    <a:close/>
                  </a:path>
                </a:pathLst>
              </a:custGeom>
              <a:solidFill>
                <a:srgbClr val="5E3B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xmlns="" id="{3137E9C1-6536-435B-BD82-974A81AFBCCE}"/>
                  </a:ext>
                </a:extLst>
              </p:cNvPr>
              <p:cNvSpPr/>
              <p:nvPr/>
            </p:nvSpPr>
            <p:spPr>
              <a:xfrm>
                <a:off x="6208162" y="-2525636"/>
                <a:ext cx="31106" cy="154304"/>
              </a:xfrm>
              <a:custGeom>
                <a:avLst/>
                <a:gdLst>
                  <a:gd name="connsiteX0" fmla="*/ 10478 w 31106"/>
                  <a:gd name="connsiteY0" fmla="*/ 0 h 154304"/>
                  <a:gd name="connsiteX1" fmla="*/ 26670 w 31106"/>
                  <a:gd name="connsiteY1" fmla="*/ 71438 h 154304"/>
                  <a:gd name="connsiteX2" fmla="*/ 27622 w 31106"/>
                  <a:gd name="connsiteY2" fmla="*/ 154305 h 154304"/>
                  <a:gd name="connsiteX3" fmla="*/ 0 w 31106"/>
                  <a:gd name="connsiteY3" fmla="*/ 79058 h 154304"/>
                  <a:gd name="connsiteX4" fmla="*/ 10478 w 31106"/>
                  <a:gd name="connsiteY4" fmla="*/ 0 h 15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06" h="154304">
                    <a:moveTo>
                      <a:pt x="10478" y="0"/>
                    </a:moveTo>
                    <a:cubicBezTo>
                      <a:pt x="26670" y="21908"/>
                      <a:pt x="12383" y="49530"/>
                      <a:pt x="26670" y="71438"/>
                    </a:cubicBezTo>
                    <a:cubicBezTo>
                      <a:pt x="23813" y="99060"/>
                      <a:pt x="37147" y="126683"/>
                      <a:pt x="27622" y="154305"/>
                    </a:cubicBezTo>
                    <a:cubicBezTo>
                      <a:pt x="-8572" y="139065"/>
                      <a:pt x="2858" y="106680"/>
                      <a:pt x="0" y="79058"/>
                    </a:cubicBezTo>
                    <a:cubicBezTo>
                      <a:pt x="19050" y="55245"/>
                      <a:pt x="2858" y="25717"/>
                      <a:pt x="10478" y="0"/>
                    </a:cubicBezTo>
                    <a:close/>
                  </a:path>
                </a:pathLst>
              </a:custGeom>
              <a:solidFill>
                <a:srgbClr val="5D40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xmlns="" id="{E532348E-409D-4E6E-AC13-4B285BEE4092}"/>
                  </a:ext>
                </a:extLst>
              </p:cNvPr>
              <p:cNvSpPr/>
              <p:nvPr/>
            </p:nvSpPr>
            <p:spPr>
              <a:xfrm>
                <a:off x="7368307" y="-2273309"/>
                <a:ext cx="38033" cy="83511"/>
              </a:xfrm>
              <a:custGeom>
                <a:avLst/>
                <a:gdLst>
                  <a:gd name="connsiteX0" fmla="*/ 11430 w 38033"/>
                  <a:gd name="connsiteY0" fmla="*/ 85 h 83511"/>
                  <a:gd name="connsiteX1" fmla="*/ 30480 w 38033"/>
                  <a:gd name="connsiteY1" fmla="*/ 45805 h 83511"/>
                  <a:gd name="connsiteX2" fmla="*/ 31433 w 38033"/>
                  <a:gd name="connsiteY2" fmla="*/ 82000 h 83511"/>
                  <a:gd name="connsiteX3" fmla="*/ 0 w 38033"/>
                  <a:gd name="connsiteY3" fmla="*/ 55330 h 83511"/>
                  <a:gd name="connsiteX4" fmla="*/ 11430 w 38033"/>
                  <a:gd name="connsiteY4" fmla="*/ 85 h 8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33" h="83511">
                    <a:moveTo>
                      <a:pt x="11430" y="85"/>
                    </a:moveTo>
                    <a:cubicBezTo>
                      <a:pt x="59055" y="-1820"/>
                      <a:pt x="27623" y="28660"/>
                      <a:pt x="30480" y="45805"/>
                    </a:cubicBezTo>
                    <a:cubicBezTo>
                      <a:pt x="24765" y="58188"/>
                      <a:pt x="21908" y="70570"/>
                      <a:pt x="31433" y="82000"/>
                    </a:cubicBezTo>
                    <a:cubicBezTo>
                      <a:pt x="6667" y="90573"/>
                      <a:pt x="14288" y="60093"/>
                      <a:pt x="0" y="55330"/>
                    </a:cubicBezTo>
                    <a:cubicBezTo>
                      <a:pt x="4763" y="37233"/>
                      <a:pt x="7620" y="18183"/>
                      <a:pt x="11430" y="85"/>
                    </a:cubicBezTo>
                    <a:close/>
                  </a:path>
                </a:pathLst>
              </a:custGeom>
              <a:solidFill>
                <a:srgbClr val="644A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xmlns="" id="{AE047752-DDBC-4CE2-9475-53926A54DCBE}"/>
                  </a:ext>
                </a:extLst>
              </p:cNvPr>
              <p:cNvSpPr/>
              <p:nvPr/>
            </p:nvSpPr>
            <p:spPr>
              <a:xfrm>
                <a:off x="7033979" y="-2293226"/>
                <a:ext cx="89535" cy="8572"/>
              </a:xfrm>
              <a:custGeom>
                <a:avLst/>
                <a:gdLst>
                  <a:gd name="connsiteX0" fmla="*/ 89535 w 89535"/>
                  <a:gd name="connsiteY0" fmla="*/ 952 h 8572"/>
                  <a:gd name="connsiteX1" fmla="*/ 86677 w 89535"/>
                  <a:gd name="connsiteY1" fmla="*/ 8573 h 8572"/>
                  <a:gd name="connsiteX2" fmla="*/ 0 w 89535"/>
                  <a:gd name="connsiteY2" fmla="*/ 0 h 8572"/>
                  <a:gd name="connsiteX3" fmla="*/ 89535 w 89535"/>
                  <a:gd name="connsiteY3" fmla="*/ 952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35" h="8572">
                    <a:moveTo>
                      <a:pt x="89535" y="952"/>
                    </a:moveTo>
                    <a:cubicBezTo>
                      <a:pt x="88583" y="3810"/>
                      <a:pt x="87630" y="5715"/>
                      <a:pt x="86677" y="8573"/>
                    </a:cubicBezTo>
                    <a:cubicBezTo>
                      <a:pt x="58102" y="5715"/>
                      <a:pt x="27623" y="14288"/>
                      <a:pt x="0" y="0"/>
                    </a:cubicBezTo>
                    <a:cubicBezTo>
                      <a:pt x="30480" y="0"/>
                      <a:pt x="60008" y="0"/>
                      <a:pt x="89535" y="952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xmlns="" id="{4FFB732E-A028-4DB0-8008-A55B9B98072F}"/>
                  </a:ext>
                </a:extLst>
              </p:cNvPr>
              <p:cNvSpPr/>
              <p:nvPr/>
            </p:nvSpPr>
            <p:spPr>
              <a:xfrm>
                <a:off x="6535196" y="-1770303"/>
                <a:ext cx="91414" cy="226695"/>
              </a:xfrm>
              <a:custGeom>
                <a:avLst/>
                <a:gdLst>
                  <a:gd name="connsiteX0" fmla="*/ 4436 w 91414"/>
                  <a:gd name="connsiteY0" fmla="*/ 131445 h 226695"/>
                  <a:gd name="connsiteX1" fmla="*/ 16818 w 91414"/>
                  <a:gd name="connsiteY1" fmla="*/ 77152 h 226695"/>
                  <a:gd name="connsiteX2" fmla="*/ 91113 w 91414"/>
                  <a:gd name="connsiteY2" fmla="*/ 0 h 226695"/>
                  <a:gd name="connsiteX3" fmla="*/ 64443 w 91414"/>
                  <a:gd name="connsiteY3" fmla="*/ 63817 h 226695"/>
                  <a:gd name="connsiteX4" fmla="*/ 91113 w 91414"/>
                  <a:gd name="connsiteY4" fmla="*/ 226695 h 226695"/>
                  <a:gd name="connsiteX5" fmla="*/ 35868 w 91414"/>
                  <a:gd name="connsiteY5" fmla="*/ 207645 h 226695"/>
                  <a:gd name="connsiteX6" fmla="*/ 14913 w 91414"/>
                  <a:gd name="connsiteY6" fmla="*/ 190500 h 226695"/>
                  <a:gd name="connsiteX7" fmla="*/ 4436 w 91414"/>
                  <a:gd name="connsiteY7" fmla="*/ 131445 h 22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414" h="226695">
                    <a:moveTo>
                      <a:pt x="4436" y="131445"/>
                    </a:moveTo>
                    <a:cubicBezTo>
                      <a:pt x="1578" y="111442"/>
                      <a:pt x="9198" y="94297"/>
                      <a:pt x="16818" y="77152"/>
                    </a:cubicBezTo>
                    <a:cubicBezTo>
                      <a:pt x="41583" y="51435"/>
                      <a:pt x="66348" y="25717"/>
                      <a:pt x="91113" y="0"/>
                    </a:cubicBezTo>
                    <a:cubicBezTo>
                      <a:pt x="93971" y="26670"/>
                      <a:pt x="75873" y="43815"/>
                      <a:pt x="64443" y="63817"/>
                    </a:cubicBezTo>
                    <a:cubicBezTo>
                      <a:pt x="29201" y="127635"/>
                      <a:pt x="37773" y="180975"/>
                      <a:pt x="91113" y="226695"/>
                    </a:cubicBezTo>
                    <a:cubicBezTo>
                      <a:pt x="73016" y="220027"/>
                      <a:pt x="53966" y="214313"/>
                      <a:pt x="35868" y="207645"/>
                    </a:cubicBezTo>
                    <a:cubicBezTo>
                      <a:pt x="29201" y="201930"/>
                      <a:pt x="21581" y="196215"/>
                      <a:pt x="14913" y="190500"/>
                    </a:cubicBezTo>
                    <a:cubicBezTo>
                      <a:pt x="-6994" y="174308"/>
                      <a:pt x="626" y="152400"/>
                      <a:pt x="4436" y="131445"/>
                    </a:cubicBezTo>
                    <a:close/>
                  </a:path>
                </a:pathLst>
              </a:custGeom>
              <a:solidFill>
                <a:srgbClr val="EAD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xmlns="" id="{811C23A5-113F-435F-AEF9-A8F956673FE9}"/>
                  </a:ext>
                </a:extLst>
              </p:cNvPr>
              <p:cNvSpPr/>
              <p:nvPr/>
            </p:nvSpPr>
            <p:spPr>
              <a:xfrm>
                <a:off x="6634882" y="-1828060"/>
                <a:ext cx="123824" cy="38706"/>
              </a:xfrm>
              <a:custGeom>
                <a:avLst/>
                <a:gdLst>
                  <a:gd name="connsiteX0" fmla="*/ 18097 w 123824"/>
                  <a:gd name="connsiteY0" fmla="*/ 8226 h 38706"/>
                  <a:gd name="connsiteX1" fmla="*/ 30480 w 123824"/>
                  <a:gd name="connsiteY1" fmla="*/ 22514 h 38706"/>
                  <a:gd name="connsiteX2" fmla="*/ 123825 w 123824"/>
                  <a:gd name="connsiteY2" fmla="*/ 38706 h 38706"/>
                  <a:gd name="connsiteX3" fmla="*/ 0 w 123824"/>
                  <a:gd name="connsiteY3" fmla="*/ 37754 h 38706"/>
                  <a:gd name="connsiteX4" fmla="*/ 18097 w 123824"/>
                  <a:gd name="connsiteY4" fmla="*/ 8226 h 38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4" h="38706">
                    <a:moveTo>
                      <a:pt x="18097" y="8226"/>
                    </a:moveTo>
                    <a:cubicBezTo>
                      <a:pt x="20002" y="14894"/>
                      <a:pt x="24765" y="29181"/>
                      <a:pt x="30480" y="22514"/>
                    </a:cubicBezTo>
                    <a:cubicBezTo>
                      <a:pt x="71437" y="-24159"/>
                      <a:pt x="96203" y="12036"/>
                      <a:pt x="123825" y="38706"/>
                    </a:cubicBezTo>
                    <a:cubicBezTo>
                      <a:pt x="82868" y="38706"/>
                      <a:pt x="40957" y="38706"/>
                      <a:pt x="0" y="37754"/>
                    </a:cubicBezTo>
                    <a:cubicBezTo>
                      <a:pt x="1905" y="25371"/>
                      <a:pt x="8572" y="15846"/>
                      <a:pt x="18097" y="8226"/>
                    </a:cubicBezTo>
                    <a:close/>
                  </a:path>
                </a:pathLst>
              </a:custGeom>
              <a:solidFill>
                <a:srgbClr val="ADA7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xmlns="" id="{E549BAC0-3486-4C7D-8471-349530FBB9D7}"/>
                  </a:ext>
                </a:extLst>
              </p:cNvPr>
              <p:cNvSpPr/>
              <p:nvPr/>
            </p:nvSpPr>
            <p:spPr>
              <a:xfrm>
                <a:off x="6848212" y="-1845551"/>
                <a:ext cx="35695" cy="33723"/>
              </a:xfrm>
              <a:custGeom>
                <a:avLst/>
                <a:gdLst>
                  <a:gd name="connsiteX0" fmla="*/ 35273 w 35695"/>
                  <a:gd name="connsiteY0" fmla="*/ 28575 h 33723"/>
                  <a:gd name="connsiteX1" fmla="*/ 30 w 35695"/>
                  <a:gd name="connsiteY1" fmla="*/ 18098 h 33723"/>
                  <a:gd name="connsiteX2" fmla="*/ 35273 w 35695"/>
                  <a:gd name="connsiteY2" fmla="*/ 0 h 33723"/>
                  <a:gd name="connsiteX3" fmla="*/ 35273 w 35695"/>
                  <a:gd name="connsiteY3" fmla="*/ 28575 h 3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695" h="33723">
                    <a:moveTo>
                      <a:pt x="35273" y="28575"/>
                    </a:moveTo>
                    <a:cubicBezTo>
                      <a:pt x="20985" y="33338"/>
                      <a:pt x="983" y="40958"/>
                      <a:pt x="30" y="18098"/>
                    </a:cubicBezTo>
                    <a:cubicBezTo>
                      <a:pt x="-922" y="-2857"/>
                      <a:pt x="20985" y="953"/>
                      <a:pt x="35273" y="0"/>
                    </a:cubicBezTo>
                    <a:cubicBezTo>
                      <a:pt x="36225" y="8573"/>
                      <a:pt x="35273" y="19050"/>
                      <a:pt x="35273" y="28575"/>
                    </a:cubicBezTo>
                    <a:close/>
                  </a:path>
                </a:pathLst>
              </a:custGeom>
              <a:solidFill>
                <a:srgbClr val="4443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xmlns="" id="{14640F27-FB88-45EA-829A-A10F6EB4C998}"/>
                  </a:ext>
                </a:extLst>
              </p:cNvPr>
              <p:cNvSpPr/>
              <p:nvPr/>
            </p:nvSpPr>
            <p:spPr>
              <a:xfrm>
                <a:off x="6846185" y="-1789868"/>
                <a:ext cx="36347" cy="35995"/>
              </a:xfrm>
              <a:custGeom>
                <a:avLst/>
                <a:gdLst>
                  <a:gd name="connsiteX0" fmla="*/ 152 w 36347"/>
                  <a:gd name="connsiteY0" fmla="*/ 28137 h 35995"/>
                  <a:gd name="connsiteX1" fmla="*/ 36347 w 36347"/>
                  <a:gd name="connsiteY1" fmla="*/ 1467 h 35995"/>
                  <a:gd name="connsiteX2" fmla="*/ 36347 w 36347"/>
                  <a:gd name="connsiteY2" fmla="*/ 28137 h 35995"/>
                  <a:gd name="connsiteX3" fmla="*/ 152 w 36347"/>
                  <a:gd name="connsiteY3" fmla="*/ 28137 h 35995"/>
                  <a:gd name="connsiteX4" fmla="*/ 152 w 36347"/>
                  <a:gd name="connsiteY4" fmla="*/ 28137 h 35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7" h="35995">
                    <a:moveTo>
                      <a:pt x="152" y="28137"/>
                    </a:moveTo>
                    <a:cubicBezTo>
                      <a:pt x="-1753" y="-438"/>
                      <a:pt x="14440" y="-2343"/>
                      <a:pt x="36347" y="1467"/>
                    </a:cubicBezTo>
                    <a:cubicBezTo>
                      <a:pt x="36347" y="10040"/>
                      <a:pt x="36347" y="19565"/>
                      <a:pt x="36347" y="28137"/>
                    </a:cubicBezTo>
                    <a:cubicBezTo>
                      <a:pt x="23965" y="38615"/>
                      <a:pt x="12535" y="38615"/>
                      <a:pt x="152" y="28137"/>
                    </a:cubicBezTo>
                    <a:lnTo>
                      <a:pt x="152" y="28137"/>
                    </a:lnTo>
                    <a:close/>
                  </a:path>
                </a:pathLst>
              </a:custGeom>
              <a:solidFill>
                <a:srgbClr val="4444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xmlns="" id="{4C833E73-15E5-4ABB-9E3E-52B47879B3D6}"/>
                  </a:ext>
                </a:extLst>
              </p:cNvPr>
              <p:cNvSpPr/>
              <p:nvPr/>
            </p:nvSpPr>
            <p:spPr>
              <a:xfrm>
                <a:off x="6846337" y="-1761731"/>
                <a:ext cx="36194" cy="18232"/>
              </a:xfrm>
              <a:custGeom>
                <a:avLst/>
                <a:gdLst>
                  <a:gd name="connsiteX0" fmla="*/ 0 w 36194"/>
                  <a:gd name="connsiteY0" fmla="*/ 0 h 18232"/>
                  <a:gd name="connsiteX1" fmla="*/ 36195 w 36194"/>
                  <a:gd name="connsiteY1" fmla="*/ 0 h 18232"/>
                  <a:gd name="connsiteX2" fmla="*/ 0 w 36194"/>
                  <a:gd name="connsiteY2" fmla="*/ 0 h 1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94" h="18232">
                    <a:moveTo>
                      <a:pt x="0" y="0"/>
                    </a:moveTo>
                    <a:cubicBezTo>
                      <a:pt x="12382" y="0"/>
                      <a:pt x="24765" y="0"/>
                      <a:pt x="36195" y="0"/>
                    </a:cubicBezTo>
                    <a:cubicBezTo>
                      <a:pt x="23813" y="25717"/>
                      <a:pt x="12382" y="22860"/>
                      <a:pt x="0" y="0"/>
                    </a:cubicBezTo>
                    <a:close/>
                  </a:path>
                </a:pathLst>
              </a:custGeom>
              <a:solidFill>
                <a:srgbClr val="B2AF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xmlns="" id="{B1628259-A1E8-4631-929A-EC05A1DBE179}"/>
                  </a:ext>
                </a:extLst>
              </p:cNvPr>
              <p:cNvSpPr/>
              <p:nvPr/>
            </p:nvSpPr>
            <p:spPr>
              <a:xfrm>
                <a:off x="6521818" y="-1807451"/>
                <a:ext cx="29243" cy="105727"/>
              </a:xfrm>
              <a:custGeom>
                <a:avLst/>
                <a:gdLst>
                  <a:gd name="connsiteX0" fmla="*/ 17814 w 29243"/>
                  <a:gd name="connsiteY0" fmla="*/ 63818 h 105727"/>
                  <a:gd name="connsiteX1" fmla="*/ 669 w 29243"/>
                  <a:gd name="connsiteY1" fmla="*/ 105728 h 105727"/>
                  <a:gd name="connsiteX2" fmla="*/ 29244 w 29243"/>
                  <a:gd name="connsiteY2" fmla="*/ 0 h 105727"/>
                  <a:gd name="connsiteX3" fmla="*/ 17814 w 29243"/>
                  <a:gd name="connsiteY3" fmla="*/ 63818 h 10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43" h="105727">
                    <a:moveTo>
                      <a:pt x="17814" y="63818"/>
                    </a:moveTo>
                    <a:cubicBezTo>
                      <a:pt x="12099" y="78105"/>
                      <a:pt x="6384" y="91440"/>
                      <a:pt x="669" y="105728"/>
                    </a:cubicBezTo>
                    <a:cubicBezTo>
                      <a:pt x="-2189" y="66675"/>
                      <a:pt x="3526" y="30480"/>
                      <a:pt x="29244" y="0"/>
                    </a:cubicBezTo>
                    <a:cubicBezTo>
                      <a:pt x="25434" y="20955"/>
                      <a:pt x="21624" y="41910"/>
                      <a:pt x="17814" y="63818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xmlns="" id="{3C55CD9D-6B92-42E9-9BEC-2201256FC8CD}"/>
                  </a:ext>
                </a:extLst>
              </p:cNvPr>
              <p:cNvSpPr/>
              <p:nvPr/>
            </p:nvSpPr>
            <p:spPr>
              <a:xfrm>
                <a:off x="7002338" y="-1927466"/>
                <a:ext cx="134637" cy="242887"/>
              </a:xfrm>
              <a:custGeom>
                <a:avLst/>
                <a:gdLst>
                  <a:gd name="connsiteX0" fmla="*/ 129749 w 134637"/>
                  <a:gd name="connsiteY0" fmla="*/ 193358 h 242887"/>
                  <a:gd name="connsiteX1" fmla="*/ 127844 w 134637"/>
                  <a:gd name="connsiteY1" fmla="*/ 242888 h 242887"/>
                  <a:gd name="connsiteX2" fmla="*/ 51644 w 134637"/>
                  <a:gd name="connsiteY2" fmla="*/ 178117 h 242887"/>
                  <a:gd name="connsiteX3" fmla="*/ 60217 w 134637"/>
                  <a:gd name="connsiteY3" fmla="*/ 157163 h 242887"/>
                  <a:gd name="connsiteX4" fmla="*/ 66884 w 134637"/>
                  <a:gd name="connsiteY4" fmla="*/ 142875 h 242887"/>
                  <a:gd name="connsiteX5" fmla="*/ 12592 w 134637"/>
                  <a:gd name="connsiteY5" fmla="*/ 60960 h 242887"/>
                  <a:gd name="connsiteX6" fmla="*/ 3067 w 134637"/>
                  <a:gd name="connsiteY6" fmla="*/ 18097 h 242887"/>
                  <a:gd name="connsiteX7" fmla="*/ 5924 w 134637"/>
                  <a:gd name="connsiteY7" fmla="*/ 0 h 242887"/>
                  <a:gd name="connsiteX8" fmla="*/ 108794 w 134637"/>
                  <a:gd name="connsiteY8" fmla="*/ 138113 h 242887"/>
                  <a:gd name="connsiteX9" fmla="*/ 110699 w 134637"/>
                  <a:gd name="connsiteY9" fmla="*/ 147638 h 242887"/>
                  <a:gd name="connsiteX10" fmla="*/ 129749 w 134637"/>
                  <a:gd name="connsiteY10" fmla="*/ 193358 h 24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637" h="242887">
                    <a:moveTo>
                      <a:pt x="129749" y="193358"/>
                    </a:moveTo>
                    <a:cubicBezTo>
                      <a:pt x="121177" y="209550"/>
                      <a:pt x="145942" y="226695"/>
                      <a:pt x="127844" y="242888"/>
                    </a:cubicBezTo>
                    <a:cubicBezTo>
                      <a:pt x="105937" y="217170"/>
                      <a:pt x="69742" y="208597"/>
                      <a:pt x="51644" y="178117"/>
                    </a:cubicBezTo>
                    <a:cubicBezTo>
                      <a:pt x="54502" y="171450"/>
                      <a:pt x="57359" y="163830"/>
                      <a:pt x="60217" y="157163"/>
                    </a:cubicBezTo>
                    <a:cubicBezTo>
                      <a:pt x="77362" y="159067"/>
                      <a:pt x="74504" y="151447"/>
                      <a:pt x="66884" y="142875"/>
                    </a:cubicBezTo>
                    <a:cubicBezTo>
                      <a:pt x="45929" y="117158"/>
                      <a:pt x="27832" y="90488"/>
                      <a:pt x="12592" y="60960"/>
                    </a:cubicBezTo>
                    <a:cubicBezTo>
                      <a:pt x="5924" y="47625"/>
                      <a:pt x="-5506" y="34290"/>
                      <a:pt x="3067" y="18097"/>
                    </a:cubicBezTo>
                    <a:cubicBezTo>
                      <a:pt x="4019" y="12383"/>
                      <a:pt x="4972" y="6667"/>
                      <a:pt x="5924" y="0"/>
                    </a:cubicBezTo>
                    <a:cubicBezTo>
                      <a:pt x="59264" y="32385"/>
                      <a:pt x="84982" y="84772"/>
                      <a:pt x="108794" y="138113"/>
                    </a:cubicBezTo>
                    <a:cubicBezTo>
                      <a:pt x="108794" y="140970"/>
                      <a:pt x="109747" y="144780"/>
                      <a:pt x="110699" y="147638"/>
                    </a:cubicBezTo>
                    <a:cubicBezTo>
                      <a:pt x="122129" y="160972"/>
                      <a:pt x="135464" y="173355"/>
                      <a:pt x="129749" y="193358"/>
                    </a:cubicBezTo>
                    <a:close/>
                  </a:path>
                </a:pathLst>
              </a:custGeom>
              <a:solidFill>
                <a:srgbClr val="44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xmlns="" id="{4821AF85-8FBC-4CBA-BFA2-68294793F6BC}"/>
                  </a:ext>
                </a:extLst>
              </p:cNvPr>
              <p:cNvSpPr/>
              <p:nvPr/>
            </p:nvSpPr>
            <p:spPr>
              <a:xfrm>
                <a:off x="7113337" y="-1779828"/>
                <a:ext cx="36167" cy="68579"/>
              </a:xfrm>
              <a:custGeom>
                <a:avLst/>
                <a:gdLst>
                  <a:gd name="connsiteX0" fmla="*/ 18750 w 36167"/>
                  <a:gd name="connsiteY0" fmla="*/ 45720 h 68579"/>
                  <a:gd name="connsiteX1" fmla="*/ 653 w 36167"/>
                  <a:gd name="connsiteY1" fmla="*/ 0 h 68579"/>
                  <a:gd name="connsiteX2" fmla="*/ 35895 w 36167"/>
                  <a:gd name="connsiteY2" fmla="*/ 68580 h 68579"/>
                  <a:gd name="connsiteX3" fmla="*/ 18750 w 36167"/>
                  <a:gd name="connsiteY3" fmla="*/ 45720 h 6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67" h="68579">
                    <a:moveTo>
                      <a:pt x="18750" y="45720"/>
                    </a:moveTo>
                    <a:cubicBezTo>
                      <a:pt x="18750" y="27622"/>
                      <a:pt x="-4110" y="19050"/>
                      <a:pt x="653" y="0"/>
                    </a:cubicBezTo>
                    <a:cubicBezTo>
                      <a:pt x="41610" y="7620"/>
                      <a:pt x="35895" y="40005"/>
                      <a:pt x="35895" y="68580"/>
                    </a:cubicBezTo>
                    <a:cubicBezTo>
                      <a:pt x="30180" y="60960"/>
                      <a:pt x="24465" y="53340"/>
                      <a:pt x="18750" y="45720"/>
                    </a:cubicBezTo>
                    <a:close/>
                  </a:path>
                </a:pathLst>
              </a:custGeom>
              <a:solidFill>
                <a:srgbClr val="E3CD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xmlns="" id="{D8B8014A-C9D2-4177-9F2F-9C68BD80A51E}"/>
                  </a:ext>
                </a:extLst>
              </p:cNvPr>
              <p:cNvSpPr/>
              <p:nvPr/>
            </p:nvSpPr>
            <p:spPr>
              <a:xfrm>
                <a:off x="6572017" y="-1926514"/>
                <a:ext cx="83336" cy="171450"/>
              </a:xfrm>
              <a:custGeom>
                <a:avLst/>
                <a:gdLst>
                  <a:gd name="connsiteX0" fmla="*/ 82868 w 83336"/>
                  <a:gd name="connsiteY0" fmla="*/ 0 h 171450"/>
                  <a:gd name="connsiteX1" fmla="*/ 0 w 83336"/>
                  <a:gd name="connsiteY1" fmla="*/ 171450 h 171450"/>
                  <a:gd name="connsiteX2" fmla="*/ 82868 w 83336"/>
                  <a:gd name="connsiteY2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336" h="171450">
                    <a:moveTo>
                      <a:pt x="82868" y="0"/>
                    </a:moveTo>
                    <a:cubicBezTo>
                      <a:pt x="88583" y="73343"/>
                      <a:pt x="40958" y="120968"/>
                      <a:pt x="0" y="171450"/>
                    </a:cubicBezTo>
                    <a:cubicBezTo>
                      <a:pt x="2858" y="102870"/>
                      <a:pt x="62865" y="60960"/>
                      <a:pt x="82868" y="0"/>
                    </a:cubicBezTo>
                    <a:close/>
                  </a:path>
                </a:pathLst>
              </a:custGeom>
              <a:solidFill>
                <a:srgbClr val="B9AF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xmlns="" id="{563FDB9C-90C7-492D-AE47-F83F43D94D03}"/>
                  </a:ext>
                </a:extLst>
              </p:cNvPr>
              <p:cNvSpPr/>
              <p:nvPr/>
            </p:nvSpPr>
            <p:spPr>
              <a:xfrm>
                <a:off x="6990783" y="-1909369"/>
                <a:ext cx="113681" cy="162709"/>
              </a:xfrm>
              <a:custGeom>
                <a:avLst/>
                <a:gdLst>
                  <a:gd name="connsiteX0" fmla="*/ 14622 w 113681"/>
                  <a:gd name="connsiteY0" fmla="*/ 0 h 162709"/>
                  <a:gd name="connsiteX1" fmla="*/ 113682 w 113681"/>
                  <a:gd name="connsiteY1" fmla="*/ 161925 h 162709"/>
                  <a:gd name="connsiteX2" fmla="*/ 71772 w 113681"/>
                  <a:gd name="connsiteY2" fmla="*/ 139065 h 162709"/>
                  <a:gd name="connsiteX3" fmla="*/ 11764 w 113681"/>
                  <a:gd name="connsiteY3" fmla="*/ 42863 h 162709"/>
                  <a:gd name="connsiteX4" fmla="*/ 14622 w 113681"/>
                  <a:gd name="connsiteY4" fmla="*/ 0 h 16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681" h="162709">
                    <a:moveTo>
                      <a:pt x="14622" y="0"/>
                    </a:moveTo>
                    <a:cubicBezTo>
                      <a:pt x="33672" y="60008"/>
                      <a:pt x="83202" y="102870"/>
                      <a:pt x="113682" y="161925"/>
                    </a:cubicBezTo>
                    <a:cubicBezTo>
                      <a:pt x="87964" y="166688"/>
                      <a:pt x="82249" y="148590"/>
                      <a:pt x="71772" y="139065"/>
                    </a:cubicBezTo>
                    <a:cubicBezTo>
                      <a:pt x="51769" y="106680"/>
                      <a:pt x="29862" y="76200"/>
                      <a:pt x="11764" y="42863"/>
                    </a:cubicBezTo>
                    <a:cubicBezTo>
                      <a:pt x="3192" y="29528"/>
                      <a:pt x="-11096" y="12383"/>
                      <a:pt x="14622" y="0"/>
                    </a:cubicBezTo>
                    <a:close/>
                  </a:path>
                </a:pathLst>
              </a:custGeom>
              <a:solidFill>
                <a:srgbClr val="B0A0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xmlns="" id="{103FA030-5E52-4F62-ADFA-01F5F740A32E}"/>
                  </a:ext>
                </a:extLst>
              </p:cNvPr>
              <p:cNvSpPr/>
              <p:nvPr/>
            </p:nvSpPr>
            <p:spPr>
              <a:xfrm>
                <a:off x="7065412" y="-2988551"/>
                <a:ext cx="314891" cy="408622"/>
              </a:xfrm>
              <a:custGeom>
                <a:avLst/>
                <a:gdLst>
                  <a:gd name="connsiteX0" fmla="*/ 313373 w 314891"/>
                  <a:gd name="connsiteY0" fmla="*/ 408623 h 408622"/>
                  <a:gd name="connsiteX1" fmla="*/ 73342 w 314891"/>
                  <a:gd name="connsiteY1" fmla="*/ 340042 h 408622"/>
                  <a:gd name="connsiteX2" fmla="*/ 53340 w 314891"/>
                  <a:gd name="connsiteY2" fmla="*/ 315278 h 408622"/>
                  <a:gd name="connsiteX3" fmla="*/ 19050 w 314891"/>
                  <a:gd name="connsiteY3" fmla="*/ 228600 h 408622"/>
                  <a:gd name="connsiteX4" fmla="*/ 0 w 314891"/>
                  <a:gd name="connsiteY4" fmla="*/ 0 h 408622"/>
                  <a:gd name="connsiteX5" fmla="*/ 97155 w 314891"/>
                  <a:gd name="connsiteY5" fmla="*/ 120967 h 408622"/>
                  <a:gd name="connsiteX6" fmla="*/ 196215 w 314891"/>
                  <a:gd name="connsiteY6" fmla="*/ 171450 h 408622"/>
                  <a:gd name="connsiteX7" fmla="*/ 266700 w 314891"/>
                  <a:gd name="connsiteY7" fmla="*/ 104775 h 408622"/>
                  <a:gd name="connsiteX8" fmla="*/ 313373 w 314891"/>
                  <a:gd name="connsiteY8" fmla="*/ 408623 h 40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891" h="408622">
                    <a:moveTo>
                      <a:pt x="313373" y="408623"/>
                    </a:moveTo>
                    <a:cubicBezTo>
                      <a:pt x="233362" y="385763"/>
                      <a:pt x="153352" y="362903"/>
                      <a:pt x="73342" y="340042"/>
                    </a:cubicBezTo>
                    <a:cubicBezTo>
                      <a:pt x="60960" y="336232"/>
                      <a:pt x="55245" y="325755"/>
                      <a:pt x="53340" y="315278"/>
                    </a:cubicBezTo>
                    <a:cubicBezTo>
                      <a:pt x="48577" y="283845"/>
                      <a:pt x="30480" y="257175"/>
                      <a:pt x="19050" y="228600"/>
                    </a:cubicBezTo>
                    <a:cubicBezTo>
                      <a:pt x="27623" y="151447"/>
                      <a:pt x="2857" y="76200"/>
                      <a:pt x="0" y="0"/>
                    </a:cubicBezTo>
                    <a:cubicBezTo>
                      <a:pt x="40005" y="34290"/>
                      <a:pt x="55245" y="88582"/>
                      <a:pt x="97155" y="120967"/>
                    </a:cubicBezTo>
                    <a:cubicBezTo>
                      <a:pt x="126682" y="143827"/>
                      <a:pt x="153352" y="171450"/>
                      <a:pt x="196215" y="171450"/>
                    </a:cubicBezTo>
                    <a:cubicBezTo>
                      <a:pt x="245745" y="171450"/>
                      <a:pt x="262890" y="156210"/>
                      <a:pt x="266700" y="104775"/>
                    </a:cubicBezTo>
                    <a:cubicBezTo>
                      <a:pt x="299085" y="202883"/>
                      <a:pt x="320993" y="303848"/>
                      <a:pt x="313373" y="408623"/>
                    </a:cubicBezTo>
                    <a:close/>
                  </a:path>
                </a:pathLst>
              </a:custGeom>
              <a:solidFill>
                <a:srgbClr val="7E6E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xmlns="" id="{3BC2CE64-EEBC-4EF1-8567-F3894B1920B4}"/>
                  </a:ext>
                </a:extLst>
              </p:cNvPr>
              <p:cNvSpPr/>
              <p:nvPr/>
            </p:nvSpPr>
            <p:spPr>
              <a:xfrm>
                <a:off x="6209593" y="-3200006"/>
                <a:ext cx="226216" cy="621030"/>
              </a:xfrm>
              <a:custGeom>
                <a:avLst/>
                <a:gdLst>
                  <a:gd name="connsiteX0" fmla="*/ 53814 w 226216"/>
                  <a:gd name="connsiteY0" fmla="*/ 315278 h 621030"/>
                  <a:gd name="connsiteX1" fmla="*/ 42384 w 226216"/>
                  <a:gd name="connsiteY1" fmla="*/ 577215 h 621030"/>
                  <a:gd name="connsiteX2" fmla="*/ 64291 w 226216"/>
                  <a:gd name="connsiteY2" fmla="*/ 611505 h 621030"/>
                  <a:gd name="connsiteX3" fmla="*/ 26191 w 226216"/>
                  <a:gd name="connsiteY3" fmla="*/ 621030 h 621030"/>
                  <a:gd name="connsiteX4" fmla="*/ 6189 w 226216"/>
                  <a:gd name="connsiteY4" fmla="*/ 392430 h 621030"/>
                  <a:gd name="connsiteX5" fmla="*/ 32859 w 226216"/>
                  <a:gd name="connsiteY5" fmla="*/ 238125 h 621030"/>
                  <a:gd name="connsiteX6" fmla="*/ 130966 w 226216"/>
                  <a:gd name="connsiteY6" fmla="*/ 78105 h 621030"/>
                  <a:gd name="connsiteX7" fmla="*/ 213834 w 226216"/>
                  <a:gd name="connsiteY7" fmla="*/ 0 h 621030"/>
                  <a:gd name="connsiteX8" fmla="*/ 226216 w 226216"/>
                  <a:gd name="connsiteY8" fmla="*/ 12382 h 621030"/>
                  <a:gd name="connsiteX9" fmla="*/ 66196 w 226216"/>
                  <a:gd name="connsiteY9" fmla="*/ 256222 h 621030"/>
                  <a:gd name="connsiteX10" fmla="*/ 53814 w 226216"/>
                  <a:gd name="connsiteY10" fmla="*/ 315278 h 62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216" h="621030">
                    <a:moveTo>
                      <a:pt x="53814" y="315278"/>
                    </a:moveTo>
                    <a:cubicBezTo>
                      <a:pt x="22381" y="401003"/>
                      <a:pt x="33811" y="489585"/>
                      <a:pt x="42384" y="577215"/>
                    </a:cubicBezTo>
                    <a:cubicBezTo>
                      <a:pt x="43336" y="591503"/>
                      <a:pt x="49051" y="604837"/>
                      <a:pt x="64291" y="611505"/>
                    </a:cubicBezTo>
                    <a:cubicBezTo>
                      <a:pt x="53814" y="624840"/>
                      <a:pt x="39526" y="619125"/>
                      <a:pt x="26191" y="621030"/>
                    </a:cubicBezTo>
                    <a:cubicBezTo>
                      <a:pt x="-1431" y="546735"/>
                      <a:pt x="9046" y="468630"/>
                      <a:pt x="6189" y="392430"/>
                    </a:cubicBezTo>
                    <a:cubicBezTo>
                      <a:pt x="-12861" y="336233"/>
                      <a:pt x="16666" y="288608"/>
                      <a:pt x="32859" y="238125"/>
                    </a:cubicBezTo>
                    <a:cubicBezTo>
                      <a:pt x="51909" y="177165"/>
                      <a:pt x="89056" y="125730"/>
                      <a:pt x="130966" y="78105"/>
                    </a:cubicBezTo>
                    <a:cubicBezTo>
                      <a:pt x="156684" y="49530"/>
                      <a:pt x="182401" y="21907"/>
                      <a:pt x="213834" y="0"/>
                    </a:cubicBezTo>
                    <a:cubicBezTo>
                      <a:pt x="217644" y="3810"/>
                      <a:pt x="222406" y="8572"/>
                      <a:pt x="226216" y="12382"/>
                    </a:cubicBezTo>
                    <a:cubicBezTo>
                      <a:pt x="154779" y="81915"/>
                      <a:pt x="99534" y="161925"/>
                      <a:pt x="66196" y="256222"/>
                    </a:cubicBezTo>
                    <a:cubicBezTo>
                      <a:pt x="60481" y="274320"/>
                      <a:pt x="51909" y="293370"/>
                      <a:pt x="53814" y="315278"/>
                    </a:cubicBezTo>
                    <a:close/>
                  </a:path>
                </a:pathLst>
              </a:custGeom>
              <a:solidFill>
                <a:srgbClr val="4F3F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xmlns="" id="{C5ECAC03-6A05-4389-A00C-ECD44D980D0D}"/>
                  </a:ext>
                </a:extLst>
              </p:cNvPr>
              <p:cNvSpPr/>
              <p:nvPr/>
            </p:nvSpPr>
            <p:spPr>
              <a:xfrm>
                <a:off x="6139582" y="-3121901"/>
                <a:ext cx="200977" cy="381000"/>
              </a:xfrm>
              <a:custGeom>
                <a:avLst/>
                <a:gdLst>
                  <a:gd name="connsiteX0" fmla="*/ 200978 w 200977"/>
                  <a:gd name="connsiteY0" fmla="*/ 0 h 381000"/>
                  <a:gd name="connsiteX1" fmla="*/ 96202 w 200977"/>
                  <a:gd name="connsiteY1" fmla="*/ 221933 h 381000"/>
                  <a:gd name="connsiteX2" fmla="*/ 76200 w 200977"/>
                  <a:gd name="connsiteY2" fmla="*/ 314325 h 381000"/>
                  <a:gd name="connsiteX3" fmla="*/ 40958 w 200977"/>
                  <a:gd name="connsiteY3" fmla="*/ 339090 h 381000"/>
                  <a:gd name="connsiteX4" fmla="*/ 0 w 200977"/>
                  <a:gd name="connsiteY4" fmla="*/ 381000 h 381000"/>
                  <a:gd name="connsiteX5" fmla="*/ 200978 w 200977"/>
                  <a:gd name="connsiteY5" fmla="*/ 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977" h="381000">
                    <a:moveTo>
                      <a:pt x="200978" y="0"/>
                    </a:moveTo>
                    <a:cubicBezTo>
                      <a:pt x="162878" y="72390"/>
                      <a:pt x="114300" y="139065"/>
                      <a:pt x="96202" y="221933"/>
                    </a:cubicBezTo>
                    <a:cubicBezTo>
                      <a:pt x="89535" y="252413"/>
                      <a:pt x="82868" y="283845"/>
                      <a:pt x="76200" y="314325"/>
                    </a:cubicBezTo>
                    <a:cubicBezTo>
                      <a:pt x="57150" y="312420"/>
                      <a:pt x="44768" y="321945"/>
                      <a:pt x="40958" y="339090"/>
                    </a:cubicBezTo>
                    <a:cubicBezTo>
                      <a:pt x="36195" y="362903"/>
                      <a:pt x="19050" y="372428"/>
                      <a:pt x="0" y="381000"/>
                    </a:cubicBezTo>
                    <a:cubicBezTo>
                      <a:pt x="18098" y="227648"/>
                      <a:pt x="81915" y="99060"/>
                      <a:pt x="200978" y="0"/>
                    </a:cubicBezTo>
                    <a:close/>
                  </a:path>
                </a:pathLst>
              </a:custGeom>
              <a:solidFill>
                <a:srgbClr val="9482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xmlns="" id="{A4DABE05-0234-4282-A9F4-3CF353A6B660}"/>
                  </a:ext>
                </a:extLst>
              </p:cNvPr>
              <p:cNvSpPr/>
              <p:nvPr/>
            </p:nvSpPr>
            <p:spPr>
              <a:xfrm>
                <a:off x="6866195" y="-1503603"/>
                <a:ext cx="148258" cy="134540"/>
              </a:xfrm>
              <a:custGeom>
                <a:avLst/>
                <a:gdLst>
                  <a:gd name="connsiteX0" fmla="*/ 122065 w 148258"/>
                  <a:gd name="connsiteY0" fmla="*/ 134302 h 134540"/>
                  <a:gd name="connsiteX1" fmla="*/ 33482 w 148258"/>
                  <a:gd name="connsiteY1" fmla="*/ 133350 h 134540"/>
                  <a:gd name="connsiteX2" fmla="*/ 11575 w 148258"/>
                  <a:gd name="connsiteY2" fmla="*/ 84772 h 134540"/>
                  <a:gd name="connsiteX3" fmla="*/ 16337 w 148258"/>
                  <a:gd name="connsiteY3" fmla="*/ 54292 h 134540"/>
                  <a:gd name="connsiteX4" fmla="*/ 26815 w 148258"/>
                  <a:gd name="connsiteY4" fmla="*/ 9525 h 134540"/>
                  <a:gd name="connsiteX5" fmla="*/ 121112 w 148258"/>
                  <a:gd name="connsiteY5" fmla="*/ 0 h 134540"/>
                  <a:gd name="connsiteX6" fmla="*/ 130637 w 148258"/>
                  <a:gd name="connsiteY6" fmla="*/ 9525 h 134540"/>
                  <a:gd name="connsiteX7" fmla="*/ 131590 w 148258"/>
                  <a:gd name="connsiteY7" fmla="*/ 132397 h 134540"/>
                  <a:gd name="connsiteX8" fmla="*/ 122065 w 148258"/>
                  <a:gd name="connsiteY8" fmla="*/ 134302 h 1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258" h="134540">
                    <a:moveTo>
                      <a:pt x="122065" y="134302"/>
                    </a:moveTo>
                    <a:cubicBezTo>
                      <a:pt x="92537" y="134302"/>
                      <a:pt x="63010" y="135255"/>
                      <a:pt x="33482" y="133350"/>
                    </a:cubicBezTo>
                    <a:cubicBezTo>
                      <a:pt x="-808" y="131445"/>
                      <a:pt x="-9380" y="112395"/>
                      <a:pt x="11575" y="84772"/>
                    </a:cubicBezTo>
                    <a:cubicBezTo>
                      <a:pt x="20147" y="74295"/>
                      <a:pt x="30625" y="64770"/>
                      <a:pt x="16337" y="54292"/>
                    </a:cubicBezTo>
                    <a:cubicBezTo>
                      <a:pt x="-18905" y="28575"/>
                      <a:pt x="11575" y="21908"/>
                      <a:pt x="26815" y="9525"/>
                    </a:cubicBezTo>
                    <a:cubicBezTo>
                      <a:pt x="58247" y="6667"/>
                      <a:pt x="89680" y="2858"/>
                      <a:pt x="121112" y="0"/>
                    </a:cubicBezTo>
                    <a:cubicBezTo>
                      <a:pt x="123970" y="2858"/>
                      <a:pt x="127780" y="6667"/>
                      <a:pt x="130637" y="9525"/>
                    </a:cubicBezTo>
                    <a:cubicBezTo>
                      <a:pt x="154450" y="50483"/>
                      <a:pt x="153497" y="91440"/>
                      <a:pt x="131590" y="132397"/>
                    </a:cubicBezTo>
                    <a:cubicBezTo>
                      <a:pt x="128732" y="133350"/>
                      <a:pt x="124922" y="133350"/>
                      <a:pt x="122065" y="134302"/>
                    </a:cubicBezTo>
                    <a:close/>
                  </a:path>
                </a:pathLst>
              </a:custGeom>
              <a:solidFill>
                <a:srgbClr val="1092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xmlns="" id="{6B34F401-B871-4E87-BCEA-C7077E2E091D}"/>
                  </a:ext>
                </a:extLst>
              </p:cNvPr>
              <p:cNvSpPr/>
              <p:nvPr/>
            </p:nvSpPr>
            <p:spPr>
              <a:xfrm>
                <a:off x="6996832" y="-1515259"/>
                <a:ext cx="153099" cy="145344"/>
              </a:xfrm>
              <a:custGeom>
                <a:avLst/>
                <a:gdLst>
                  <a:gd name="connsiteX0" fmla="*/ 953 w 153099"/>
                  <a:gd name="connsiteY0" fmla="*/ 145005 h 145344"/>
                  <a:gd name="connsiteX1" fmla="*/ 0 w 153099"/>
                  <a:gd name="connsiteY1" fmla="*/ 22133 h 145344"/>
                  <a:gd name="connsiteX2" fmla="*/ 103823 w 153099"/>
                  <a:gd name="connsiteY2" fmla="*/ 1178 h 145344"/>
                  <a:gd name="connsiteX3" fmla="*/ 152400 w 153099"/>
                  <a:gd name="connsiteY3" fmla="*/ 53565 h 145344"/>
                  <a:gd name="connsiteX4" fmla="*/ 104775 w 153099"/>
                  <a:gd name="connsiteY4" fmla="*/ 119288 h 145344"/>
                  <a:gd name="connsiteX5" fmla="*/ 953 w 153099"/>
                  <a:gd name="connsiteY5" fmla="*/ 145005 h 1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3099" h="145344">
                    <a:moveTo>
                      <a:pt x="953" y="145005"/>
                    </a:moveTo>
                    <a:cubicBezTo>
                      <a:pt x="953" y="104048"/>
                      <a:pt x="953" y="63090"/>
                      <a:pt x="0" y="22133"/>
                    </a:cubicBezTo>
                    <a:cubicBezTo>
                      <a:pt x="30480" y="-3585"/>
                      <a:pt x="68580" y="-727"/>
                      <a:pt x="103823" y="1178"/>
                    </a:cubicBezTo>
                    <a:cubicBezTo>
                      <a:pt x="127635" y="2130"/>
                      <a:pt x="158115" y="18323"/>
                      <a:pt x="152400" y="53565"/>
                    </a:cubicBezTo>
                    <a:cubicBezTo>
                      <a:pt x="148590" y="81188"/>
                      <a:pt x="155258" y="118335"/>
                      <a:pt x="104775" y="119288"/>
                    </a:cubicBezTo>
                    <a:cubicBezTo>
                      <a:pt x="69533" y="119288"/>
                      <a:pt x="39053" y="148815"/>
                      <a:pt x="953" y="145005"/>
                    </a:cubicBezTo>
                    <a:close/>
                  </a:path>
                </a:pathLst>
              </a:custGeom>
              <a:solidFill>
                <a:srgbClr val="55C1F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xmlns="" id="{4730CB51-D7C1-4358-9276-6B1CDC81F1AB}"/>
                  </a:ext>
                </a:extLst>
              </p:cNvPr>
              <p:cNvSpPr/>
              <p:nvPr/>
            </p:nvSpPr>
            <p:spPr>
              <a:xfrm>
                <a:off x="6528372" y="-1638858"/>
                <a:ext cx="21737" cy="59054"/>
              </a:xfrm>
              <a:custGeom>
                <a:avLst/>
                <a:gdLst>
                  <a:gd name="connsiteX0" fmla="*/ 11260 w 21737"/>
                  <a:gd name="connsiteY0" fmla="*/ 0 h 59054"/>
                  <a:gd name="connsiteX1" fmla="*/ 21737 w 21737"/>
                  <a:gd name="connsiteY1" fmla="*/ 59055 h 59054"/>
                  <a:gd name="connsiteX2" fmla="*/ 11260 w 21737"/>
                  <a:gd name="connsiteY2" fmla="*/ 0 h 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37" h="59054">
                    <a:moveTo>
                      <a:pt x="11260" y="0"/>
                    </a:moveTo>
                    <a:cubicBezTo>
                      <a:pt x="14117" y="20002"/>
                      <a:pt x="9355" y="40957"/>
                      <a:pt x="21737" y="59055"/>
                    </a:cubicBezTo>
                    <a:cubicBezTo>
                      <a:pt x="-13505" y="45720"/>
                      <a:pt x="2687" y="21907"/>
                      <a:pt x="11260" y="0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xmlns="" id="{B575F50F-F837-49F4-932F-1A12DACD5514}"/>
                  </a:ext>
                </a:extLst>
              </p:cNvPr>
              <p:cNvSpPr/>
              <p:nvPr/>
            </p:nvSpPr>
            <p:spPr>
              <a:xfrm>
                <a:off x="6428324" y="-2630361"/>
                <a:ext cx="316255" cy="312442"/>
              </a:xfrm>
              <a:custGeom>
                <a:avLst/>
                <a:gdLst>
                  <a:gd name="connsiteX0" fmla="*/ 16058 w 316255"/>
                  <a:gd name="connsiteY0" fmla="*/ 88533 h 312442"/>
                  <a:gd name="connsiteX1" fmla="*/ 17963 w 316255"/>
                  <a:gd name="connsiteY1" fmla="*/ 69483 h 312442"/>
                  <a:gd name="connsiteX2" fmla="*/ 220846 w 316255"/>
                  <a:gd name="connsiteY2" fmla="*/ 12333 h 312442"/>
                  <a:gd name="connsiteX3" fmla="*/ 315143 w 316255"/>
                  <a:gd name="connsiteY3" fmla="*/ 172353 h 312442"/>
                  <a:gd name="connsiteX4" fmla="*/ 226561 w 316255"/>
                  <a:gd name="connsiteY4" fmla="*/ 299035 h 312442"/>
                  <a:gd name="connsiteX5" fmla="*/ 177031 w 316255"/>
                  <a:gd name="connsiteY5" fmla="*/ 312370 h 312442"/>
                  <a:gd name="connsiteX6" fmla="*/ 132263 w 316255"/>
                  <a:gd name="connsiteY6" fmla="*/ 290463 h 312442"/>
                  <a:gd name="connsiteX7" fmla="*/ 160838 w 316255"/>
                  <a:gd name="connsiteY7" fmla="*/ 238075 h 312442"/>
                  <a:gd name="connsiteX8" fmla="*/ 181793 w 316255"/>
                  <a:gd name="connsiteY8" fmla="*/ 228550 h 312442"/>
                  <a:gd name="connsiteX9" fmla="*/ 206558 w 316255"/>
                  <a:gd name="connsiteY9" fmla="*/ 199975 h 312442"/>
                  <a:gd name="connsiteX10" fmla="*/ 197986 w 316255"/>
                  <a:gd name="connsiteY10" fmla="*/ 112345 h 312442"/>
                  <a:gd name="connsiteX11" fmla="*/ 116071 w 316255"/>
                  <a:gd name="connsiteY11" fmla="*/ 124728 h 312442"/>
                  <a:gd name="connsiteX12" fmla="*/ 104641 w 316255"/>
                  <a:gd name="connsiteY12" fmla="*/ 139968 h 312442"/>
                  <a:gd name="connsiteX13" fmla="*/ 99878 w 316255"/>
                  <a:gd name="connsiteY13" fmla="*/ 190450 h 312442"/>
                  <a:gd name="connsiteX14" fmla="*/ 92258 w 316255"/>
                  <a:gd name="connsiteY14" fmla="*/ 202833 h 312442"/>
                  <a:gd name="connsiteX15" fmla="*/ 16058 w 316255"/>
                  <a:gd name="connsiteY15" fmla="*/ 88533 h 31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6255" h="312442">
                    <a:moveTo>
                      <a:pt x="16058" y="88533"/>
                    </a:moveTo>
                    <a:cubicBezTo>
                      <a:pt x="17011" y="81865"/>
                      <a:pt x="17011" y="76150"/>
                      <a:pt x="17963" y="69483"/>
                    </a:cubicBezTo>
                    <a:cubicBezTo>
                      <a:pt x="72256" y="5665"/>
                      <a:pt x="149408" y="-16242"/>
                      <a:pt x="220846" y="12333"/>
                    </a:cubicBezTo>
                    <a:cubicBezTo>
                      <a:pt x="281806" y="37098"/>
                      <a:pt x="323716" y="104725"/>
                      <a:pt x="315143" y="172353"/>
                    </a:cubicBezTo>
                    <a:cubicBezTo>
                      <a:pt x="307523" y="227598"/>
                      <a:pt x="277996" y="271413"/>
                      <a:pt x="226561" y="299035"/>
                    </a:cubicBezTo>
                    <a:cubicBezTo>
                      <a:pt x="210368" y="303798"/>
                      <a:pt x="195128" y="313323"/>
                      <a:pt x="177031" y="312370"/>
                    </a:cubicBezTo>
                    <a:cubicBezTo>
                      <a:pt x="158933" y="311418"/>
                      <a:pt x="137026" y="318085"/>
                      <a:pt x="132263" y="290463"/>
                    </a:cubicBezTo>
                    <a:cubicBezTo>
                      <a:pt x="127501" y="265698"/>
                      <a:pt x="134168" y="246648"/>
                      <a:pt x="160838" y="238075"/>
                    </a:cubicBezTo>
                    <a:cubicBezTo>
                      <a:pt x="168458" y="236170"/>
                      <a:pt x="176078" y="233313"/>
                      <a:pt x="181793" y="228550"/>
                    </a:cubicBezTo>
                    <a:cubicBezTo>
                      <a:pt x="189413" y="219025"/>
                      <a:pt x="198938" y="210453"/>
                      <a:pt x="206558" y="199975"/>
                    </a:cubicBezTo>
                    <a:cubicBezTo>
                      <a:pt x="229418" y="167590"/>
                      <a:pt x="226561" y="136158"/>
                      <a:pt x="197986" y="112345"/>
                    </a:cubicBezTo>
                    <a:cubicBezTo>
                      <a:pt x="171316" y="90438"/>
                      <a:pt x="144646" y="94248"/>
                      <a:pt x="116071" y="124728"/>
                    </a:cubicBezTo>
                    <a:cubicBezTo>
                      <a:pt x="111308" y="129490"/>
                      <a:pt x="108451" y="134253"/>
                      <a:pt x="104641" y="139968"/>
                    </a:cubicBezTo>
                    <a:cubicBezTo>
                      <a:pt x="92258" y="156160"/>
                      <a:pt x="100831" y="173305"/>
                      <a:pt x="99878" y="190450"/>
                    </a:cubicBezTo>
                    <a:cubicBezTo>
                      <a:pt x="98926" y="195213"/>
                      <a:pt x="96068" y="199975"/>
                      <a:pt x="92258" y="202833"/>
                    </a:cubicBezTo>
                    <a:cubicBezTo>
                      <a:pt x="-3944" y="199975"/>
                      <a:pt x="-16327" y="181878"/>
                      <a:pt x="16058" y="88533"/>
                    </a:cubicBezTo>
                    <a:close/>
                  </a:path>
                </a:pathLst>
              </a:custGeom>
              <a:solidFill>
                <a:srgbClr val="F7E2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xmlns="" id="{319D0CEC-C86A-48D0-B755-B9E70C24ECC6}"/>
                  </a:ext>
                </a:extLst>
              </p:cNvPr>
              <p:cNvSpPr/>
              <p:nvPr/>
            </p:nvSpPr>
            <p:spPr>
              <a:xfrm>
                <a:off x="6918723" y="-2606496"/>
                <a:ext cx="319057" cy="287476"/>
              </a:xfrm>
              <a:custGeom>
                <a:avLst/>
                <a:gdLst>
                  <a:gd name="connsiteX0" fmla="*/ 280039 w 319057"/>
                  <a:gd name="connsiteY0" fmla="*/ 36092 h 287476"/>
                  <a:gd name="connsiteX1" fmla="*/ 316234 w 319057"/>
                  <a:gd name="connsiteY1" fmla="*/ 177062 h 287476"/>
                  <a:gd name="connsiteX2" fmla="*/ 305757 w 319057"/>
                  <a:gd name="connsiteY2" fmla="*/ 193255 h 287476"/>
                  <a:gd name="connsiteX3" fmla="*/ 200982 w 319057"/>
                  <a:gd name="connsiteY3" fmla="*/ 134200 h 287476"/>
                  <a:gd name="connsiteX4" fmla="*/ 169549 w 319057"/>
                  <a:gd name="connsiteY4" fmla="*/ 109435 h 287476"/>
                  <a:gd name="connsiteX5" fmla="*/ 142879 w 319057"/>
                  <a:gd name="connsiteY5" fmla="*/ 78955 h 287476"/>
                  <a:gd name="connsiteX6" fmla="*/ 97159 w 319057"/>
                  <a:gd name="connsiteY6" fmla="*/ 113245 h 287476"/>
                  <a:gd name="connsiteX7" fmla="*/ 118114 w 319057"/>
                  <a:gd name="connsiteY7" fmla="*/ 199922 h 287476"/>
                  <a:gd name="connsiteX8" fmla="*/ 145737 w 319057"/>
                  <a:gd name="connsiteY8" fmla="*/ 261835 h 287476"/>
                  <a:gd name="connsiteX9" fmla="*/ 116209 w 319057"/>
                  <a:gd name="connsiteY9" fmla="*/ 285647 h 287476"/>
                  <a:gd name="connsiteX10" fmla="*/ 7624 w 319057"/>
                  <a:gd name="connsiteY10" fmla="*/ 171347 h 287476"/>
                  <a:gd name="connsiteX11" fmla="*/ 68584 w 319057"/>
                  <a:gd name="connsiteY11" fmla="*/ 6565 h 287476"/>
                  <a:gd name="connsiteX12" fmla="*/ 280039 w 319057"/>
                  <a:gd name="connsiteY12" fmla="*/ 36092 h 287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9057" h="287476">
                    <a:moveTo>
                      <a:pt x="280039" y="36092"/>
                    </a:moveTo>
                    <a:cubicBezTo>
                      <a:pt x="322902" y="75145"/>
                      <a:pt x="321949" y="125627"/>
                      <a:pt x="316234" y="177062"/>
                    </a:cubicBezTo>
                    <a:cubicBezTo>
                      <a:pt x="314329" y="183730"/>
                      <a:pt x="312424" y="190397"/>
                      <a:pt x="305757" y="193255"/>
                    </a:cubicBezTo>
                    <a:cubicBezTo>
                      <a:pt x="259084" y="194207"/>
                      <a:pt x="214317" y="193255"/>
                      <a:pt x="200982" y="134200"/>
                    </a:cubicBezTo>
                    <a:cubicBezTo>
                      <a:pt x="188599" y="128485"/>
                      <a:pt x="171454" y="128485"/>
                      <a:pt x="169549" y="109435"/>
                    </a:cubicBezTo>
                    <a:cubicBezTo>
                      <a:pt x="167644" y="92290"/>
                      <a:pt x="163834" y="77050"/>
                      <a:pt x="142879" y="78955"/>
                    </a:cubicBezTo>
                    <a:cubicBezTo>
                      <a:pt x="120019" y="79907"/>
                      <a:pt x="102874" y="91337"/>
                      <a:pt x="97159" y="113245"/>
                    </a:cubicBezTo>
                    <a:cubicBezTo>
                      <a:pt x="88587" y="145630"/>
                      <a:pt x="91444" y="176110"/>
                      <a:pt x="118114" y="199922"/>
                    </a:cubicBezTo>
                    <a:cubicBezTo>
                      <a:pt x="138117" y="215162"/>
                      <a:pt x="146689" y="236117"/>
                      <a:pt x="145737" y="261835"/>
                    </a:cubicBezTo>
                    <a:cubicBezTo>
                      <a:pt x="144784" y="279932"/>
                      <a:pt x="138117" y="292315"/>
                      <a:pt x="116209" y="285647"/>
                    </a:cubicBezTo>
                    <a:cubicBezTo>
                      <a:pt x="51439" y="274217"/>
                      <a:pt x="24769" y="221830"/>
                      <a:pt x="7624" y="171347"/>
                    </a:cubicBezTo>
                    <a:cubicBezTo>
                      <a:pt x="-13331" y="105625"/>
                      <a:pt x="9529" y="47522"/>
                      <a:pt x="68584" y="6565"/>
                    </a:cubicBezTo>
                    <a:cubicBezTo>
                      <a:pt x="141927" y="-9628"/>
                      <a:pt x="212412" y="5612"/>
                      <a:pt x="280039" y="36092"/>
                    </a:cubicBezTo>
                    <a:close/>
                  </a:path>
                </a:pathLst>
              </a:custGeom>
              <a:solidFill>
                <a:srgbClr val="F5E0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xmlns="" id="{967B77A9-7A0D-4F83-AE77-1BC454E05D1C}"/>
                  </a:ext>
                </a:extLst>
              </p:cNvPr>
              <p:cNvSpPr/>
              <p:nvPr/>
            </p:nvSpPr>
            <p:spPr>
              <a:xfrm>
                <a:off x="6719410" y="-2632112"/>
                <a:ext cx="211499" cy="151243"/>
              </a:xfrm>
              <a:custGeom>
                <a:avLst/>
                <a:gdLst>
                  <a:gd name="connsiteX0" fmla="*/ 204080 w 211499"/>
                  <a:gd name="connsiteY0" fmla="*/ 55041 h 151243"/>
                  <a:gd name="connsiteX1" fmla="*/ 185982 w 211499"/>
                  <a:gd name="connsiteY1" fmla="*/ 97903 h 151243"/>
                  <a:gd name="connsiteX2" fmla="*/ 113592 w 211499"/>
                  <a:gd name="connsiteY2" fmla="*/ 151243 h 151243"/>
                  <a:gd name="connsiteX3" fmla="*/ 39297 w 211499"/>
                  <a:gd name="connsiteY3" fmla="*/ 97903 h 151243"/>
                  <a:gd name="connsiteX4" fmla="*/ 3102 w 211499"/>
                  <a:gd name="connsiteY4" fmla="*/ 33133 h 151243"/>
                  <a:gd name="connsiteX5" fmla="*/ 27867 w 211499"/>
                  <a:gd name="connsiteY5" fmla="*/ 5511 h 151243"/>
                  <a:gd name="connsiteX6" fmla="*/ 191697 w 211499"/>
                  <a:gd name="connsiteY6" fmla="*/ 12178 h 151243"/>
                  <a:gd name="connsiteX7" fmla="*/ 204080 w 211499"/>
                  <a:gd name="connsiteY7" fmla="*/ 55041 h 1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1499" h="151243">
                    <a:moveTo>
                      <a:pt x="204080" y="55041"/>
                    </a:moveTo>
                    <a:cubicBezTo>
                      <a:pt x="197412" y="69328"/>
                      <a:pt x="187887" y="82663"/>
                      <a:pt x="185982" y="97903"/>
                    </a:cubicBezTo>
                    <a:cubicBezTo>
                      <a:pt x="181220" y="143623"/>
                      <a:pt x="155502" y="151243"/>
                      <a:pt x="113592" y="151243"/>
                    </a:cubicBezTo>
                    <a:cubicBezTo>
                      <a:pt x="71682" y="151243"/>
                      <a:pt x="46917" y="144576"/>
                      <a:pt x="39297" y="97903"/>
                    </a:cubicBezTo>
                    <a:cubicBezTo>
                      <a:pt x="35487" y="75043"/>
                      <a:pt x="15485" y="55041"/>
                      <a:pt x="3102" y="33133"/>
                    </a:cubicBezTo>
                    <a:cubicBezTo>
                      <a:pt x="-8328" y="6463"/>
                      <a:pt x="14532" y="8368"/>
                      <a:pt x="27867" y="5511"/>
                    </a:cubicBezTo>
                    <a:cubicBezTo>
                      <a:pt x="83112" y="-4967"/>
                      <a:pt x="137405" y="748"/>
                      <a:pt x="191697" y="12178"/>
                    </a:cubicBezTo>
                    <a:cubicBezTo>
                      <a:pt x="220272" y="18846"/>
                      <a:pt x="211700" y="36943"/>
                      <a:pt x="204080" y="55041"/>
                    </a:cubicBezTo>
                    <a:close/>
                  </a:path>
                </a:pathLst>
              </a:custGeom>
              <a:solidFill>
                <a:srgbClr val="F9E0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xmlns="" id="{C4EA0A28-F560-4680-AA29-E32FFBCB27EC}"/>
                  </a:ext>
                </a:extLst>
              </p:cNvPr>
              <p:cNvSpPr/>
              <p:nvPr/>
            </p:nvSpPr>
            <p:spPr>
              <a:xfrm>
                <a:off x="6425518" y="-2541828"/>
                <a:ext cx="229366" cy="229893"/>
              </a:xfrm>
              <a:custGeom>
                <a:avLst/>
                <a:gdLst>
                  <a:gd name="connsiteX0" fmla="*/ 200791 w 229366"/>
                  <a:gd name="connsiteY0" fmla="*/ 142875 h 229893"/>
                  <a:gd name="connsiteX1" fmla="*/ 170311 w 229366"/>
                  <a:gd name="connsiteY1" fmla="*/ 161925 h 229893"/>
                  <a:gd name="connsiteX2" fmla="*/ 144594 w 229366"/>
                  <a:gd name="connsiteY2" fmla="*/ 197167 h 229893"/>
                  <a:gd name="connsiteX3" fmla="*/ 182694 w 229366"/>
                  <a:gd name="connsiteY3" fmla="*/ 218122 h 229893"/>
                  <a:gd name="connsiteX4" fmla="*/ 229366 w 229366"/>
                  <a:gd name="connsiteY4" fmla="*/ 210502 h 229893"/>
                  <a:gd name="connsiteX5" fmla="*/ 39819 w 229366"/>
                  <a:gd name="connsiteY5" fmla="*/ 180975 h 229893"/>
                  <a:gd name="connsiteX6" fmla="*/ 19816 w 229366"/>
                  <a:gd name="connsiteY6" fmla="*/ 0 h 229893"/>
                  <a:gd name="connsiteX7" fmla="*/ 13149 w 229366"/>
                  <a:gd name="connsiteY7" fmla="*/ 36195 h 229893"/>
                  <a:gd name="connsiteX8" fmla="*/ 55059 w 229366"/>
                  <a:gd name="connsiteY8" fmla="*/ 94297 h 229893"/>
                  <a:gd name="connsiteX9" fmla="*/ 97921 w 229366"/>
                  <a:gd name="connsiteY9" fmla="*/ 102870 h 229893"/>
                  <a:gd name="connsiteX10" fmla="*/ 200791 w 229366"/>
                  <a:gd name="connsiteY10" fmla="*/ 142875 h 229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9366" h="229893">
                    <a:moveTo>
                      <a:pt x="200791" y="142875"/>
                    </a:moveTo>
                    <a:cubicBezTo>
                      <a:pt x="195076" y="156210"/>
                      <a:pt x="184599" y="161925"/>
                      <a:pt x="170311" y="161925"/>
                    </a:cubicBezTo>
                    <a:cubicBezTo>
                      <a:pt x="144594" y="160972"/>
                      <a:pt x="143641" y="178117"/>
                      <a:pt x="144594" y="197167"/>
                    </a:cubicBezTo>
                    <a:cubicBezTo>
                      <a:pt x="145546" y="224790"/>
                      <a:pt x="166501" y="219075"/>
                      <a:pt x="182694" y="218122"/>
                    </a:cubicBezTo>
                    <a:cubicBezTo>
                      <a:pt x="197934" y="217170"/>
                      <a:pt x="214126" y="213360"/>
                      <a:pt x="229366" y="210502"/>
                    </a:cubicBezTo>
                    <a:cubicBezTo>
                      <a:pt x="166501" y="243840"/>
                      <a:pt x="100779" y="234315"/>
                      <a:pt x="39819" y="180975"/>
                    </a:cubicBezTo>
                    <a:cubicBezTo>
                      <a:pt x="9339" y="122872"/>
                      <a:pt x="-21141" y="65722"/>
                      <a:pt x="19816" y="0"/>
                    </a:cubicBezTo>
                    <a:cubicBezTo>
                      <a:pt x="17911" y="12382"/>
                      <a:pt x="15054" y="24765"/>
                      <a:pt x="13149" y="36195"/>
                    </a:cubicBezTo>
                    <a:cubicBezTo>
                      <a:pt x="8386" y="69532"/>
                      <a:pt x="3624" y="103822"/>
                      <a:pt x="55059" y="94297"/>
                    </a:cubicBezTo>
                    <a:cubicBezTo>
                      <a:pt x="71251" y="91440"/>
                      <a:pt x="80776" y="115252"/>
                      <a:pt x="97921" y="102870"/>
                    </a:cubicBezTo>
                    <a:cubicBezTo>
                      <a:pt x="128401" y="125730"/>
                      <a:pt x="163644" y="135255"/>
                      <a:pt x="200791" y="142875"/>
                    </a:cubicBezTo>
                    <a:close/>
                  </a:path>
                </a:pathLst>
              </a:custGeom>
              <a:solidFill>
                <a:srgbClr val="F3B2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xmlns="" id="{7FF38582-6449-4757-AD82-460D4D0CED4C}"/>
                  </a:ext>
                </a:extLst>
              </p:cNvPr>
              <p:cNvSpPr/>
              <p:nvPr/>
            </p:nvSpPr>
            <p:spPr>
              <a:xfrm>
                <a:off x="7027312" y="-2492298"/>
                <a:ext cx="198376" cy="184070"/>
              </a:xfrm>
              <a:custGeom>
                <a:avLst/>
                <a:gdLst>
                  <a:gd name="connsiteX0" fmla="*/ 6667 w 198376"/>
                  <a:gd name="connsiteY0" fmla="*/ 171450 h 184070"/>
                  <a:gd name="connsiteX1" fmla="*/ 0 w 198376"/>
                  <a:gd name="connsiteY1" fmla="*/ 94298 h 184070"/>
                  <a:gd name="connsiteX2" fmla="*/ 11430 w 198376"/>
                  <a:gd name="connsiteY2" fmla="*/ 86677 h 184070"/>
                  <a:gd name="connsiteX3" fmla="*/ 96202 w 198376"/>
                  <a:gd name="connsiteY3" fmla="*/ 12383 h 184070"/>
                  <a:gd name="connsiteX4" fmla="*/ 102870 w 198376"/>
                  <a:gd name="connsiteY4" fmla="*/ 0 h 184070"/>
                  <a:gd name="connsiteX5" fmla="*/ 198120 w 198376"/>
                  <a:gd name="connsiteY5" fmla="*/ 74295 h 184070"/>
                  <a:gd name="connsiteX6" fmla="*/ 132398 w 198376"/>
                  <a:gd name="connsiteY6" fmla="*/ 160020 h 184070"/>
                  <a:gd name="connsiteX7" fmla="*/ 132398 w 198376"/>
                  <a:gd name="connsiteY7" fmla="*/ 160020 h 184070"/>
                  <a:gd name="connsiteX8" fmla="*/ 91440 w 198376"/>
                  <a:gd name="connsiteY8" fmla="*/ 177165 h 184070"/>
                  <a:gd name="connsiteX9" fmla="*/ 75248 w 198376"/>
                  <a:gd name="connsiteY9" fmla="*/ 179070 h 184070"/>
                  <a:gd name="connsiteX10" fmla="*/ 27623 w 198376"/>
                  <a:gd name="connsiteY10" fmla="*/ 179070 h 184070"/>
                  <a:gd name="connsiteX11" fmla="*/ 6667 w 198376"/>
                  <a:gd name="connsiteY11" fmla="*/ 171450 h 184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8376" h="184070">
                    <a:moveTo>
                      <a:pt x="6667" y="171450"/>
                    </a:moveTo>
                    <a:cubicBezTo>
                      <a:pt x="45720" y="141923"/>
                      <a:pt x="21907" y="118110"/>
                      <a:pt x="0" y="94298"/>
                    </a:cubicBezTo>
                    <a:cubicBezTo>
                      <a:pt x="2857" y="90488"/>
                      <a:pt x="6667" y="86677"/>
                      <a:pt x="11430" y="86677"/>
                    </a:cubicBezTo>
                    <a:cubicBezTo>
                      <a:pt x="64770" y="90488"/>
                      <a:pt x="88582" y="60960"/>
                      <a:pt x="96202" y="12383"/>
                    </a:cubicBezTo>
                    <a:cubicBezTo>
                      <a:pt x="97155" y="7620"/>
                      <a:pt x="100013" y="3810"/>
                      <a:pt x="102870" y="0"/>
                    </a:cubicBezTo>
                    <a:cubicBezTo>
                      <a:pt x="105727" y="61913"/>
                      <a:pt x="152400" y="66675"/>
                      <a:pt x="198120" y="74295"/>
                    </a:cubicBezTo>
                    <a:cubicBezTo>
                      <a:pt x="200977" y="116205"/>
                      <a:pt x="180023" y="142875"/>
                      <a:pt x="132398" y="160020"/>
                    </a:cubicBezTo>
                    <a:lnTo>
                      <a:pt x="132398" y="160020"/>
                    </a:lnTo>
                    <a:cubicBezTo>
                      <a:pt x="120015" y="169545"/>
                      <a:pt x="105727" y="174308"/>
                      <a:pt x="91440" y="177165"/>
                    </a:cubicBezTo>
                    <a:cubicBezTo>
                      <a:pt x="85725" y="178117"/>
                      <a:pt x="80963" y="178117"/>
                      <a:pt x="75248" y="179070"/>
                    </a:cubicBezTo>
                    <a:cubicBezTo>
                      <a:pt x="59055" y="185738"/>
                      <a:pt x="43815" y="185738"/>
                      <a:pt x="27623" y="179070"/>
                    </a:cubicBezTo>
                    <a:cubicBezTo>
                      <a:pt x="20955" y="177165"/>
                      <a:pt x="13335" y="174308"/>
                      <a:pt x="6667" y="171450"/>
                    </a:cubicBezTo>
                    <a:close/>
                  </a:path>
                </a:pathLst>
              </a:custGeom>
              <a:solidFill>
                <a:srgbClr val="F0AF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xmlns="" id="{FF7F5455-1040-4630-9AD5-8924C119B539}"/>
                  </a:ext>
                </a:extLst>
              </p:cNvPr>
              <p:cNvSpPr/>
              <p:nvPr/>
            </p:nvSpPr>
            <p:spPr>
              <a:xfrm>
                <a:off x="6720607" y="-2374427"/>
                <a:ext cx="220027" cy="99298"/>
              </a:xfrm>
              <a:custGeom>
                <a:avLst/>
                <a:gdLst>
                  <a:gd name="connsiteX0" fmla="*/ 220028 w 220027"/>
                  <a:gd name="connsiteY0" fmla="*/ 32623 h 99298"/>
                  <a:gd name="connsiteX1" fmla="*/ 201930 w 220027"/>
                  <a:gd name="connsiteY1" fmla="*/ 99298 h 99298"/>
                  <a:gd name="connsiteX2" fmla="*/ 19050 w 220027"/>
                  <a:gd name="connsiteY2" fmla="*/ 98346 h 99298"/>
                  <a:gd name="connsiteX3" fmla="*/ 0 w 220027"/>
                  <a:gd name="connsiteY3" fmla="*/ 31671 h 99298"/>
                  <a:gd name="connsiteX4" fmla="*/ 953 w 220027"/>
                  <a:gd name="connsiteY4" fmla="*/ 31671 h 99298"/>
                  <a:gd name="connsiteX5" fmla="*/ 43815 w 220027"/>
                  <a:gd name="connsiteY5" fmla="*/ 1191 h 99298"/>
                  <a:gd name="connsiteX6" fmla="*/ 187643 w 220027"/>
                  <a:gd name="connsiteY6" fmla="*/ 238 h 99298"/>
                  <a:gd name="connsiteX7" fmla="*/ 199073 w 220027"/>
                  <a:gd name="connsiteY7" fmla="*/ 5953 h 99298"/>
                  <a:gd name="connsiteX8" fmla="*/ 220028 w 220027"/>
                  <a:gd name="connsiteY8" fmla="*/ 32623 h 9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0027" h="99298">
                    <a:moveTo>
                      <a:pt x="220028" y="32623"/>
                    </a:moveTo>
                    <a:cubicBezTo>
                      <a:pt x="214313" y="55483"/>
                      <a:pt x="216218" y="79296"/>
                      <a:pt x="201930" y="99298"/>
                    </a:cubicBezTo>
                    <a:cubicBezTo>
                      <a:pt x="140970" y="81201"/>
                      <a:pt x="80010" y="82153"/>
                      <a:pt x="19050" y="98346"/>
                    </a:cubicBezTo>
                    <a:cubicBezTo>
                      <a:pt x="6668" y="77391"/>
                      <a:pt x="4763" y="54531"/>
                      <a:pt x="0" y="31671"/>
                    </a:cubicBezTo>
                    <a:cubicBezTo>
                      <a:pt x="0" y="31671"/>
                      <a:pt x="953" y="31671"/>
                      <a:pt x="953" y="31671"/>
                    </a:cubicBezTo>
                    <a:cubicBezTo>
                      <a:pt x="13335" y="18336"/>
                      <a:pt x="19050" y="-2619"/>
                      <a:pt x="43815" y="1191"/>
                    </a:cubicBezTo>
                    <a:cubicBezTo>
                      <a:pt x="91440" y="14526"/>
                      <a:pt x="140018" y="13573"/>
                      <a:pt x="187643" y="238"/>
                    </a:cubicBezTo>
                    <a:cubicBezTo>
                      <a:pt x="193358" y="-714"/>
                      <a:pt x="197168" y="1191"/>
                      <a:pt x="199073" y="5953"/>
                    </a:cubicBezTo>
                    <a:cubicBezTo>
                      <a:pt x="206693" y="15478"/>
                      <a:pt x="213360" y="24051"/>
                      <a:pt x="220028" y="32623"/>
                    </a:cubicBezTo>
                    <a:close/>
                  </a:path>
                </a:pathLst>
              </a:custGeom>
              <a:solidFill>
                <a:srgbClr val="EB5E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xmlns="" id="{B69CD776-16CA-4F91-B72E-099E6D286E65}"/>
                  </a:ext>
                </a:extLst>
              </p:cNvPr>
              <p:cNvSpPr/>
              <p:nvPr/>
            </p:nvSpPr>
            <p:spPr>
              <a:xfrm>
                <a:off x="6666315" y="-2646558"/>
                <a:ext cx="317182" cy="69487"/>
              </a:xfrm>
              <a:custGeom>
                <a:avLst/>
                <a:gdLst>
                  <a:gd name="connsiteX0" fmla="*/ 257175 w 317182"/>
                  <a:gd name="connsiteY0" fmla="*/ 69487 h 69487"/>
                  <a:gd name="connsiteX1" fmla="*/ 242888 w 317182"/>
                  <a:gd name="connsiteY1" fmla="*/ 38055 h 69487"/>
                  <a:gd name="connsiteX2" fmla="*/ 65723 w 317182"/>
                  <a:gd name="connsiteY2" fmla="*/ 34245 h 69487"/>
                  <a:gd name="connsiteX3" fmla="*/ 55245 w 317182"/>
                  <a:gd name="connsiteY3" fmla="*/ 47580 h 69487"/>
                  <a:gd name="connsiteX4" fmla="*/ 0 w 317182"/>
                  <a:gd name="connsiteY4" fmla="*/ 1860 h 69487"/>
                  <a:gd name="connsiteX5" fmla="*/ 317183 w 317182"/>
                  <a:gd name="connsiteY5" fmla="*/ 11385 h 69487"/>
                  <a:gd name="connsiteX6" fmla="*/ 257175 w 317182"/>
                  <a:gd name="connsiteY6" fmla="*/ 69487 h 6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182" h="69487">
                    <a:moveTo>
                      <a:pt x="257175" y="69487"/>
                    </a:moveTo>
                    <a:cubicBezTo>
                      <a:pt x="252413" y="59010"/>
                      <a:pt x="269558" y="39960"/>
                      <a:pt x="242888" y="38055"/>
                    </a:cubicBezTo>
                    <a:cubicBezTo>
                      <a:pt x="183833" y="32340"/>
                      <a:pt x="124777" y="21862"/>
                      <a:pt x="65723" y="34245"/>
                    </a:cubicBezTo>
                    <a:cubicBezTo>
                      <a:pt x="58102" y="36150"/>
                      <a:pt x="56198" y="40912"/>
                      <a:pt x="55245" y="47580"/>
                    </a:cubicBezTo>
                    <a:cubicBezTo>
                      <a:pt x="40958" y="35197"/>
                      <a:pt x="26670" y="23767"/>
                      <a:pt x="0" y="1860"/>
                    </a:cubicBezTo>
                    <a:cubicBezTo>
                      <a:pt x="111442" y="-45"/>
                      <a:pt x="208598" y="-3855"/>
                      <a:pt x="317183" y="11385"/>
                    </a:cubicBezTo>
                    <a:cubicBezTo>
                      <a:pt x="292417" y="35197"/>
                      <a:pt x="274320" y="52342"/>
                      <a:pt x="257175" y="69487"/>
                    </a:cubicBezTo>
                    <a:close/>
                  </a:path>
                </a:pathLst>
              </a:custGeom>
              <a:solidFill>
                <a:srgbClr val="E3BA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xmlns="" id="{D1C4C8A9-FDD6-47EA-A284-0E1AA682156F}"/>
                  </a:ext>
                </a:extLst>
              </p:cNvPr>
              <p:cNvSpPr/>
              <p:nvPr/>
            </p:nvSpPr>
            <p:spPr>
              <a:xfrm>
                <a:off x="6986354" y="-2629748"/>
                <a:ext cx="212407" cy="59344"/>
              </a:xfrm>
              <a:custGeom>
                <a:avLst/>
                <a:gdLst>
                  <a:gd name="connsiteX0" fmla="*/ 212408 w 212407"/>
                  <a:gd name="connsiteY0" fmla="*/ 59345 h 59344"/>
                  <a:gd name="connsiteX1" fmla="*/ 0 w 212407"/>
                  <a:gd name="connsiteY1" fmla="*/ 29817 h 59344"/>
                  <a:gd name="connsiteX2" fmla="*/ 212408 w 212407"/>
                  <a:gd name="connsiteY2" fmla="*/ 59345 h 5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2407" h="59344">
                    <a:moveTo>
                      <a:pt x="212408" y="59345"/>
                    </a:moveTo>
                    <a:cubicBezTo>
                      <a:pt x="141923" y="49820"/>
                      <a:pt x="71438" y="39342"/>
                      <a:pt x="0" y="29817"/>
                    </a:cubicBezTo>
                    <a:cubicBezTo>
                      <a:pt x="77152" y="-18760"/>
                      <a:pt x="165735" y="-7330"/>
                      <a:pt x="212408" y="59345"/>
                    </a:cubicBezTo>
                    <a:close/>
                  </a:path>
                </a:pathLst>
              </a:custGeom>
              <a:solidFill>
                <a:srgbClr val="E2B9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xmlns="" id="{B6DF74FC-2CA6-472D-9808-9FFAD4282A0F}"/>
                  </a:ext>
                </a:extLst>
              </p:cNvPr>
              <p:cNvSpPr/>
              <p:nvPr/>
            </p:nvSpPr>
            <p:spPr>
              <a:xfrm>
                <a:off x="6721560" y="-2417051"/>
                <a:ext cx="198119" cy="75247"/>
              </a:xfrm>
              <a:custGeom>
                <a:avLst/>
                <a:gdLst>
                  <a:gd name="connsiteX0" fmla="*/ 39052 w 198119"/>
                  <a:gd name="connsiteY0" fmla="*/ 50482 h 75247"/>
                  <a:gd name="connsiteX1" fmla="*/ 0 w 198119"/>
                  <a:gd name="connsiteY1" fmla="*/ 75248 h 75247"/>
                  <a:gd name="connsiteX2" fmla="*/ 36195 w 198119"/>
                  <a:gd name="connsiteY2" fmla="*/ 8573 h 75247"/>
                  <a:gd name="connsiteX3" fmla="*/ 180022 w 198119"/>
                  <a:gd name="connsiteY3" fmla="*/ 0 h 75247"/>
                  <a:gd name="connsiteX4" fmla="*/ 198120 w 198119"/>
                  <a:gd name="connsiteY4" fmla="*/ 50482 h 75247"/>
                  <a:gd name="connsiteX5" fmla="*/ 188595 w 198119"/>
                  <a:gd name="connsiteY5" fmla="*/ 51435 h 75247"/>
                  <a:gd name="connsiteX6" fmla="*/ 39052 w 198119"/>
                  <a:gd name="connsiteY6" fmla="*/ 50482 h 7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119" h="75247">
                    <a:moveTo>
                      <a:pt x="39052" y="50482"/>
                    </a:moveTo>
                    <a:cubicBezTo>
                      <a:pt x="21907" y="51435"/>
                      <a:pt x="15240" y="70485"/>
                      <a:pt x="0" y="75248"/>
                    </a:cubicBezTo>
                    <a:cubicBezTo>
                      <a:pt x="4763" y="48577"/>
                      <a:pt x="32385" y="35242"/>
                      <a:pt x="36195" y="8573"/>
                    </a:cubicBezTo>
                    <a:cubicBezTo>
                      <a:pt x="83820" y="952"/>
                      <a:pt x="132397" y="10477"/>
                      <a:pt x="180022" y="0"/>
                    </a:cubicBezTo>
                    <a:cubicBezTo>
                      <a:pt x="196215" y="13335"/>
                      <a:pt x="185738" y="35242"/>
                      <a:pt x="198120" y="50482"/>
                    </a:cubicBezTo>
                    <a:cubicBezTo>
                      <a:pt x="195263" y="50482"/>
                      <a:pt x="191452" y="51435"/>
                      <a:pt x="188595" y="51435"/>
                    </a:cubicBezTo>
                    <a:cubicBezTo>
                      <a:pt x="139065" y="59055"/>
                      <a:pt x="89535" y="60960"/>
                      <a:pt x="39052" y="50482"/>
                    </a:cubicBezTo>
                    <a:close/>
                  </a:path>
                </a:pathLst>
              </a:custGeom>
              <a:solidFill>
                <a:srgbClr val="856D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xmlns="" id="{CC3186A2-B7B1-40E9-8A4D-0D1B54FF0E27}"/>
                  </a:ext>
                </a:extLst>
              </p:cNvPr>
              <p:cNvSpPr/>
              <p:nvPr/>
            </p:nvSpPr>
            <p:spPr>
              <a:xfrm>
                <a:off x="6769185" y="-2457305"/>
                <a:ext cx="123825" cy="54595"/>
              </a:xfrm>
              <a:custGeom>
                <a:avLst/>
                <a:gdLst>
                  <a:gd name="connsiteX0" fmla="*/ 0 w 123825"/>
                  <a:gd name="connsiteY0" fmla="*/ 19299 h 54595"/>
                  <a:gd name="connsiteX1" fmla="*/ 6667 w 123825"/>
                  <a:gd name="connsiteY1" fmla="*/ 4059 h 54595"/>
                  <a:gd name="connsiteX2" fmla="*/ 123825 w 123825"/>
                  <a:gd name="connsiteY2" fmla="*/ 10727 h 54595"/>
                  <a:gd name="connsiteX3" fmla="*/ 81915 w 123825"/>
                  <a:gd name="connsiteY3" fmla="*/ 51684 h 54595"/>
                  <a:gd name="connsiteX4" fmla="*/ 0 w 123825"/>
                  <a:gd name="connsiteY4" fmla="*/ 19299 h 5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" h="54595">
                    <a:moveTo>
                      <a:pt x="0" y="19299"/>
                    </a:moveTo>
                    <a:cubicBezTo>
                      <a:pt x="1905" y="13584"/>
                      <a:pt x="4763" y="4059"/>
                      <a:pt x="6667" y="4059"/>
                    </a:cubicBezTo>
                    <a:cubicBezTo>
                      <a:pt x="45720" y="5012"/>
                      <a:pt x="85725" y="-9276"/>
                      <a:pt x="123825" y="10727"/>
                    </a:cubicBezTo>
                    <a:cubicBezTo>
                      <a:pt x="107632" y="22157"/>
                      <a:pt x="104775" y="47874"/>
                      <a:pt x="81915" y="51684"/>
                    </a:cubicBezTo>
                    <a:cubicBezTo>
                      <a:pt x="49530" y="57399"/>
                      <a:pt x="17145" y="58352"/>
                      <a:pt x="0" y="19299"/>
                    </a:cubicBezTo>
                    <a:close/>
                  </a:path>
                </a:pathLst>
              </a:custGeom>
              <a:solidFill>
                <a:srgbClr val="D79C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xmlns="" id="{1CC7FF99-4F95-48D1-A8C0-42DE3DE6B37E}"/>
                  </a:ext>
                </a:extLst>
              </p:cNvPr>
              <p:cNvSpPr/>
              <p:nvPr/>
            </p:nvSpPr>
            <p:spPr>
              <a:xfrm>
                <a:off x="6757754" y="-2446578"/>
                <a:ext cx="143827" cy="51704"/>
              </a:xfrm>
              <a:custGeom>
                <a:avLst/>
                <a:gdLst>
                  <a:gd name="connsiteX0" fmla="*/ 11430 w 143827"/>
                  <a:gd name="connsiteY0" fmla="*/ 8572 h 51704"/>
                  <a:gd name="connsiteX1" fmla="*/ 24765 w 143827"/>
                  <a:gd name="connsiteY1" fmla="*/ 6667 h 51704"/>
                  <a:gd name="connsiteX2" fmla="*/ 117158 w 143827"/>
                  <a:gd name="connsiteY2" fmla="*/ 2857 h 51704"/>
                  <a:gd name="connsiteX3" fmla="*/ 135255 w 143827"/>
                  <a:gd name="connsiteY3" fmla="*/ 0 h 51704"/>
                  <a:gd name="connsiteX4" fmla="*/ 143827 w 143827"/>
                  <a:gd name="connsiteY4" fmla="*/ 29527 h 51704"/>
                  <a:gd name="connsiteX5" fmla="*/ 136208 w 143827"/>
                  <a:gd name="connsiteY5" fmla="*/ 45720 h 51704"/>
                  <a:gd name="connsiteX6" fmla="*/ 0 w 143827"/>
                  <a:gd name="connsiteY6" fmla="*/ 38100 h 51704"/>
                  <a:gd name="connsiteX7" fmla="*/ 11430 w 143827"/>
                  <a:gd name="connsiteY7" fmla="*/ 8572 h 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827" h="51704">
                    <a:moveTo>
                      <a:pt x="11430" y="8572"/>
                    </a:moveTo>
                    <a:cubicBezTo>
                      <a:pt x="16193" y="7620"/>
                      <a:pt x="22860" y="4763"/>
                      <a:pt x="24765" y="6667"/>
                    </a:cubicBezTo>
                    <a:cubicBezTo>
                      <a:pt x="69533" y="51435"/>
                      <a:pt x="70485" y="51435"/>
                      <a:pt x="117158" y="2857"/>
                    </a:cubicBezTo>
                    <a:cubicBezTo>
                      <a:pt x="120015" y="-953"/>
                      <a:pt x="129540" y="952"/>
                      <a:pt x="135255" y="0"/>
                    </a:cubicBezTo>
                    <a:cubicBezTo>
                      <a:pt x="138113" y="9525"/>
                      <a:pt x="140970" y="20002"/>
                      <a:pt x="143827" y="29527"/>
                    </a:cubicBezTo>
                    <a:cubicBezTo>
                      <a:pt x="140970" y="35242"/>
                      <a:pt x="139065" y="44767"/>
                      <a:pt x="136208" y="45720"/>
                    </a:cubicBezTo>
                    <a:cubicBezTo>
                      <a:pt x="90488" y="47625"/>
                      <a:pt x="43815" y="61913"/>
                      <a:pt x="0" y="38100"/>
                    </a:cubicBezTo>
                    <a:cubicBezTo>
                      <a:pt x="3810" y="27622"/>
                      <a:pt x="7620" y="18097"/>
                      <a:pt x="11430" y="8572"/>
                    </a:cubicBezTo>
                    <a:close/>
                  </a:path>
                </a:pathLst>
              </a:custGeom>
              <a:solidFill>
                <a:srgbClr val="F0D9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xmlns="" id="{A87C30A7-35B6-40EA-9473-657A63221CC5}"/>
                  </a:ext>
                </a:extLst>
              </p:cNvPr>
              <p:cNvSpPr/>
              <p:nvPr/>
            </p:nvSpPr>
            <p:spPr>
              <a:xfrm>
                <a:off x="7159710" y="-2429434"/>
                <a:ext cx="87629" cy="115252"/>
              </a:xfrm>
              <a:custGeom>
                <a:avLst/>
                <a:gdLst>
                  <a:gd name="connsiteX0" fmla="*/ 0 w 87629"/>
                  <a:gd name="connsiteY0" fmla="*/ 97155 h 115252"/>
                  <a:gd name="connsiteX1" fmla="*/ 65722 w 87629"/>
                  <a:gd name="connsiteY1" fmla="*/ 11430 h 115252"/>
                  <a:gd name="connsiteX2" fmla="*/ 75247 w 87629"/>
                  <a:gd name="connsiteY2" fmla="*/ 0 h 115252"/>
                  <a:gd name="connsiteX3" fmla="*/ 85725 w 87629"/>
                  <a:gd name="connsiteY3" fmla="*/ 30480 h 115252"/>
                  <a:gd name="connsiteX4" fmla="*/ 87630 w 87629"/>
                  <a:gd name="connsiteY4" fmla="*/ 40005 h 115252"/>
                  <a:gd name="connsiteX5" fmla="*/ 9525 w 87629"/>
                  <a:gd name="connsiteY5" fmla="*/ 115252 h 115252"/>
                  <a:gd name="connsiteX6" fmla="*/ 0 w 87629"/>
                  <a:gd name="connsiteY6" fmla="*/ 97155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29" h="115252">
                    <a:moveTo>
                      <a:pt x="0" y="97155"/>
                    </a:moveTo>
                    <a:cubicBezTo>
                      <a:pt x="25717" y="71438"/>
                      <a:pt x="56197" y="49530"/>
                      <a:pt x="65722" y="11430"/>
                    </a:cubicBezTo>
                    <a:cubicBezTo>
                      <a:pt x="68580" y="7620"/>
                      <a:pt x="71438" y="3810"/>
                      <a:pt x="75247" y="0"/>
                    </a:cubicBezTo>
                    <a:cubicBezTo>
                      <a:pt x="78105" y="10477"/>
                      <a:pt x="74295" y="23813"/>
                      <a:pt x="85725" y="30480"/>
                    </a:cubicBezTo>
                    <a:cubicBezTo>
                      <a:pt x="86677" y="33338"/>
                      <a:pt x="86677" y="37148"/>
                      <a:pt x="87630" y="40005"/>
                    </a:cubicBezTo>
                    <a:cubicBezTo>
                      <a:pt x="66675" y="70485"/>
                      <a:pt x="49530" y="104775"/>
                      <a:pt x="9525" y="115252"/>
                    </a:cubicBezTo>
                    <a:cubicBezTo>
                      <a:pt x="15240" y="104775"/>
                      <a:pt x="15240" y="98108"/>
                      <a:pt x="0" y="97155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xmlns="" id="{E3F77468-7CC8-4634-9CEF-3864E064E595}"/>
                  </a:ext>
                </a:extLst>
              </p:cNvPr>
              <p:cNvSpPr/>
              <p:nvPr/>
            </p:nvSpPr>
            <p:spPr>
              <a:xfrm>
                <a:off x="7398787" y="-2531351"/>
                <a:ext cx="26670" cy="168592"/>
              </a:xfrm>
              <a:custGeom>
                <a:avLst/>
                <a:gdLst>
                  <a:gd name="connsiteX0" fmla="*/ 0 w 26670"/>
                  <a:gd name="connsiteY0" fmla="*/ 114300 h 168592"/>
                  <a:gd name="connsiteX1" fmla="*/ 5715 w 26670"/>
                  <a:gd name="connsiteY1" fmla="*/ 0 h 168592"/>
                  <a:gd name="connsiteX2" fmla="*/ 26670 w 26670"/>
                  <a:gd name="connsiteY2" fmla="*/ 75248 h 168592"/>
                  <a:gd name="connsiteX3" fmla="*/ 16193 w 26670"/>
                  <a:gd name="connsiteY3" fmla="*/ 167640 h 168592"/>
                  <a:gd name="connsiteX4" fmla="*/ 7620 w 26670"/>
                  <a:gd name="connsiteY4" fmla="*/ 168592 h 168592"/>
                  <a:gd name="connsiteX5" fmla="*/ 0 w 26670"/>
                  <a:gd name="connsiteY5" fmla="*/ 114300 h 16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70" h="168592">
                    <a:moveTo>
                      <a:pt x="0" y="114300"/>
                    </a:moveTo>
                    <a:cubicBezTo>
                      <a:pt x="1905" y="76200"/>
                      <a:pt x="16193" y="39052"/>
                      <a:pt x="5715" y="0"/>
                    </a:cubicBezTo>
                    <a:cubicBezTo>
                      <a:pt x="33338" y="19050"/>
                      <a:pt x="3810" y="55245"/>
                      <a:pt x="26670" y="75248"/>
                    </a:cubicBezTo>
                    <a:cubicBezTo>
                      <a:pt x="22860" y="105727"/>
                      <a:pt x="19050" y="137160"/>
                      <a:pt x="16193" y="167640"/>
                    </a:cubicBezTo>
                    <a:cubicBezTo>
                      <a:pt x="13335" y="167640"/>
                      <a:pt x="10478" y="168592"/>
                      <a:pt x="7620" y="168592"/>
                    </a:cubicBezTo>
                    <a:cubicBezTo>
                      <a:pt x="-5715" y="152400"/>
                      <a:pt x="11430" y="131445"/>
                      <a:pt x="0" y="114300"/>
                    </a:cubicBezTo>
                    <a:close/>
                  </a:path>
                </a:pathLst>
              </a:custGeom>
              <a:solidFill>
                <a:srgbClr val="46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xmlns="" id="{3405EF74-8D77-4719-B6AB-66A1D85D60C1}"/>
                  </a:ext>
                </a:extLst>
              </p:cNvPr>
              <p:cNvSpPr/>
              <p:nvPr/>
            </p:nvSpPr>
            <p:spPr>
              <a:xfrm>
                <a:off x="7244958" y="-2513253"/>
                <a:ext cx="15738" cy="85725"/>
              </a:xfrm>
              <a:custGeom>
                <a:avLst/>
                <a:gdLst>
                  <a:gd name="connsiteX0" fmla="*/ 10001 w 15738"/>
                  <a:gd name="connsiteY0" fmla="*/ 0 h 85725"/>
                  <a:gd name="connsiteX1" fmla="*/ 10001 w 15738"/>
                  <a:gd name="connsiteY1" fmla="*/ 85725 h 85725"/>
                  <a:gd name="connsiteX2" fmla="*/ 10001 w 15738"/>
                  <a:gd name="connsiteY2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38" h="85725">
                    <a:moveTo>
                      <a:pt x="10001" y="0"/>
                    </a:moveTo>
                    <a:cubicBezTo>
                      <a:pt x="18574" y="28575"/>
                      <a:pt x="16669" y="57150"/>
                      <a:pt x="10001" y="85725"/>
                    </a:cubicBezTo>
                    <a:cubicBezTo>
                      <a:pt x="-3334" y="57150"/>
                      <a:pt x="-3334" y="28575"/>
                      <a:pt x="10001" y="0"/>
                    </a:cubicBezTo>
                    <a:close/>
                  </a:path>
                </a:pathLst>
              </a:custGeom>
              <a:solidFill>
                <a:srgbClr val="1513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xmlns="" id="{7BB34FD3-43CC-4279-A205-228DF5811A6E}"/>
                  </a:ext>
                </a:extLst>
              </p:cNvPr>
              <p:cNvSpPr/>
              <p:nvPr/>
            </p:nvSpPr>
            <p:spPr>
              <a:xfrm>
                <a:off x="7290202" y="-2578023"/>
                <a:ext cx="78104" cy="29527"/>
              </a:xfrm>
              <a:custGeom>
                <a:avLst/>
                <a:gdLst>
                  <a:gd name="connsiteX0" fmla="*/ 78105 w 78104"/>
                  <a:gd name="connsiteY0" fmla="*/ 29527 h 29527"/>
                  <a:gd name="connsiteX1" fmla="*/ 0 w 78104"/>
                  <a:gd name="connsiteY1" fmla="*/ 0 h 29527"/>
                  <a:gd name="connsiteX2" fmla="*/ 78105 w 78104"/>
                  <a:gd name="connsiteY2" fmla="*/ 29527 h 2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104" h="29527">
                    <a:moveTo>
                      <a:pt x="78105" y="29527"/>
                    </a:moveTo>
                    <a:cubicBezTo>
                      <a:pt x="52388" y="20002"/>
                      <a:pt x="26670" y="9525"/>
                      <a:pt x="0" y="0"/>
                    </a:cubicBezTo>
                    <a:cubicBezTo>
                      <a:pt x="29528" y="0"/>
                      <a:pt x="58103" y="3810"/>
                      <a:pt x="78105" y="29527"/>
                    </a:cubicBezTo>
                    <a:close/>
                  </a:path>
                </a:pathLst>
              </a:custGeom>
              <a:solidFill>
                <a:srgbClr val="5040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xmlns="" id="{247A4175-E842-417B-897C-91D35A7CF667}"/>
                  </a:ext>
                </a:extLst>
              </p:cNvPr>
              <p:cNvSpPr/>
              <p:nvPr/>
            </p:nvSpPr>
            <p:spPr>
              <a:xfrm>
                <a:off x="7075703" y="-2679941"/>
                <a:ext cx="16126" cy="19576"/>
              </a:xfrm>
              <a:custGeom>
                <a:avLst/>
                <a:gdLst>
                  <a:gd name="connsiteX0" fmla="*/ 15427 w 16126"/>
                  <a:gd name="connsiteY0" fmla="*/ 16192 h 19576"/>
                  <a:gd name="connsiteX1" fmla="*/ 4949 w 16126"/>
                  <a:gd name="connsiteY1" fmla="*/ 19050 h 19576"/>
                  <a:gd name="connsiteX2" fmla="*/ 187 w 16126"/>
                  <a:gd name="connsiteY2" fmla="*/ 7620 h 19576"/>
                  <a:gd name="connsiteX3" fmla="*/ 8759 w 16126"/>
                  <a:gd name="connsiteY3" fmla="*/ 0 h 19576"/>
                  <a:gd name="connsiteX4" fmla="*/ 15427 w 16126"/>
                  <a:gd name="connsiteY4" fmla="*/ 16192 h 1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6" h="19576">
                    <a:moveTo>
                      <a:pt x="15427" y="16192"/>
                    </a:moveTo>
                    <a:cubicBezTo>
                      <a:pt x="12569" y="17145"/>
                      <a:pt x="6854" y="20955"/>
                      <a:pt x="4949" y="19050"/>
                    </a:cubicBezTo>
                    <a:cubicBezTo>
                      <a:pt x="2092" y="17145"/>
                      <a:pt x="-766" y="11430"/>
                      <a:pt x="187" y="7620"/>
                    </a:cubicBezTo>
                    <a:cubicBezTo>
                      <a:pt x="1139" y="4763"/>
                      <a:pt x="6854" y="0"/>
                      <a:pt x="8759" y="0"/>
                    </a:cubicBezTo>
                    <a:cubicBezTo>
                      <a:pt x="15427" y="1905"/>
                      <a:pt x="17332" y="7620"/>
                      <a:pt x="15427" y="16192"/>
                    </a:cubicBezTo>
                    <a:close/>
                  </a:path>
                </a:pathLst>
              </a:custGeom>
              <a:solidFill>
                <a:srgbClr val="7166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xmlns="" id="{9CD480D5-4451-4BE3-ADDB-39DBB586E1A8}"/>
                  </a:ext>
                </a:extLst>
              </p:cNvPr>
              <p:cNvSpPr/>
              <p:nvPr/>
            </p:nvSpPr>
            <p:spPr>
              <a:xfrm>
                <a:off x="7054935" y="-2313228"/>
                <a:ext cx="47625" cy="10715"/>
              </a:xfrm>
              <a:custGeom>
                <a:avLst/>
                <a:gdLst>
                  <a:gd name="connsiteX0" fmla="*/ 0 w 47625"/>
                  <a:gd name="connsiteY0" fmla="*/ 0 h 10715"/>
                  <a:gd name="connsiteX1" fmla="*/ 47625 w 47625"/>
                  <a:gd name="connsiteY1" fmla="*/ 0 h 10715"/>
                  <a:gd name="connsiteX2" fmla="*/ 0 w 47625"/>
                  <a:gd name="connsiteY2" fmla="*/ 0 h 1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0715">
                    <a:moveTo>
                      <a:pt x="0" y="0"/>
                    </a:moveTo>
                    <a:cubicBezTo>
                      <a:pt x="16192" y="0"/>
                      <a:pt x="31432" y="0"/>
                      <a:pt x="47625" y="0"/>
                    </a:cubicBezTo>
                    <a:cubicBezTo>
                      <a:pt x="31432" y="14288"/>
                      <a:pt x="16192" y="14288"/>
                      <a:pt x="0" y="0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xmlns="" id="{CAD083BC-8461-40BA-942B-93BCABE7C0E3}"/>
                  </a:ext>
                </a:extLst>
              </p:cNvPr>
              <p:cNvSpPr/>
              <p:nvPr/>
            </p:nvSpPr>
            <p:spPr>
              <a:xfrm>
                <a:off x="7118752" y="-2332278"/>
                <a:ext cx="40957" cy="18757"/>
              </a:xfrm>
              <a:custGeom>
                <a:avLst/>
                <a:gdLst>
                  <a:gd name="connsiteX0" fmla="*/ 0 w 40957"/>
                  <a:gd name="connsiteY0" fmla="*/ 17145 h 18757"/>
                  <a:gd name="connsiteX1" fmla="*/ 40958 w 40957"/>
                  <a:gd name="connsiteY1" fmla="*/ 0 h 18757"/>
                  <a:gd name="connsiteX2" fmla="*/ 0 w 40957"/>
                  <a:gd name="connsiteY2" fmla="*/ 17145 h 18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957" h="18757">
                    <a:moveTo>
                      <a:pt x="0" y="17145"/>
                    </a:moveTo>
                    <a:cubicBezTo>
                      <a:pt x="13335" y="11430"/>
                      <a:pt x="27623" y="5715"/>
                      <a:pt x="40958" y="0"/>
                    </a:cubicBezTo>
                    <a:cubicBezTo>
                      <a:pt x="32385" y="19050"/>
                      <a:pt x="17145" y="20955"/>
                      <a:pt x="0" y="17145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xmlns="" id="{283B1A8F-456A-41BC-A902-9D4DA60570BA}"/>
                  </a:ext>
                </a:extLst>
              </p:cNvPr>
              <p:cNvSpPr/>
              <p:nvPr/>
            </p:nvSpPr>
            <p:spPr>
              <a:xfrm>
                <a:off x="7392515" y="-2417051"/>
                <a:ext cx="14470" cy="54292"/>
              </a:xfrm>
              <a:custGeom>
                <a:avLst/>
                <a:gdLst>
                  <a:gd name="connsiteX0" fmla="*/ 6272 w 14470"/>
                  <a:gd name="connsiteY0" fmla="*/ 0 h 54292"/>
                  <a:gd name="connsiteX1" fmla="*/ 13892 w 14470"/>
                  <a:gd name="connsiteY1" fmla="*/ 54292 h 54292"/>
                  <a:gd name="connsiteX2" fmla="*/ 6272 w 14470"/>
                  <a:gd name="connsiteY2" fmla="*/ 0 h 54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0" h="54292">
                    <a:moveTo>
                      <a:pt x="6272" y="0"/>
                    </a:moveTo>
                    <a:cubicBezTo>
                      <a:pt x="21512" y="16192"/>
                      <a:pt x="10082" y="36195"/>
                      <a:pt x="13892" y="54292"/>
                    </a:cubicBezTo>
                    <a:cubicBezTo>
                      <a:pt x="-15636" y="40005"/>
                      <a:pt x="11987" y="18098"/>
                      <a:pt x="6272" y="0"/>
                    </a:cubicBezTo>
                    <a:close/>
                  </a:path>
                </a:pathLst>
              </a:custGeom>
              <a:solidFill>
                <a:srgbClr val="300F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xmlns="" id="{6C83AE7F-894E-4BBC-B85F-473C00EBC7E7}"/>
                  </a:ext>
                </a:extLst>
              </p:cNvPr>
              <p:cNvSpPr/>
              <p:nvPr/>
            </p:nvSpPr>
            <p:spPr>
              <a:xfrm>
                <a:off x="6739657" y="-2303586"/>
                <a:ext cx="182880" cy="75370"/>
              </a:xfrm>
              <a:custGeom>
                <a:avLst/>
                <a:gdLst>
                  <a:gd name="connsiteX0" fmla="*/ 0 w 182880"/>
                  <a:gd name="connsiteY0" fmla="*/ 28457 h 75370"/>
                  <a:gd name="connsiteX1" fmla="*/ 182880 w 182880"/>
                  <a:gd name="connsiteY1" fmla="*/ 29410 h 75370"/>
                  <a:gd name="connsiteX2" fmla="*/ 0 w 182880"/>
                  <a:gd name="connsiteY2" fmla="*/ 28457 h 75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880" h="75370">
                    <a:moveTo>
                      <a:pt x="0" y="28457"/>
                    </a:moveTo>
                    <a:cubicBezTo>
                      <a:pt x="39053" y="-9643"/>
                      <a:pt x="145733" y="-9643"/>
                      <a:pt x="182880" y="29410"/>
                    </a:cubicBezTo>
                    <a:cubicBezTo>
                      <a:pt x="133350" y="91322"/>
                      <a:pt x="54293" y="90370"/>
                      <a:pt x="0" y="28457"/>
                    </a:cubicBezTo>
                    <a:close/>
                  </a:path>
                </a:pathLst>
              </a:custGeom>
              <a:solidFill>
                <a:srgbClr val="F790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xmlns="" id="{ACC155B9-4C25-472B-9CBB-BEBC3A300F48}"/>
                  </a:ext>
                </a:extLst>
              </p:cNvPr>
              <p:cNvSpPr/>
              <p:nvPr/>
            </p:nvSpPr>
            <p:spPr>
              <a:xfrm>
                <a:off x="6516534" y="-2547281"/>
                <a:ext cx="145033" cy="152935"/>
              </a:xfrm>
              <a:custGeom>
                <a:avLst/>
                <a:gdLst>
                  <a:gd name="connsiteX0" fmla="*/ 109776 w 145033"/>
                  <a:gd name="connsiteY0" fmla="*/ 148328 h 152935"/>
                  <a:gd name="connsiteX1" fmla="*/ 5953 w 145033"/>
                  <a:gd name="connsiteY1" fmla="*/ 108322 h 152935"/>
                  <a:gd name="connsiteX2" fmla="*/ 5001 w 145033"/>
                  <a:gd name="connsiteY2" fmla="*/ 100703 h 152935"/>
                  <a:gd name="connsiteX3" fmla="*/ 5001 w 145033"/>
                  <a:gd name="connsiteY3" fmla="*/ 54030 h 152935"/>
                  <a:gd name="connsiteX4" fmla="*/ 97393 w 145033"/>
                  <a:gd name="connsiteY4" fmla="*/ 6405 h 152935"/>
                  <a:gd name="connsiteX5" fmla="*/ 144066 w 145033"/>
                  <a:gd name="connsiteY5" fmla="*/ 94035 h 152935"/>
                  <a:gd name="connsiteX6" fmla="*/ 109776 w 145033"/>
                  <a:gd name="connsiteY6" fmla="*/ 148328 h 15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033" h="152935">
                    <a:moveTo>
                      <a:pt x="109776" y="148328"/>
                    </a:moveTo>
                    <a:cubicBezTo>
                      <a:pt x="65961" y="159757"/>
                      <a:pt x="29766" y="151185"/>
                      <a:pt x="5953" y="108322"/>
                    </a:cubicBezTo>
                    <a:cubicBezTo>
                      <a:pt x="6906" y="105465"/>
                      <a:pt x="6906" y="102607"/>
                      <a:pt x="5001" y="100703"/>
                    </a:cubicBezTo>
                    <a:cubicBezTo>
                      <a:pt x="-1667" y="85462"/>
                      <a:pt x="-1667" y="69270"/>
                      <a:pt x="5001" y="54030"/>
                    </a:cubicBezTo>
                    <a:cubicBezTo>
                      <a:pt x="26908" y="19740"/>
                      <a:pt x="47863" y="-14550"/>
                      <a:pt x="97393" y="6405"/>
                    </a:cubicBezTo>
                    <a:cubicBezTo>
                      <a:pt x="136446" y="22597"/>
                      <a:pt x="148828" y="54030"/>
                      <a:pt x="144066" y="94035"/>
                    </a:cubicBezTo>
                    <a:cubicBezTo>
                      <a:pt x="141208" y="117847"/>
                      <a:pt x="124063" y="133087"/>
                      <a:pt x="109776" y="148328"/>
                    </a:cubicBezTo>
                    <a:close/>
                  </a:path>
                </a:pathLst>
              </a:custGeom>
              <a:solidFill>
                <a:srgbClr val="3C30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xmlns="" id="{1DC54D62-3C17-448A-A450-8A35EB380614}"/>
                  </a:ext>
                </a:extLst>
              </p:cNvPr>
              <p:cNvSpPr/>
              <p:nvPr/>
            </p:nvSpPr>
            <p:spPr>
              <a:xfrm>
                <a:off x="6511173" y="-2493251"/>
                <a:ext cx="10361" cy="46672"/>
              </a:xfrm>
              <a:custGeom>
                <a:avLst/>
                <a:gdLst>
                  <a:gd name="connsiteX0" fmla="*/ 10362 w 10361"/>
                  <a:gd name="connsiteY0" fmla="*/ 0 h 46672"/>
                  <a:gd name="connsiteX1" fmla="*/ 10362 w 10361"/>
                  <a:gd name="connsiteY1" fmla="*/ 46673 h 46672"/>
                  <a:gd name="connsiteX2" fmla="*/ 10362 w 10361"/>
                  <a:gd name="connsiteY2" fmla="*/ 0 h 4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61" h="46672">
                    <a:moveTo>
                      <a:pt x="10362" y="0"/>
                    </a:moveTo>
                    <a:cubicBezTo>
                      <a:pt x="10362" y="15240"/>
                      <a:pt x="10362" y="31432"/>
                      <a:pt x="10362" y="46673"/>
                    </a:cubicBezTo>
                    <a:cubicBezTo>
                      <a:pt x="-2973" y="31432"/>
                      <a:pt x="-3926" y="15240"/>
                      <a:pt x="10362" y="0"/>
                    </a:cubicBezTo>
                    <a:close/>
                  </a:path>
                </a:pathLst>
              </a:custGeom>
              <a:solidFill>
                <a:srgbClr val="F3B2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xmlns="" id="{30BADFAC-76EC-45FD-B23C-40ABAA9159D3}"/>
                  </a:ext>
                </a:extLst>
              </p:cNvPr>
              <p:cNvSpPr/>
              <p:nvPr/>
            </p:nvSpPr>
            <p:spPr>
              <a:xfrm>
                <a:off x="6993891" y="-2545331"/>
                <a:ext cx="136809" cy="149963"/>
              </a:xfrm>
              <a:custGeom>
                <a:avLst/>
                <a:gdLst>
                  <a:gd name="connsiteX0" fmla="*/ 136291 w 136809"/>
                  <a:gd name="connsiteY0" fmla="*/ 53032 h 149963"/>
                  <a:gd name="connsiteX1" fmla="*/ 33422 w 136809"/>
                  <a:gd name="connsiteY1" fmla="*/ 147330 h 149963"/>
                  <a:gd name="connsiteX2" fmla="*/ 11514 w 136809"/>
                  <a:gd name="connsiteY2" fmla="*/ 36840 h 149963"/>
                  <a:gd name="connsiteX3" fmla="*/ 104859 w 136809"/>
                  <a:gd name="connsiteY3" fmla="*/ 11122 h 149963"/>
                  <a:gd name="connsiteX4" fmla="*/ 111526 w 136809"/>
                  <a:gd name="connsiteY4" fmla="*/ 35887 h 149963"/>
                  <a:gd name="connsiteX5" fmla="*/ 106764 w 136809"/>
                  <a:gd name="connsiteY5" fmla="*/ 58747 h 149963"/>
                  <a:gd name="connsiteX6" fmla="*/ 136291 w 136809"/>
                  <a:gd name="connsiteY6" fmla="*/ 53032 h 149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809" h="149963">
                    <a:moveTo>
                      <a:pt x="136291" y="53032"/>
                    </a:moveTo>
                    <a:cubicBezTo>
                      <a:pt x="141054" y="133995"/>
                      <a:pt x="113432" y="158760"/>
                      <a:pt x="33422" y="147330"/>
                    </a:cubicBezTo>
                    <a:cubicBezTo>
                      <a:pt x="84" y="115897"/>
                      <a:pt x="-10393" y="78750"/>
                      <a:pt x="11514" y="36840"/>
                    </a:cubicBezTo>
                    <a:cubicBezTo>
                      <a:pt x="30564" y="645"/>
                      <a:pt x="75332" y="-10785"/>
                      <a:pt x="104859" y="11122"/>
                    </a:cubicBezTo>
                    <a:cubicBezTo>
                      <a:pt x="112479" y="16837"/>
                      <a:pt x="126766" y="23505"/>
                      <a:pt x="111526" y="35887"/>
                    </a:cubicBezTo>
                    <a:cubicBezTo>
                      <a:pt x="103907" y="42555"/>
                      <a:pt x="96286" y="51127"/>
                      <a:pt x="106764" y="58747"/>
                    </a:cubicBezTo>
                    <a:cubicBezTo>
                      <a:pt x="117241" y="68272"/>
                      <a:pt x="126766" y="58747"/>
                      <a:pt x="136291" y="53032"/>
                    </a:cubicBezTo>
                    <a:close/>
                  </a:path>
                </a:pathLst>
              </a:custGeom>
              <a:solidFill>
                <a:srgbClr val="2821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xmlns="" id="{6C8013BD-F63E-4619-97D6-72807F89DF09}"/>
                  </a:ext>
                </a:extLst>
              </p:cNvPr>
              <p:cNvSpPr/>
              <p:nvPr/>
            </p:nvSpPr>
            <p:spPr>
              <a:xfrm>
                <a:off x="6760612" y="-2370743"/>
                <a:ext cx="149542" cy="21088"/>
              </a:xfrm>
              <a:custGeom>
                <a:avLst/>
                <a:gdLst>
                  <a:gd name="connsiteX0" fmla="*/ 0 w 149542"/>
                  <a:gd name="connsiteY0" fmla="*/ 4174 h 21088"/>
                  <a:gd name="connsiteX1" fmla="*/ 149542 w 149542"/>
                  <a:gd name="connsiteY1" fmla="*/ 5127 h 21088"/>
                  <a:gd name="connsiteX2" fmla="*/ 0 w 149542"/>
                  <a:gd name="connsiteY2" fmla="*/ 4174 h 21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542" h="21088">
                    <a:moveTo>
                      <a:pt x="0" y="4174"/>
                    </a:moveTo>
                    <a:cubicBezTo>
                      <a:pt x="49530" y="-589"/>
                      <a:pt x="100013" y="-2493"/>
                      <a:pt x="149542" y="5127"/>
                    </a:cubicBezTo>
                    <a:cubicBezTo>
                      <a:pt x="112395" y="27034"/>
                      <a:pt x="29527" y="26082"/>
                      <a:pt x="0" y="4174"/>
                    </a:cubicBezTo>
                    <a:close/>
                  </a:path>
                </a:pathLst>
              </a:custGeom>
              <a:solidFill>
                <a:srgbClr val="F1AA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xmlns="" id="{7139805F-38EF-402B-B465-54364D0C04BE}"/>
                  </a:ext>
                </a:extLst>
              </p:cNvPr>
              <p:cNvSpPr/>
              <p:nvPr/>
            </p:nvSpPr>
            <p:spPr>
              <a:xfrm>
                <a:off x="6538679" y="-2506586"/>
                <a:ext cx="26670" cy="23812"/>
              </a:xfrm>
              <a:custGeom>
                <a:avLst/>
                <a:gdLst>
                  <a:gd name="connsiteX0" fmla="*/ 26670 w 26670"/>
                  <a:gd name="connsiteY0" fmla="*/ 11430 h 23812"/>
                  <a:gd name="connsiteX1" fmla="*/ 10478 w 26670"/>
                  <a:gd name="connsiteY1" fmla="*/ 23813 h 23812"/>
                  <a:gd name="connsiteX2" fmla="*/ 0 w 26670"/>
                  <a:gd name="connsiteY2" fmla="*/ 12383 h 23812"/>
                  <a:gd name="connsiteX3" fmla="*/ 15240 w 26670"/>
                  <a:gd name="connsiteY3" fmla="*/ 0 h 23812"/>
                  <a:gd name="connsiteX4" fmla="*/ 26670 w 26670"/>
                  <a:gd name="connsiteY4" fmla="*/ 1143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" h="23812">
                    <a:moveTo>
                      <a:pt x="26670" y="11430"/>
                    </a:moveTo>
                    <a:cubicBezTo>
                      <a:pt x="24765" y="20002"/>
                      <a:pt x="19050" y="23813"/>
                      <a:pt x="10478" y="23813"/>
                    </a:cubicBezTo>
                    <a:cubicBezTo>
                      <a:pt x="2858" y="23813"/>
                      <a:pt x="0" y="18098"/>
                      <a:pt x="0" y="12383"/>
                    </a:cubicBezTo>
                    <a:cubicBezTo>
                      <a:pt x="0" y="3810"/>
                      <a:pt x="6668" y="0"/>
                      <a:pt x="15240" y="0"/>
                    </a:cubicBezTo>
                    <a:cubicBezTo>
                      <a:pt x="22860" y="0"/>
                      <a:pt x="25718" y="4763"/>
                      <a:pt x="26670" y="11430"/>
                    </a:cubicBezTo>
                    <a:close/>
                  </a:path>
                </a:pathLst>
              </a:custGeom>
              <a:solidFill>
                <a:srgbClr val="DBDF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4F489047-759A-416D-B2F1-22818DE60100}"/>
                </a:ext>
              </a:extLst>
            </p:cNvPr>
            <p:cNvGrpSpPr/>
            <p:nvPr/>
          </p:nvGrpSpPr>
          <p:grpSpPr>
            <a:xfrm>
              <a:off x="7156030" y="5330540"/>
              <a:ext cx="1354969" cy="1458738"/>
              <a:chOff x="11461136" y="-3358396"/>
              <a:chExt cx="2076971" cy="2236037"/>
            </a:xfrm>
          </p:grpSpPr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xmlns="" id="{1DF676E5-CAF4-4A08-A26F-36D509A1440D}"/>
                  </a:ext>
                </a:extLst>
              </p:cNvPr>
              <p:cNvSpPr/>
              <p:nvPr/>
            </p:nvSpPr>
            <p:spPr>
              <a:xfrm>
                <a:off x="11753485" y="-2795193"/>
                <a:ext cx="1488091" cy="446764"/>
              </a:xfrm>
              <a:custGeom>
                <a:avLst/>
                <a:gdLst>
                  <a:gd name="connsiteX0" fmla="*/ 1483174 w 1488091"/>
                  <a:gd name="connsiteY0" fmla="*/ 72390 h 446764"/>
                  <a:gd name="connsiteX1" fmla="*/ 1466982 w 1488091"/>
                  <a:gd name="connsiteY1" fmla="*/ 273368 h 446764"/>
                  <a:gd name="connsiteX2" fmla="*/ 1482222 w 1488091"/>
                  <a:gd name="connsiteY2" fmla="*/ 348615 h 446764"/>
                  <a:gd name="connsiteX3" fmla="*/ 1476507 w 1488091"/>
                  <a:gd name="connsiteY3" fmla="*/ 371475 h 446764"/>
                  <a:gd name="connsiteX4" fmla="*/ 1438407 w 1488091"/>
                  <a:gd name="connsiteY4" fmla="*/ 356235 h 446764"/>
                  <a:gd name="connsiteX5" fmla="*/ 1357444 w 1488091"/>
                  <a:gd name="connsiteY5" fmla="*/ 361950 h 446764"/>
                  <a:gd name="connsiteX6" fmla="*/ 1340299 w 1488091"/>
                  <a:gd name="connsiteY6" fmla="*/ 419100 h 446764"/>
                  <a:gd name="connsiteX7" fmla="*/ 1313629 w 1488091"/>
                  <a:gd name="connsiteY7" fmla="*/ 446722 h 446764"/>
                  <a:gd name="connsiteX8" fmla="*/ 1291722 w 1488091"/>
                  <a:gd name="connsiteY8" fmla="*/ 418147 h 446764"/>
                  <a:gd name="connsiteX9" fmla="*/ 1292674 w 1488091"/>
                  <a:gd name="connsiteY9" fmla="*/ 402908 h 446764"/>
                  <a:gd name="connsiteX10" fmla="*/ 1205997 w 1488091"/>
                  <a:gd name="connsiteY10" fmla="*/ 243840 h 446764"/>
                  <a:gd name="connsiteX11" fmla="*/ 1082172 w 1488091"/>
                  <a:gd name="connsiteY11" fmla="*/ 209550 h 446764"/>
                  <a:gd name="connsiteX12" fmla="*/ 1004067 w 1488091"/>
                  <a:gd name="connsiteY12" fmla="*/ 179070 h 446764"/>
                  <a:gd name="connsiteX13" fmla="*/ 929772 w 1488091"/>
                  <a:gd name="connsiteY13" fmla="*/ 185737 h 446764"/>
                  <a:gd name="connsiteX14" fmla="*/ 674502 w 1488091"/>
                  <a:gd name="connsiteY14" fmla="*/ 170497 h 446764"/>
                  <a:gd name="connsiteX15" fmla="*/ 462094 w 1488091"/>
                  <a:gd name="connsiteY15" fmla="*/ 185737 h 446764"/>
                  <a:gd name="connsiteX16" fmla="*/ 363987 w 1488091"/>
                  <a:gd name="connsiteY16" fmla="*/ 107632 h 446764"/>
                  <a:gd name="connsiteX17" fmla="*/ 238257 w 1488091"/>
                  <a:gd name="connsiteY17" fmla="*/ 240030 h 446764"/>
                  <a:gd name="connsiteX18" fmla="*/ 142054 w 1488091"/>
                  <a:gd name="connsiteY18" fmla="*/ 278130 h 446764"/>
                  <a:gd name="connsiteX19" fmla="*/ 82047 w 1488091"/>
                  <a:gd name="connsiteY19" fmla="*/ 308610 h 446764"/>
                  <a:gd name="connsiteX20" fmla="*/ 42042 w 1488091"/>
                  <a:gd name="connsiteY20" fmla="*/ 317183 h 446764"/>
                  <a:gd name="connsiteX21" fmla="*/ 23944 w 1488091"/>
                  <a:gd name="connsiteY21" fmla="*/ 297180 h 446764"/>
                  <a:gd name="connsiteX22" fmla="*/ 11562 w 1488091"/>
                  <a:gd name="connsiteY22" fmla="*/ 243840 h 446764"/>
                  <a:gd name="connsiteX23" fmla="*/ 2990 w 1488091"/>
                  <a:gd name="connsiteY23" fmla="*/ 214312 h 446764"/>
                  <a:gd name="connsiteX24" fmla="*/ 2037 w 1488091"/>
                  <a:gd name="connsiteY24" fmla="*/ 185737 h 446764"/>
                  <a:gd name="connsiteX25" fmla="*/ 15372 w 1488091"/>
                  <a:gd name="connsiteY25" fmla="*/ 182880 h 446764"/>
                  <a:gd name="connsiteX26" fmla="*/ 41090 w 1488091"/>
                  <a:gd name="connsiteY26" fmla="*/ 230505 h 446764"/>
                  <a:gd name="connsiteX27" fmla="*/ 94429 w 1488091"/>
                  <a:gd name="connsiteY27" fmla="*/ 243840 h 446764"/>
                  <a:gd name="connsiteX28" fmla="*/ 137292 w 1488091"/>
                  <a:gd name="connsiteY28" fmla="*/ 215265 h 446764"/>
                  <a:gd name="connsiteX29" fmla="*/ 166819 w 1488091"/>
                  <a:gd name="connsiteY29" fmla="*/ 200025 h 446764"/>
                  <a:gd name="connsiteX30" fmla="*/ 317315 w 1488091"/>
                  <a:gd name="connsiteY30" fmla="*/ 87630 h 446764"/>
                  <a:gd name="connsiteX31" fmla="*/ 380179 w 1488091"/>
                  <a:gd name="connsiteY31" fmla="*/ 0 h 446764"/>
                  <a:gd name="connsiteX32" fmla="*/ 412565 w 1488091"/>
                  <a:gd name="connsiteY32" fmla="*/ 28575 h 446764"/>
                  <a:gd name="connsiteX33" fmla="*/ 417327 w 1488091"/>
                  <a:gd name="connsiteY33" fmla="*/ 84772 h 446764"/>
                  <a:gd name="connsiteX34" fmla="*/ 468762 w 1488091"/>
                  <a:gd name="connsiteY34" fmla="*/ 129540 h 446764"/>
                  <a:gd name="connsiteX35" fmla="*/ 762132 w 1488091"/>
                  <a:gd name="connsiteY35" fmla="*/ 114300 h 446764"/>
                  <a:gd name="connsiteX36" fmla="*/ 889767 w 1488091"/>
                  <a:gd name="connsiteY36" fmla="*/ 123825 h 446764"/>
                  <a:gd name="connsiteX37" fmla="*/ 947869 w 1488091"/>
                  <a:gd name="connsiteY37" fmla="*/ 114300 h 446764"/>
                  <a:gd name="connsiteX38" fmla="*/ 963110 w 1488091"/>
                  <a:gd name="connsiteY38" fmla="*/ 69532 h 446764"/>
                  <a:gd name="connsiteX39" fmla="*/ 966919 w 1488091"/>
                  <a:gd name="connsiteY39" fmla="*/ 56197 h 446764"/>
                  <a:gd name="connsiteX40" fmla="*/ 996447 w 1488091"/>
                  <a:gd name="connsiteY40" fmla="*/ 24765 h 446764"/>
                  <a:gd name="connsiteX41" fmla="*/ 1029785 w 1488091"/>
                  <a:gd name="connsiteY41" fmla="*/ 100965 h 446764"/>
                  <a:gd name="connsiteX42" fmla="*/ 1085029 w 1488091"/>
                  <a:gd name="connsiteY42" fmla="*/ 156210 h 446764"/>
                  <a:gd name="connsiteX43" fmla="*/ 1269815 w 1488091"/>
                  <a:gd name="connsiteY43" fmla="*/ 212408 h 446764"/>
                  <a:gd name="connsiteX44" fmla="*/ 1321249 w 1488091"/>
                  <a:gd name="connsiteY44" fmla="*/ 233362 h 446764"/>
                  <a:gd name="connsiteX45" fmla="*/ 1368874 w 1488091"/>
                  <a:gd name="connsiteY45" fmla="*/ 262890 h 446764"/>
                  <a:gd name="connsiteX46" fmla="*/ 1394592 w 1488091"/>
                  <a:gd name="connsiteY46" fmla="*/ 287655 h 446764"/>
                  <a:gd name="connsiteX47" fmla="*/ 1426977 w 1488091"/>
                  <a:gd name="connsiteY47" fmla="*/ 251460 h 446764"/>
                  <a:gd name="connsiteX48" fmla="*/ 1440312 w 1488091"/>
                  <a:gd name="connsiteY48" fmla="*/ 82868 h 446764"/>
                  <a:gd name="connsiteX49" fmla="*/ 1447932 w 1488091"/>
                  <a:gd name="connsiteY49" fmla="*/ 15240 h 446764"/>
                  <a:gd name="connsiteX50" fmla="*/ 1483174 w 1488091"/>
                  <a:gd name="connsiteY50" fmla="*/ 72390 h 44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88091" h="446764">
                    <a:moveTo>
                      <a:pt x="1483174" y="72390"/>
                    </a:moveTo>
                    <a:cubicBezTo>
                      <a:pt x="1493652" y="140970"/>
                      <a:pt x="1486985" y="207645"/>
                      <a:pt x="1466982" y="273368"/>
                    </a:cubicBezTo>
                    <a:cubicBezTo>
                      <a:pt x="1457457" y="304800"/>
                      <a:pt x="1460315" y="327660"/>
                      <a:pt x="1482222" y="348615"/>
                    </a:cubicBezTo>
                    <a:cubicBezTo>
                      <a:pt x="1490794" y="359093"/>
                      <a:pt x="1486032" y="365760"/>
                      <a:pt x="1476507" y="371475"/>
                    </a:cubicBezTo>
                    <a:cubicBezTo>
                      <a:pt x="1460315" y="374333"/>
                      <a:pt x="1449837" y="363855"/>
                      <a:pt x="1438407" y="356235"/>
                    </a:cubicBezTo>
                    <a:cubicBezTo>
                      <a:pt x="1409832" y="338137"/>
                      <a:pt x="1382210" y="335280"/>
                      <a:pt x="1357444" y="361950"/>
                    </a:cubicBezTo>
                    <a:cubicBezTo>
                      <a:pt x="1345062" y="379095"/>
                      <a:pt x="1346015" y="400050"/>
                      <a:pt x="1340299" y="419100"/>
                    </a:cubicBezTo>
                    <a:cubicBezTo>
                      <a:pt x="1336490" y="433387"/>
                      <a:pt x="1329822" y="445770"/>
                      <a:pt x="1313629" y="446722"/>
                    </a:cubicBezTo>
                    <a:cubicBezTo>
                      <a:pt x="1294579" y="447675"/>
                      <a:pt x="1292674" y="432435"/>
                      <a:pt x="1291722" y="418147"/>
                    </a:cubicBezTo>
                    <a:cubicBezTo>
                      <a:pt x="1291722" y="413385"/>
                      <a:pt x="1291722" y="407670"/>
                      <a:pt x="1292674" y="402908"/>
                    </a:cubicBezTo>
                    <a:cubicBezTo>
                      <a:pt x="1320297" y="281940"/>
                      <a:pt x="1320297" y="282893"/>
                      <a:pt x="1205997" y="243840"/>
                    </a:cubicBezTo>
                    <a:cubicBezTo>
                      <a:pt x="1165040" y="229553"/>
                      <a:pt x="1124082" y="220028"/>
                      <a:pt x="1082172" y="209550"/>
                    </a:cubicBezTo>
                    <a:cubicBezTo>
                      <a:pt x="1055502" y="202883"/>
                      <a:pt x="1026927" y="200978"/>
                      <a:pt x="1004067" y="179070"/>
                    </a:cubicBezTo>
                    <a:cubicBezTo>
                      <a:pt x="981207" y="158115"/>
                      <a:pt x="959299" y="192405"/>
                      <a:pt x="929772" y="185737"/>
                    </a:cubicBezTo>
                    <a:cubicBezTo>
                      <a:pt x="845952" y="168593"/>
                      <a:pt x="760227" y="170497"/>
                      <a:pt x="674502" y="170497"/>
                    </a:cubicBezTo>
                    <a:cubicBezTo>
                      <a:pt x="603065" y="170497"/>
                      <a:pt x="532579" y="175260"/>
                      <a:pt x="462094" y="185737"/>
                    </a:cubicBezTo>
                    <a:cubicBezTo>
                      <a:pt x="387799" y="196215"/>
                      <a:pt x="371607" y="182880"/>
                      <a:pt x="363987" y="107632"/>
                    </a:cubicBezTo>
                    <a:cubicBezTo>
                      <a:pt x="345890" y="176212"/>
                      <a:pt x="308742" y="222885"/>
                      <a:pt x="238257" y="240030"/>
                    </a:cubicBezTo>
                    <a:cubicBezTo>
                      <a:pt x="204919" y="248603"/>
                      <a:pt x="170629" y="256222"/>
                      <a:pt x="142054" y="278130"/>
                    </a:cubicBezTo>
                    <a:cubicBezTo>
                      <a:pt x="134434" y="312420"/>
                      <a:pt x="103002" y="300037"/>
                      <a:pt x="82047" y="308610"/>
                    </a:cubicBezTo>
                    <a:cubicBezTo>
                      <a:pt x="68712" y="312420"/>
                      <a:pt x="55377" y="317183"/>
                      <a:pt x="42042" y="317183"/>
                    </a:cubicBezTo>
                    <a:cubicBezTo>
                      <a:pt x="30612" y="315278"/>
                      <a:pt x="21087" y="312420"/>
                      <a:pt x="23944" y="297180"/>
                    </a:cubicBezTo>
                    <a:cubicBezTo>
                      <a:pt x="27754" y="277178"/>
                      <a:pt x="22992" y="260033"/>
                      <a:pt x="11562" y="243840"/>
                    </a:cubicBezTo>
                    <a:cubicBezTo>
                      <a:pt x="-821" y="237172"/>
                      <a:pt x="5847" y="223837"/>
                      <a:pt x="2990" y="214312"/>
                    </a:cubicBezTo>
                    <a:cubicBezTo>
                      <a:pt x="-821" y="204787"/>
                      <a:pt x="-821" y="195262"/>
                      <a:pt x="2037" y="185737"/>
                    </a:cubicBezTo>
                    <a:cubicBezTo>
                      <a:pt x="5847" y="182880"/>
                      <a:pt x="10609" y="180975"/>
                      <a:pt x="15372" y="182880"/>
                    </a:cubicBezTo>
                    <a:cubicBezTo>
                      <a:pt x="35374" y="193358"/>
                      <a:pt x="34422" y="214312"/>
                      <a:pt x="41090" y="230505"/>
                    </a:cubicBezTo>
                    <a:cubicBezTo>
                      <a:pt x="61092" y="272415"/>
                      <a:pt x="61092" y="272415"/>
                      <a:pt x="94429" y="243840"/>
                    </a:cubicBezTo>
                    <a:cubicBezTo>
                      <a:pt x="107765" y="232410"/>
                      <a:pt x="123004" y="224790"/>
                      <a:pt x="137292" y="215265"/>
                    </a:cubicBezTo>
                    <a:cubicBezTo>
                      <a:pt x="146817" y="208597"/>
                      <a:pt x="155390" y="200978"/>
                      <a:pt x="166819" y="200025"/>
                    </a:cubicBezTo>
                    <a:cubicBezTo>
                      <a:pt x="239209" y="192405"/>
                      <a:pt x="293502" y="162878"/>
                      <a:pt x="317315" y="87630"/>
                    </a:cubicBezTo>
                    <a:cubicBezTo>
                      <a:pt x="328744" y="53340"/>
                      <a:pt x="337317" y="13335"/>
                      <a:pt x="380179" y="0"/>
                    </a:cubicBezTo>
                    <a:cubicBezTo>
                      <a:pt x="399229" y="952"/>
                      <a:pt x="406849" y="13335"/>
                      <a:pt x="412565" y="28575"/>
                    </a:cubicBezTo>
                    <a:cubicBezTo>
                      <a:pt x="418279" y="46672"/>
                      <a:pt x="419232" y="66675"/>
                      <a:pt x="417327" y="84772"/>
                    </a:cubicBezTo>
                    <a:cubicBezTo>
                      <a:pt x="415422" y="122872"/>
                      <a:pt x="432567" y="137160"/>
                      <a:pt x="468762" y="129540"/>
                    </a:cubicBezTo>
                    <a:cubicBezTo>
                      <a:pt x="565917" y="109537"/>
                      <a:pt x="664024" y="115253"/>
                      <a:pt x="762132" y="114300"/>
                    </a:cubicBezTo>
                    <a:cubicBezTo>
                      <a:pt x="804994" y="113347"/>
                      <a:pt x="847857" y="119062"/>
                      <a:pt x="889767" y="123825"/>
                    </a:cubicBezTo>
                    <a:cubicBezTo>
                      <a:pt x="909769" y="125730"/>
                      <a:pt x="930724" y="133350"/>
                      <a:pt x="947869" y="114300"/>
                    </a:cubicBezTo>
                    <a:cubicBezTo>
                      <a:pt x="959299" y="101918"/>
                      <a:pt x="960252" y="85725"/>
                      <a:pt x="963110" y="69532"/>
                    </a:cubicBezTo>
                    <a:cubicBezTo>
                      <a:pt x="964062" y="64770"/>
                      <a:pt x="965015" y="60007"/>
                      <a:pt x="966919" y="56197"/>
                    </a:cubicBezTo>
                    <a:cubicBezTo>
                      <a:pt x="974540" y="43815"/>
                      <a:pt x="969777" y="20002"/>
                      <a:pt x="996447" y="24765"/>
                    </a:cubicBezTo>
                    <a:cubicBezTo>
                      <a:pt x="1019307" y="45720"/>
                      <a:pt x="1024069" y="74295"/>
                      <a:pt x="1029785" y="100965"/>
                    </a:cubicBezTo>
                    <a:cubicBezTo>
                      <a:pt x="1036452" y="132397"/>
                      <a:pt x="1053597" y="148590"/>
                      <a:pt x="1085029" y="156210"/>
                    </a:cubicBezTo>
                    <a:cubicBezTo>
                      <a:pt x="1147894" y="171450"/>
                      <a:pt x="1211712" y="181928"/>
                      <a:pt x="1269815" y="212408"/>
                    </a:cubicBezTo>
                    <a:cubicBezTo>
                      <a:pt x="1286007" y="221933"/>
                      <a:pt x="1303152" y="226695"/>
                      <a:pt x="1321249" y="233362"/>
                    </a:cubicBezTo>
                    <a:cubicBezTo>
                      <a:pt x="1338394" y="240983"/>
                      <a:pt x="1355540" y="247650"/>
                      <a:pt x="1368874" y="262890"/>
                    </a:cubicBezTo>
                    <a:cubicBezTo>
                      <a:pt x="1376494" y="271462"/>
                      <a:pt x="1369827" y="294322"/>
                      <a:pt x="1394592" y="287655"/>
                    </a:cubicBezTo>
                    <a:cubicBezTo>
                      <a:pt x="1414594" y="281940"/>
                      <a:pt x="1424119" y="268605"/>
                      <a:pt x="1426977" y="251460"/>
                    </a:cubicBezTo>
                    <a:cubicBezTo>
                      <a:pt x="1436502" y="196215"/>
                      <a:pt x="1446979" y="140018"/>
                      <a:pt x="1440312" y="82868"/>
                    </a:cubicBezTo>
                    <a:cubicBezTo>
                      <a:pt x="1437454" y="60007"/>
                      <a:pt x="1430787" y="36195"/>
                      <a:pt x="1447932" y="15240"/>
                    </a:cubicBezTo>
                    <a:cubicBezTo>
                      <a:pt x="1491747" y="19050"/>
                      <a:pt x="1466029" y="57150"/>
                      <a:pt x="1483174" y="72390"/>
                    </a:cubicBezTo>
                    <a:close/>
                  </a:path>
                </a:pathLst>
              </a:custGeom>
              <a:solidFill>
                <a:srgbClr val="4D28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xmlns="" id="{3E2D7420-7EC7-49E9-BAB8-BA97DC4794B7}"/>
                  </a:ext>
                </a:extLst>
              </p:cNvPr>
              <p:cNvSpPr/>
              <p:nvPr/>
            </p:nvSpPr>
            <p:spPr>
              <a:xfrm>
                <a:off x="12159302" y="-3358396"/>
                <a:ext cx="1034552" cy="482820"/>
              </a:xfrm>
              <a:custGeom>
                <a:avLst/>
                <a:gdLst>
                  <a:gd name="connsiteX0" fmla="*/ 10557 w 1034552"/>
                  <a:gd name="connsiteY0" fmla="*/ 73618 h 482820"/>
                  <a:gd name="connsiteX1" fmla="*/ 350600 w 1034552"/>
                  <a:gd name="connsiteY1" fmla="*/ 275 h 482820"/>
                  <a:gd name="connsiteX2" fmla="*/ 1004968 w 1034552"/>
                  <a:gd name="connsiteY2" fmla="*/ 390800 h 482820"/>
                  <a:gd name="connsiteX3" fmla="*/ 1012588 w 1034552"/>
                  <a:gd name="connsiteY3" fmla="*/ 412708 h 482820"/>
                  <a:gd name="connsiteX4" fmla="*/ 1024018 w 1034552"/>
                  <a:gd name="connsiteY4" fmla="*/ 482240 h 482820"/>
                  <a:gd name="connsiteX5" fmla="*/ 988775 w 1034552"/>
                  <a:gd name="connsiteY5" fmla="*/ 446998 h 482820"/>
                  <a:gd name="connsiteX6" fmla="*/ 750650 w 1034552"/>
                  <a:gd name="connsiteY6" fmla="*/ 158390 h 482820"/>
                  <a:gd name="connsiteX7" fmla="*/ 584915 w 1034552"/>
                  <a:gd name="connsiteY7" fmla="*/ 75523 h 482820"/>
                  <a:gd name="connsiteX8" fmla="*/ 538243 w 1034552"/>
                  <a:gd name="connsiteY8" fmla="*/ 82190 h 482820"/>
                  <a:gd name="connsiteX9" fmla="*/ 427752 w 1034552"/>
                  <a:gd name="connsiteY9" fmla="*/ 49805 h 482820"/>
                  <a:gd name="connsiteX10" fmla="*/ 399177 w 1034552"/>
                  <a:gd name="connsiteY10" fmla="*/ 46948 h 482820"/>
                  <a:gd name="connsiteX11" fmla="*/ 227727 w 1034552"/>
                  <a:gd name="connsiteY11" fmla="*/ 60283 h 482820"/>
                  <a:gd name="connsiteX12" fmla="*/ 194390 w 1034552"/>
                  <a:gd name="connsiteY12" fmla="*/ 51710 h 482820"/>
                  <a:gd name="connsiteX13" fmla="*/ 72470 w 1034552"/>
                  <a:gd name="connsiteY13" fmla="*/ 98383 h 482820"/>
                  <a:gd name="connsiteX14" fmla="*/ 15320 w 1034552"/>
                  <a:gd name="connsiteY14" fmla="*/ 116480 h 482820"/>
                  <a:gd name="connsiteX15" fmla="*/ 10557 w 1034552"/>
                  <a:gd name="connsiteY15" fmla="*/ 73618 h 48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34552" h="482820">
                    <a:moveTo>
                      <a:pt x="10557" y="73618"/>
                    </a:moveTo>
                    <a:cubicBezTo>
                      <a:pt x="116285" y="16468"/>
                      <a:pt x="231538" y="-2582"/>
                      <a:pt x="350600" y="275"/>
                    </a:cubicBezTo>
                    <a:cubicBezTo>
                      <a:pt x="642065" y="6943"/>
                      <a:pt x="864950" y="129815"/>
                      <a:pt x="1004968" y="390800"/>
                    </a:cubicBezTo>
                    <a:cubicBezTo>
                      <a:pt x="1008777" y="397468"/>
                      <a:pt x="1009730" y="405088"/>
                      <a:pt x="1012588" y="412708"/>
                    </a:cubicBezTo>
                    <a:cubicBezTo>
                      <a:pt x="1034495" y="432710"/>
                      <a:pt x="1043068" y="455570"/>
                      <a:pt x="1024018" y="482240"/>
                    </a:cubicBezTo>
                    <a:cubicBezTo>
                      <a:pt x="996395" y="487003"/>
                      <a:pt x="996395" y="461285"/>
                      <a:pt x="988775" y="446998"/>
                    </a:cubicBezTo>
                    <a:cubicBezTo>
                      <a:pt x="932577" y="331745"/>
                      <a:pt x="858282" y="230780"/>
                      <a:pt x="750650" y="158390"/>
                    </a:cubicBezTo>
                    <a:cubicBezTo>
                      <a:pt x="698263" y="123148"/>
                      <a:pt x="642065" y="98383"/>
                      <a:pt x="584915" y="75523"/>
                    </a:cubicBezTo>
                    <a:cubicBezTo>
                      <a:pt x="567770" y="65045"/>
                      <a:pt x="553482" y="81238"/>
                      <a:pt x="538243" y="82190"/>
                    </a:cubicBezTo>
                    <a:cubicBezTo>
                      <a:pt x="499190" y="78380"/>
                      <a:pt x="469663" y="44090"/>
                      <a:pt x="427752" y="49805"/>
                    </a:cubicBezTo>
                    <a:cubicBezTo>
                      <a:pt x="418227" y="49805"/>
                      <a:pt x="408702" y="48853"/>
                      <a:pt x="399177" y="46948"/>
                    </a:cubicBezTo>
                    <a:cubicBezTo>
                      <a:pt x="341075" y="33613"/>
                      <a:pt x="283925" y="39328"/>
                      <a:pt x="227727" y="60283"/>
                    </a:cubicBezTo>
                    <a:cubicBezTo>
                      <a:pt x="215345" y="62188"/>
                      <a:pt x="204868" y="55520"/>
                      <a:pt x="194390" y="51710"/>
                    </a:cubicBezTo>
                    <a:cubicBezTo>
                      <a:pt x="149623" y="57425"/>
                      <a:pt x="111523" y="79333"/>
                      <a:pt x="72470" y="98383"/>
                    </a:cubicBezTo>
                    <a:cubicBezTo>
                      <a:pt x="54373" y="106955"/>
                      <a:pt x="38180" y="121243"/>
                      <a:pt x="15320" y="116480"/>
                    </a:cubicBezTo>
                    <a:cubicBezTo>
                      <a:pt x="16273" y="102193"/>
                      <a:pt x="-16112" y="91715"/>
                      <a:pt x="10557" y="73618"/>
                    </a:cubicBezTo>
                    <a:close/>
                  </a:path>
                </a:pathLst>
              </a:custGeom>
              <a:solidFill>
                <a:srgbClr val="493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xmlns="" id="{B8F6FC24-2FA2-4E31-ADE2-D90B1F73C23F}"/>
                  </a:ext>
                </a:extLst>
              </p:cNvPr>
              <p:cNvSpPr/>
              <p:nvPr/>
            </p:nvSpPr>
            <p:spPr>
              <a:xfrm>
                <a:off x="11713222" y="-2550401"/>
                <a:ext cx="620467" cy="611547"/>
              </a:xfrm>
              <a:custGeom>
                <a:avLst/>
                <a:gdLst>
                  <a:gd name="connsiteX0" fmla="*/ 53730 w 620467"/>
                  <a:gd name="connsiteY0" fmla="*/ 0 h 611547"/>
                  <a:gd name="connsiteX1" fmla="*/ 88020 w 620467"/>
                  <a:gd name="connsiteY1" fmla="*/ 66675 h 611547"/>
                  <a:gd name="connsiteX2" fmla="*/ 40395 w 620467"/>
                  <a:gd name="connsiteY2" fmla="*/ 193357 h 611547"/>
                  <a:gd name="connsiteX3" fmla="*/ 141360 w 620467"/>
                  <a:gd name="connsiteY3" fmla="*/ 325755 h 611547"/>
                  <a:gd name="connsiteX4" fmla="*/ 166125 w 620467"/>
                  <a:gd name="connsiteY4" fmla="*/ 300038 h 611547"/>
                  <a:gd name="connsiteX5" fmla="*/ 196605 w 620467"/>
                  <a:gd name="connsiteY5" fmla="*/ 251460 h 611547"/>
                  <a:gd name="connsiteX6" fmla="*/ 213750 w 620467"/>
                  <a:gd name="connsiteY6" fmla="*/ 279082 h 611547"/>
                  <a:gd name="connsiteX7" fmla="*/ 485213 w 620467"/>
                  <a:gd name="connsiteY7" fmla="*/ 545782 h 611547"/>
                  <a:gd name="connsiteX8" fmla="*/ 593798 w 620467"/>
                  <a:gd name="connsiteY8" fmla="*/ 577215 h 611547"/>
                  <a:gd name="connsiteX9" fmla="*/ 620468 w 620467"/>
                  <a:gd name="connsiteY9" fmla="*/ 599123 h 611547"/>
                  <a:gd name="connsiteX10" fmla="*/ 545220 w 620467"/>
                  <a:gd name="connsiteY10" fmla="*/ 605790 h 611547"/>
                  <a:gd name="connsiteX11" fmla="*/ 532838 w 620467"/>
                  <a:gd name="connsiteY11" fmla="*/ 599123 h 611547"/>
                  <a:gd name="connsiteX12" fmla="*/ 222323 w 620467"/>
                  <a:gd name="connsiteY12" fmla="*/ 397192 h 611547"/>
                  <a:gd name="connsiteX13" fmla="*/ 173745 w 620467"/>
                  <a:gd name="connsiteY13" fmla="*/ 374332 h 611547"/>
                  <a:gd name="connsiteX14" fmla="*/ 3248 w 620467"/>
                  <a:gd name="connsiteY14" fmla="*/ 140970 h 611547"/>
                  <a:gd name="connsiteX15" fmla="*/ 36585 w 620467"/>
                  <a:gd name="connsiteY15" fmla="*/ 74295 h 611547"/>
                  <a:gd name="connsiteX16" fmla="*/ 53730 w 620467"/>
                  <a:gd name="connsiteY16" fmla="*/ 0 h 61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467" h="611547">
                    <a:moveTo>
                      <a:pt x="53730" y="0"/>
                    </a:moveTo>
                    <a:cubicBezTo>
                      <a:pt x="86115" y="11430"/>
                      <a:pt x="56588" y="55245"/>
                      <a:pt x="88020" y="66675"/>
                    </a:cubicBezTo>
                    <a:cubicBezTo>
                      <a:pt x="63255" y="105727"/>
                      <a:pt x="31823" y="140017"/>
                      <a:pt x="40395" y="193357"/>
                    </a:cubicBezTo>
                    <a:cubicBezTo>
                      <a:pt x="48968" y="251460"/>
                      <a:pt x="90878" y="310515"/>
                      <a:pt x="141360" y="325755"/>
                    </a:cubicBezTo>
                    <a:cubicBezTo>
                      <a:pt x="168030" y="333375"/>
                      <a:pt x="171840" y="322898"/>
                      <a:pt x="166125" y="300038"/>
                    </a:cubicBezTo>
                    <a:cubicBezTo>
                      <a:pt x="163268" y="275273"/>
                      <a:pt x="151838" y="245745"/>
                      <a:pt x="196605" y="251460"/>
                    </a:cubicBezTo>
                    <a:cubicBezTo>
                      <a:pt x="207082" y="257175"/>
                      <a:pt x="210893" y="268605"/>
                      <a:pt x="213750" y="279082"/>
                    </a:cubicBezTo>
                    <a:cubicBezTo>
                      <a:pt x="251850" y="421957"/>
                      <a:pt x="356625" y="495300"/>
                      <a:pt x="485213" y="545782"/>
                    </a:cubicBezTo>
                    <a:cubicBezTo>
                      <a:pt x="520455" y="559118"/>
                      <a:pt x="557603" y="568643"/>
                      <a:pt x="593798" y="577215"/>
                    </a:cubicBezTo>
                    <a:cubicBezTo>
                      <a:pt x="605228" y="580073"/>
                      <a:pt x="619515" y="581978"/>
                      <a:pt x="620468" y="599123"/>
                    </a:cubicBezTo>
                    <a:cubicBezTo>
                      <a:pt x="596655" y="621030"/>
                      <a:pt x="569985" y="607695"/>
                      <a:pt x="545220" y="605790"/>
                    </a:cubicBezTo>
                    <a:cubicBezTo>
                      <a:pt x="540457" y="604837"/>
                      <a:pt x="536648" y="601980"/>
                      <a:pt x="532838" y="599123"/>
                    </a:cubicBezTo>
                    <a:cubicBezTo>
                      <a:pt x="406155" y="566737"/>
                      <a:pt x="295665" y="509587"/>
                      <a:pt x="222323" y="397192"/>
                    </a:cubicBezTo>
                    <a:cubicBezTo>
                      <a:pt x="208988" y="377190"/>
                      <a:pt x="191843" y="377190"/>
                      <a:pt x="173745" y="374332"/>
                    </a:cubicBezTo>
                    <a:cubicBezTo>
                      <a:pt x="57540" y="356235"/>
                      <a:pt x="-16755" y="255270"/>
                      <a:pt x="3248" y="140970"/>
                    </a:cubicBezTo>
                    <a:cubicBezTo>
                      <a:pt x="8010" y="115252"/>
                      <a:pt x="15630" y="89535"/>
                      <a:pt x="36585" y="74295"/>
                    </a:cubicBezTo>
                    <a:cubicBezTo>
                      <a:pt x="63255" y="53340"/>
                      <a:pt x="63255" y="29527"/>
                      <a:pt x="53730" y="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xmlns="" id="{58FBF6DE-7982-4E6A-9BFE-B98494B00C72}"/>
                  </a:ext>
                </a:extLst>
              </p:cNvPr>
              <p:cNvSpPr/>
              <p:nvPr/>
            </p:nvSpPr>
            <p:spPr>
              <a:xfrm>
                <a:off x="12678495" y="-2446578"/>
                <a:ext cx="586895" cy="528063"/>
              </a:xfrm>
              <a:custGeom>
                <a:avLst/>
                <a:gdLst>
                  <a:gd name="connsiteX0" fmla="*/ 545782 w 586895"/>
                  <a:gd name="connsiteY0" fmla="*/ 20002 h 528063"/>
                  <a:gd name="connsiteX1" fmla="*/ 557213 w 586895"/>
                  <a:gd name="connsiteY1" fmla="*/ 0 h 528063"/>
                  <a:gd name="connsiteX2" fmla="*/ 531495 w 586895"/>
                  <a:gd name="connsiteY2" fmla="*/ 218122 h 528063"/>
                  <a:gd name="connsiteX3" fmla="*/ 393382 w 586895"/>
                  <a:gd name="connsiteY3" fmla="*/ 283845 h 528063"/>
                  <a:gd name="connsiteX4" fmla="*/ 346710 w 586895"/>
                  <a:gd name="connsiteY4" fmla="*/ 308610 h 528063"/>
                  <a:gd name="connsiteX5" fmla="*/ 134302 w 586895"/>
                  <a:gd name="connsiteY5" fmla="*/ 476250 h 528063"/>
                  <a:gd name="connsiteX6" fmla="*/ 100013 w 586895"/>
                  <a:gd name="connsiteY6" fmla="*/ 503872 h 528063"/>
                  <a:gd name="connsiteX7" fmla="*/ 94297 w 586895"/>
                  <a:gd name="connsiteY7" fmla="*/ 527685 h 528063"/>
                  <a:gd name="connsiteX8" fmla="*/ 32385 w 586895"/>
                  <a:gd name="connsiteY8" fmla="*/ 517208 h 528063"/>
                  <a:gd name="connsiteX9" fmla="*/ 11430 w 586895"/>
                  <a:gd name="connsiteY9" fmla="*/ 511492 h 528063"/>
                  <a:gd name="connsiteX10" fmla="*/ 0 w 586895"/>
                  <a:gd name="connsiteY10" fmla="*/ 494347 h 528063"/>
                  <a:gd name="connsiteX11" fmla="*/ 54293 w 586895"/>
                  <a:gd name="connsiteY11" fmla="*/ 462915 h 528063"/>
                  <a:gd name="connsiteX12" fmla="*/ 260032 w 586895"/>
                  <a:gd name="connsiteY12" fmla="*/ 349567 h 528063"/>
                  <a:gd name="connsiteX13" fmla="*/ 342900 w 586895"/>
                  <a:gd name="connsiteY13" fmla="*/ 224790 h 528063"/>
                  <a:gd name="connsiteX14" fmla="*/ 369570 w 586895"/>
                  <a:gd name="connsiteY14" fmla="*/ 176213 h 528063"/>
                  <a:gd name="connsiteX15" fmla="*/ 404813 w 586895"/>
                  <a:gd name="connsiteY15" fmla="*/ 202882 h 528063"/>
                  <a:gd name="connsiteX16" fmla="*/ 445770 w 586895"/>
                  <a:gd name="connsiteY16" fmla="*/ 232410 h 528063"/>
                  <a:gd name="connsiteX17" fmla="*/ 543877 w 586895"/>
                  <a:gd name="connsiteY17" fmla="*/ 75247 h 528063"/>
                  <a:gd name="connsiteX18" fmla="*/ 545782 w 586895"/>
                  <a:gd name="connsiteY18" fmla="*/ 20002 h 528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6895" h="528063">
                    <a:moveTo>
                      <a:pt x="545782" y="20002"/>
                    </a:moveTo>
                    <a:cubicBezTo>
                      <a:pt x="555307" y="16192"/>
                      <a:pt x="557213" y="8572"/>
                      <a:pt x="557213" y="0"/>
                    </a:cubicBezTo>
                    <a:cubicBezTo>
                      <a:pt x="604838" y="65722"/>
                      <a:pt x="594360" y="153352"/>
                      <a:pt x="531495" y="218122"/>
                    </a:cubicBezTo>
                    <a:cubicBezTo>
                      <a:pt x="494347" y="256222"/>
                      <a:pt x="447675" y="280035"/>
                      <a:pt x="393382" y="283845"/>
                    </a:cubicBezTo>
                    <a:cubicBezTo>
                      <a:pt x="373380" y="285750"/>
                      <a:pt x="358140" y="290513"/>
                      <a:pt x="346710" y="308610"/>
                    </a:cubicBezTo>
                    <a:cubicBezTo>
                      <a:pt x="294322" y="387667"/>
                      <a:pt x="219075" y="438150"/>
                      <a:pt x="134302" y="476250"/>
                    </a:cubicBezTo>
                    <a:cubicBezTo>
                      <a:pt x="120015" y="482917"/>
                      <a:pt x="102870" y="483870"/>
                      <a:pt x="100013" y="503872"/>
                    </a:cubicBezTo>
                    <a:cubicBezTo>
                      <a:pt x="107632" y="514350"/>
                      <a:pt x="104775" y="521970"/>
                      <a:pt x="94297" y="527685"/>
                    </a:cubicBezTo>
                    <a:cubicBezTo>
                      <a:pt x="72390" y="530543"/>
                      <a:pt x="54293" y="516255"/>
                      <a:pt x="32385" y="517208"/>
                    </a:cubicBezTo>
                    <a:cubicBezTo>
                      <a:pt x="24765" y="516255"/>
                      <a:pt x="18097" y="515302"/>
                      <a:pt x="11430" y="511492"/>
                    </a:cubicBezTo>
                    <a:cubicBezTo>
                      <a:pt x="4763" y="507683"/>
                      <a:pt x="952" y="501967"/>
                      <a:pt x="0" y="494347"/>
                    </a:cubicBezTo>
                    <a:cubicBezTo>
                      <a:pt x="9525" y="468630"/>
                      <a:pt x="34290" y="468630"/>
                      <a:pt x="54293" y="462915"/>
                    </a:cubicBezTo>
                    <a:cubicBezTo>
                      <a:pt x="131445" y="441008"/>
                      <a:pt x="200025" y="402908"/>
                      <a:pt x="260032" y="349567"/>
                    </a:cubicBezTo>
                    <a:cubicBezTo>
                      <a:pt x="298132" y="315277"/>
                      <a:pt x="325755" y="273367"/>
                      <a:pt x="342900" y="224790"/>
                    </a:cubicBezTo>
                    <a:cubicBezTo>
                      <a:pt x="348615" y="207645"/>
                      <a:pt x="351472" y="187642"/>
                      <a:pt x="369570" y="176213"/>
                    </a:cubicBezTo>
                    <a:cubicBezTo>
                      <a:pt x="392430" y="170497"/>
                      <a:pt x="401955" y="180975"/>
                      <a:pt x="404813" y="202882"/>
                    </a:cubicBezTo>
                    <a:cubicBezTo>
                      <a:pt x="401955" y="245745"/>
                      <a:pt x="406718" y="249555"/>
                      <a:pt x="445770" y="232410"/>
                    </a:cubicBezTo>
                    <a:cubicBezTo>
                      <a:pt x="509588" y="204788"/>
                      <a:pt x="545782" y="145732"/>
                      <a:pt x="543877" y="75247"/>
                    </a:cubicBezTo>
                    <a:cubicBezTo>
                      <a:pt x="544830" y="57150"/>
                      <a:pt x="535305" y="38100"/>
                      <a:pt x="545782" y="20002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xmlns="" id="{FD3E2A2B-2057-4B94-A24C-B9F99677389E}"/>
                  </a:ext>
                </a:extLst>
              </p:cNvPr>
              <p:cNvSpPr/>
              <p:nvPr/>
            </p:nvSpPr>
            <p:spPr>
              <a:xfrm>
                <a:off x="11461136" y="-3150597"/>
                <a:ext cx="349631" cy="340163"/>
              </a:xfrm>
              <a:custGeom>
                <a:avLst/>
                <a:gdLst>
                  <a:gd name="connsiteX0" fmla="*/ 280099 w 349631"/>
                  <a:gd name="connsiteY0" fmla="*/ 340164 h 340163"/>
                  <a:gd name="connsiteX1" fmla="*/ 159131 w 349631"/>
                  <a:gd name="connsiteY1" fmla="*/ 326829 h 340163"/>
                  <a:gd name="connsiteX2" fmla="*/ 38164 w 349631"/>
                  <a:gd name="connsiteY2" fmla="*/ 304921 h 340163"/>
                  <a:gd name="connsiteX3" fmla="*/ 2922 w 349631"/>
                  <a:gd name="connsiteY3" fmla="*/ 244914 h 340163"/>
                  <a:gd name="connsiteX4" fmla="*/ 116269 w 349631"/>
                  <a:gd name="connsiteY4" fmla="*/ 17266 h 340163"/>
                  <a:gd name="connsiteX5" fmla="*/ 177229 w 349631"/>
                  <a:gd name="connsiteY5" fmla="*/ 13456 h 340163"/>
                  <a:gd name="connsiteX6" fmla="*/ 349631 w 349631"/>
                  <a:gd name="connsiteY6" fmla="*/ 169666 h 340163"/>
                  <a:gd name="connsiteX7" fmla="*/ 310579 w 349631"/>
                  <a:gd name="connsiteY7" fmla="*/ 193479 h 340163"/>
                  <a:gd name="connsiteX8" fmla="*/ 185802 w 349631"/>
                  <a:gd name="connsiteY8" fmla="*/ 68701 h 340163"/>
                  <a:gd name="connsiteX9" fmla="*/ 119127 w 349631"/>
                  <a:gd name="connsiteY9" fmla="*/ 80131 h 340163"/>
                  <a:gd name="connsiteX10" fmla="*/ 98172 w 349631"/>
                  <a:gd name="connsiteY10" fmla="*/ 120136 h 340163"/>
                  <a:gd name="connsiteX11" fmla="*/ 76264 w 349631"/>
                  <a:gd name="connsiteY11" fmla="*/ 204909 h 340163"/>
                  <a:gd name="connsiteX12" fmla="*/ 64834 w 349631"/>
                  <a:gd name="connsiteY12" fmla="*/ 221101 h 340163"/>
                  <a:gd name="connsiteX13" fmla="*/ 68644 w 349631"/>
                  <a:gd name="connsiteY13" fmla="*/ 273489 h 340163"/>
                  <a:gd name="connsiteX14" fmla="*/ 244856 w 349631"/>
                  <a:gd name="connsiteY14" fmla="*/ 291586 h 340163"/>
                  <a:gd name="connsiteX15" fmla="*/ 257239 w 349631"/>
                  <a:gd name="connsiteY15" fmla="*/ 278251 h 340163"/>
                  <a:gd name="connsiteX16" fmla="*/ 274384 w 349631"/>
                  <a:gd name="connsiteY16" fmla="*/ 255391 h 340163"/>
                  <a:gd name="connsiteX17" fmla="*/ 287719 w 349631"/>
                  <a:gd name="connsiteY17" fmla="*/ 263011 h 340163"/>
                  <a:gd name="connsiteX18" fmla="*/ 280099 w 349631"/>
                  <a:gd name="connsiteY18" fmla="*/ 340164 h 340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9631" h="340163">
                    <a:moveTo>
                      <a:pt x="280099" y="340164"/>
                    </a:moveTo>
                    <a:cubicBezTo>
                      <a:pt x="241999" y="321114"/>
                      <a:pt x="200089" y="331591"/>
                      <a:pt x="159131" y="326829"/>
                    </a:cubicBezTo>
                    <a:cubicBezTo>
                      <a:pt x="118174" y="322066"/>
                      <a:pt x="77216" y="316351"/>
                      <a:pt x="38164" y="304921"/>
                    </a:cubicBezTo>
                    <a:cubicBezTo>
                      <a:pt x="7684" y="296349"/>
                      <a:pt x="-6603" y="278251"/>
                      <a:pt x="2922" y="244914"/>
                    </a:cubicBezTo>
                    <a:cubicBezTo>
                      <a:pt x="25781" y="161094"/>
                      <a:pt x="64834" y="85846"/>
                      <a:pt x="116269" y="17266"/>
                    </a:cubicBezTo>
                    <a:cubicBezTo>
                      <a:pt x="134366" y="-7499"/>
                      <a:pt x="153416" y="-2736"/>
                      <a:pt x="177229" y="13456"/>
                    </a:cubicBezTo>
                    <a:cubicBezTo>
                      <a:pt x="240094" y="59176"/>
                      <a:pt x="291529" y="117279"/>
                      <a:pt x="349631" y="169666"/>
                    </a:cubicBezTo>
                    <a:cubicBezTo>
                      <a:pt x="342011" y="185859"/>
                      <a:pt x="328677" y="193479"/>
                      <a:pt x="310579" y="193479"/>
                    </a:cubicBezTo>
                    <a:cubicBezTo>
                      <a:pt x="274384" y="146806"/>
                      <a:pt x="231522" y="105849"/>
                      <a:pt x="185802" y="68701"/>
                    </a:cubicBezTo>
                    <a:cubicBezTo>
                      <a:pt x="156274" y="44889"/>
                      <a:pt x="136272" y="46794"/>
                      <a:pt x="119127" y="80131"/>
                    </a:cubicBezTo>
                    <a:cubicBezTo>
                      <a:pt x="110554" y="92514"/>
                      <a:pt x="105791" y="106801"/>
                      <a:pt x="98172" y="120136"/>
                    </a:cubicBezTo>
                    <a:cubicBezTo>
                      <a:pt x="79122" y="144901"/>
                      <a:pt x="70549" y="173476"/>
                      <a:pt x="76264" y="204909"/>
                    </a:cubicBezTo>
                    <a:cubicBezTo>
                      <a:pt x="74359" y="211576"/>
                      <a:pt x="69597" y="216339"/>
                      <a:pt x="64834" y="221101"/>
                    </a:cubicBezTo>
                    <a:cubicBezTo>
                      <a:pt x="42927" y="240151"/>
                      <a:pt x="34354" y="263011"/>
                      <a:pt x="68644" y="273489"/>
                    </a:cubicBezTo>
                    <a:cubicBezTo>
                      <a:pt x="125794" y="289681"/>
                      <a:pt x="184849" y="298254"/>
                      <a:pt x="244856" y="291586"/>
                    </a:cubicBezTo>
                    <a:cubicBezTo>
                      <a:pt x="251524" y="290634"/>
                      <a:pt x="255334" y="284919"/>
                      <a:pt x="257239" y="278251"/>
                    </a:cubicBezTo>
                    <a:cubicBezTo>
                      <a:pt x="261049" y="269679"/>
                      <a:pt x="264859" y="260154"/>
                      <a:pt x="274384" y="255391"/>
                    </a:cubicBezTo>
                    <a:cubicBezTo>
                      <a:pt x="280099" y="255391"/>
                      <a:pt x="284861" y="258249"/>
                      <a:pt x="287719" y="263011"/>
                    </a:cubicBezTo>
                    <a:cubicBezTo>
                      <a:pt x="294386" y="288729"/>
                      <a:pt x="300102" y="315399"/>
                      <a:pt x="280099" y="340164"/>
                    </a:cubicBezTo>
                    <a:close/>
                  </a:path>
                </a:pathLst>
              </a:custGeom>
              <a:solidFill>
                <a:srgbClr val="4A31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xmlns="" id="{F161A4B4-1B92-47B7-B1D8-B3F4F2165A13}"/>
                  </a:ext>
                </a:extLst>
              </p:cNvPr>
              <p:cNvSpPr/>
              <p:nvPr/>
            </p:nvSpPr>
            <p:spPr>
              <a:xfrm>
                <a:off x="12245107" y="-1374540"/>
                <a:ext cx="254538" cy="252181"/>
              </a:xfrm>
              <a:custGeom>
                <a:avLst/>
                <a:gdLst>
                  <a:gd name="connsiteX0" fmla="*/ 247650 w 254538"/>
                  <a:gd name="connsiteY0" fmla="*/ 169069 h 252181"/>
                  <a:gd name="connsiteX1" fmla="*/ 200025 w 254538"/>
                  <a:gd name="connsiteY1" fmla="*/ 249079 h 252181"/>
                  <a:gd name="connsiteX2" fmla="*/ 51435 w 254538"/>
                  <a:gd name="connsiteY2" fmla="*/ 196691 h 252181"/>
                  <a:gd name="connsiteX3" fmla="*/ 20002 w 254538"/>
                  <a:gd name="connsiteY3" fmla="*/ 118586 h 252181"/>
                  <a:gd name="connsiteX4" fmla="*/ 0 w 254538"/>
                  <a:gd name="connsiteY4" fmla="*/ 42386 h 252181"/>
                  <a:gd name="connsiteX5" fmla="*/ 36195 w 254538"/>
                  <a:gd name="connsiteY5" fmla="*/ 1429 h 252181"/>
                  <a:gd name="connsiteX6" fmla="*/ 154305 w 254538"/>
                  <a:gd name="connsiteY6" fmla="*/ 1429 h 252181"/>
                  <a:gd name="connsiteX7" fmla="*/ 183832 w 254538"/>
                  <a:gd name="connsiteY7" fmla="*/ 20479 h 252181"/>
                  <a:gd name="connsiteX8" fmla="*/ 63818 w 254538"/>
                  <a:gd name="connsiteY8" fmla="*/ 37624 h 252181"/>
                  <a:gd name="connsiteX9" fmla="*/ 120015 w 254538"/>
                  <a:gd name="connsiteY9" fmla="*/ 47149 h 252181"/>
                  <a:gd name="connsiteX10" fmla="*/ 179070 w 254538"/>
                  <a:gd name="connsiteY10" fmla="*/ 39529 h 252181"/>
                  <a:gd name="connsiteX11" fmla="*/ 220980 w 254538"/>
                  <a:gd name="connsiteY11" fmla="*/ 51911 h 252181"/>
                  <a:gd name="connsiteX12" fmla="*/ 173355 w 254538"/>
                  <a:gd name="connsiteY12" fmla="*/ 67151 h 252181"/>
                  <a:gd name="connsiteX13" fmla="*/ 173355 w 254538"/>
                  <a:gd name="connsiteY13" fmla="*/ 71914 h 252181"/>
                  <a:gd name="connsiteX14" fmla="*/ 177165 w 254538"/>
                  <a:gd name="connsiteY14" fmla="*/ 69056 h 252181"/>
                  <a:gd name="connsiteX15" fmla="*/ 224790 w 254538"/>
                  <a:gd name="connsiteY15" fmla="*/ 124301 h 252181"/>
                  <a:gd name="connsiteX16" fmla="*/ 210502 w 254538"/>
                  <a:gd name="connsiteY16" fmla="*/ 128111 h 252181"/>
                  <a:gd name="connsiteX17" fmla="*/ 80963 w 254538"/>
                  <a:gd name="connsiteY17" fmla="*/ 97631 h 252181"/>
                  <a:gd name="connsiteX18" fmla="*/ 64770 w 254538"/>
                  <a:gd name="connsiteY18" fmla="*/ 116681 h 252181"/>
                  <a:gd name="connsiteX19" fmla="*/ 159068 w 254538"/>
                  <a:gd name="connsiteY19" fmla="*/ 211931 h 252181"/>
                  <a:gd name="connsiteX20" fmla="*/ 211455 w 254538"/>
                  <a:gd name="connsiteY20" fmla="*/ 169069 h 252181"/>
                  <a:gd name="connsiteX21" fmla="*/ 224790 w 254538"/>
                  <a:gd name="connsiteY21" fmla="*/ 69056 h 252181"/>
                  <a:gd name="connsiteX22" fmla="*/ 240982 w 254538"/>
                  <a:gd name="connsiteY22" fmla="*/ 34766 h 252181"/>
                  <a:gd name="connsiteX23" fmla="*/ 251460 w 254538"/>
                  <a:gd name="connsiteY23" fmla="*/ 125254 h 252181"/>
                  <a:gd name="connsiteX24" fmla="*/ 247650 w 254538"/>
                  <a:gd name="connsiteY24" fmla="*/ 169069 h 252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54538" h="252181">
                    <a:moveTo>
                      <a:pt x="247650" y="169069"/>
                    </a:moveTo>
                    <a:cubicBezTo>
                      <a:pt x="246697" y="205264"/>
                      <a:pt x="253365" y="245269"/>
                      <a:pt x="200025" y="249079"/>
                    </a:cubicBezTo>
                    <a:cubicBezTo>
                      <a:pt x="100013" y="257651"/>
                      <a:pt x="68580" y="250984"/>
                      <a:pt x="51435" y="196691"/>
                    </a:cubicBezTo>
                    <a:cubicBezTo>
                      <a:pt x="42863" y="170021"/>
                      <a:pt x="30480" y="144304"/>
                      <a:pt x="20002" y="118586"/>
                    </a:cubicBezTo>
                    <a:cubicBezTo>
                      <a:pt x="13335" y="92869"/>
                      <a:pt x="6668" y="68104"/>
                      <a:pt x="0" y="42386"/>
                    </a:cubicBezTo>
                    <a:cubicBezTo>
                      <a:pt x="1905" y="19526"/>
                      <a:pt x="10477" y="3334"/>
                      <a:pt x="36195" y="1429"/>
                    </a:cubicBezTo>
                    <a:cubicBezTo>
                      <a:pt x="75247" y="-476"/>
                      <a:pt x="115252" y="-476"/>
                      <a:pt x="154305" y="1429"/>
                    </a:cubicBezTo>
                    <a:cubicBezTo>
                      <a:pt x="166688" y="2381"/>
                      <a:pt x="179070" y="6191"/>
                      <a:pt x="183832" y="20479"/>
                    </a:cubicBezTo>
                    <a:cubicBezTo>
                      <a:pt x="147638" y="51911"/>
                      <a:pt x="102870" y="30004"/>
                      <a:pt x="63818" y="37624"/>
                    </a:cubicBezTo>
                    <a:cubicBezTo>
                      <a:pt x="82868" y="49054"/>
                      <a:pt x="93345" y="51911"/>
                      <a:pt x="120015" y="47149"/>
                    </a:cubicBezTo>
                    <a:cubicBezTo>
                      <a:pt x="140018" y="44291"/>
                      <a:pt x="159068" y="38576"/>
                      <a:pt x="179070" y="39529"/>
                    </a:cubicBezTo>
                    <a:cubicBezTo>
                      <a:pt x="194310" y="39529"/>
                      <a:pt x="209550" y="39529"/>
                      <a:pt x="220980" y="51911"/>
                    </a:cubicBezTo>
                    <a:cubicBezTo>
                      <a:pt x="213360" y="82391"/>
                      <a:pt x="187643" y="59531"/>
                      <a:pt x="173355" y="67151"/>
                    </a:cubicBezTo>
                    <a:cubicBezTo>
                      <a:pt x="166688" y="67151"/>
                      <a:pt x="176213" y="77629"/>
                      <a:pt x="173355" y="71914"/>
                    </a:cubicBezTo>
                    <a:cubicBezTo>
                      <a:pt x="172402" y="70009"/>
                      <a:pt x="173355" y="69056"/>
                      <a:pt x="177165" y="69056"/>
                    </a:cubicBezTo>
                    <a:cubicBezTo>
                      <a:pt x="225743" y="65246"/>
                      <a:pt x="225743" y="65246"/>
                      <a:pt x="224790" y="124301"/>
                    </a:cubicBezTo>
                    <a:cubicBezTo>
                      <a:pt x="220980" y="131921"/>
                      <a:pt x="214313" y="133826"/>
                      <a:pt x="210502" y="128111"/>
                    </a:cubicBezTo>
                    <a:cubicBezTo>
                      <a:pt x="177165" y="74771"/>
                      <a:pt x="125730" y="100489"/>
                      <a:pt x="80963" y="97631"/>
                    </a:cubicBezTo>
                    <a:cubicBezTo>
                      <a:pt x="70485" y="96679"/>
                      <a:pt x="64770" y="105251"/>
                      <a:pt x="64770" y="116681"/>
                    </a:cubicBezTo>
                    <a:cubicBezTo>
                      <a:pt x="64770" y="170974"/>
                      <a:pt x="106680" y="212884"/>
                      <a:pt x="159068" y="211931"/>
                    </a:cubicBezTo>
                    <a:cubicBezTo>
                      <a:pt x="190500" y="211931"/>
                      <a:pt x="206693" y="198596"/>
                      <a:pt x="211455" y="169069"/>
                    </a:cubicBezTo>
                    <a:cubicBezTo>
                      <a:pt x="222885" y="136684"/>
                      <a:pt x="226695" y="103346"/>
                      <a:pt x="224790" y="69056"/>
                    </a:cubicBezTo>
                    <a:cubicBezTo>
                      <a:pt x="223838" y="57626"/>
                      <a:pt x="214313" y="35719"/>
                      <a:pt x="240982" y="34766"/>
                    </a:cubicBezTo>
                    <a:cubicBezTo>
                      <a:pt x="260032" y="63341"/>
                      <a:pt x="254318" y="94774"/>
                      <a:pt x="251460" y="125254"/>
                    </a:cubicBezTo>
                    <a:cubicBezTo>
                      <a:pt x="249555" y="138589"/>
                      <a:pt x="239077" y="152876"/>
                      <a:pt x="247650" y="169069"/>
                    </a:cubicBezTo>
                    <a:close/>
                  </a:path>
                </a:pathLst>
              </a:custGeom>
              <a:solidFill>
                <a:srgbClr val="483F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xmlns="" id="{1C93DF31-6FD7-4EBB-88CA-0764A6448202}"/>
                  </a:ext>
                </a:extLst>
              </p:cNvPr>
              <p:cNvSpPr/>
              <p:nvPr/>
            </p:nvSpPr>
            <p:spPr>
              <a:xfrm>
                <a:off x="12434654" y="-1514081"/>
                <a:ext cx="549176" cy="195262"/>
              </a:xfrm>
              <a:custGeom>
                <a:avLst/>
                <a:gdLst>
                  <a:gd name="connsiteX0" fmla="*/ 535305 w 549176"/>
                  <a:gd name="connsiteY0" fmla="*/ 49530 h 195262"/>
                  <a:gd name="connsiteX1" fmla="*/ 500063 w 549176"/>
                  <a:gd name="connsiteY1" fmla="*/ 71438 h 195262"/>
                  <a:gd name="connsiteX2" fmla="*/ 382905 w 549176"/>
                  <a:gd name="connsiteY2" fmla="*/ 190500 h 195262"/>
                  <a:gd name="connsiteX3" fmla="*/ 350520 w 549176"/>
                  <a:gd name="connsiteY3" fmla="*/ 177165 h 195262"/>
                  <a:gd name="connsiteX4" fmla="*/ 314325 w 549176"/>
                  <a:gd name="connsiteY4" fmla="*/ 141923 h 195262"/>
                  <a:gd name="connsiteX5" fmla="*/ 170498 w 549176"/>
                  <a:gd name="connsiteY5" fmla="*/ 162878 h 195262"/>
                  <a:gd name="connsiteX6" fmla="*/ 140018 w 549176"/>
                  <a:gd name="connsiteY6" fmla="*/ 195263 h 195262"/>
                  <a:gd name="connsiteX7" fmla="*/ 57150 w 549176"/>
                  <a:gd name="connsiteY7" fmla="*/ 171450 h 195262"/>
                  <a:gd name="connsiteX8" fmla="*/ 0 w 549176"/>
                  <a:gd name="connsiteY8" fmla="*/ 146685 h 195262"/>
                  <a:gd name="connsiteX9" fmla="*/ 11430 w 549176"/>
                  <a:gd name="connsiteY9" fmla="*/ 137160 h 195262"/>
                  <a:gd name="connsiteX10" fmla="*/ 154305 w 549176"/>
                  <a:gd name="connsiteY10" fmla="*/ 114300 h 195262"/>
                  <a:gd name="connsiteX11" fmla="*/ 189548 w 549176"/>
                  <a:gd name="connsiteY11" fmla="*/ 105728 h 195262"/>
                  <a:gd name="connsiteX12" fmla="*/ 255270 w 549176"/>
                  <a:gd name="connsiteY12" fmla="*/ 102870 h 195262"/>
                  <a:gd name="connsiteX13" fmla="*/ 314325 w 549176"/>
                  <a:gd name="connsiteY13" fmla="*/ 53340 h 195262"/>
                  <a:gd name="connsiteX14" fmla="*/ 356235 w 549176"/>
                  <a:gd name="connsiteY14" fmla="*/ 44767 h 195262"/>
                  <a:gd name="connsiteX15" fmla="*/ 417195 w 549176"/>
                  <a:gd name="connsiteY15" fmla="*/ 60960 h 195262"/>
                  <a:gd name="connsiteX16" fmla="*/ 509588 w 549176"/>
                  <a:gd name="connsiteY16" fmla="*/ 10478 h 195262"/>
                  <a:gd name="connsiteX17" fmla="*/ 526733 w 549176"/>
                  <a:gd name="connsiteY17" fmla="*/ 0 h 195262"/>
                  <a:gd name="connsiteX18" fmla="*/ 535305 w 549176"/>
                  <a:gd name="connsiteY18" fmla="*/ 49530 h 19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9176" h="195262">
                    <a:moveTo>
                      <a:pt x="535305" y="49530"/>
                    </a:moveTo>
                    <a:cubicBezTo>
                      <a:pt x="523875" y="57150"/>
                      <a:pt x="512445" y="67628"/>
                      <a:pt x="500063" y="71438"/>
                    </a:cubicBezTo>
                    <a:cubicBezTo>
                      <a:pt x="437198" y="88583"/>
                      <a:pt x="393383" y="122873"/>
                      <a:pt x="382905" y="190500"/>
                    </a:cubicBezTo>
                    <a:cubicBezTo>
                      <a:pt x="372428" y="184785"/>
                      <a:pt x="355283" y="196215"/>
                      <a:pt x="350520" y="177165"/>
                    </a:cubicBezTo>
                    <a:cubicBezTo>
                      <a:pt x="360998" y="128588"/>
                      <a:pt x="360045" y="127635"/>
                      <a:pt x="314325" y="141923"/>
                    </a:cubicBezTo>
                    <a:cubicBezTo>
                      <a:pt x="267653" y="157163"/>
                      <a:pt x="219075" y="158115"/>
                      <a:pt x="170498" y="162878"/>
                    </a:cubicBezTo>
                    <a:cubicBezTo>
                      <a:pt x="145733" y="160020"/>
                      <a:pt x="159068" y="192405"/>
                      <a:pt x="140018" y="195263"/>
                    </a:cubicBezTo>
                    <a:cubicBezTo>
                      <a:pt x="115253" y="178117"/>
                      <a:pt x="84773" y="178117"/>
                      <a:pt x="57150" y="171450"/>
                    </a:cubicBezTo>
                    <a:cubicBezTo>
                      <a:pt x="40005" y="158115"/>
                      <a:pt x="8573" y="179070"/>
                      <a:pt x="0" y="146685"/>
                    </a:cubicBezTo>
                    <a:cubicBezTo>
                      <a:pt x="2858" y="141923"/>
                      <a:pt x="6668" y="139065"/>
                      <a:pt x="11430" y="137160"/>
                    </a:cubicBezTo>
                    <a:cubicBezTo>
                      <a:pt x="59055" y="128588"/>
                      <a:pt x="107633" y="125730"/>
                      <a:pt x="154305" y="114300"/>
                    </a:cubicBezTo>
                    <a:cubicBezTo>
                      <a:pt x="165735" y="111442"/>
                      <a:pt x="177165" y="106680"/>
                      <a:pt x="189548" y="105728"/>
                    </a:cubicBezTo>
                    <a:cubicBezTo>
                      <a:pt x="211455" y="103823"/>
                      <a:pt x="233363" y="105728"/>
                      <a:pt x="255270" y="102870"/>
                    </a:cubicBezTo>
                    <a:cubicBezTo>
                      <a:pt x="284798" y="99060"/>
                      <a:pt x="307658" y="89535"/>
                      <a:pt x="314325" y="53340"/>
                    </a:cubicBezTo>
                    <a:cubicBezTo>
                      <a:pt x="320993" y="20955"/>
                      <a:pt x="337185" y="17145"/>
                      <a:pt x="356235" y="44767"/>
                    </a:cubicBezTo>
                    <a:cubicBezTo>
                      <a:pt x="373380" y="69533"/>
                      <a:pt x="392430" y="71438"/>
                      <a:pt x="417195" y="60960"/>
                    </a:cubicBezTo>
                    <a:cubicBezTo>
                      <a:pt x="449580" y="47625"/>
                      <a:pt x="488633" y="45720"/>
                      <a:pt x="509588" y="10478"/>
                    </a:cubicBezTo>
                    <a:cubicBezTo>
                      <a:pt x="514350" y="4763"/>
                      <a:pt x="520065" y="953"/>
                      <a:pt x="526733" y="0"/>
                    </a:cubicBezTo>
                    <a:cubicBezTo>
                      <a:pt x="546735" y="13335"/>
                      <a:pt x="561023" y="28575"/>
                      <a:pt x="535305" y="49530"/>
                    </a:cubicBezTo>
                    <a:close/>
                  </a:path>
                </a:pathLst>
              </a:custGeom>
              <a:solidFill>
                <a:srgbClr val="293C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xmlns="" id="{F2A20F7C-5B5A-4CD3-B876-7FFDA49E3EF5}"/>
                  </a:ext>
                </a:extLst>
              </p:cNvPr>
              <p:cNvSpPr/>
              <p:nvPr/>
            </p:nvSpPr>
            <p:spPr>
              <a:xfrm>
                <a:off x="12766897" y="-1941753"/>
                <a:ext cx="224311" cy="477202"/>
              </a:xfrm>
              <a:custGeom>
                <a:avLst/>
                <a:gdLst>
                  <a:gd name="connsiteX0" fmla="*/ 203063 w 224311"/>
                  <a:gd name="connsiteY0" fmla="*/ 477202 h 477202"/>
                  <a:gd name="connsiteX1" fmla="*/ 194491 w 224311"/>
                  <a:gd name="connsiteY1" fmla="*/ 429577 h 477202"/>
                  <a:gd name="connsiteX2" fmla="*/ 154486 w 224311"/>
                  <a:gd name="connsiteY2" fmla="*/ 421958 h 477202"/>
                  <a:gd name="connsiteX3" fmla="*/ 153533 w 224311"/>
                  <a:gd name="connsiteY3" fmla="*/ 408622 h 477202"/>
                  <a:gd name="connsiteX4" fmla="*/ 170678 w 224311"/>
                  <a:gd name="connsiteY4" fmla="*/ 384810 h 477202"/>
                  <a:gd name="connsiteX5" fmla="*/ 82095 w 224311"/>
                  <a:gd name="connsiteY5" fmla="*/ 394335 h 477202"/>
                  <a:gd name="connsiteX6" fmla="*/ 76380 w 224311"/>
                  <a:gd name="connsiteY6" fmla="*/ 362902 h 477202"/>
                  <a:gd name="connsiteX7" fmla="*/ 148770 w 224311"/>
                  <a:gd name="connsiteY7" fmla="*/ 336233 h 477202"/>
                  <a:gd name="connsiteX8" fmla="*/ 161153 w 224311"/>
                  <a:gd name="connsiteY8" fmla="*/ 280035 h 477202"/>
                  <a:gd name="connsiteX9" fmla="*/ 24945 w 224311"/>
                  <a:gd name="connsiteY9" fmla="*/ 74295 h 477202"/>
                  <a:gd name="connsiteX10" fmla="*/ 1133 w 224311"/>
                  <a:gd name="connsiteY10" fmla="*/ 20002 h 477202"/>
                  <a:gd name="connsiteX11" fmla="*/ 12563 w 224311"/>
                  <a:gd name="connsiteY11" fmla="*/ 0 h 477202"/>
                  <a:gd name="connsiteX12" fmla="*/ 219255 w 224311"/>
                  <a:gd name="connsiteY12" fmla="*/ 308610 h 477202"/>
                  <a:gd name="connsiteX13" fmla="*/ 223066 w 224311"/>
                  <a:gd name="connsiteY13" fmla="*/ 368617 h 477202"/>
                  <a:gd name="connsiteX14" fmla="*/ 222113 w 224311"/>
                  <a:gd name="connsiteY14" fmla="*/ 461963 h 477202"/>
                  <a:gd name="connsiteX15" fmla="*/ 203063 w 224311"/>
                  <a:gd name="connsiteY15" fmla="*/ 477202 h 47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4311" h="477202">
                    <a:moveTo>
                      <a:pt x="203063" y="477202"/>
                    </a:moveTo>
                    <a:cubicBezTo>
                      <a:pt x="215445" y="458152"/>
                      <a:pt x="208778" y="442913"/>
                      <a:pt x="194491" y="429577"/>
                    </a:cubicBezTo>
                    <a:cubicBezTo>
                      <a:pt x="181155" y="429577"/>
                      <a:pt x="165916" y="433388"/>
                      <a:pt x="154486" y="421958"/>
                    </a:cubicBezTo>
                    <a:cubicBezTo>
                      <a:pt x="152580" y="418147"/>
                      <a:pt x="151628" y="413385"/>
                      <a:pt x="153533" y="408622"/>
                    </a:cubicBezTo>
                    <a:cubicBezTo>
                      <a:pt x="158295" y="401002"/>
                      <a:pt x="168773" y="397192"/>
                      <a:pt x="170678" y="384810"/>
                    </a:cubicBezTo>
                    <a:cubicBezTo>
                      <a:pt x="140198" y="381952"/>
                      <a:pt x="113528" y="411480"/>
                      <a:pt x="82095" y="394335"/>
                    </a:cubicBezTo>
                    <a:cubicBezTo>
                      <a:pt x="70666" y="385763"/>
                      <a:pt x="69713" y="374333"/>
                      <a:pt x="76380" y="362902"/>
                    </a:cubicBezTo>
                    <a:cubicBezTo>
                      <a:pt x="96383" y="342900"/>
                      <a:pt x="127816" y="352425"/>
                      <a:pt x="148770" y="336233"/>
                    </a:cubicBezTo>
                    <a:cubicBezTo>
                      <a:pt x="182108" y="323850"/>
                      <a:pt x="176393" y="302895"/>
                      <a:pt x="161153" y="280035"/>
                    </a:cubicBezTo>
                    <a:cubicBezTo>
                      <a:pt x="116386" y="210502"/>
                      <a:pt x="76380" y="138113"/>
                      <a:pt x="24945" y="74295"/>
                    </a:cubicBezTo>
                    <a:cubicBezTo>
                      <a:pt x="12563" y="59055"/>
                      <a:pt x="-4582" y="43815"/>
                      <a:pt x="1133" y="20002"/>
                    </a:cubicBezTo>
                    <a:cubicBezTo>
                      <a:pt x="9705" y="16192"/>
                      <a:pt x="12563" y="8572"/>
                      <a:pt x="12563" y="0"/>
                    </a:cubicBezTo>
                    <a:cubicBezTo>
                      <a:pt x="95430" y="93345"/>
                      <a:pt x="159248" y="199072"/>
                      <a:pt x="219255" y="308610"/>
                    </a:cubicBezTo>
                    <a:cubicBezTo>
                      <a:pt x="229733" y="328613"/>
                      <a:pt x="220208" y="348615"/>
                      <a:pt x="223066" y="368617"/>
                    </a:cubicBezTo>
                    <a:cubicBezTo>
                      <a:pt x="226875" y="399097"/>
                      <a:pt x="199253" y="429577"/>
                      <a:pt x="222113" y="461963"/>
                    </a:cubicBezTo>
                    <a:cubicBezTo>
                      <a:pt x="226875" y="468630"/>
                      <a:pt x="213541" y="477202"/>
                      <a:pt x="203063" y="477202"/>
                    </a:cubicBezTo>
                    <a:close/>
                  </a:path>
                </a:pathLst>
              </a:custGeom>
              <a:solidFill>
                <a:srgbClr val="3D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xmlns="" id="{2F2564AB-B764-4BA6-B533-1DD9FEC09D09}"/>
                  </a:ext>
                </a:extLst>
              </p:cNvPr>
              <p:cNvSpPr/>
              <p:nvPr/>
            </p:nvSpPr>
            <p:spPr>
              <a:xfrm>
                <a:off x="12059625" y="-1952563"/>
                <a:ext cx="226439" cy="460389"/>
              </a:xfrm>
              <a:custGeom>
                <a:avLst/>
                <a:gdLst>
                  <a:gd name="connsiteX0" fmla="*/ 185482 w 226439"/>
                  <a:gd name="connsiteY0" fmla="*/ 1285 h 460389"/>
                  <a:gd name="connsiteX1" fmla="*/ 195959 w 226439"/>
                  <a:gd name="connsiteY1" fmla="*/ 332 h 460389"/>
                  <a:gd name="connsiteX2" fmla="*/ 226439 w 226439"/>
                  <a:gd name="connsiteY2" fmla="*/ 10810 h 460389"/>
                  <a:gd name="connsiteX3" fmla="*/ 163575 w 226439"/>
                  <a:gd name="connsiteY3" fmla="*/ 119394 h 460389"/>
                  <a:gd name="connsiteX4" fmla="*/ 54037 w 226439"/>
                  <a:gd name="connsiteY4" fmla="*/ 297512 h 460389"/>
                  <a:gd name="connsiteX5" fmla="*/ 78802 w 226439"/>
                  <a:gd name="connsiteY5" fmla="*/ 372760 h 460389"/>
                  <a:gd name="connsiteX6" fmla="*/ 112139 w 226439"/>
                  <a:gd name="connsiteY6" fmla="*/ 402287 h 460389"/>
                  <a:gd name="connsiteX7" fmla="*/ 76897 w 226439"/>
                  <a:gd name="connsiteY7" fmla="*/ 417527 h 460389"/>
                  <a:gd name="connsiteX8" fmla="*/ 57847 w 226439"/>
                  <a:gd name="connsiteY8" fmla="*/ 441339 h 460389"/>
                  <a:gd name="connsiteX9" fmla="*/ 43559 w 226439"/>
                  <a:gd name="connsiteY9" fmla="*/ 460389 h 460389"/>
                  <a:gd name="connsiteX10" fmla="*/ 17842 w 226439"/>
                  <a:gd name="connsiteY10" fmla="*/ 284177 h 460389"/>
                  <a:gd name="connsiteX11" fmla="*/ 163575 w 226439"/>
                  <a:gd name="connsiteY11" fmla="*/ 51767 h 460389"/>
                  <a:gd name="connsiteX12" fmla="*/ 185482 w 226439"/>
                  <a:gd name="connsiteY12" fmla="*/ 1285 h 46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6439" h="460389">
                    <a:moveTo>
                      <a:pt x="185482" y="1285"/>
                    </a:moveTo>
                    <a:cubicBezTo>
                      <a:pt x="189292" y="1285"/>
                      <a:pt x="193102" y="332"/>
                      <a:pt x="195959" y="332"/>
                    </a:cubicBezTo>
                    <a:cubicBezTo>
                      <a:pt x="208342" y="-1573"/>
                      <a:pt x="216914" y="5094"/>
                      <a:pt x="226439" y="10810"/>
                    </a:cubicBezTo>
                    <a:cubicBezTo>
                      <a:pt x="216914" y="53672"/>
                      <a:pt x="181672" y="81294"/>
                      <a:pt x="163575" y="119394"/>
                    </a:cubicBezTo>
                    <a:cubicBezTo>
                      <a:pt x="118807" y="173687"/>
                      <a:pt x="87375" y="236552"/>
                      <a:pt x="54037" y="297512"/>
                    </a:cubicBezTo>
                    <a:cubicBezTo>
                      <a:pt x="28320" y="344185"/>
                      <a:pt x="32129" y="348947"/>
                      <a:pt x="78802" y="372760"/>
                    </a:cubicBezTo>
                    <a:cubicBezTo>
                      <a:pt x="92137" y="379427"/>
                      <a:pt x="111187" y="380380"/>
                      <a:pt x="112139" y="402287"/>
                    </a:cubicBezTo>
                    <a:cubicBezTo>
                      <a:pt x="103567" y="413717"/>
                      <a:pt x="89279" y="413717"/>
                      <a:pt x="76897" y="417527"/>
                    </a:cubicBezTo>
                    <a:cubicBezTo>
                      <a:pt x="62609" y="419432"/>
                      <a:pt x="58800" y="428957"/>
                      <a:pt x="57847" y="441339"/>
                    </a:cubicBezTo>
                    <a:cubicBezTo>
                      <a:pt x="54989" y="449912"/>
                      <a:pt x="51179" y="456580"/>
                      <a:pt x="43559" y="460389"/>
                    </a:cubicBezTo>
                    <a:cubicBezTo>
                      <a:pt x="-4066" y="407049"/>
                      <a:pt x="-12638" y="347042"/>
                      <a:pt x="17842" y="284177"/>
                    </a:cubicBezTo>
                    <a:cubicBezTo>
                      <a:pt x="57847" y="201310"/>
                      <a:pt x="111187" y="127014"/>
                      <a:pt x="163575" y="51767"/>
                    </a:cubicBezTo>
                    <a:cubicBezTo>
                      <a:pt x="173100" y="36527"/>
                      <a:pt x="189292" y="23192"/>
                      <a:pt x="185482" y="1285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xmlns="" id="{45845430-8DC2-481C-BE05-79531CEFD09E}"/>
                  </a:ext>
                </a:extLst>
              </p:cNvPr>
              <p:cNvSpPr/>
              <p:nvPr/>
            </p:nvSpPr>
            <p:spPr>
              <a:xfrm>
                <a:off x="12580387" y="-1347755"/>
                <a:ext cx="228600" cy="203316"/>
              </a:xfrm>
              <a:custGeom>
                <a:avLst/>
                <a:gdLst>
                  <a:gd name="connsiteX0" fmla="*/ 218122 w 228600"/>
                  <a:gd name="connsiteY0" fmla="*/ 101326 h 203316"/>
                  <a:gd name="connsiteX1" fmla="*/ 203835 w 228600"/>
                  <a:gd name="connsiteY1" fmla="*/ 125139 h 203316"/>
                  <a:gd name="connsiteX2" fmla="*/ 0 w 228600"/>
                  <a:gd name="connsiteY2" fmla="*/ 183241 h 203316"/>
                  <a:gd name="connsiteX3" fmla="*/ 5715 w 228600"/>
                  <a:gd name="connsiteY3" fmla="*/ 76561 h 203316"/>
                  <a:gd name="connsiteX4" fmla="*/ 30480 w 228600"/>
                  <a:gd name="connsiteY4" fmla="*/ 9886 h 203316"/>
                  <a:gd name="connsiteX5" fmla="*/ 182880 w 228600"/>
                  <a:gd name="connsiteY5" fmla="*/ 5124 h 203316"/>
                  <a:gd name="connsiteX6" fmla="*/ 228600 w 228600"/>
                  <a:gd name="connsiteY6" fmla="*/ 63226 h 203316"/>
                  <a:gd name="connsiteX7" fmla="*/ 218122 w 228600"/>
                  <a:gd name="connsiteY7" fmla="*/ 101326 h 203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600" h="203316">
                    <a:moveTo>
                      <a:pt x="218122" y="101326"/>
                    </a:moveTo>
                    <a:cubicBezTo>
                      <a:pt x="213360" y="108946"/>
                      <a:pt x="208597" y="117519"/>
                      <a:pt x="203835" y="125139"/>
                    </a:cubicBezTo>
                    <a:cubicBezTo>
                      <a:pt x="163830" y="201339"/>
                      <a:pt x="81915" y="224199"/>
                      <a:pt x="0" y="183241"/>
                    </a:cubicBezTo>
                    <a:cubicBezTo>
                      <a:pt x="7620" y="147999"/>
                      <a:pt x="4763" y="111804"/>
                      <a:pt x="5715" y="76561"/>
                    </a:cubicBezTo>
                    <a:cubicBezTo>
                      <a:pt x="6667" y="51796"/>
                      <a:pt x="6667" y="26079"/>
                      <a:pt x="30480" y="9886"/>
                    </a:cubicBezTo>
                    <a:cubicBezTo>
                      <a:pt x="80963" y="-5354"/>
                      <a:pt x="132397" y="361"/>
                      <a:pt x="182880" y="5124"/>
                    </a:cubicBezTo>
                    <a:cubicBezTo>
                      <a:pt x="212407" y="13696"/>
                      <a:pt x="225742" y="33699"/>
                      <a:pt x="228600" y="63226"/>
                    </a:cubicBezTo>
                    <a:cubicBezTo>
                      <a:pt x="223838" y="75609"/>
                      <a:pt x="220980" y="88944"/>
                      <a:pt x="218122" y="101326"/>
                    </a:cubicBezTo>
                    <a:close/>
                  </a:path>
                </a:pathLst>
              </a:custGeom>
              <a:solidFill>
                <a:srgbClr val="5246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xmlns="" id="{2214747C-BC54-47EA-B2B9-04251393DBCF}"/>
                  </a:ext>
                </a:extLst>
              </p:cNvPr>
              <p:cNvSpPr/>
              <p:nvPr/>
            </p:nvSpPr>
            <p:spPr>
              <a:xfrm>
                <a:off x="13205644" y="-3088461"/>
                <a:ext cx="332463" cy="289907"/>
              </a:xfrm>
              <a:custGeom>
                <a:avLst/>
                <a:gdLst>
                  <a:gd name="connsiteX0" fmla="*/ 326291 w 332463"/>
                  <a:gd name="connsiteY0" fmla="*/ 251357 h 289907"/>
                  <a:gd name="connsiteX1" fmla="*/ 328196 w 332463"/>
                  <a:gd name="connsiteY1" fmla="*/ 279932 h 289907"/>
                  <a:gd name="connsiteX2" fmla="*/ 300573 w 332463"/>
                  <a:gd name="connsiteY2" fmla="*/ 280885 h 289907"/>
                  <a:gd name="connsiteX3" fmla="*/ 284381 w 332463"/>
                  <a:gd name="connsiteY3" fmla="*/ 229450 h 289907"/>
                  <a:gd name="connsiteX4" fmla="*/ 269141 w 332463"/>
                  <a:gd name="connsiteY4" fmla="*/ 194207 h 289907"/>
                  <a:gd name="connsiteX5" fmla="*/ 247233 w 332463"/>
                  <a:gd name="connsiteY5" fmla="*/ 129437 h 289907"/>
                  <a:gd name="connsiteX6" fmla="*/ 225326 w 332463"/>
                  <a:gd name="connsiteY6" fmla="*/ 99910 h 289907"/>
                  <a:gd name="connsiteX7" fmla="*/ 151983 w 332463"/>
                  <a:gd name="connsiteY7" fmla="*/ 72287 h 289907"/>
                  <a:gd name="connsiteX8" fmla="*/ 19586 w 332463"/>
                  <a:gd name="connsiteY8" fmla="*/ 178967 h 289907"/>
                  <a:gd name="connsiteX9" fmla="*/ 10061 w 332463"/>
                  <a:gd name="connsiteY9" fmla="*/ 144677 h 289907"/>
                  <a:gd name="connsiteX10" fmla="*/ 177701 w 332463"/>
                  <a:gd name="connsiteY10" fmla="*/ 8470 h 289907"/>
                  <a:gd name="connsiteX11" fmla="*/ 235803 w 332463"/>
                  <a:gd name="connsiteY11" fmla="*/ 25615 h 289907"/>
                  <a:gd name="connsiteX12" fmla="*/ 306288 w 332463"/>
                  <a:gd name="connsiteY12" fmla="*/ 186587 h 289907"/>
                  <a:gd name="connsiteX13" fmla="*/ 326291 w 332463"/>
                  <a:gd name="connsiteY13" fmla="*/ 251357 h 289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2463" h="289907">
                    <a:moveTo>
                      <a:pt x="326291" y="251357"/>
                    </a:moveTo>
                    <a:cubicBezTo>
                      <a:pt x="332006" y="260882"/>
                      <a:pt x="335816" y="270407"/>
                      <a:pt x="328196" y="279932"/>
                    </a:cubicBezTo>
                    <a:cubicBezTo>
                      <a:pt x="319623" y="289457"/>
                      <a:pt x="311051" y="296125"/>
                      <a:pt x="300573" y="280885"/>
                    </a:cubicBezTo>
                    <a:cubicBezTo>
                      <a:pt x="292953" y="264692"/>
                      <a:pt x="290096" y="246595"/>
                      <a:pt x="284381" y="229450"/>
                    </a:cubicBezTo>
                    <a:cubicBezTo>
                      <a:pt x="281523" y="217067"/>
                      <a:pt x="272951" y="206590"/>
                      <a:pt x="269141" y="194207"/>
                    </a:cubicBezTo>
                    <a:cubicBezTo>
                      <a:pt x="262473" y="172300"/>
                      <a:pt x="257711" y="149440"/>
                      <a:pt x="247233" y="129437"/>
                    </a:cubicBezTo>
                    <a:cubicBezTo>
                      <a:pt x="241519" y="118007"/>
                      <a:pt x="229136" y="112292"/>
                      <a:pt x="225326" y="99910"/>
                    </a:cubicBezTo>
                    <a:cubicBezTo>
                      <a:pt x="208181" y="43712"/>
                      <a:pt x="198656" y="40855"/>
                      <a:pt x="151983" y="72287"/>
                    </a:cubicBezTo>
                    <a:cubicBezTo>
                      <a:pt x="104358" y="103720"/>
                      <a:pt x="68163" y="148487"/>
                      <a:pt x="19586" y="178967"/>
                    </a:cubicBezTo>
                    <a:cubicBezTo>
                      <a:pt x="-5179" y="173252"/>
                      <a:pt x="-4227" y="160870"/>
                      <a:pt x="10061" y="144677"/>
                    </a:cubicBezTo>
                    <a:cubicBezTo>
                      <a:pt x="57686" y="88480"/>
                      <a:pt x="116741" y="47522"/>
                      <a:pt x="177701" y="8470"/>
                    </a:cubicBezTo>
                    <a:cubicBezTo>
                      <a:pt x="206276" y="-9628"/>
                      <a:pt x="221516" y="3707"/>
                      <a:pt x="235803" y="25615"/>
                    </a:cubicBezTo>
                    <a:cubicBezTo>
                      <a:pt x="268188" y="75145"/>
                      <a:pt x="283428" y="132295"/>
                      <a:pt x="306288" y="186587"/>
                    </a:cubicBezTo>
                    <a:cubicBezTo>
                      <a:pt x="315813" y="207542"/>
                      <a:pt x="317719" y="230402"/>
                      <a:pt x="326291" y="251357"/>
                    </a:cubicBezTo>
                    <a:close/>
                  </a:path>
                </a:pathLst>
              </a:custGeom>
              <a:solidFill>
                <a:srgbClr val="493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xmlns="" id="{5A7D7CCB-7D53-4FE3-AF25-BC1755CA2D5E}"/>
                  </a:ext>
                </a:extLst>
              </p:cNvPr>
              <p:cNvSpPr/>
              <p:nvPr/>
            </p:nvSpPr>
            <p:spPr>
              <a:xfrm>
                <a:off x="11826516" y="-3284778"/>
                <a:ext cx="347020" cy="337185"/>
              </a:xfrm>
              <a:custGeom>
                <a:avLst/>
                <a:gdLst>
                  <a:gd name="connsiteX0" fmla="*/ 343343 w 347020"/>
                  <a:gd name="connsiteY0" fmla="*/ 0 h 337185"/>
                  <a:gd name="connsiteX1" fmla="*/ 343343 w 347020"/>
                  <a:gd name="connsiteY1" fmla="*/ 40005 h 337185"/>
                  <a:gd name="connsiteX2" fmla="*/ 325246 w 347020"/>
                  <a:gd name="connsiteY2" fmla="*/ 60960 h 337185"/>
                  <a:gd name="connsiteX3" fmla="*/ 287146 w 347020"/>
                  <a:gd name="connsiteY3" fmla="*/ 64770 h 337185"/>
                  <a:gd name="connsiteX4" fmla="*/ 248093 w 347020"/>
                  <a:gd name="connsiteY4" fmla="*/ 94298 h 337185"/>
                  <a:gd name="connsiteX5" fmla="*/ 58546 w 347020"/>
                  <a:gd name="connsiteY5" fmla="*/ 296228 h 337185"/>
                  <a:gd name="connsiteX6" fmla="*/ 21398 w 347020"/>
                  <a:gd name="connsiteY6" fmla="*/ 337185 h 337185"/>
                  <a:gd name="connsiteX7" fmla="*/ 443 w 347020"/>
                  <a:gd name="connsiteY7" fmla="*/ 306705 h 337185"/>
                  <a:gd name="connsiteX8" fmla="*/ 29018 w 347020"/>
                  <a:gd name="connsiteY8" fmla="*/ 270510 h 337185"/>
                  <a:gd name="connsiteX9" fmla="*/ 343343 w 347020"/>
                  <a:gd name="connsiteY9" fmla="*/ 0 h 33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020" h="337185">
                    <a:moveTo>
                      <a:pt x="343343" y="0"/>
                    </a:moveTo>
                    <a:cubicBezTo>
                      <a:pt x="331913" y="13335"/>
                      <a:pt x="355725" y="26670"/>
                      <a:pt x="343343" y="40005"/>
                    </a:cubicBezTo>
                    <a:cubicBezTo>
                      <a:pt x="345248" y="53340"/>
                      <a:pt x="337628" y="59055"/>
                      <a:pt x="325246" y="60960"/>
                    </a:cubicBezTo>
                    <a:cubicBezTo>
                      <a:pt x="311911" y="58102"/>
                      <a:pt x="298575" y="53340"/>
                      <a:pt x="287146" y="64770"/>
                    </a:cubicBezTo>
                    <a:cubicBezTo>
                      <a:pt x="272858" y="72390"/>
                      <a:pt x="261428" y="84773"/>
                      <a:pt x="248093" y="94298"/>
                    </a:cubicBezTo>
                    <a:cubicBezTo>
                      <a:pt x="170941" y="148590"/>
                      <a:pt x="106171" y="214312"/>
                      <a:pt x="58546" y="296228"/>
                    </a:cubicBezTo>
                    <a:cubicBezTo>
                      <a:pt x="49021" y="311468"/>
                      <a:pt x="43305" y="332423"/>
                      <a:pt x="21398" y="337185"/>
                    </a:cubicBezTo>
                    <a:cubicBezTo>
                      <a:pt x="9016" y="330518"/>
                      <a:pt x="-2414" y="323850"/>
                      <a:pt x="443" y="306705"/>
                    </a:cubicBezTo>
                    <a:cubicBezTo>
                      <a:pt x="17588" y="300038"/>
                      <a:pt x="20446" y="282893"/>
                      <a:pt x="29018" y="270510"/>
                    </a:cubicBezTo>
                    <a:cubicBezTo>
                      <a:pt x="109980" y="151448"/>
                      <a:pt x="208088" y="55245"/>
                      <a:pt x="343343" y="0"/>
                    </a:cubicBezTo>
                    <a:close/>
                  </a:path>
                </a:pathLst>
              </a:custGeom>
              <a:solidFill>
                <a:srgbClr val="4A37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xmlns="" id="{2C782A7E-8B3C-4B34-885D-018A1AC80AE2}"/>
                  </a:ext>
                </a:extLst>
              </p:cNvPr>
              <p:cNvSpPr/>
              <p:nvPr/>
            </p:nvSpPr>
            <p:spPr>
              <a:xfrm>
                <a:off x="12099177" y="-1441112"/>
                <a:ext cx="395485" cy="242308"/>
              </a:xfrm>
              <a:custGeom>
                <a:avLst/>
                <a:gdLst>
                  <a:gd name="connsiteX0" fmla="*/ 337383 w 395485"/>
                  <a:gd name="connsiteY0" fmla="*/ 72764 h 242308"/>
                  <a:gd name="connsiteX1" fmla="*/ 395486 w 395485"/>
                  <a:gd name="connsiteY1" fmla="*/ 92766 h 242308"/>
                  <a:gd name="connsiteX2" fmla="*/ 386913 w 395485"/>
                  <a:gd name="connsiteY2" fmla="*/ 100386 h 242308"/>
                  <a:gd name="connsiteX3" fmla="*/ 375483 w 395485"/>
                  <a:gd name="connsiteY3" fmla="*/ 166109 h 242308"/>
                  <a:gd name="connsiteX4" fmla="*/ 365005 w 395485"/>
                  <a:gd name="connsiteY4" fmla="*/ 242309 h 242308"/>
                  <a:gd name="connsiteX5" fmla="*/ 363100 w 395485"/>
                  <a:gd name="connsiteY5" fmla="*/ 198494 h 242308"/>
                  <a:gd name="connsiteX6" fmla="*/ 307855 w 395485"/>
                  <a:gd name="connsiteY6" fmla="*/ 138486 h 242308"/>
                  <a:gd name="connsiteX7" fmla="*/ 363100 w 395485"/>
                  <a:gd name="connsiteY7" fmla="*/ 114674 h 242308"/>
                  <a:gd name="connsiteX8" fmla="*/ 325953 w 395485"/>
                  <a:gd name="connsiteY8" fmla="*/ 94671 h 242308"/>
                  <a:gd name="connsiteX9" fmla="*/ 145930 w 395485"/>
                  <a:gd name="connsiteY9" fmla="*/ 108959 h 242308"/>
                  <a:gd name="connsiteX10" fmla="*/ 95448 w 395485"/>
                  <a:gd name="connsiteY10" fmla="*/ 67049 h 242308"/>
                  <a:gd name="connsiteX11" fmla="*/ 49728 w 395485"/>
                  <a:gd name="connsiteY11" fmla="*/ 46094 h 242308"/>
                  <a:gd name="connsiteX12" fmla="*/ 10675 w 395485"/>
                  <a:gd name="connsiteY12" fmla="*/ 24186 h 242308"/>
                  <a:gd name="connsiteX13" fmla="*/ 4008 w 395485"/>
                  <a:gd name="connsiteY13" fmla="*/ 21329 h 242308"/>
                  <a:gd name="connsiteX14" fmla="*/ 10675 w 395485"/>
                  <a:gd name="connsiteY14" fmla="*/ 374 h 242308"/>
                  <a:gd name="connsiteX15" fmla="*/ 30678 w 395485"/>
                  <a:gd name="connsiteY15" fmla="*/ 2279 h 242308"/>
                  <a:gd name="connsiteX16" fmla="*/ 141168 w 395485"/>
                  <a:gd name="connsiteY16" fmla="*/ 6089 h 242308"/>
                  <a:gd name="connsiteX17" fmla="*/ 174505 w 395485"/>
                  <a:gd name="connsiteY17" fmla="*/ 24186 h 242308"/>
                  <a:gd name="connsiteX18" fmla="*/ 174505 w 395485"/>
                  <a:gd name="connsiteY18" fmla="*/ 37521 h 242308"/>
                  <a:gd name="connsiteX19" fmla="*/ 284043 w 395485"/>
                  <a:gd name="connsiteY19" fmla="*/ 49904 h 242308"/>
                  <a:gd name="connsiteX20" fmla="*/ 337383 w 395485"/>
                  <a:gd name="connsiteY20" fmla="*/ 72764 h 24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485" h="242308">
                    <a:moveTo>
                      <a:pt x="337383" y="72764"/>
                    </a:moveTo>
                    <a:cubicBezTo>
                      <a:pt x="353575" y="89909"/>
                      <a:pt x="382150" y="69906"/>
                      <a:pt x="395486" y="92766"/>
                    </a:cubicBezTo>
                    <a:cubicBezTo>
                      <a:pt x="394533" y="97529"/>
                      <a:pt x="391675" y="100386"/>
                      <a:pt x="386913" y="100386"/>
                    </a:cubicBezTo>
                    <a:cubicBezTo>
                      <a:pt x="365005" y="118484"/>
                      <a:pt x="379293" y="144201"/>
                      <a:pt x="375483" y="166109"/>
                    </a:cubicBezTo>
                    <a:cubicBezTo>
                      <a:pt x="370720" y="190874"/>
                      <a:pt x="385008" y="219449"/>
                      <a:pt x="365005" y="242309"/>
                    </a:cubicBezTo>
                    <a:cubicBezTo>
                      <a:pt x="352623" y="228021"/>
                      <a:pt x="352623" y="213734"/>
                      <a:pt x="363100" y="198494"/>
                    </a:cubicBezTo>
                    <a:cubicBezTo>
                      <a:pt x="372625" y="154679"/>
                      <a:pt x="364053" y="127056"/>
                      <a:pt x="307855" y="138486"/>
                    </a:cubicBezTo>
                    <a:cubicBezTo>
                      <a:pt x="325000" y="117531"/>
                      <a:pt x="353575" y="142296"/>
                      <a:pt x="363100" y="114674"/>
                    </a:cubicBezTo>
                    <a:cubicBezTo>
                      <a:pt x="352623" y="105149"/>
                      <a:pt x="331668" y="113721"/>
                      <a:pt x="325953" y="94671"/>
                    </a:cubicBezTo>
                    <a:cubicBezTo>
                      <a:pt x="282138" y="67049"/>
                      <a:pt x="170695" y="76574"/>
                      <a:pt x="145930" y="108959"/>
                    </a:cubicBezTo>
                    <a:cubicBezTo>
                      <a:pt x="140215" y="81336"/>
                      <a:pt x="119261" y="73716"/>
                      <a:pt x="95448" y="67049"/>
                    </a:cubicBezTo>
                    <a:cubicBezTo>
                      <a:pt x="79255" y="63239"/>
                      <a:pt x="64968" y="52761"/>
                      <a:pt x="49728" y="46094"/>
                    </a:cubicBezTo>
                    <a:cubicBezTo>
                      <a:pt x="41155" y="31806"/>
                      <a:pt x="23058" y="32759"/>
                      <a:pt x="10675" y="24186"/>
                    </a:cubicBezTo>
                    <a:cubicBezTo>
                      <a:pt x="7818" y="25139"/>
                      <a:pt x="4961" y="24186"/>
                      <a:pt x="4008" y="21329"/>
                    </a:cubicBezTo>
                    <a:cubicBezTo>
                      <a:pt x="-3612" y="10851"/>
                      <a:pt x="198" y="5136"/>
                      <a:pt x="10675" y="374"/>
                    </a:cubicBezTo>
                    <a:cubicBezTo>
                      <a:pt x="17343" y="-579"/>
                      <a:pt x="24011" y="374"/>
                      <a:pt x="30678" y="2279"/>
                    </a:cubicBezTo>
                    <a:cubicBezTo>
                      <a:pt x="66873" y="15614"/>
                      <a:pt x="103068" y="47046"/>
                      <a:pt x="141168" y="6089"/>
                    </a:cubicBezTo>
                    <a:cubicBezTo>
                      <a:pt x="160218" y="-3436"/>
                      <a:pt x="171648" y="2279"/>
                      <a:pt x="174505" y="24186"/>
                    </a:cubicBezTo>
                    <a:cubicBezTo>
                      <a:pt x="174505" y="28949"/>
                      <a:pt x="174505" y="32759"/>
                      <a:pt x="174505" y="37521"/>
                    </a:cubicBezTo>
                    <a:cubicBezTo>
                      <a:pt x="193555" y="61334"/>
                      <a:pt x="253563" y="68001"/>
                      <a:pt x="284043" y="49904"/>
                    </a:cubicBezTo>
                    <a:cubicBezTo>
                      <a:pt x="323095" y="27044"/>
                      <a:pt x="323095" y="27044"/>
                      <a:pt x="337383" y="72764"/>
                    </a:cubicBezTo>
                    <a:close/>
                  </a:path>
                </a:pathLst>
              </a:custGeom>
              <a:solidFill>
                <a:srgbClr val="2B31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xmlns="" id="{C462B32F-1C72-462E-A766-B3BA1D72060A}"/>
                  </a:ext>
                </a:extLst>
              </p:cNvPr>
              <p:cNvSpPr/>
              <p:nvPr/>
            </p:nvSpPr>
            <p:spPr>
              <a:xfrm>
                <a:off x="13169984" y="-2944736"/>
                <a:ext cx="110490" cy="222885"/>
              </a:xfrm>
              <a:custGeom>
                <a:avLst/>
                <a:gdLst>
                  <a:gd name="connsiteX0" fmla="*/ 46673 w 110490"/>
                  <a:gd name="connsiteY0" fmla="*/ 952 h 222885"/>
                  <a:gd name="connsiteX1" fmla="*/ 57150 w 110490"/>
                  <a:gd name="connsiteY1" fmla="*/ 31432 h 222885"/>
                  <a:gd name="connsiteX2" fmla="*/ 98107 w 110490"/>
                  <a:gd name="connsiteY2" fmla="*/ 59055 h 222885"/>
                  <a:gd name="connsiteX3" fmla="*/ 102870 w 110490"/>
                  <a:gd name="connsiteY3" fmla="*/ 76200 h 222885"/>
                  <a:gd name="connsiteX4" fmla="*/ 103823 w 110490"/>
                  <a:gd name="connsiteY4" fmla="*/ 104775 h 222885"/>
                  <a:gd name="connsiteX5" fmla="*/ 110490 w 110490"/>
                  <a:gd name="connsiteY5" fmla="*/ 126682 h 222885"/>
                  <a:gd name="connsiteX6" fmla="*/ 110490 w 110490"/>
                  <a:gd name="connsiteY6" fmla="*/ 160973 h 222885"/>
                  <a:gd name="connsiteX7" fmla="*/ 103823 w 110490"/>
                  <a:gd name="connsiteY7" fmla="*/ 176213 h 222885"/>
                  <a:gd name="connsiteX8" fmla="*/ 65723 w 110490"/>
                  <a:gd name="connsiteY8" fmla="*/ 222885 h 222885"/>
                  <a:gd name="connsiteX9" fmla="*/ 35243 w 110490"/>
                  <a:gd name="connsiteY9" fmla="*/ 165735 h 222885"/>
                  <a:gd name="connsiteX10" fmla="*/ 7620 w 110490"/>
                  <a:gd name="connsiteY10" fmla="*/ 118110 h 222885"/>
                  <a:gd name="connsiteX11" fmla="*/ 7620 w 110490"/>
                  <a:gd name="connsiteY11" fmla="*/ 70485 h 222885"/>
                  <a:gd name="connsiteX12" fmla="*/ 0 w 110490"/>
                  <a:gd name="connsiteY12" fmla="*/ 0 h 222885"/>
                  <a:gd name="connsiteX13" fmla="*/ 46673 w 110490"/>
                  <a:gd name="connsiteY13" fmla="*/ 952 h 22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490" h="222885">
                    <a:moveTo>
                      <a:pt x="46673" y="952"/>
                    </a:moveTo>
                    <a:cubicBezTo>
                      <a:pt x="41910" y="14288"/>
                      <a:pt x="40005" y="26670"/>
                      <a:pt x="57150" y="31432"/>
                    </a:cubicBezTo>
                    <a:cubicBezTo>
                      <a:pt x="74295" y="35243"/>
                      <a:pt x="86678" y="46673"/>
                      <a:pt x="98107" y="59055"/>
                    </a:cubicBezTo>
                    <a:cubicBezTo>
                      <a:pt x="100965" y="64770"/>
                      <a:pt x="102870" y="70485"/>
                      <a:pt x="102870" y="76200"/>
                    </a:cubicBezTo>
                    <a:cubicBezTo>
                      <a:pt x="102870" y="85725"/>
                      <a:pt x="100965" y="95250"/>
                      <a:pt x="103823" y="104775"/>
                    </a:cubicBezTo>
                    <a:cubicBezTo>
                      <a:pt x="106680" y="111443"/>
                      <a:pt x="109538" y="119063"/>
                      <a:pt x="110490" y="126682"/>
                    </a:cubicBezTo>
                    <a:cubicBezTo>
                      <a:pt x="110490" y="138113"/>
                      <a:pt x="109538" y="149543"/>
                      <a:pt x="110490" y="160973"/>
                    </a:cubicBezTo>
                    <a:cubicBezTo>
                      <a:pt x="110490" y="166688"/>
                      <a:pt x="107632" y="172402"/>
                      <a:pt x="103823" y="176213"/>
                    </a:cubicBezTo>
                    <a:cubicBezTo>
                      <a:pt x="87630" y="188595"/>
                      <a:pt x="65723" y="196215"/>
                      <a:pt x="65723" y="222885"/>
                    </a:cubicBezTo>
                    <a:cubicBezTo>
                      <a:pt x="36195" y="214313"/>
                      <a:pt x="56198" y="179070"/>
                      <a:pt x="35243" y="165735"/>
                    </a:cubicBezTo>
                    <a:cubicBezTo>
                      <a:pt x="14288" y="156210"/>
                      <a:pt x="16193" y="134302"/>
                      <a:pt x="7620" y="118110"/>
                    </a:cubicBezTo>
                    <a:cubicBezTo>
                      <a:pt x="1905" y="101918"/>
                      <a:pt x="-5715" y="85725"/>
                      <a:pt x="7620" y="70485"/>
                    </a:cubicBezTo>
                    <a:cubicBezTo>
                      <a:pt x="7620" y="46673"/>
                      <a:pt x="17145" y="21907"/>
                      <a:pt x="0" y="0"/>
                    </a:cubicBezTo>
                    <a:cubicBezTo>
                      <a:pt x="16193" y="11430"/>
                      <a:pt x="31432" y="6668"/>
                      <a:pt x="46673" y="952"/>
                    </a:cubicBezTo>
                    <a:close/>
                  </a:path>
                </a:pathLst>
              </a:custGeom>
              <a:solidFill>
                <a:srgbClr val="3336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xmlns="" id="{58478548-225F-438E-9DEC-39913674F047}"/>
                  </a:ext>
                </a:extLst>
              </p:cNvPr>
              <p:cNvSpPr/>
              <p:nvPr/>
            </p:nvSpPr>
            <p:spPr>
              <a:xfrm>
                <a:off x="11732482" y="-2982836"/>
                <a:ext cx="113709" cy="194544"/>
              </a:xfrm>
              <a:custGeom>
                <a:avLst/>
                <a:gdLst>
                  <a:gd name="connsiteX0" fmla="*/ 95431 w 113709"/>
                  <a:gd name="connsiteY0" fmla="*/ 3810 h 194544"/>
                  <a:gd name="connsiteX1" fmla="*/ 113528 w 113709"/>
                  <a:gd name="connsiteY1" fmla="*/ 30480 h 194544"/>
                  <a:gd name="connsiteX2" fmla="*/ 66856 w 113709"/>
                  <a:gd name="connsiteY2" fmla="*/ 178118 h 194544"/>
                  <a:gd name="connsiteX3" fmla="*/ 28756 w 113709"/>
                  <a:gd name="connsiteY3" fmla="*/ 193358 h 194544"/>
                  <a:gd name="connsiteX4" fmla="*/ 8753 w 113709"/>
                  <a:gd name="connsiteY4" fmla="*/ 171450 h 194544"/>
                  <a:gd name="connsiteX5" fmla="*/ 7801 w 113709"/>
                  <a:gd name="connsiteY5" fmla="*/ 87630 h 194544"/>
                  <a:gd name="connsiteX6" fmla="*/ 181 w 113709"/>
                  <a:gd name="connsiteY6" fmla="*/ 61913 h 194544"/>
                  <a:gd name="connsiteX7" fmla="*/ 11610 w 113709"/>
                  <a:gd name="connsiteY7" fmla="*/ 37148 h 194544"/>
                  <a:gd name="connsiteX8" fmla="*/ 40185 w 113709"/>
                  <a:gd name="connsiteY8" fmla="*/ 20955 h 194544"/>
                  <a:gd name="connsiteX9" fmla="*/ 78285 w 113709"/>
                  <a:gd name="connsiteY9" fmla="*/ 0 h 194544"/>
                  <a:gd name="connsiteX10" fmla="*/ 95431 w 113709"/>
                  <a:gd name="connsiteY10" fmla="*/ 3810 h 194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709" h="194544">
                    <a:moveTo>
                      <a:pt x="95431" y="3810"/>
                    </a:moveTo>
                    <a:cubicBezTo>
                      <a:pt x="101145" y="12382"/>
                      <a:pt x="114481" y="16193"/>
                      <a:pt x="113528" y="30480"/>
                    </a:cubicBezTo>
                    <a:cubicBezTo>
                      <a:pt x="116385" y="85725"/>
                      <a:pt x="84953" y="129540"/>
                      <a:pt x="66856" y="178118"/>
                    </a:cubicBezTo>
                    <a:cubicBezTo>
                      <a:pt x="56378" y="187643"/>
                      <a:pt x="45901" y="198120"/>
                      <a:pt x="28756" y="193358"/>
                    </a:cubicBezTo>
                    <a:cubicBezTo>
                      <a:pt x="22088" y="185738"/>
                      <a:pt x="15420" y="179070"/>
                      <a:pt x="8753" y="171450"/>
                    </a:cubicBezTo>
                    <a:cubicBezTo>
                      <a:pt x="8753" y="143827"/>
                      <a:pt x="7801" y="116205"/>
                      <a:pt x="7801" y="87630"/>
                    </a:cubicBezTo>
                    <a:cubicBezTo>
                      <a:pt x="2085" y="80010"/>
                      <a:pt x="-772" y="71438"/>
                      <a:pt x="181" y="61913"/>
                    </a:cubicBezTo>
                    <a:cubicBezTo>
                      <a:pt x="1133" y="52388"/>
                      <a:pt x="5895" y="44768"/>
                      <a:pt x="11610" y="37148"/>
                    </a:cubicBezTo>
                    <a:cubicBezTo>
                      <a:pt x="19231" y="28575"/>
                      <a:pt x="27803" y="20955"/>
                      <a:pt x="40185" y="20955"/>
                    </a:cubicBezTo>
                    <a:cubicBezTo>
                      <a:pt x="51615" y="12382"/>
                      <a:pt x="62093" y="952"/>
                      <a:pt x="78285" y="0"/>
                    </a:cubicBezTo>
                    <a:cubicBezTo>
                      <a:pt x="84001" y="1905"/>
                      <a:pt x="89715" y="2857"/>
                      <a:pt x="95431" y="3810"/>
                    </a:cubicBezTo>
                    <a:close/>
                  </a:path>
                </a:pathLst>
              </a:custGeom>
              <a:solidFill>
                <a:srgbClr val="2935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xmlns="" id="{5CEF11B7-6E1E-4F90-8280-B746EE861056}"/>
                  </a:ext>
                </a:extLst>
              </p:cNvPr>
              <p:cNvSpPr/>
              <p:nvPr/>
            </p:nvSpPr>
            <p:spPr>
              <a:xfrm>
                <a:off x="13274759" y="-2810434"/>
                <a:ext cx="258127" cy="50101"/>
              </a:xfrm>
              <a:custGeom>
                <a:avLst/>
                <a:gdLst>
                  <a:gd name="connsiteX0" fmla="*/ 0 w 258127"/>
                  <a:gd name="connsiteY0" fmla="*/ 41910 h 50101"/>
                  <a:gd name="connsiteX1" fmla="*/ 953 w 258127"/>
                  <a:gd name="connsiteY1" fmla="*/ 20955 h 50101"/>
                  <a:gd name="connsiteX2" fmla="*/ 7620 w 258127"/>
                  <a:gd name="connsiteY2" fmla="*/ 15240 h 50101"/>
                  <a:gd name="connsiteX3" fmla="*/ 236220 w 258127"/>
                  <a:gd name="connsiteY3" fmla="*/ 0 h 50101"/>
                  <a:gd name="connsiteX4" fmla="*/ 258128 w 258127"/>
                  <a:gd name="connsiteY4" fmla="*/ 2858 h 50101"/>
                  <a:gd name="connsiteX5" fmla="*/ 222885 w 258127"/>
                  <a:gd name="connsiteY5" fmla="*/ 34290 h 50101"/>
                  <a:gd name="connsiteX6" fmla="*/ 0 w 258127"/>
                  <a:gd name="connsiteY6" fmla="*/ 41910 h 5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127" h="50101">
                    <a:moveTo>
                      <a:pt x="0" y="41910"/>
                    </a:moveTo>
                    <a:cubicBezTo>
                      <a:pt x="0" y="35243"/>
                      <a:pt x="0" y="27623"/>
                      <a:pt x="953" y="20955"/>
                    </a:cubicBezTo>
                    <a:cubicBezTo>
                      <a:pt x="2857" y="19050"/>
                      <a:pt x="5715" y="15240"/>
                      <a:pt x="7620" y="15240"/>
                    </a:cubicBezTo>
                    <a:cubicBezTo>
                      <a:pt x="83820" y="5715"/>
                      <a:pt x="160020" y="0"/>
                      <a:pt x="236220" y="0"/>
                    </a:cubicBezTo>
                    <a:cubicBezTo>
                      <a:pt x="241935" y="11430"/>
                      <a:pt x="250507" y="3810"/>
                      <a:pt x="258128" y="2858"/>
                    </a:cubicBezTo>
                    <a:cubicBezTo>
                      <a:pt x="257175" y="25718"/>
                      <a:pt x="240030" y="31433"/>
                      <a:pt x="222885" y="34290"/>
                    </a:cubicBezTo>
                    <a:cubicBezTo>
                      <a:pt x="149543" y="45720"/>
                      <a:pt x="75248" y="59055"/>
                      <a:pt x="0" y="41910"/>
                    </a:cubicBezTo>
                    <a:close/>
                  </a:path>
                </a:pathLst>
              </a:custGeom>
              <a:solidFill>
                <a:srgbClr val="4F3A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xmlns="" id="{3390C4F6-DB2B-45C6-879B-1094C9C19A4E}"/>
                  </a:ext>
                </a:extLst>
              </p:cNvPr>
              <p:cNvSpPr/>
              <p:nvPr/>
            </p:nvSpPr>
            <p:spPr>
              <a:xfrm>
                <a:off x="12099709" y="-1586478"/>
                <a:ext cx="132661" cy="124858"/>
              </a:xfrm>
              <a:custGeom>
                <a:avLst/>
                <a:gdLst>
                  <a:gd name="connsiteX0" fmla="*/ 2523 w 132661"/>
                  <a:gd name="connsiteY0" fmla="*/ 94305 h 124858"/>
                  <a:gd name="connsiteX1" fmla="*/ 12048 w 132661"/>
                  <a:gd name="connsiteY1" fmla="*/ 74302 h 124858"/>
                  <a:gd name="connsiteX2" fmla="*/ 53958 w 132661"/>
                  <a:gd name="connsiteY2" fmla="*/ 70492 h 124858"/>
                  <a:gd name="connsiteX3" fmla="*/ 32050 w 132661"/>
                  <a:gd name="connsiteY3" fmla="*/ 44775 h 124858"/>
                  <a:gd name="connsiteX4" fmla="*/ 72055 w 132661"/>
                  <a:gd name="connsiteY4" fmla="*/ 35250 h 124858"/>
                  <a:gd name="connsiteX5" fmla="*/ 89200 w 132661"/>
                  <a:gd name="connsiteY5" fmla="*/ 8580 h 124858"/>
                  <a:gd name="connsiteX6" fmla="*/ 120633 w 132661"/>
                  <a:gd name="connsiteY6" fmla="*/ 960 h 124858"/>
                  <a:gd name="connsiteX7" fmla="*/ 131110 w 132661"/>
                  <a:gd name="connsiteY7" fmla="*/ 8580 h 124858"/>
                  <a:gd name="connsiteX8" fmla="*/ 118728 w 132661"/>
                  <a:gd name="connsiteY8" fmla="*/ 44775 h 124858"/>
                  <a:gd name="connsiteX9" fmla="*/ 106345 w 132661"/>
                  <a:gd name="connsiteY9" fmla="*/ 96210 h 124858"/>
                  <a:gd name="connsiteX10" fmla="*/ 91105 w 132661"/>
                  <a:gd name="connsiteY10" fmla="*/ 110497 h 124858"/>
                  <a:gd name="connsiteX11" fmla="*/ 49195 w 132661"/>
                  <a:gd name="connsiteY11" fmla="*/ 116212 h 124858"/>
                  <a:gd name="connsiteX12" fmla="*/ 9191 w 132661"/>
                  <a:gd name="connsiteY12" fmla="*/ 124785 h 124858"/>
                  <a:gd name="connsiteX13" fmla="*/ 3475 w 132661"/>
                  <a:gd name="connsiteY13" fmla="*/ 101925 h 124858"/>
                  <a:gd name="connsiteX14" fmla="*/ 2523 w 132661"/>
                  <a:gd name="connsiteY14" fmla="*/ 94305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2661" h="124858">
                    <a:moveTo>
                      <a:pt x="2523" y="94305"/>
                    </a:moveTo>
                    <a:cubicBezTo>
                      <a:pt x="5380" y="87637"/>
                      <a:pt x="9191" y="80970"/>
                      <a:pt x="12048" y="74302"/>
                    </a:cubicBezTo>
                    <a:cubicBezTo>
                      <a:pt x="25383" y="70492"/>
                      <a:pt x="39670" y="72397"/>
                      <a:pt x="53958" y="70492"/>
                    </a:cubicBezTo>
                    <a:cubicBezTo>
                      <a:pt x="51100" y="58110"/>
                      <a:pt x="33955" y="57158"/>
                      <a:pt x="32050" y="44775"/>
                    </a:cubicBezTo>
                    <a:cubicBezTo>
                      <a:pt x="42528" y="31440"/>
                      <a:pt x="58720" y="38108"/>
                      <a:pt x="72055" y="35250"/>
                    </a:cubicBezTo>
                    <a:cubicBezTo>
                      <a:pt x="74913" y="24772"/>
                      <a:pt x="80628" y="16200"/>
                      <a:pt x="89200" y="8580"/>
                    </a:cubicBezTo>
                    <a:cubicBezTo>
                      <a:pt x="98725" y="1912"/>
                      <a:pt x="108250" y="-1898"/>
                      <a:pt x="120633" y="960"/>
                    </a:cubicBezTo>
                    <a:cubicBezTo>
                      <a:pt x="125395" y="2865"/>
                      <a:pt x="128253" y="4770"/>
                      <a:pt x="131110" y="8580"/>
                    </a:cubicBezTo>
                    <a:cubicBezTo>
                      <a:pt x="136825" y="23820"/>
                      <a:pt x="125395" y="33345"/>
                      <a:pt x="118728" y="44775"/>
                    </a:cubicBezTo>
                    <a:cubicBezTo>
                      <a:pt x="108250" y="60967"/>
                      <a:pt x="114918" y="80017"/>
                      <a:pt x="106345" y="96210"/>
                    </a:cubicBezTo>
                    <a:cubicBezTo>
                      <a:pt x="102535" y="102877"/>
                      <a:pt x="97773" y="107640"/>
                      <a:pt x="91105" y="110497"/>
                    </a:cubicBezTo>
                    <a:cubicBezTo>
                      <a:pt x="77770" y="116212"/>
                      <a:pt x="63483" y="115260"/>
                      <a:pt x="49195" y="116212"/>
                    </a:cubicBezTo>
                    <a:cubicBezTo>
                      <a:pt x="35860" y="117165"/>
                      <a:pt x="23478" y="125737"/>
                      <a:pt x="9191" y="124785"/>
                    </a:cubicBezTo>
                    <a:cubicBezTo>
                      <a:pt x="-1287" y="119070"/>
                      <a:pt x="-2240" y="111450"/>
                      <a:pt x="3475" y="101925"/>
                    </a:cubicBezTo>
                    <a:cubicBezTo>
                      <a:pt x="1570" y="98115"/>
                      <a:pt x="1570" y="96210"/>
                      <a:pt x="2523" y="94305"/>
                    </a:cubicBezTo>
                    <a:close/>
                  </a:path>
                </a:pathLst>
              </a:custGeom>
              <a:solidFill>
                <a:srgbClr val="3236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xmlns="" id="{79584E28-A488-415F-92C8-7747329AEA90}"/>
                  </a:ext>
                </a:extLst>
              </p:cNvPr>
              <p:cNvSpPr/>
              <p:nvPr/>
            </p:nvSpPr>
            <p:spPr>
              <a:xfrm>
                <a:off x="11754914" y="-2808529"/>
                <a:ext cx="44843" cy="246697"/>
              </a:xfrm>
              <a:custGeom>
                <a:avLst/>
                <a:gdLst>
                  <a:gd name="connsiteX0" fmla="*/ 6323 w 44843"/>
                  <a:gd name="connsiteY0" fmla="*/ 19050 h 246697"/>
                  <a:gd name="connsiteX1" fmla="*/ 33945 w 44843"/>
                  <a:gd name="connsiteY1" fmla="*/ 0 h 246697"/>
                  <a:gd name="connsiteX2" fmla="*/ 44423 w 44843"/>
                  <a:gd name="connsiteY2" fmla="*/ 24765 h 246697"/>
                  <a:gd name="connsiteX3" fmla="*/ 42518 w 44843"/>
                  <a:gd name="connsiteY3" fmla="*/ 233363 h 246697"/>
                  <a:gd name="connsiteX4" fmla="*/ 32040 w 44843"/>
                  <a:gd name="connsiteY4" fmla="*/ 246697 h 246697"/>
                  <a:gd name="connsiteX5" fmla="*/ 13943 w 44843"/>
                  <a:gd name="connsiteY5" fmla="*/ 198120 h 246697"/>
                  <a:gd name="connsiteX6" fmla="*/ 2513 w 44843"/>
                  <a:gd name="connsiteY6" fmla="*/ 60960 h 246697"/>
                  <a:gd name="connsiteX7" fmla="*/ 2513 w 44843"/>
                  <a:gd name="connsiteY7" fmla="*/ 37148 h 246697"/>
                  <a:gd name="connsiteX8" fmla="*/ 6323 w 44843"/>
                  <a:gd name="connsiteY8" fmla="*/ 19050 h 246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843" h="246697">
                    <a:moveTo>
                      <a:pt x="6323" y="19050"/>
                    </a:moveTo>
                    <a:cubicBezTo>
                      <a:pt x="15848" y="12382"/>
                      <a:pt x="25373" y="6668"/>
                      <a:pt x="33945" y="0"/>
                    </a:cubicBezTo>
                    <a:cubicBezTo>
                      <a:pt x="41565" y="6668"/>
                      <a:pt x="46328" y="16193"/>
                      <a:pt x="44423" y="24765"/>
                    </a:cubicBezTo>
                    <a:cubicBezTo>
                      <a:pt x="31088" y="94297"/>
                      <a:pt x="40613" y="163830"/>
                      <a:pt x="42518" y="233363"/>
                    </a:cubicBezTo>
                    <a:cubicBezTo>
                      <a:pt x="40613" y="239078"/>
                      <a:pt x="36803" y="243840"/>
                      <a:pt x="32040" y="246697"/>
                    </a:cubicBezTo>
                    <a:cubicBezTo>
                      <a:pt x="26325" y="230505"/>
                      <a:pt x="19658" y="214313"/>
                      <a:pt x="13943" y="198120"/>
                    </a:cubicBezTo>
                    <a:cubicBezTo>
                      <a:pt x="-7964" y="154305"/>
                      <a:pt x="10133" y="106680"/>
                      <a:pt x="2513" y="60960"/>
                    </a:cubicBezTo>
                    <a:cubicBezTo>
                      <a:pt x="-344" y="53340"/>
                      <a:pt x="-1297" y="44768"/>
                      <a:pt x="2513" y="37148"/>
                    </a:cubicBezTo>
                    <a:cubicBezTo>
                      <a:pt x="4418" y="32385"/>
                      <a:pt x="5370" y="25718"/>
                      <a:pt x="6323" y="1905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xmlns="" id="{44C16B20-8366-4D46-A933-A50E16BB57E7}"/>
                  </a:ext>
                </a:extLst>
              </p:cNvPr>
              <p:cNvSpPr/>
              <p:nvPr/>
            </p:nvSpPr>
            <p:spPr>
              <a:xfrm>
                <a:off x="11745035" y="-2769476"/>
                <a:ext cx="20250" cy="189547"/>
              </a:xfrm>
              <a:custGeom>
                <a:avLst/>
                <a:gdLst>
                  <a:gd name="connsiteX0" fmla="*/ 13345 w 20250"/>
                  <a:gd name="connsiteY0" fmla="*/ 0 h 189547"/>
                  <a:gd name="connsiteX1" fmla="*/ 17155 w 20250"/>
                  <a:gd name="connsiteY1" fmla="*/ 20002 h 189547"/>
                  <a:gd name="connsiteX2" fmla="*/ 16203 w 20250"/>
                  <a:gd name="connsiteY2" fmla="*/ 160973 h 189547"/>
                  <a:gd name="connsiteX3" fmla="*/ 12392 w 20250"/>
                  <a:gd name="connsiteY3" fmla="*/ 189548 h 189547"/>
                  <a:gd name="connsiteX4" fmla="*/ 13345 w 20250"/>
                  <a:gd name="connsiteY4" fmla="*/ 0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50" h="189547">
                    <a:moveTo>
                      <a:pt x="13345" y="0"/>
                    </a:moveTo>
                    <a:cubicBezTo>
                      <a:pt x="14298" y="6667"/>
                      <a:pt x="15250" y="13335"/>
                      <a:pt x="17155" y="20002"/>
                    </a:cubicBezTo>
                    <a:cubicBezTo>
                      <a:pt x="20965" y="67627"/>
                      <a:pt x="21917" y="114300"/>
                      <a:pt x="16203" y="160973"/>
                    </a:cubicBezTo>
                    <a:cubicBezTo>
                      <a:pt x="15250" y="170498"/>
                      <a:pt x="14298" y="180023"/>
                      <a:pt x="12392" y="189548"/>
                    </a:cubicBezTo>
                    <a:cubicBezTo>
                      <a:pt x="-2847" y="126682"/>
                      <a:pt x="-5705" y="62865"/>
                      <a:pt x="13345" y="0"/>
                    </a:cubicBezTo>
                    <a:close/>
                  </a:path>
                </a:pathLst>
              </a:custGeom>
              <a:solidFill>
                <a:srgbClr val="BC9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xmlns="" id="{7916F4F6-3104-48A4-8E75-7CE28A73FF03}"/>
                  </a:ext>
                </a:extLst>
              </p:cNvPr>
              <p:cNvSpPr/>
              <p:nvPr/>
            </p:nvSpPr>
            <p:spPr>
              <a:xfrm>
                <a:off x="12075797" y="-1485506"/>
                <a:ext cx="38948" cy="65722"/>
              </a:xfrm>
              <a:custGeom>
                <a:avLst/>
                <a:gdLst>
                  <a:gd name="connsiteX0" fmla="*/ 26435 w 38948"/>
                  <a:gd name="connsiteY0" fmla="*/ 0 h 65722"/>
                  <a:gd name="connsiteX1" fmla="*/ 35960 w 38948"/>
                  <a:gd name="connsiteY1" fmla="*/ 20003 h 65722"/>
                  <a:gd name="connsiteX2" fmla="*/ 36912 w 38948"/>
                  <a:gd name="connsiteY2" fmla="*/ 48578 h 65722"/>
                  <a:gd name="connsiteX3" fmla="*/ 27387 w 38948"/>
                  <a:gd name="connsiteY3" fmla="*/ 65723 h 65722"/>
                  <a:gd name="connsiteX4" fmla="*/ 26435 w 38948"/>
                  <a:gd name="connsiteY4" fmla="*/ 0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48" h="65722">
                    <a:moveTo>
                      <a:pt x="26435" y="0"/>
                    </a:moveTo>
                    <a:cubicBezTo>
                      <a:pt x="29292" y="6667"/>
                      <a:pt x="33102" y="13335"/>
                      <a:pt x="35960" y="20003"/>
                    </a:cubicBezTo>
                    <a:cubicBezTo>
                      <a:pt x="39769" y="29528"/>
                      <a:pt x="39769" y="39053"/>
                      <a:pt x="36912" y="48578"/>
                    </a:cubicBezTo>
                    <a:cubicBezTo>
                      <a:pt x="34055" y="54292"/>
                      <a:pt x="30244" y="60008"/>
                      <a:pt x="27387" y="65723"/>
                    </a:cubicBezTo>
                    <a:cubicBezTo>
                      <a:pt x="-21190" y="44767"/>
                      <a:pt x="5480" y="21908"/>
                      <a:pt x="26435" y="0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xmlns="" id="{8D94BD58-5AF6-4821-A70C-2446EA4B4626}"/>
                  </a:ext>
                </a:extLst>
              </p:cNvPr>
              <p:cNvSpPr/>
              <p:nvPr/>
            </p:nvSpPr>
            <p:spPr>
              <a:xfrm>
                <a:off x="12769934" y="-1335761"/>
                <a:ext cx="47625" cy="51232"/>
              </a:xfrm>
              <a:custGeom>
                <a:avLst/>
                <a:gdLst>
                  <a:gd name="connsiteX0" fmla="*/ 38100 w 47625"/>
                  <a:gd name="connsiteY0" fmla="*/ 51233 h 51232"/>
                  <a:gd name="connsiteX1" fmla="*/ 0 w 47625"/>
                  <a:gd name="connsiteY1" fmla="*/ 4560 h 51232"/>
                  <a:gd name="connsiteX2" fmla="*/ 17145 w 47625"/>
                  <a:gd name="connsiteY2" fmla="*/ 2655 h 51232"/>
                  <a:gd name="connsiteX3" fmla="*/ 47625 w 47625"/>
                  <a:gd name="connsiteY3" fmla="*/ 12180 h 51232"/>
                  <a:gd name="connsiteX4" fmla="*/ 38100 w 47625"/>
                  <a:gd name="connsiteY4" fmla="*/ 51233 h 51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51232">
                    <a:moveTo>
                      <a:pt x="38100" y="51233"/>
                    </a:moveTo>
                    <a:cubicBezTo>
                      <a:pt x="29528" y="32183"/>
                      <a:pt x="22860" y="12180"/>
                      <a:pt x="0" y="4560"/>
                    </a:cubicBezTo>
                    <a:cubicBezTo>
                      <a:pt x="4763" y="-1155"/>
                      <a:pt x="10478" y="-1155"/>
                      <a:pt x="17145" y="2655"/>
                    </a:cubicBezTo>
                    <a:cubicBezTo>
                      <a:pt x="25718" y="9323"/>
                      <a:pt x="42863" y="-9727"/>
                      <a:pt x="47625" y="12180"/>
                    </a:cubicBezTo>
                    <a:cubicBezTo>
                      <a:pt x="34290" y="22658"/>
                      <a:pt x="44768" y="38850"/>
                      <a:pt x="38100" y="51233"/>
                    </a:cubicBezTo>
                    <a:close/>
                  </a:path>
                </a:pathLst>
              </a:custGeom>
              <a:solidFill>
                <a:srgbClr val="1D17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xmlns="" id="{728F3755-C247-49D6-8887-17161390AEDA}"/>
                  </a:ext>
                </a:extLst>
              </p:cNvPr>
              <p:cNvSpPr/>
              <p:nvPr/>
            </p:nvSpPr>
            <p:spPr>
              <a:xfrm>
                <a:off x="13512884" y="-2902826"/>
                <a:ext cx="19050" cy="65722"/>
              </a:xfrm>
              <a:custGeom>
                <a:avLst/>
                <a:gdLst>
                  <a:gd name="connsiteX0" fmla="*/ 19050 w 19050"/>
                  <a:gd name="connsiteY0" fmla="*/ 65722 h 65722"/>
                  <a:gd name="connsiteX1" fmla="*/ 0 w 19050"/>
                  <a:gd name="connsiteY1" fmla="*/ 0 h 65722"/>
                  <a:gd name="connsiteX2" fmla="*/ 19050 w 19050"/>
                  <a:gd name="connsiteY2" fmla="*/ 65722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65722">
                    <a:moveTo>
                      <a:pt x="19050" y="65722"/>
                    </a:moveTo>
                    <a:cubicBezTo>
                      <a:pt x="3810" y="46672"/>
                      <a:pt x="0" y="23813"/>
                      <a:pt x="0" y="0"/>
                    </a:cubicBezTo>
                    <a:cubicBezTo>
                      <a:pt x="15240" y="20002"/>
                      <a:pt x="19050" y="41910"/>
                      <a:pt x="19050" y="65722"/>
                    </a:cubicBezTo>
                    <a:close/>
                  </a:path>
                </a:pathLst>
              </a:custGeom>
              <a:solidFill>
                <a:srgbClr val="4F3A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xmlns="" id="{8AD8BAAB-17A7-4529-9689-FF7D89D277EA}"/>
                  </a:ext>
                </a:extLst>
              </p:cNvPr>
              <p:cNvSpPr/>
              <p:nvPr/>
            </p:nvSpPr>
            <p:spPr>
              <a:xfrm>
                <a:off x="12109852" y="-1415973"/>
                <a:ext cx="39052" cy="21907"/>
              </a:xfrm>
              <a:custGeom>
                <a:avLst/>
                <a:gdLst>
                  <a:gd name="connsiteX0" fmla="*/ 0 w 39052"/>
                  <a:gd name="connsiteY0" fmla="*/ 0 h 21907"/>
                  <a:gd name="connsiteX1" fmla="*/ 39052 w 39052"/>
                  <a:gd name="connsiteY1" fmla="*/ 21908 h 21907"/>
                  <a:gd name="connsiteX2" fmla="*/ 0 w 39052"/>
                  <a:gd name="connsiteY2" fmla="*/ 0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21907">
                    <a:moveTo>
                      <a:pt x="0" y="0"/>
                    </a:moveTo>
                    <a:cubicBezTo>
                      <a:pt x="17145" y="0"/>
                      <a:pt x="32385" y="2858"/>
                      <a:pt x="39052" y="21908"/>
                    </a:cubicBezTo>
                    <a:cubicBezTo>
                      <a:pt x="24765" y="16192"/>
                      <a:pt x="10477" y="12383"/>
                      <a:pt x="0" y="0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xmlns="" id="{C0D6EEBB-4FFF-4E54-83F2-0ACAACFFA1ED}"/>
                  </a:ext>
                </a:extLst>
              </p:cNvPr>
              <p:cNvSpPr/>
              <p:nvPr/>
            </p:nvSpPr>
            <p:spPr>
              <a:xfrm>
                <a:off x="12571815" y="-1369772"/>
                <a:ext cx="36276" cy="205258"/>
              </a:xfrm>
              <a:custGeom>
                <a:avLst/>
                <a:gdLst>
                  <a:gd name="connsiteX0" fmla="*/ 0 w 36276"/>
                  <a:gd name="connsiteY0" fmla="*/ 193828 h 205258"/>
                  <a:gd name="connsiteX1" fmla="*/ 5715 w 36276"/>
                  <a:gd name="connsiteY1" fmla="*/ 49048 h 205258"/>
                  <a:gd name="connsiteX2" fmla="*/ 5715 w 36276"/>
                  <a:gd name="connsiteY2" fmla="*/ 16663 h 205258"/>
                  <a:gd name="connsiteX3" fmla="*/ 26670 w 36276"/>
                  <a:gd name="connsiteY3" fmla="*/ 9996 h 205258"/>
                  <a:gd name="connsiteX4" fmla="*/ 36195 w 36276"/>
                  <a:gd name="connsiteY4" fmla="*/ 38571 h 205258"/>
                  <a:gd name="connsiteX5" fmla="*/ 26670 w 36276"/>
                  <a:gd name="connsiteY5" fmla="*/ 157633 h 205258"/>
                  <a:gd name="connsiteX6" fmla="*/ 8573 w 36276"/>
                  <a:gd name="connsiteY6" fmla="*/ 205258 h 205258"/>
                  <a:gd name="connsiteX7" fmla="*/ 0 w 36276"/>
                  <a:gd name="connsiteY7" fmla="*/ 193828 h 20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276" h="205258">
                    <a:moveTo>
                      <a:pt x="0" y="193828"/>
                    </a:moveTo>
                    <a:cubicBezTo>
                      <a:pt x="21907" y="146203"/>
                      <a:pt x="4763" y="97626"/>
                      <a:pt x="5715" y="49048"/>
                    </a:cubicBezTo>
                    <a:cubicBezTo>
                      <a:pt x="5715" y="38571"/>
                      <a:pt x="6668" y="27141"/>
                      <a:pt x="5715" y="16663"/>
                    </a:cubicBezTo>
                    <a:cubicBezTo>
                      <a:pt x="4763" y="-10959"/>
                      <a:pt x="16193" y="2376"/>
                      <a:pt x="26670" y="9996"/>
                    </a:cubicBezTo>
                    <a:cubicBezTo>
                      <a:pt x="29527" y="19521"/>
                      <a:pt x="37148" y="28093"/>
                      <a:pt x="36195" y="38571"/>
                    </a:cubicBezTo>
                    <a:cubicBezTo>
                      <a:pt x="20002" y="77623"/>
                      <a:pt x="27623" y="117628"/>
                      <a:pt x="26670" y="157633"/>
                    </a:cubicBezTo>
                    <a:cubicBezTo>
                      <a:pt x="25718" y="175731"/>
                      <a:pt x="31432" y="195733"/>
                      <a:pt x="8573" y="205258"/>
                    </a:cubicBezTo>
                    <a:cubicBezTo>
                      <a:pt x="5715" y="201448"/>
                      <a:pt x="2857" y="197638"/>
                      <a:pt x="0" y="193828"/>
                    </a:cubicBezTo>
                    <a:close/>
                  </a:path>
                </a:pathLst>
              </a:custGeom>
              <a:solidFill>
                <a:srgbClr val="3222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xmlns="" id="{CAD2CB58-06F9-4382-A521-1B2C9DF19C2B}"/>
                  </a:ext>
                </a:extLst>
              </p:cNvPr>
              <p:cNvSpPr/>
              <p:nvPr/>
            </p:nvSpPr>
            <p:spPr>
              <a:xfrm>
                <a:off x="11883445" y="-2613821"/>
                <a:ext cx="1193128" cy="686630"/>
              </a:xfrm>
              <a:custGeom>
                <a:avLst/>
                <a:gdLst>
                  <a:gd name="connsiteX0" fmla="*/ 1163668 w 1193128"/>
                  <a:gd name="connsiteY0" fmla="*/ 350123 h 686630"/>
                  <a:gd name="connsiteX1" fmla="*/ 933162 w 1193128"/>
                  <a:gd name="connsiteY1" fmla="*/ 613013 h 686630"/>
                  <a:gd name="connsiteX2" fmla="*/ 799812 w 1193128"/>
                  <a:gd name="connsiteY2" fmla="*/ 660638 h 686630"/>
                  <a:gd name="connsiteX3" fmla="*/ 789335 w 1193128"/>
                  <a:gd name="connsiteY3" fmla="*/ 671115 h 686630"/>
                  <a:gd name="connsiteX4" fmla="*/ 724565 w 1193128"/>
                  <a:gd name="connsiteY4" fmla="*/ 681593 h 686630"/>
                  <a:gd name="connsiteX5" fmla="*/ 701705 w 1193128"/>
                  <a:gd name="connsiteY5" fmla="*/ 685403 h 686630"/>
                  <a:gd name="connsiteX6" fmla="*/ 661700 w 1193128"/>
                  <a:gd name="connsiteY6" fmla="*/ 686356 h 686630"/>
                  <a:gd name="connsiteX7" fmla="*/ 554067 w 1193128"/>
                  <a:gd name="connsiteY7" fmla="*/ 686356 h 686630"/>
                  <a:gd name="connsiteX8" fmla="*/ 451197 w 1193128"/>
                  <a:gd name="connsiteY8" fmla="*/ 660638 h 686630"/>
                  <a:gd name="connsiteX9" fmla="*/ 233075 w 1193128"/>
                  <a:gd name="connsiteY9" fmla="*/ 587295 h 686630"/>
                  <a:gd name="connsiteX10" fmla="*/ 27334 w 1193128"/>
                  <a:gd name="connsiteY10" fmla="*/ 322500 h 686630"/>
                  <a:gd name="connsiteX11" fmla="*/ 7332 w 1193128"/>
                  <a:gd name="connsiteY11" fmla="*/ 253920 h 686630"/>
                  <a:gd name="connsiteX12" fmla="*/ 10190 w 1193128"/>
                  <a:gd name="connsiteY12" fmla="*/ 189150 h 686630"/>
                  <a:gd name="connsiteX13" fmla="*/ 7332 w 1193128"/>
                  <a:gd name="connsiteY13" fmla="*/ 173910 h 686630"/>
                  <a:gd name="connsiteX14" fmla="*/ 43527 w 1193128"/>
                  <a:gd name="connsiteY14" fmla="*/ 111998 h 686630"/>
                  <a:gd name="connsiteX15" fmla="*/ 346422 w 1193128"/>
                  <a:gd name="connsiteY15" fmla="*/ 11033 h 686630"/>
                  <a:gd name="connsiteX16" fmla="*/ 960785 w 1193128"/>
                  <a:gd name="connsiteY16" fmla="*/ 42465 h 686630"/>
                  <a:gd name="connsiteX17" fmla="*/ 1122710 w 1193128"/>
                  <a:gd name="connsiteY17" fmla="*/ 96758 h 686630"/>
                  <a:gd name="connsiteX18" fmla="*/ 1175097 w 1193128"/>
                  <a:gd name="connsiteY18" fmla="*/ 193913 h 686630"/>
                  <a:gd name="connsiteX19" fmla="*/ 1171287 w 1193128"/>
                  <a:gd name="connsiteY19" fmla="*/ 226298 h 686630"/>
                  <a:gd name="connsiteX20" fmla="*/ 1170335 w 1193128"/>
                  <a:gd name="connsiteY20" fmla="*/ 233918 h 686630"/>
                  <a:gd name="connsiteX21" fmla="*/ 1169382 w 1193128"/>
                  <a:gd name="connsiteY21" fmla="*/ 263445 h 686630"/>
                  <a:gd name="connsiteX22" fmla="*/ 1191290 w 1193128"/>
                  <a:gd name="connsiteY22" fmla="*/ 289163 h 686630"/>
                  <a:gd name="connsiteX23" fmla="*/ 1163668 w 1193128"/>
                  <a:gd name="connsiteY23" fmla="*/ 350123 h 68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93128" h="686630">
                    <a:moveTo>
                      <a:pt x="1163668" y="350123"/>
                    </a:moveTo>
                    <a:cubicBezTo>
                      <a:pt x="1139855" y="484426"/>
                      <a:pt x="1047462" y="558720"/>
                      <a:pt x="933162" y="613013"/>
                    </a:cubicBezTo>
                    <a:cubicBezTo>
                      <a:pt x="890300" y="633015"/>
                      <a:pt x="844580" y="645398"/>
                      <a:pt x="799812" y="660638"/>
                    </a:cubicBezTo>
                    <a:cubicBezTo>
                      <a:pt x="796955" y="665401"/>
                      <a:pt x="794097" y="668258"/>
                      <a:pt x="789335" y="671115"/>
                    </a:cubicBezTo>
                    <a:cubicBezTo>
                      <a:pt x="768380" y="678735"/>
                      <a:pt x="745520" y="673020"/>
                      <a:pt x="724565" y="681593"/>
                    </a:cubicBezTo>
                    <a:cubicBezTo>
                      <a:pt x="716945" y="683498"/>
                      <a:pt x="709325" y="684451"/>
                      <a:pt x="701705" y="685403"/>
                    </a:cubicBezTo>
                    <a:cubicBezTo>
                      <a:pt x="688370" y="686356"/>
                      <a:pt x="675035" y="686356"/>
                      <a:pt x="661700" y="686356"/>
                    </a:cubicBezTo>
                    <a:cubicBezTo>
                      <a:pt x="625505" y="685403"/>
                      <a:pt x="590262" y="687308"/>
                      <a:pt x="554067" y="686356"/>
                    </a:cubicBezTo>
                    <a:cubicBezTo>
                      <a:pt x="517872" y="683498"/>
                      <a:pt x="480725" y="686356"/>
                      <a:pt x="451197" y="660638"/>
                    </a:cubicBezTo>
                    <a:cubicBezTo>
                      <a:pt x="375950" y="642540"/>
                      <a:pt x="301655" y="623490"/>
                      <a:pt x="233075" y="587295"/>
                    </a:cubicBezTo>
                    <a:cubicBezTo>
                      <a:pt x="124490" y="530145"/>
                      <a:pt x="47337" y="448231"/>
                      <a:pt x="27334" y="322500"/>
                    </a:cubicBezTo>
                    <a:cubicBezTo>
                      <a:pt x="3522" y="304403"/>
                      <a:pt x="-8860" y="283448"/>
                      <a:pt x="7332" y="253920"/>
                    </a:cubicBezTo>
                    <a:cubicBezTo>
                      <a:pt x="18762" y="232965"/>
                      <a:pt x="16857" y="211058"/>
                      <a:pt x="10190" y="189150"/>
                    </a:cubicBezTo>
                    <a:cubicBezTo>
                      <a:pt x="8284" y="184388"/>
                      <a:pt x="8284" y="178673"/>
                      <a:pt x="7332" y="173910"/>
                    </a:cubicBezTo>
                    <a:cubicBezTo>
                      <a:pt x="4475" y="144383"/>
                      <a:pt x="22572" y="128190"/>
                      <a:pt x="43527" y="111998"/>
                    </a:cubicBezTo>
                    <a:cubicBezTo>
                      <a:pt x="134015" y="45323"/>
                      <a:pt x="238790" y="24368"/>
                      <a:pt x="346422" y="11033"/>
                    </a:cubicBezTo>
                    <a:cubicBezTo>
                      <a:pt x="553115" y="-14685"/>
                      <a:pt x="757902" y="8175"/>
                      <a:pt x="960785" y="42465"/>
                    </a:cubicBezTo>
                    <a:cubicBezTo>
                      <a:pt x="1016982" y="51990"/>
                      <a:pt x="1071275" y="71993"/>
                      <a:pt x="1122710" y="96758"/>
                    </a:cubicBezTo>
                    <a:cubicBezTo>
                      <a:pt x="1178907" y="123428"/>
                      <a:pt x="1181765" y="131048"/>
                      <a:pt x="1175097" y="193913"/>
                    </a:cubicBezTo>
                    <a:cubicBezTo>
                      <a:pt x="1174145" y="204390"/>
                      <a:pt x="1177002" y="215820"/>
                      <a:pt x="1171287" y="226298"/>
                    </a:cubicBezTo>
                    <a:cubicBezTo>
                      <a:pt x="1172240" y="229156"/>
                      <a:pt x="1172240" y="231060"/>
                      <a:pt x="1170335" y="233918"/>
                    </a:cubicBezTo>
                    <a:cubicBezTo>
                      <a:pt x="1161762" y="243443"/>
                      <a:pt x="1162715" y="254873"/>
                      <a:pt x="1169382" y="263445"/>
                    </a:cubicBezTo>
                    <a:cubicBezTo>
                      <a:pt x="1176050" y="272970"/>
                      <a:pt x="1199862" y="280590"/>
                      <a:pt x="1191290" y="289163"/>
                    </a:cubicBezTo>
                    <a:cubicBezTo>
                      <a:pt x="1176050" y="307260"/>
                      <a:pt x="1193195" y="340598"/>
                      <a:pt x="1163668" y="350123"/>
                    </a:cubicBezTo>
                    <a:close/>
                  </a:path>
                </a:pathLst>
              </a:custGeom>
              <a:solidFill>
                <a:srgbClr val="FEE2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xmlns="" id="{E1298E07-E048-4FC0-8C6C-44D6CAC662C6}"/>
                  </a:ext>
                </a:extLst>
              </p:cNvPr>
              <p:cNvSpPr/>
              <p:nvPr/>
            </p:nvSpPr>
            <p:spPr>
              <a:xfrm>
                <a:off x="12154447" y="-3028556"/>
                <a:ext cx="585296" cy="383697"/>
              </a:xfrm>
              <a:custGeom>
                <a:avLst/>
                <a:gdLst>
                  <a:gd name="connsiteX0" fmla="*/ 567862 w 585296"/>
                  <a:gd name="connsiteY0" fmla="*/ 343853 h 383697"/>
                  <a:gd name="connsiteX1" fmla="*/ 521190 w 585296"/>
                  <a:gd name="connsiteY1" fmla="*/ 376237 h 383697"/>
                  <a:gd name="connsiteX2" fmla="*/ 81135 w 585296"/>
                  <a:gd name="connsiteY2" fmla="*/ 378143 h 383697"/>
                  <a:gd name="connsiteX3" fmla="*/ 6840 w 585296"/>
                  <a:gd name="connsiteY3" fmla="*/ 316230 h 383697"/>
                  <a:gd name="connsiteX4" fmla="*/ 4935 w 585296"/>
                  <a:gd name="connsiteY4" fmla="*/ 259080 h 383697"/>
                  <a:gd name="connsiteX5" fmla="*/ 71610 w 585296"/>
                  <a:gd name="connsiteY5" fmla="*/ 0 h 383697"/>
                  <a:gd name="connsiteX6" fmla="*/ 85897 w 585296"/>
                  <a:gd name="connsiteY6" fmla="*/ 71438 h 383697"/>
                  <a:gd name="connsiteX7" fmla="*/ 294494 w 585296"/>
                  <a:gd name="connsiteY7" fmla="*/ 273368 h 383697"/>
                  <a:gd name="connsiteX8" fmla="*/ 378315 w 585296"/>
                  <a:gd name="connsiteY8" fmla="*/ 260985 h 383697"/>
                  <a:gd name="connsiteX9" fmla="*/ 514522 w 585296"/>
                  <a:gd name="connsiteY9" fmla="*/ 113347 h 383697"/>
                  <a:gd name="connsiteX10" fmla="*/ 543097 w 585296"/>
                  <a:gd name="connsiteY10" fmla="*/ 37147 h 383697"/>
                  <a:gd name="connsiteX11" fmla="*/ 574530 w 585296"/>
                  <a:gd name="connsiteY11" fmla="*/ 137160 h 383697"/>
                  <a:gd name="connsiteX12" fmla="*/ 577387 w 585296"/>
                  <a:gd name="connsiteY12" fmla="*/ 296228 h 383697"/>
                  <a:gd name="connsiteX13" fmla="*/ 577387 w 585296"/>
                  <a:gd name="connsiteY13" fmla="*/ 296228 h 383697"/>
                  <a:gd name="connsiteX14" fmla="*/ 567862 w 585296"/>
                  <a:gd name="connsiteY14" fmla="*/ 343853 h 38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85296" h="383697">
                    <a:moveTo>
                      <a:pt x="567862" y="343853"/>
                    </a:moveTo>
                    <a:cubicBezTo>
                      <a:pt x="566910" y="375285"/>
                      <a:pt x="552622" y="380047"/>
                      <a:pt x="521190" y="376237"/>
                    </a:cubicBezTo>
                    <a:cubicBezTo>
                      <a:pt x="374505" y="358140"/>
                      <a:pt x="227819" y="354330"/>
                      <a:pt x="81135" y="378143"/>
                    </a:cubicBezTo>
                    <a:cubicBezTo>
                      <a:pt x="7792" y="389572"/>
                      <a:pt x="6840" y="389572"/>
                      <a:pt x="6840" y="316230"/>
                    </a:cubicBezTo>
                    <a:cubicBezTo>
                      <a:pt x="6840" y="297180"/>
                      <a:pt x="4935" y="278130"/>
                      <a:pt x="4935" y="259080"/>
                    </a:cubicBezTo>
                    <a:cubicBezTo>
                      <a:pt x="-14115" y="189547"/>
                      <a:pt x="24937" y="36195"/>
                      <a:pt x="71610" y="0"/>
                    </a:cubicBezTo>
                    <a:cubicBezTo>
                      <a:pt x="93517" y="20002"/>
                      <a:pt x="85897" y="46672"/>
                      <a:pt x="85897" y="71438"/>
                    </a:cubicBezTo>
                    <a:cubicBezTo>
                      <a:pt x="87802" y="230505"/>
                      <a:pt x="133522" y="276225"/>
                      <a:pt x="294494" y="273368"/>
                    </a:cubicBezTo>
                    <a:cubicBezTo>
                      <a:pt x="323069" y="273368"/>
                      <a:pt x="351644" y="269558"/>
                      <a:pt x="378315" y="260985"/>
                    </a:cubicBezTo>
                    <a:cubicBezTo>
                      <a:pt x="451657" y="238125"/>
                      <a:pt x="502140" y="194310"/>
                      <a:pt x="514522" y="113347"/>
                    </a:cubicBezTo>
                    <a:cubicBezTo>
                      <a:pt x="518332" y="86677"/>
                      <a:pt x="514522" y="55245"/>
                      <a:pt x="543097" y="37147"/>
                    </a:cubicBezTo>
                    <a:cubicBezTo>
                      <a:pt x="577387" y="62865"/>
                      <a:pt x="567862" y="102870"/>
                      <a:pt x="574530" y="137160"/>
                    </a:cubicBezTo>
                    <a:cubicBezTo>
                      <a:pt x="584055" y="189547"/>
                      <a:pt x="591674" y="242888"/>
                      <a:pt x="577387" y="296228"/>
                    </a:cubicBezTo>
                    <a:lnTo>
                      <a:pt x="577387" y="296228"/>
                    </a:lnTo>
                    <a:cubicBezTo>
                      <a:pt x="565957" y="310515"/>
                      <a:pt x="578340" y="329565"/>
                      <a:pt x="567862" y="343853"/>
                    </a:cubicBezTo>
                    <a:close/>
                  </a:path>
                </a:pathLst>
              </a:custGeom>
              <a:solidFill>
                <a:srgbClr val="B46D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xmlns="" id="{3CA61231-53D1-4F66-BFB4-F8BD7FA7EF7E}"/>
                  </a:ext>
                </a:extLst>
              </p:cNvPr>
              <p:cNvSpPr/>
              <p:nvPr/>
            </p:nvSpPr>
            <p:spPr>
              <a:xfrm>
                <a:off x="12723262" y="-2979363"/>
                <a:ext cx="335673" cy="412209"/>
              </a:xfrm>
              <a:custGeom>
                <a:avLst/>
                <a:gdLst>
                  <a:gd name="connsiteX0" fmla="*/ 303847 w 335673"/>
                  <a:gd name="connsiteY0" fmla="*/ 409912 h 412209"/>
                  <a:gd name="connsiteX1" fmla="*/ 104775 w 335673"/>
                  <a:gd name="connsiteY1" fmla="*/ 351809 h 412209"/>
                  <a:gd name="connsiteX2" fmla="*/ 56197 w 335673"/>
                  <a:gd name="connsiteY2" fmla="*/ 308947 h 412209"/>
                  <a:gd name="connsiteX3" fmla="*/ 27622 w 335673"/>
                  <a:gd name="connsiteY3" fmla="*/ 209887 h 412209"/>
                  <a:gd name="connsiteX4" fmla="*/ 0 w 335673"/>
                  <a:gd name="connsiteY4" fmla="*/ 10814 h 412209"/>
                  <a:gd name="connsiteX5" fmla="*/ 43815 w 335673"/>
                  <a:gd name="connsiteY5" fmla="*/ 26054 h 412209"/>
                  <a:gd name="connsiteX6" fmla="*/ 115252 w 335673"/>
                  <a:gd name="connsiteY6" fmla="*/ 112732 h 412209"/>
                  <a:gd name="connsiteX7" fmla="*/ 170497 w 335673"/>
                  <a:gd name="connsiteY7" fmla="*/ 147974 h 412209"/>
                  <a:gd name="connsiteX8" fmla="*/ 261938 w 335673"/>
                  <a:gd name="connsiteY8" fmla="*/ 126067 h 412209"/>
                  <a:gd name="connsiteX9" fmla="*/ 284797 w 335673"/>
                  <a:gd name="connsiteY9" fmla="*/ 114637 h 412209"/>
                  <a:gd name="connsiteX10" fmla="*/ 333375 w 335673"/>
                  <a:gd name="connsiteY10" fmla="*/ 387052 h 412209"/>
                  <a:gd name="connsiteX11" fmla="*/ 303847 w 335673"/>
                  <a:gd name="connsiteY11" fmla="*/ 409912 h 412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5673" h="412209">
                    <a:moveTo>
                      <a:pt x="303847" y="409912"/>
                    </a:moveTo>
                    <a:cubicBezTo>
                      <a:pt x="240030" y="381337"/>
                      <a:pt x="172402" y="367049"/>
                      <a:pt x="104775" y="351809"/>
                    </a:cubicBezTo>
                    <a:cubicBezTo>
                      <a:pt x="79057" y="346094"/>
                      <a:pt x="62865" y="336569"/>
                      <a:pt x="56197" y="308947"/>
                    </a:cubicBezTo>
                    <a:cubicBezTo>
                      <a:pt x="48577" y="275609"/>
                      <a:pt x="37147" y="242272"/>
                      <a:pt x="27622" y="209887"/>
                    </a:cubicBezTo>
                    <a:cubicBezTo>
                      <a:pt x="5715" y="145117"/>
                      <a:pt x="4763" y="77489"/>
                      <a:pt x="0" y="10814"/>
                    </a:cubicBezTo>
                    <a:cubicBezTo>
                      <a:pt x="25717" y="-15856"/>
                      <a:pt x="35242" y="13672"/>
                      <a:pt x="43815" y="26054"/>
                    </a:cubicBezTo>
                    <a:cubicBezTo>
                      <a:pt x="64770" y="57487"/>
                      <a:pt x="87630" y="87967"/>
                      <a:pt x="115252" y="112732"/>
                    </a:cubicBezTo>
                    <a:cubicBezTo>
                      <a:pt x="131445" y="127019"/>
                      <a:pt x="149542" y="140354"/>
                      <a:pt x="170497" y="147974"/>
                    </a:cubicBezTo>
                    <a:cubicBezTo>
                      <a:pt x="205740" y="160357"/>
                      <a:pt x="238125" y="162262"/>
                      <a:pt x="261938" y="126067"/>
                    </a:cubicBezTo>
                    <a:cubicBezTo>
                      <a:pt x="266700" y="118447"/>
                      <a:pt x="272415" y="109874"/>
                      <a:pt x="284797" y="114637"/>
                    </a:cubicBezTo>
                    <a:cubicBezTo>
                      <a:pt x="326707" y="201314"/>
                      <a:pt x="341947" y="291802"/>
                      <a:pt x="333375" y="387052"/>
                    </a:cubicBezTo>
                    <a:cubicBezTo>
                      <a:pt x="333375" y="401339"/>
                      <a:pt x="327660" y="418484"/>
                      <a:pt x="303847" y="409912"/>
                    </a:cubicBezTo>
                    <a:close/>
                  </a:path>
                </a:pathLst>
              </a:custGeom>
              <a:solidFill>
                <a:srgbClr val="B56C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xmlns="" id="{735140E5-5C8F-400E-A259-EC80BBA0A46D}"/>
                  </a:ext>
                </a:extLst>
              </p:cNvPr>
              <p:cNvSpPr/>
              <p:nvPr/>
            </p:nvSpPr>
            <p:spPr>
              <a:xfrm>
                <a:off x="11879774" y="-2724709"/>
                <a:ext cx="1194523" cy="338137"/>
              </a:xfrm>
              <a:custGeom>
                <a:avLst/>
                <a:gdLst>
                  <a:gd name="connsiteX0" fmla="*/ 1176864 w 1194523"/>
                  <a:gd name="connsiteY0" fmla="*/ 338138 h 338137"/>
                  <a:gd name="connsiteX1" fmla="*/ 1174959 w 1194523"/>
                  <a:gd name="connsiteY1" fmla="*/ 328613 h 338137"/>
                  <a:gd name="connsiteX2" fmla="*/ 1156861 w 1194523"/>
                  <a:gd name="connsiteY2" fmla="*/ 240030 h 338137"/>
                  <a:gd name="connsiteX3" fmla="*/ 1067326 w 1194523"/>
                  <a:gd name="connsiteY3" fmla="*/ 200025 h 338137"/>
                  <a:gd name="connsiteX4" fmla="*/ 461536 w 1194523"/>
                  <a:gd name="connsiteY4" fmla="*/ 126683 h 338137"/>
                  <a:gd name="connsiteX5" fmla="*/ 113873 w 1194523"/>
                  <a:gd name="connsiteY5" fmla="*/ 200977 h 338137"/>
                  <a:gd name="connsiteX6" fmla="*/ 22434 w 1194523"/>
                  <a:gd name="connsiteY6" fmla="*/ 297180 h 338137"/>
                  <a:gd name="connsiteX7" fmla="*/ 2431 w 1194523"/>
                  <a:gd name="connsiteY7" fmla="*/ 242888 h 338137"/>
                  <a:gd name="connsiteX8" fmla="*/ 3384 w 1194523"/>
                  <a:gd name="connsiteY8" fmla="*/ 202883 h 338137"/>
                  <a:gd name="connsiteX9" fmla="*/ 116731 w 1194523"/>
                  <a:gd name="connsiteY9" fmla="*/ 153352 h 338137"/>
                  <a:gd name="connsiteX10" fmla="*/ 214839 w 1194523"/>
                  <a:gd name="connsiteY10" fmla="*/ 62865 h 338137"/>
                  <a:gd name="connsiteX11" fmla="*/ 251034 w 1194523"/>
                  <a:gd name="connsiteY11" fmla="*/ 0 h 338137"/>
                  <a:gd name="connsiteX12" fmla="*/ 253891 w 1194523"/>
                  <a:gd name="connsiteY12" fmla="*/ 62865 h 338137"/>
                  <a:gd name="connsiteX13" fmla="*/ 309136 w 1194523"/>
                  <a:gd name="connsiteY13" fmla="*/ 105727 h 338137"/>
                  <a:gd name="connsiteX14" fmla="*/ 819676 w 1194523"/>
                  <a:gd name="connsiteY14" fmla="*/ 102870 h 338137"/>
                  <a:gd name="connsiteX15" fmla="*/ 867301 w 1194523"/>
                  <a:gd name="connsiteY15" fmla="*/ 63818 h 338137"/>
                  <a:gd name="connsiteX16" fmla="*/ 951121 w 1194523"/>
                  <a:gd name="connsiteY16" fmla="*/ 123825 h 338137"/>
                  <a:gd name="connsiteX17" fmla="*/ 1147336 w 1194523"/>
                  <a:gd name="connsiteY17" fmla="*/ 180023 h 338137"/>
                  <a:gd name="connsiteX18" fmla="*/ 1193056 w 1194523"/>
                  <a:gd name="connsiteY18" fmla="*/ 248602 h 338137"/>
                  <a:gd name="connsiteX19" fmla="*/ 1176864 w 1194523"/>
                  <a:gd name="connsiteY19" fmla="*/ 338138 h 3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4523" h="338137">
                    <a:moveTo>
                      <a:pt x="1176864" y="338138"/>
                    </a:moveTo>
                    <a:cubicBezTo>
                      <a:pt x="1175911" y="335280"/>
                      <a:pt x="1175911" y="331470"/>
                      <a:pt x="1174959" y="328613"/>
                    </a:cubicBezTo>
                    <a:cubicBezTo>
                      <a:pt x="1165434" y="300038"/>
                      <a:pt x="1201628" y="262890"/>
                      <a:pt x="1156861" y="240030"/>
                    </a:cubicBezTo>
                    <a:cubicBezTo>
                      <a:pt x="1127334" y="225743"/>
                      <a:pt x="1099711" y="211455"/>
                      <a:pt x="1067326" y="200025"/>
                    </a:cubicBezTo>
                    <a:cubicBezTo>
                      <a:pt x="870159" y="132398"/>
                      <a:pt x="666323" y="123825"/>
                      <a:pt x="461536" y="126683"/>
                    </a:cubicBezTo>
                    <a:cubicBezTo>
                      <a:pt x="342473" y="128588"/>
                      <a:pt x="220553" y="141923"/>
                      <a:pt x="113873" y="200977"/>
                    </a:cubicBezTo>
                    <a:cubicBezTo>
                      <a:pt x="76726" y="221933"/>
                      <a:pt x="15766" y="230505"/>
                      <a:pt x="22434" y="297180"/>
                    </a:cubicBezTo>
                    <a:cubicBezTo>
                      <a:pt x="-8999" y="288608"/>
                      <a:pt x="1478" y="263843"/>
                      <a:pt x="2431" y="242888"/>
                    </a:cubicBezTo>
                    <a:cubicBezTo>
                      <a:pt x="3384" y="229552"/>
                      <a:pt x="13861" y="216218"/>
                      <a:pt x="3384" y="202883"/>
                    </a:cubicBezTo>
                    <a:cubicBezTo>
                      <a:pt x="34816" y="171450"/>
                      <a:pt x="77678" y="161925"/>
                      <a:pt x="116731" y="153352"/>
                    </a:cubicBezTo>
                    <a:cubicBezTo>
                      <a:pt x="170071" y="141923"/>
                      <a:pt x="198646" y="111443"/>
                      <a:pt x="214839" y="62865"/>
                    </a:cubicBezTo>
                    <a:cubicBezTo>
                      <a:pt x="222459" y="40958"/>
                      <a:pt x="232936" y="20002"/>
                      <a:pt x="251034" y="0"/>
                    </a:cubicBezTo>
                    <a:cubicBezTo>
                      <a:pt x="251986" y="20955"/>
                      <a:pt x="252939" y="41910"/>
                      <a:pt x="253891" y="62865"/>
                    </a:cubicBezTo>
                    <a:cubicBezTo>
                      <a:pt x="255796" y="98108"/>
                      <a:pt x="271036" y="112395"/>
                      <a:pt x="309136" y="105727"/>
                    </a:cubicBezTo>
                    <a:cubicBezTo>
                      <a:pt x="478681" y="78105"/>
                      <a:pt x="649178" y="79058"/>
                      <a:pt x="819676" y="102870"/>
                    </a:cubicBezTo>
                    <a:cubicBezTo>
                      <a:pt x="849203" y="106680"/>
                      <a:pt x="862539" y="95250"/>
                      <a:pt x="867301" y="63818"/>
                    </a:cubicBezTo>
                    <a:cubicBezTo>
                      <a:pt x="879684" y="111443"/>
                      <a:pt x="913973" y="117158"/>
                      <a:pt x="951121" y="123825"/>
                    </a:cubicBezTo>
                    <a:cubicBezTo>
                      <a:pt x="1017796" y="136208"/>
                      <a:pt x="1082566" y="158115"/>
                      <a:pt x="1147336" y="180023"/>
                    </a:cubicBezTo>
                    <a:cubicBezTo>
                      <a:pt x="1183531" y="192405"/>
                      <a:pt x="1199723" y="209550"/>
                      <a:pt x="1193056" y="248602"/>
                    </a:cubicBezTo>
                    <a:cubicBezTo>
                      <a:pt x="1189246" y="280035"/>
                      <a:pt x="1187341" y="309563"/>
                      <a:pt x="1176864" y="338138"/>
                    </a:cubicBezTo>
                    <a:close/>
                  </a:path>
                </a:pathLst>
              </a:custGeom>
              <a:solidFill>
                <a:srgbClr val="EEBC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xmlns="" id="{EB7BAF25-DEF4-4CFE-918B-48A87007DC20}"/>
                  </a:ext>
                </a:extLst>
              </p:cNvPr>
              <p:cNvSpPr/>
              <p:nvPr/>
            </p:nvSpPr>
            <p:spPr>
              <a:xfrm>
                <a:off x="13010917" y="-2906636"/>
                <a:ext cx="201816" cy="416242"/>
              </a:xfrm>
              <a:custGeom>
                <a:avLst/>
                <a:gdLst>
                  <a:gd name="connsiteX0" fmla="*/ 179070 w 201816"/>
                  <a:gd name="connsiteY0" fmla="*/ 79057 h 416242"/>
                  <a:gd name="connsiteX1" fmla="*/ 195263 w 201816"/>
                  <a:gd name="connsiteY1" fmla="*/ 127635 h 416242"/>
                  <a:gd name="connsiteX2" fmla="*/ 196215 w 201816"/>
                  <a:gd name="connsiteY2" fmla="*/ 329565 h 416242"/>
                  <a:gd name="connsiteX3" fmla="*/ 95250 w 201816"/>
                  <a:gd name="connsiteY3" fmla="*/ 416242 h 416242"/>
                  <a:gd name="connsiteX4" fmla="*/ 63818 w 201816"/>
                  <a:gd name="connsiteY4" fmla="*/ 355283 h 416242"/>
                  <a:gd name="connsiteX5" fmla="*/ 49530 w 201816"/>
                  <a:gd name="connsiteY5" fmla="*/ 259080 h 416242"/>
                  <a:gd name="connsiteX6" fmla="*/ 0 w 201816"/>
                  <a:gd name="connsiteY6" fmla="*/ 14287 h 416242"/>
                  <a:gd name="connsiteX7" fmla="*/ 46673 w 201816"/>
                  <a:gd name="connsiteY7" fmla="*/ 22860 h 416242"/>
                  <a:gd name="connsiteX8" fmla="*/ 128588 w 201816"/>
                  <a:gd name="connsiteY8" fmla="*/ 91440 h 416242"/>
                  <a:gd name="connsiteX9" fmla="*/ 179070 w 201816"/>
                  <a:gd name="connsiteY9" fmla="*/ 79057 h 41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816" h="416242">
                    <a:moveTo>
                      <a:pt x="179070" y="79057"/>
                    </a:moveTo>
                    <a:cubicBezTo>
                      <a:pt x="184785" y="95250"/>
                      <a:pt x="190500" y="111443"/>
                      <a:pt x="195263" y="127635"/>
                    </a:cubicBezTo>
                    <a:cubicBezTo>
                      <a:pt x="203835" y="195263"/>
                      <a:pt x="203835" y="261938"/>
                      <a:pt x="196215" y="329565"/>
                    </a:cubicBezTo>
                    <a:cubicBezTo>
                      <a:pt x="186690" y="404813"/>
                      <a:pt x="182880" y="408623"/>
                      <a:pt x="95250" y="416242"/>
                    </a:cubicBezTo>
                    <a:cubicBezTo>
                      <a:pt x="141923" y="364808"/>
                      <a:pt x="80010" y="372427"/>
                      <a:pt x="63818" y="355283"/>
                    </a:cubicBezTo>
                    <a:cubicBezTo>
                      <a:pt x="40005" y="325755"/>
                      <a:pt x="51435" y="291465"/>
                      <a:pt x="49530" y="259080"/>
                    </a:cubicBezTo>
                    <a:cubicBezTo>
                      <a:pt x="42863" y="175260"/>
                      <a:pt x="19050" y="95250"/>
                      <a:pt x="0" y="14287"/>
                    </a:cubicBezTo>
                    <a:cubicBezTo>
                      <a:pt x="20955" y="-17145"/>
                      <a:pt x="35243" y="11430"/>
                      <a:pt x="46673" y="22860"/>
                    </a:cubicBezTo>
                    <a:cubicBezTo>
                      <a:pt x="71438" y="48577"/>
                      <a:pt x="95250" y="75248"/>
                      <a:pt x="128588" y="91440"/>
                    </a:cubicBezTo>
                    <a:cubicBezTo>
                      <a:pt x="149543" y="100965"/>
                      <a:pt x="166688" y="100965"/>
                      <a:pt x="179070" y="79057"/>
                    </a:cubicBezTo>
                    <a:close/>
                  </a:path>
                </a:pathLst>
              </a:custGeom>
              <a:solidFill>
                <a:srgbClr val="B46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xmlns="" id="{440E56F1-092E-44A5-B752-3B447211D04F}"/>
                  </a:ext>
                </a:extLst>
              </p:cNvPr>
              <p:cNvSpPr/>
              <p:nvPr/>
            </p:nvSpPr>
            <p:spPr>
              <a:xfrm>
                <a:off x="11895778" y="-2960448"/>
                <a:ext cx="278844" cy="373595"/>
              </a:xfrm>
              <a:custGeom>
                <a:avLst/>
                <a:gdLst>
                  <a:gd name="connsiteX0" fmla="*/ 235029 w 278844"/>
                  <a:gd name="connsiteY0" fmla="*/ 170969 h 373595"/>
                  <a:gd name="connsiteX1" fmla="*/ 162639 w 278844"/>
                  <a:gd name="connsiteY1" fmla="*/ 312892 h 373595"/>
                  <a:gd name="connsiteX2" fmla="*/ 25479 w 278844"/>
                  <a:gd name="connsiteY2" fmla="*/ 371947 h 373595"/>
                  <a:gd name="connsiteX3" fmla="*/ 8335 w 278844"/>
                  <a:gd name="connsiteY3" fmla="*/ 344324 h 373595"/>
                  <a:gd name="connsiteX4" fmla="*/ 21669 w 278844"/>
                  <a:gd name="connsiteY4" fmla="*/ 79529 h 373595"/>
                  <a:gd name="connsiteX5" fmla="*/ 40719 w 278844"/>
                  <a:gd name="connsiteY5" fmla="*/ 82387 h 373595"/>
                  <a:gd name="connsiteX6" fmla="*/ 52149 w 278844"/>
                  <a:gd name="connsiteY6" fmla="*/ 113819 h 373595"/>
                  <a:gd name="connsiteX7" fmla="*/ 160735 w 278844"/>
                  <a:gd name="connsiteY7" fmla="*/ 135727 h 373595"/>
                  <a:gd name="connsiteX8" fmla="*/ 240744 w 278844"/>
                  <a:gd name="connsiteY8" fmla="*/ 24284 h 373595"/>
                  <a:gd name="connsiteX9" fmla="*/ 278844 w 278844"/>
                  <a:gd name="connsiteY9" fmla="*/ 4282 h 373595"/>
                  <a:gd name="connsiteX10" fmla="*/ 235029 w 278844"/>
                  <a:gd name="connsiteY10" fmla="*/ 170969 h 373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844" h="373595">
                    <a:moveTo>
                      <a:pt x="235029" y="170969"/>
                    </a:moveTo>
                    <a:cubicBezTo>
                      <a:pt x="198835" y="211927"/>
                      <a:pt x="188357" y="266219"/>
                      <a:pt x="162639" y="312892"/>
                    </a:cubicBezTo>
                    <a:cubicBezTo>
                      <a:pt x="143589" y="348134"/>
                      <a:pt x="69294" y="381472"/>
                      <a:pt x="25479" y="371947"/>
                    </a:cubicBezTo>
                    <a:cubicBezTo>
                      <a:pt x="15954" y="365279"/>
                      <a:pt x="9287" y="354802"/>
                      <a:pt x="8335" y="344324"/>
                    </a:cubicBezTo>
                    <a:cubicBezTo>
                      <a:pt x="1667" y="255742"/>
                      <a:pt x="-11668" y="166207"/>
                      <a:pt x="21669" y="79529"/>
                    </a:cubicBezTo>
                    <a:cubicBezTo>
                      <a:pt x="29289" y="73814"/>
                      <a:pt x="35957" y="73814"/>
                      <a:pt x="40719" y="82387"/>
                    </a:cubicBezTo>
                    <a:cubicBezTo>
                      <a:pt x="46435" y="91912"/>
                      <a:pt x="47387" y="103342"/>
                      <a:pt x="52149" y="113819"/>
                    </a:cubicBezTo>
                    <a:cubicBezTo>
                      <a:pt x="75962" y="172874"/>
                      <a:pt x="115967" y="181447"/>
                      <a:pt x="160735" y="135727"/>
                    </a:cubicBezTo>
                    <a:cubicBezTo>
                      <a:pt x="193119" y="102389"/>
                      <a:pt x="213122" y="61432"/>
                      <a:pt x="240744" y="24284"/>
                    </a:cubicBezTo>
                    <a:cubicBezTo>
                      <a:pt x="250269" y="11902"/>
                      <a:pt x="255985" y="-9053"/>
                      <a:pt x="278844" y="4282"/>
                    </a:cubicBezTo>
                    <a:cubicBezTo>
                      <a:pt x="277892" y="62384"/>
                      <a:pt x="260747" y="117629"/>
                      <a:pt x="235029" y="170969"/>
                    </a:cubicBezTo>
                    <a:close/>
                  </a:path>
                </a:pathLst>
              </a:custGeom>
              <a:solidFill>
                <a:srgbClr val="B46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xmlns="" id="{0D66A8F2-7E09-4845-83DF-A3FCACD62141}"/>
                  </a:ext>
                </a:extLst>
              </p:cNvPr>
              <p:cNvSpPr/>
              <p:nvPr/>
            </p:nvSpPr>
            <p:spPr>
              <a:xfrm>
                <a:off x="13058646" y="-2467420"/>
                <a:ext cx="176909" cy="280018"/>
              </a:xfrm>
              <a:custGeom>
                <a:avLst/>
                <a:gdLst>
                  <a:gd name="connsiteX0" fmla="*/ 165631 w 176909"/>
                  <a:gd name="connsiteY0" fmla="*/ 40844 h 280018"/>
                  <a:gd name="connsiteX1" fmla="*/ 53236 w 176909"/>
                  <a:gd name="connsiteY1" fmla="*/ 271349 h 280018"/>
                  <a:gd name="connsiteX2" fmla="*/ 3706 w 176909"/>
                  <a:gd name="connsiteY2" fmla="*/ 273254 h 280018"/>
                  <a:gd name="connsiteX3" fmla="*/ 15136 w 176909"/>
                  <a:gd name="connsiteY3" fmla="*/ 230391 h 280018"/>
                  <a:gd name="connsiteX4" fmla="*/ 48473 w 176909"/>
                  <a:gd name="connsiteY4" fmla="*/ 203721 h 280018"/>
                  <a:gd name="connsiteX5" fmla="*/ 55141 w 176909"/>
                  <a:gd name="connsiteY5" fmla="*/ 71324 h 280018"/>
                  <a:gd name="connsiteX6" fmla="*/ 44663 w 176909"/>
                  <a:gd name="connsiteY6" fmla="*/ 21794 h 280018"/>
                  <a:gd name="connsiteX7" fmla="*/ 165631 w 176909"/>
                  <a:gd name="connsiteY7" fmla="*/ 40844 h 28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909" h="280018">
                    <a:moveTo>
                      <a:pt x="165631" y="40844"/>
                    </a:moveTo>
                    <a:cubicBezTo>
                      <a:pt x="199921" y="144666"/>
                      <a:pt x="154201" y="238011"/>
                      <a:pt x="53236" y="271349"/>
                    </a:cubicBezTo>
                    <a:cubicBezTo>
                      <a:pt x="37043" y="277064"/>
                      <a:pt x="16088" y="286589"/>
                      <a:pt x="3706" y="273254"/>
                    </a:cubicBezTo>
                    <a:cubicBezTo>
                      <a:pt x="-6771" y="261824"/>
                      <a:pt x="7516" y="243726"/>
                      <a:pt x="15136" y="230391"/>
                    </a:cubicBezTo>
                    <a:cubicBezTo>
                      <a:pt x="25613" y="220866"/>
                      <a:pt x="37996" y="213246"/>
                      <a:pt x="48473" y="203721"/>
                    </a:cubicBezTo>
                    <a:cubicBezTo>
                      <a:pt x="104671" y="158954"/>
                      <a:pt x="106576" y="118949"/>
                      <a:pt x="55141" y="71324"/>
                    </a:cubicBezTo>
                    <a:cubicBezTo>
                      <a:pt x="37996" y="56084"/>
                      <a:pt x="36091" y="40844"/>
                      <a:pt x="44663" y="21794"/>
                    </a:cubicBezTo>
                    <a:cubicBezTo>
                      <a:pt x="94193" y="-11544"/>
                      <a:pt x="118006" y="-7734"/>
                      <a:pt x="165631" y="40844"/>
                    </a:cubicBezTo>
                    <a:close/>
                  </a:path>
                </a:pathLst>
              </a:custGeom>
              <a:solidFill>
                <a:srgbClr val="F7E0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xmlns="" id="{1A51F92D-714B-4141-9368-69451E16481D}"/>
                  </a:ext>
                </a:extLst>
              </p:cNvPr>
              <p:cNvSpPr/>
              <p:nvPr/>
            </p:nvSpPr>
            <p:spPr>
              <a:xfrm>
                <a:off x="11787907" y="-2848801"/>
                <a:ext cx="114145" cy="338136"/>
              </a:xfrm>
              <a:custGeom>
                <a:avLst/>
                <a:gdLst>
                  <a:gd name="connsiteX0" fmla="*/ 0 w 114145"/>
                  <a:gd name="connsiteY0" fmla="*/ 288875 h 338136"/>
                  <a:gd name="connsiteX1" fmla="*/ 1905 w 114145"/>
                  <a:gd name="connsiteY1" fmla="*/ 278398 h 338136"/>
                  <a:gd name="connsiteX2" fmla="*/ 1905 w 114145"/>
                  <a:gd name="connsiteY2" fmla="*/ 143143 h 338136"/>
                  <a:gd name="connsiteX3" fmla="*/ 82868 w 114145"/>
                  <a:gd name="connsiteY3" fmla="*/ 12650 h 338136"/>
                  <a:gd name="connsiteX4" fmla="*/ 112395 w 114145"/>
                  <a:gd name="connsiteY4" fmla="*/ 8840 h 338136"/>
                  <a:gd name="connsiteX5" fmla="*/ 113347 w 114145"/>
                  <a:gd name="connsiteY5" fmla="*/ 278398 h 338136"/>
                  <a:gd name="connsiteX6" fmla="*/ 59055 w 114145"/>
                  <a:gd name="connsiteY6" fmla="*/ 325070 h 338136"/>
                  <a:gd name="connsiteX7" fmla="*/ 0 w 114145"/>
                  <a:gd name="connsiteY7" fmla="*/ 288875 h 33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145" h="338136">
                    <a:moveTo>
                      <a:pt x="0" y="288875"/>
                    </a:moveTo>
                    <a:cubicBezTo>
                      <a:pt x="952" y="285065"/>
                      <a:pt x="952" y="282208"/>
                      <a:pt x="1905" y="278398"/>
                    </a:cubicBezTo>
                    <a:cubicBezTo>
                      <a:pt x="8572" y="233630"/>
                      <a:pt x="-3810" y="187910"/>
                      <a:pt x="1905" y="143143"/>
                    </a:cubicBezTo>
                    <a:cubicBezTo>
                      <a:pt x="24765" y="97423"/>
                      <a:pt x="60960" y="59323"/>
                      <a:pt x="82868" y="12650"/>
                    </a:cubicBezTo>
                    <a:cubicBezTo>
                      <a:pt x="87630" y="3125"/>
                      <a:pt x="100013" y="-8305"/>
                      <a:pt x="112395" y="8840"/>
                    </a:cubicBezTo>
                    <a:cubicBezTo>
                      <a:pt x="105727" y="98375"/>
                      <a:pt x="117157" y="187910"/>
                      <a:pt x="113347" y="278398"/>
                    </a:cubicBezTo>
                    <a:cubicBezTo>
                      <a:pt x="97155" y="295543"/>
                      <a:pt x="74295" y="302210"/>
                      <a:pt x="59055" y="325070"/>
                    </a:cubicBezTo>
                    <a:cubicBezTo>
                      <a:pt x="40957" y="352693"/>
                      <a:pt x="11430" y="334595"/>
                      <a:pt x="0" y="288875"/>
                    </a:cubicBezTo>
                    <a:close/>
                  </a:path>
                </a:pathLst>
              </a:custGeom>
              <a:solidFill>
                <a:srgbClr val="B36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xmlns="" id="{D85D16CF-8535-41E0-B338-972EDE293019}"/>
                  </a:ext>
                </a:extLst>
              </p:cNvPr>
              <p:cNvSpPr/>
              <p:nvPr/>
            </p:nvSpPr>
            <p:spPr>
              <a:xfrm>
                <a:off x="11738526" y="-2500163"/>
                <a:ext cx="165140" cy="298911"/>
              </a:xfrm>
              <a:custGeom>
                <a:avLst/>
                <a:gdLst>
                  <a:gd name="connsiteX0" fmla="*/ 154156 w 165140"/>
                  <a:gd name="connsiteY0" fmla="*/ 253609 h 298911"/>
                  <a:gd name="connsiteX1" fmla="*/ 161776 w 165140"/>
                  <a:gd name="connsiteY1" fmla="*/ 292662 h 298911"/>
                  <a:gd name="connsiteX2" fmla="*/ 117961 w 165140"/>
                  <a:gd name="connsiteY2" fmla="*/ 289804 h 298911"/>
                  <a:gd name="connsiteX3" fmla="*/ 5566 w 165140"/>
                  <a:gd name="connsiteY3" fmla="*/ 81207 h 298911"/>
                  <a:gd name="connsiteX4" fmla="*/ 62716 w 165140"/>
                  <a:gd name="connsiteY4" fmla="*/ 15484 h 298911"/>
                  <a:gd name="connsiteX5" fmla="*/ 97958 w 165140"/>
                  <a:gd name="connsiteY5" fmla="*/ 4054 h 298911"/>
                  <a:gd name="connsiteX6" fmla="*/ 137011 w 165140"/>
                  <a:gd name="connsiteY6" fmla="*/ 23104 h 298911"/>
                  <a:gd name="connsiteX7" fmla="*/ 103674 w 165140"/>
                  <a:gd name="connsiteY7" fmla="*/ 90732 h 298911"/>
                  <a:gd name="connsiteX8" fmla="*/ 100816 w 165140"/>
                  <a:gd name="connsiteY8" fmla="*/ 199317 h 298911"/>
                  <a:gd name="connsiteX9" fmla="*/ 154156 w 165140"/>
                  <a:gd name="connsiteY9" fmla="*/ 253609 h 29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140" h="298911">
                    <a:moveTo>
                      <a:pt x="154156" y="253609"/>
                    </a:moveTo>
                    <a:cubicBezTo>
                      <a:pt x="157966" y="266944"/>
                      <a:pt x="171301" y="282184"/>
                      <a:pt x="161776" y="292662"/>
                    </a:cubicBezTo>
                    <a:cubicBezTo>
                      <a:pt x="150346" y="305997"/>
                      <a:pt x="132249" y="294567"/>
                      <a:pt x="117961" y="289804"/>
                    </a:cubicBezTo>
                    <a:cubicBezTo>
                      <a:pt x="32236" y="261229"/>
                      <a:pt x="-17294" y="168837"/>
                      <a:pt x="5566" y="81207"/>
                    </a:cubicBezTo>
                    <a:cubicBezTo>
                      <a:pt x="14138" y="49774"/>
                      <a:pt x="35094" y="29772"/>
                      <a:pt x="62716" y="15484"/>
                    </a:cubicBezTo>
                    <a:cubicBezTo>
                      <a:pt x="74146" y="11674"/>
                      <a:pt x="86528" y="7864"/>
                      <a:pt x="97958" y="4054"/>
                    </a:cubicBezTo>
                    <a:cubicBezTo>
                      <a:pt x="118913" y="-5471"/>
                      <a:pt x="131296" y="2149"/>
                      <a:pt x="137011" y="23104"/>
                    </a:cubicBezTo>
                    <a:cubicBezTo>
                      <a:pt x="140821" y="52632"/>
                      <a:pt x="137011" y="73587"/>
                      <a:pt x="103674" y="90732"/>
                    </a:cubicBezTo>
                    <a:cubicBezTo>
                      <a:pt x="62716" y="111687"/>
                      <a:pt x="63669" y="165027"/>
                      <a:pt x="100816" y="199317"/>
                    </a:cubicBezTo>
                    <a:cubicBezTo>
                      <a:pt x="119866" y="217414"/>
                      <a:pt x="142726" y="229797"/>
                      <a:pt x="154156" y="253609"/>
                    </a:cubicBezTo>
                    <a:close/>
                  </a:path>
                </a:pathLst>
              </a:custGeom>
              <a:solidFill>
                <a:srgbClr val="F6DE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xmlns="" id="{89B749B2-B311-4DF7-8DAA-B8F32F3E31EF}"/>
                  </a:ext>
                </a:extLst>
              </p:cNvPr>
              <p:cNvSpPr/>
              <p:nvPr/>
            </p:nvSpPr>
            <p:spPr>
              <a:xfrm>
                <a:off x="12702200" y="-3303324"/>
                <a:ext cx="372534" cy="751970"/>
              </a:xfrm>
              <a:custGeom>
                <a:avLst/>
                <a:gdLst>
                  <a:gd name="connsiteX0" fmla="*/ 315385 w 372534"/>
                  <a:gd name="connsiteY0" fmla="*/ 399545 h 751970"/>
                  <a:gd name="connsiteX1" fmla="*/ 367772 w 372534"/>
                  <a:gd name="connsiteY1" fmla="*/ 643385 h 751970"/>
                  <a:gd name="connsiteX2" fmla="*/ 372535 w 372534"/>
                  <a:gd name="connsiteY2" fmla="*/ 751970 h 751970"/>
                  <a:gd name="connsiteX3" fmla="*/ 325863 w 372534"/>
                  <a:gd name="connsiteY3" fmla="*/ 733873 h 751970"/>
                  <a:gd name="connsiteX4" fmla="*/ 343960 w 372534"/>
                  <a:gd name="connsiteY4" fmla="*/ 705298 h 751970"/>
                  <a:gd name="connsiteX5" fmla="*/ 297288 w 372534"/>
                  <a:gd name="connsiteY5" fmla="*/ 436693 h 751970"/>
                  <a:gd name="connsiteX6" fmla="*/ 274428 w 372534"/>
                  <a:gd name="connsiteY6" fmla="*/ 404308 h 751970"/>
                  <a:gd name="connsiteX7" fmla="*/ 38208 w 372534"/>
                  <a:gd name="connsiteY7" fmla="*/ 69028 h 751970"/>
                  <a:gd name="connsiteX8" fmla="*/ 108 w 372534"/>
                  <a:gd name="connsiteY8" fmla="*/ 19498 h 751970"/>
                  <a:gd name="connsiteX9" fmla="*/ 39160 w 372534"/>
                  <a:gd name="connsiteY9" fmla="*/ 8068 h 751970"/>
                  <a:gd name="connsiteX10" fmla="*/ 273475 w 372534"/>
                  <a:gd name="connsiteY10" fmla="*/ 287150 h 751970"/>
                  <a:gd name="connsiteX11" fmla="*/ 315385 w 372534"/>
                  <a:gd name="connsiteY11" fmla="*/ 399545 h 75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2534" h="751970">
                    <a:moveTo>
                      <a:pt x="315385" y="399545"/>
                    </a:moveTo>
                    <a:cubicBezTo>
                      <a:pt x="336340" y="479555"/>
                      <a:pt x="359200" y="559565"/>
                      <a:pt x="367772" y="643385"/>
                    </a:cubicBezTo>
                    <a:cubicBezTo>
                      <a:pt x="371583" y="679580"/>
                      <a:pt x="369678" y="715775"/>
                      <a:pt x="372535" y="751970"/>
                    </a:cubicBezTo>
                    <a:cubicBezTo>
                      <a:pt x="356342" y="748160"/>
                      <a:pt x="339197" y="745303"/>
                      <a:pt x="325863" y="733873"/>
                    </a:cubicBezTo>
                    <a:cubicBezTo>
                      <a:pt x="342055" y="731015"/>
                      <a:pt x="343960" y="719585"/>
                      <a:pt x="343960" y="705298"/>
                    </a:cubicBezTo>
                    <a:cubicBezTo>
                      <a:pt x="346817" y="612905"/>
                      <a:pt x="330625" y="523370"/>
                      <a:pt x="297288" y="436693"/>
                    </a:cubicBezTo>
                    <a:cubicBezTo>
                      <a:pt x="280142" y="431930"/>
                      <a:pt x="279190" y="416690"/>
                      <a:pt x="274428" y="404308"/>
                    </a:cubicBezTo>
                    <a:cubicBezTo>
                      <a:pt x="225850" y="270958"/>
                      <a:pt x="150602" y="156658"/>
                      <a:pt x="38208" y="69028"/>
                    </a:cubicBezTo>
                    <a:cubicBezTo>
                      <a:pt x="22015" y="55693"/>
                      <a:pt x="-1798" y="47120"/>
                      <a:pt x="108" y="19498"/>
                    </a:cubicBezTo>
                    <a:cubicBezTo>
                      <a:pt x="12490" y="12830"/>
                      <a:pt x="19158" y="-12887"/>
                      <a:pt x="39160" y="8068"/>
                    </a:cubicBezTo>
                    <a:cubicBezTo>
                      <a:pt x="139172" y="82363"/>
                      <a:pt x="216325" y="177613"/>
                      <a:pt x="273475" y="287150"/>
                    </a:cubicBezTo>
                    <a:cubicBezTo>
                      <a:pt x="291572" y="322393"/>
                      <a:pt x="318242" y="356683"/>
                      <a:pt x="315385" y="399545"/>
                    </a:cubicBezTo>
                    <a:close/>
                  </a:path>
                </a:pathLst>
              </a:custGeom>
              <a:solidFill>
                <a:srgbClr val="6E39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xmlns="" id="{936C6D6F-021C-4E09-B4D8-8F231721BF81}"/>
                  </a:ext>
                </a:extLst>
              </p:cNvPr>
              <p:cNvSpPr/>
              <p:nvPr/>
            </p:nvSpPr>
            <p:spPr>
              <a:xfrm>
                <a:off x="11883085" y="-3244659"/>
                <a:ext cx="268140" cy="673303"/>
              </a:xfrm>
              <a:custGeom>
                <a:avLst/>
                <a:gdLst>
                  <a:gd name="connsiteX0" fmla="*/ 17217 w 268140"/>
                  <a:gd name="connsiteY0" fmla="*/ 673303 h 673303"/>
                  <a:gd name="connsiteX1" fmla="*/ 8644 w 268140"/>
                  <a:gd name="connsiteY1" fmla="*/ 398031 h 673303"/>
                  <a:gd name="connsiteX2" fmla="*/ 21027 w 268140"/>
                  <a:gd name="connsiteY2" fmla="*/ 308496 h 673303"/>
                  <a:gd name="connsiteX3" fmla="*/ 51507 w 268140"/>
                  <a:gd name="connsiteY3" fmla="*/ 234201 h 673303"/>
                  <a:gd name="connsiteX4" fmla="*/ 190572 w 268140"/>
                  <a:gd name="connsiteY4" fmla="*/ 52273 h 673303"/>
                  <a:gd name="connsiteX5" fmla="*/ 229624 w 268140"/>
                  <a:gd name="connsiteY5" fmla="*/ 14173 h 673303"/>
                  <a:gd name="connsiteX6" fmla="*/ 267724 w 268140"/>
                  <a:gd name="connsiteY6" fmla="*/ 18936 h 673303"/>
                  <a:gd name="connsiteX7" fmla="*/ 246769 w 268140"/>
                  <a:gd name="connsiteY7" fmla="*/ 58941 h 673303"/>
                  <a:gd name="connsiteX8" fmla="*/ 61984 w 268140"/>
                  <a:gd name="connsiteY8" fmla="*/ 340881 h 673303"/>
                  <a:gd name="connsiteX9" fmla="*/ 48649 w 268140"/>
                  <a:gd name="connsiteY9" fmla="*/ 359931 h 673303"/>
                  <a:gd name="connsiteX10" fmla="*/ 39124 w 268140"/>
                  <a:gd name="connsiteY10" fmla="*/ 656158 h 673303"/>
                  <a:gd name="connsiteX11" fmla="*/ 17217 w 268140"/>
                  <a:gd name="connsiteY11" fmla="*/ 673303 h 673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8140" h="673303">
                    <a:moveTo>
                      <a:pt x="17217" y="673303"/>
                    </a:moveTo>
                    <a:cubicBezTo>
                      <a:pt x="-1833" y="581863"/>
                      <a:pt x="-5643" y="490423"/>
                      <a:pt x="8644" y="398031"/>
                    </a:cubicBezTo>
                    <a:cubicBezTo>
                      <a:pt x="-8501" y="365646"/>
                      <a:pt x="11502" y="337071"/>
                      <a:pt x="21027" y="308496"/>
                    </a:cubicBezTo>
                    <a:cubicBezTo>
                      <a:pt x="28647" y="282778"/>
                      <a:pt x="38172" y="258013"/>
                      <a:pt x="51507" y="234201"/>
                    </a:cubicBezTo>
                    <a:cubicBezTo>
                      <a:pt x="80082" y="159906"/>
                      <a:pt x="132469" y="104661"/>
                      <a:pt x="190572" y="52273"/>
                    </a:cubicBezTo>
                    <a:cubicBezTo>
                      <a:pt x="203907" y="40843"/>
                      <a:pt x="221052" y="31318"/>
                      <a:pt x="229624" y="14173"/>
                    </a:cubicBezTo>
                    <a:cubicBezTo>
                      <a:pt x="244865" y="-6782"/>
                      <a:pt x="258199" y="-3924"/>
                      <a:pt x="267724" y="18936"/>
                    </a:cubicBezTo>
                    <a:cubicBezTo>
                      <a:pt x="270582" y="37033"/>
                      <a:pt x="258199" y="48463"/>
                      <a:pt x="246769" y="58941"/>
                    </a:cubicBezTo>
                    <a:cubicBezTo>
                      <a:pt x="160092" y="136093"/>
                      <a:pt x="95322" y="227533"/>
                      <a:pt x="61984" y="340881"/>
                    </a:cubicBezTo>
                    <a:cubicBezTo>
                      <a:pt x="60079" y="348501"/>
                      <a:pt x="55317" y="355168"/>
                      <a:pt x="48649" y="359931"/>
                    </a:cubicBezTo>
                    <a:cubicBezTo>
                      <a:pt x="16265" y="458038"/>
                      <a:pt x="27694" y="557098"/>
                      <a:pt x="39124" y="656158"/>
                    </a:cubicBezTo>
                    <a:cubicBezTo>
                      <a:pt x="31504" y="661873"/>
                      <a:pt x="24837" y="667588"/>
                      <a:pt x="17217" y="673303"/>
                    </a:cubicBezTo>
                    <a:close/>
                  </a:path>
                </a:pathLst>
              </a:custGeom>
              <a:solidFill>
                <a:srgbClr val="6D3B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xmlns="" id="{F58ABE51-4FC3-4579-824E-0CA7E6BA4369}"/>
                  </a:ext>
                </a:extLst>
              </p:cNvPr>
              <p:cNvSpPr/>
              <p:nvPr/>
            </p:nvSpPr>
            <p:spPr>
              <a:xfrm>
                <a:off x="12558380" y="-3322878"/>
                <a:ext cx="193205" cy="590550"/>
              </a:xfrm>
              <a:custGeom>
                <a:avLst/>
                <a:gdLst>
                  <a:gd name="connsiteX0" fmla="*/ 173454 w 193205"/>
                  <a:gd name="connsiteY0" fmla="*/ 342900 h 590550"/>
                  <a:gd name="connsiteX1" fmla="*/ 192504 w 193205"/>
                  <a:gd name="connsiteY1" fmla="*/ 552450 h 590550"/>
                  <a:gd name="connsiteX2" fmla="*/ 173454 w 193205"/>
                  <a:gd name="connsiteY2" fmla="*/ 590550 h 590550"/>
                  <a:gd name="connsiteX3" fmla="*/ 134402 w 193205"/>
                  <a:gd name="connsiteY3" fmla="*/ 334328 h 590550"/>
                  <a:gd name="connsiteX4" fmla="*/ 113447 w 193205"/>
                  <a:gd name="connsiteY4" fmla="*/ 302895 h 590550"/>
                  <a:gd name="connsiteX5" fmla="*/ 22007 w 193205"/>
                  <a:gd name="connsiteY5" fmla="*/ 60008 h 590550"/>
                  <a:gd name="connsiteX6" fmla="*/ 2957 w 193205"/>
                  <a:gd name="connsiteY6" fmla="*/ 0 h 590550"/>
                  <a:gd name="connsiteX7" fmla="*/ 31532 w 193205"/>
                  <a:gd name="connsiteY7" fmla="*/ 952 h 590550"/>
                  <a:gd name="connsiteX8" fmla="*/ 116304 w 193205"/>
                  <a:gd name="connsiteY8" fmla="*/ 140018 h 590550"/>
                  <a:gd name="connsiteX9" fmla="*/ 173454 w 193205"/>
                  <a:gd name="connsiteY9" fmla="*/ 34290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205" h="590550">
                    <a:moveTo>
                      <a:pt x="173454" y="342900"/>
                    </a:moveTo>
                    <a:cubicBezTo>
                      <a:pt x="176311" y="413385"/>
                      <a:pt x="197267" y="481013"/>
                      <a:pt x="192504" y="552450"/>
                    </a:cubicBezTo>
                    <a:cubicBezTo>
                      <a:pt x="185836" y="564833"/>
                      <a:pt x="180122" y="578168"/>
                      <a:pt x="173454" y="590550"/>
                    </a:cubicBezTo>
                    <a:cubicBezTo>
                      <a:pt x="163929" y="504825"/>
                      <a:pt x="167739" y="417195"/>
                      <a:pt x="134402" y="334328"/>
                    </a:cubicBezTo>
                    <a:cubicBezTo>
                      <a:pt x="114399" y="333375"/>
                      <a:pt x="114399" y="316230"/>
                      <a:pt x="113447" y="302895"/>
                    </a:cubicBezTo>
                    <a:cubicBezTo>
                      <a:pt x="104874" y="214312"/>
                      <a:pt x="63917" y="137160"/>
                      <a:pt x="22007" y="60008"/>
                    </a:cubicBezTo>
                    <a:cubicBezTo>
                      <a:pt x="12482" y="40958"/>
                      <a:pt x="-7521" y="25717"/>
                      <a:pt x="2957" y="0"/>
                    </a:cubicBezTo>
                    <a:cubicBezTo>
                      <a:pt x="12482" y="0"/>
                      <a:pt x="22007" y="952"/>
                      <a:pt x="31532" y="952"/>
                    </a:cubicBezTo>
                    <a:cubicBezTo>
                      <a:pt x="80109" y="35243"/>
                      <a:pt x="94397" y="90488"/>
                      <a:pt x="116304" y="140018"/>
                    </a:cubicBezTo>
                    <a:cubicBezTo>
                      <a:pt x="144879" y="204787"/>
                      <a:pt x="175359" y="269557"/>
                      <a:pt x="173454" y="342900"/>
                    </a:cubicBezTo>
                    <a:close/>
                  </a:path>
                </a:pathLst>
              </a:custGeom>
              <a:solidFill>
                <a:srgbClr val="713A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xmlns="" id="{EC84CA88-DDBB-4FC2-AB63-BECA2EBA7439}"/>
                  </a:ext>
                </a:extLst>
              </p:cNvPr>
              <p:cNvSpPr/>
              <p:nvPr/>
            </p:nvSpPr>
            <p:spPr>
              <a:xfrm>
                <a:off x="12130807" y="-3320021"/>
                <a:ext cx="250565" cy="548640"/>
              </a:xfrm>
              <a:custGeom>
                <a:avLst/>
                <a:gdLst>
                  <a:gd name="connsiteX0" fmla="*/ 0 w 250565"/>
                  <a:gd name="connsiteY0" fmla="*/ 530543 h 548640"/>
                  <a:gd name="connsiteX1" fmla="*/ 37147 w 250565"/>
                  <a:gd name="connsiteY1" fmla="*/ 359093 h 548640"/>
                  <a:gd name="connsiteX2" fmla="*/ 47625 w 250565"/>
                  <a:gd name="connsiteY2" fmla="*/ 297180 h 548640"/>
                  <a:gd name="connsiteX3" fmla="*/ 186690 w 250565"/>
                  <a:gd name="connsiteY3" fmla="*/ 39053 h 548640"/>
                  <a:gd name="connsiteX4" fmla="*/ 226695 w 250565"/>
                  <a:gd name="connsiteY4" fmla="*/ 0 h 548640"/>
                  <a:gd name="connsiteX5" fmla="*/ 247650 w 250565"/>
                  <a:gd name="connsiteY5" fmla="*/ 17145 h 548640"/>
                  <a:gd name="connsiteX6" fmla="*/ 240030 w 250565"/>
                  <a:gd name="connsiteY6" fmla="*/ 51435 h 548640"/>
                  <a:gd name="connsiteX7" fmla="*/ 109538 w 250565"/>
                  <a:gd name="connsiteY7" fmla="*/ 273368 h 548640"/>
                  <a:gd name="connsiteX8" fmla="*/ 94297 w 250565"/>
                  <a:gd name="connsiteY8" fmla="*/ 290513 h 548640"/>
                  <a:gd name="connsiteX9" fmla="*/ 26670 w 250565"/>
                  <a:gd name="connsiteY9" fmla="*/ 548640 h 548640"/>
                  <a:gd name="connsiteX10" fmla="*/ 0 w 250565"/>
                  <a:gd name="connsiteY10" fmla="*/ 530543 h 54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565" h="548640">
                    <a:moveTo>
                      <a:pt x="0" y="530543"/>
                    </a:moveTo>
                    <a:cubicBezTo>
                      <a:pt x="952" y="470535"/>
                      <a:pt x="32385" y="418148"/>
                      <a:pt x="37147" y="359093"/>
                    </a:cubicBezTo>
                    <a:cubicBezTo>
                      <a:pt x="23813" y="335280"/>
                      <a:pt x="40957" y="316230"/>
                      <a:pt x="47625" y="297180"/>
                    </a:cubicBezTo>
                    <a:cubicBezTo>
                      <a:pt x="80963" y="203835"/>
                      <a:pt x="131445" y="120967"/>
                      <a:pt x="186690" y="39053"/>
                    </a:cubicBezTo>
                    <a:cubicBezTo>
                      <a:pt x="197168" y="22860"/>
                      <a:pt x="211455" y="10477"/>
                      <a:pt x="226695" y="0"/>
                    </a:cubicBezTo>
                    <a:cubicBezTo>
                      <a:pt x="233363" y="5715"/>
                      <a:pt x="240982" y="11430"/>
                      <a:pt x="247650" y="17145"/>
                    </a:cubicBezTo>
                    <a:cubicBezTo>
                      <a:pt x="254318" y="30480"/>
                      <a:pt x="248602" y="42863"/>
                      <a:pt x="240030" y="51435"/>
                    </a:cubicBezTo>
                    <a:cubicBezTo>
                      <a:pt x="180975" y="116205"/>
                      <a:pt x="148590" y="197168"/>
                      <a:pt x="109538" y="273368"/>
                    </a:cubicBezTo>
                    <a:cubicBezTo>
                      <a:pt x="105727" y="280035"/>
                      <a:pt x="101918" y="286703"/>
                      <a:pt x="94297" y="290513"/>
                    </a:cubicBezTo>
                    <a:cubicBezTo>
                      <a:pt x="55245" y="372428"/>
                      <a:pt x="33338" y="458153"/>
                      <a:pt x="26670" y="548640"/>
                    </a:cubicBezTo>
                    <a:cubicBezTo>
                      <a:pt x="19050" y="542925"/>
                      <a:pt x="15240" y="529590"/>
                      <a:pt x="0" y="530543"/>
                    </a:cubicBezTo>
                    <a:close/>
                  </a:path>
                </a:pathLst>
              </a:custGeom>
              <a:solidFill>
                <a:srgbClr val="713C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xmlns="" id="{C3D580D0-8244-4359-A83F-6C73B367AEFF}"/>
                  </a:ext>
                </a:extLst>
              </p:cNvPr>
              <p:cNvSpPr/>
              <p:nvPr/>
            </p:nvSpPr>
            <p:spPr>
              <a:xfrm>
                <a:off x="13044420" y="-2445626"/>
                <a:ext cx="121671" cy="208597"/>
              </a:xfrm>
              <a:custGeom>
                <a:avLst/>
                <a:gdLst>
                  <a:gd name="connsiteX0" fmla="*/ 58889 w 121671"/>
                  <a:gd name="connsiteY0" fmla="*/ 0 h 208597"/>
                  <a:gd name="connsiteX1" fmla="*/ 76034 w 121671"/>
                  <a:gd name="connsiteY1" fmla="*/ 39052 h 208597"/>
                  <a:gd name="connsiteX2" fmla="*/ 119849 w 121671"/>
                  <a:gd name="connsiteY2" fmla="*/ 116205 h 208597"/>
                  <a:gd name="connsiteX3" fmla="*/ 29362 w 121671"/>
                  <a:gd name="connsiteY3" fmla="*/ 208598 h 208597"/>
                  <a:gd name="connsiteX4" fmla="*/ 1739 w 121671"/>
                  <a:gd name="connsiteY4" fmla="*/ 181927 h 208597"/>
                  <a:gd name="connsiteX5" fmla="*/ 5549 w 121671"/>
                  <a:gd name="connsiteY5" fmla="*/ 100013 h 208597"/>
                  <a:gd name="connsiteX6" fmla="*/ 11264 w 121671"/>
                  <a:gd name="connsiteY6" fmla="*/ 66675 h 208597"/>
                  <a:gd name="connsiteX7" fmla="*/ 24599 w 121671"/>
                  <a:gd name="connsiteY7" fmla="*/ 92392 h 208597"/>
                  <a:gd name="connsiteX8" fmla="*/ 38887 w 121671"/>
                  <a:gd name="connsiteY8" fmla="*/ 71438 h 208597"/>
                  <a:gd name="connsiteX9" fmla="*/ 58889 w 121671"/>
                  <a:gd name="connsiteY9" fmla="*/ 0 h 208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671" h="208597">
                    <a:moveTo>
                      <a:pt x="58889" y="0"/>
                    </a:moveTo>
                    <a:cubicBezTo>
                      <a:pt x="60794" y="14288"/>
                      <a:pt x="56032" y="28575"/>
                      <a:pt x="76034" y="39052"/>
                    </a:cubicBezTo>
                    <a:cubicBezTo>
                      <a:pt x="105562" y="54292"/>
                      <a:pt x="128422" y="77152"/>
                      <a:pt x="119849" y="116205"/>
                    </a:cubicBezTo>
                    <a:cubicBezTo>
                      <a:pt x="108419" y="168592"/>
                      <a:pt x="78892" y="199073"/>
                      <a:pt x="29362" y="208598"/>
                    </a:cubicBezTo>
                    <a:cubicBezTo>
                      <a:pt x="28409" y="191452"/>
                      <a:pt x="25552" y="176213"/>
                      <a:pt x="1739" y="181927"/>
                    </a:cubicBezTo>
                    <a:cubicBezTo>
                      <a:pt x="9359" y="155257"/>
                      <a:pt x="36982" y="129540"/>
                      <a:pt x="5549" y="100013"/>
                    </a:cubicBezTo>
                    <a:cubicBezTo>
                      <a:pt x="-3023" y="91440"/>
                      <a:pt x="-2070" y="76200"/>
                      <a:pt x="11264" y="66675"/>
                    </a:cubicBezTo>
                    <a:cubicBezTo>
                      <a:pt x="15074" y="76200"/>
                      <a:pt x="8407" y="92392"/>
                      <a:pt x="24599" y="92392"/>
                    </a:cubicBezTo>
                    <a:cubicBezTo>
                      <a:pt x="36030" y="92392"/>
                      <a:pt x="36030" y="80010"/>
                      <a:pt x="38887" y="71438"/>
                    </a:cubicBezTo>
                    <a:cubicBezTo>
                      <a:pt x="47459" y="47625"/>
                      <a:pt x="36030" y="19050"/>
                      <a:pt x="58889" y="0"/>
                    </a:cubicBezTo>
                    <a:close/>
                  </a:path>
                </a:pathLst>
              </a:custGeom>
              <a:solidFill>
                <a:srgbClr val="F2BB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xmlns="" id="{EF36A14A-678F-45FE-AF9A-BCB9CF3B3B07}"/>
                  </a:ext>
                </a:extLst>
              </p:cNvPr>
              <p:cNvSpPr/>
              <p:nvPr/>
            </p:nvSpPr>
            <p:spPr>
              <a:xfrm>
                <a:off x="11836484" y="-2520873"/>
                <a:ext cx="72866" cy="155531"/>
              </a:xfrm>
              <a:custGeom>
                <a:avLst/>
                <a:gdLst>
                  <a:gd name="connsiteX0" fmla="*/ 30480 w 72866"/>
                  <a:gd name="connsiteY0" fmla="*/ 53340 h 155531"/>
                  <a:gd name="connsiteX1" fmla="*/ 0 w 72866"/>
                  <a:gd name="connsiteY1" fmla="*/ 26670 h 155531"/>
                  <a:gd name="connsiteX2" fmla="*/ 28575 w 72866"/>
                  <a:gd name="connsiteY2" fmla="*/ 19050 h 155531"/>
                  <a:gd name="connsiteX3" fmla="*/ 47625 w 72866"/>
                  <a:gd name="connsiteY3" fmla="*/ 0 h 155531"/>
                  <a:gd name="connsiteX4" fmla="*/ 66675 w 72866"/>
                  <a:gd name="connsiteY4" fmla="*/ 94298 h 155531"/>
                  <a:gd name="connsiteX5" fmla="*/ 66675 w 72866"/>
                  <a:gd name="connsiteY5" fmla="*/ 94298 h 155531"/>
                  <a:gd name="connsiteX6" fmla="*/ 64770 w 72866"/>
                  <a:gd name="connsiteY6" fmla="*/ 152400 h 155531"/>
                  <a:gd name="connsiteX7" fmla="*/ 47625 w 72866"/>
                  <a:gd name="connsiteY7" fmla="*/ 151448 h 155531"/>
                  <a:gd name="connsiteX8" fmla="*/ 33338 w 72866"/>
                  <a:gd name="connsiteY8" fmla="*/ 95250 h 155531"/>
                  <a:gd name="connsiteX9" fmla="*/ 30480 w 72866"/>
                  <a:gd name="connsiteY9" fmla="*/ 53340 h 15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866" h="155531">
                    <a:moveTo>
                      <a:pt x="30480" y="53340"/>
                    </a:moveTo>
                    <a:cubicBezTo>
                      <a:pt x="34290" y="28575"/>
                      <a:pt x="17145" y="27623"/>
                      <a:pt x="0" y="26670"/>
                    </a:cubicBezTo>
                    <a:cubicBezTo>
                      <a:pt x="7620" y="17145"/>
                      <a:pt x="18098" y="16192"/>
                      <a:pt x="28575" y="19050"/>
                    </a:cubicBezTo>
                    <a:cubicBezTo>
                      <a:pt x="48578" y="25717"/>
                      <a:pt x="46673" y="12383"/>
                      <a:pt x="47625" y="0"/>
                    </a:cubicBezTo>
                    <a:cubicBezTo>
                      <a:pt x="70485" y="28575"/>
                      <a:pt x="48578" y="64770"/>
                      <a:pt x="66675" y="94298"/>
                    </a:cubicBezTo>
                    <a:cubicBezTo>
                      <a:pt x="66675" y="94298"/>
                      <a:pt x="66675" y="94298"/>
                      <a:pt x="66675" y="94298"/>
                    </a:cubicBezTo>
                    <a:cubicBezTo>
                      <a:pt x="74295" y="114300"/>
                      <a:pt x="76200" y="133350"/>
                      <a:pt x="64770" y="152400"/>
                    </a:cubicBezTo>
                    <a:cubicBezTo>
                      <a:pt x="61913" y="157163"/>
                      <a:pt x="52388" y="156210"/>
                      <a:pt x="47625" y="151448"/>
                    </a:cubicBezTo>
                    <a:cubicBezTo>
                      <a:pt x="29528" y="136208"/>
                      <a:pt x="29528" y="117158"/>
                      <a:pt x="33338" y="95250"/>
                    </a:cubicBezTo>
                    <a:cubicBezTo>
                      <a:pt x="35243" y="81915"/>
                      <a:pt x="35243" y="66675"/>
                      <a:pt x="30480" y="5334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xmlns="" id="{D66631F5-F0E4-4CF4-A8A4-92601DB4D2A1}"/>
                  </a:ext>
                </a:extLst>
              </p:cNvPr>
              <p:cNvSpPr/>
              <p:nvPr/>
            </p:nvSpPr>
            <p:spPr>
              <a:xfrm>
                <a:off x="11757776" y="-2750426"/>
                <a:ext cx="12314" cy="141922"/>
              </a:xfrm>
              <a:custGeom>
                <a:avLst/>
                <a:gdLst>
                  <a:gd name="connsiteX0" fmla="*/ 3461 w 12314"/>
                  <a:gd name="connsiteY0" fmla="*/ 141923 h 141922"/>
                  <a:gd name="connsiteX1" fmla="*/ 4413 w 12314"/>
                  <a:gd name="connsiteY1" fmla="*/ 0 h 141922"/>
                  <a:gd name="connsiteX2" fmla="*/ 12033 w 12314"/>
                  <a:gd name="connsiteY2" fmla="*/ 140970 h 141922"/>
                  <a:gd name="connsiteX3" fmla="*/ 3461 w 12314"/>
                  <a:gd name="connsiteY3" fmla="*/ 141923 h 14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14" h="141922">
                    <a:moveTo>
                      <a:pt x="3461" y="141923"/>
                    </a:moveTo>
                    <a:cubicBezTo>
                      <a:pt x="-1302" y="94298"/>
                      <a:pt x="-1302" y="47625"/>
                      <a:pt x="4413" y="0"/>
                    </a:cubicBezTo>
                    <a:cubicBezTo>
                      <a:pt x="19653" y="46673"/>
                      <a:pt x="7271" y="94298"/>
                      <a:pt x="12033" y="140970"/>
                    </a:cubicBezTo>
                    <a:cubicBezTo>
                      <a:pt x="9176" y="141923"/>
                      <a:pt x="6318" y="141923"/>
                      <a:pt x="3461" y="141923"/>
                    </a:cubicBezTo>
                    <a:close/>
                  </a:path>
                </a:pathLst>
              </a:custGeom>
              <a:solidFill>
                <a:srgbClr val="1A0C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xmlns="" id="{40DD0998-CD73-4346-8E7C-01E6ED7AF631}"/>
                  </a:ext>
                </a:extLst>
              </p:cNvPr>
              <p:cNvSpPr/>
              <p:nvPr/>
            </p:nvSpPr>
            <p:spPr>
              <a:xfrm>
                <a:off x="12721568" y="-2731376"/>
                <a:ext cx="10391" cy="46672"/>
              </a:xfrm>
              <a:custGeom>
                <a:avLst/>
                <a:gdLst>
                  <a:gd name="connsiteX0" fmla="*/ 741 w 10391"/>
                  <a:gd name="connsiteY0" fmla="*/ 46673 h 46672"/>
                  <a:gd name="connsiteX1" fmla="*/ 9314 w 10391"/>
                  <a:gd name="connsiteY1" fmla="*/ 0 h 46672"/>
                  <a:gd name="connsiteX2" fmla="*/ 741 w 10391"/>
                  <a:gd name="connsiteY2" fmla="*/ 46673 h 4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91" h="46672">
                    <a:moveTo>
                      <a:pt x="741" y="46673"/>
                    </a:moveTo>
                    <a:cubicBezTo>
                      <a:pt x="1694" y="30480"/>
                      <a:pt x="-4974" y="13335"/>
                      <a:pt x="9314" y="0"/>
                    </a:cubicBezTo>
                    <a:cubicBezTo>
                      <a:pt x="8361" y="15240"/>
                      <a:pt x="15981" y="33338"/>
                      <a:pt x="741" y="46673"/>
                    </a:cubicBezTo>
                    <a:close/>
                  </a:path>
                </a:pathLst>
              </a:custGeom>
              <a:solidFill>
                <a:srgbClr val="713A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xmlns="" id="{06EDE39C-C97C-4B60-B2E7-EC939B879088}"/>
                  </a:ext>
                </a:extLst>
              </p:cNvPr>
              <p:cNvSpPr/>
              <p:nvPr/>
            </p:nvSpPr>
            <p:spPr>
              <a:xfrm>
                <a:off x="12225210" y="-3332128"/>
                <a:ext cx="467571" cy="592918"/>
              </a:xfrm>
              <a:custGeom>
                <a:avLst/>
                <a:gdLst>
                  <a:gd name="connsiteX0" fmla="*/ 847 w 467571"/>
                  <a:gd name="connsiteY0" fmla="*/ 303572 h 592918"/>
                  <a:gd name="connsiteX1" fmla="*/ 118956 w 467571"/>
                  <a:gd name="connsiteY1" fmla="*/ 78782 h 592918"/>
                  <a:gd name="connsiteX2" fmla="*/ 154199 w 467571"/>
                  <a:gd name="connsiteY2" fmla="*/ 29252 h 592918"/>
                  <a:gd name="connsiteX3" fmla="*/ 336127 w 467571"/>
                  <a:gd name="connsiteY3" fmla="*/ 10202 h 592918"/>
                  <a:gd name="connsiteX4" fmla="*/ 467572 w 467571"/>
                  <a:gd name="connsiteY4" fmla="*/ 344529 h 592918"/>
                  <a:gd name="connsiteX5" fmla="*/ 333269 w 467571"/>
                  <a:gd name="connsiteY5" fmla="*/ 572177 h 592918"/>
                  <a:gd name="connsiteX6" fmla="*/ 87524 w 467571"/>
                  <a:gd name="connsiteY6" fmla="*/ 572177 h 592918"/>
                  <a:gd name="connsiteX7" fmla="*/ 847 w 467571"/>
                  <a:gd name="connsiteY7" fmla="*/ 423587 h 592918"/>
                  <a:gd name="connsiteX8" fmla="*/ 847 w 467571"/>
                  <a:gd name="connsiteY8" fmla="*/ 303572 h 592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7571" h="592918">
                    <a:moveTo>
                      <a:pt x="847" y="303572"/>
                    </a:moveTo>
                    <a:cubicBezTo>
                      <a:pt x="24659" y="220704"/>
                      <a:pt x="68474" y="147362"/>
                      <a:pt x="118956" y="78782"/>
                    </a:cubicBezTo>
                    <a:cubicBezTo>
                      <a:pt x="131339" y="62589"/>
                      <a:pt x="146579" y="48302"/>
                      <a:pt x="154199" y="29252"/>
                    </a:cubicBezTo>
                    <a:cubicBezTo>
                      <a:pt x="211349" y="-12658"/>
                      <a:pt x="274214" y="-276"/>
                      <a:pt x="336127" y="10202"/>
                    </a:cubicBezTo>
                    <a:cubicBezTo>
                      <a:pt x="398992" y="114024"/>
                      <a:pt x="453284" y="221657"/>
                      <a:pt x="467572" y="344529"/>
                    </a:cubicBezTo>
                    <a:cubicBezTo>
                      <a:pt x="461856" y="443589"/>
                      <a:pt x="440902" y="534077"/>
                      <a:pt x="333269" y="572177"/>
                    </a:cubicBezTo>
                    <a:cubicBezTo>
                      <a:pt x="252306" y="601704"/>
                      <a:pt x="168486" y="597894"/>
                      <a:pt x="87524" y="572177"/>
                    </a:cubicBezTo>
                    <a:cubicBezTo>
                      <a:pt x="17039" y="549317"/>
                      <a:pt x="5609" y="486452"/>
                      <a:pt x="847" y="423587"/>
                    </a:cubicBezTo>
                    <a:cubicBezTo>
                      <a:pt x="-1058" y="382629"/>
                      <a:pt x="847" y="343577"/>
                      <a:pt x="847" y="303572"/>
                    </a:cubicBezTo>
                    <a:close/>
                  </a:path>
                </a:pathLst>
              </a:custGeom>
              <a:solidFill>
                <a:srgbClr val="CA89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xmlns="" id="{395433E5-E24F-4F56-A540-1B45180496C2}"/>
                  </a:ext>
                </a:extLst>
              </p:cNvPr>
              <p:cNvSpPr/>
              <p:nvPr/>
            </p:nvSpPr>
            <p:spPr>
              <a:xfrm>
                <a:off x="11930013" y="-3320021"/>
                <a:ext cx="428441" cy="539152"/>
              </a:xfrm>
              <a:custGeom>
                <a:avLst/>
                <a:gdLst>
                  <a:gd name="connsiteX0" fmla="*/ 428441 w 428441"/>
                  <a:gd name="connsiteY0" fmla="*/ 0 h 539152"/>
                  <a:gd name="connsiteX1" fmla="*/ 318904 w 428441"/>
                  <a:gd name="connsiteY1" fmla="*/ 174308 h 539152"/>
                  <a:gd name="connsiteX2" fmla="*/ 237941 w 428441"/>
                  <a:gd name="connsiteY2" fmla="*/ 359093 h 539152"/>
                  <a:gd name="connsiteX3" fmla="*/ 153169 w 428441"/>
                  <a:gd name="connsiteY3" fmla="*/ 481965 h 539152"/>
                  <a:gd name="connsiteX4" fmla="*/ 57919 w 428441"/>
                  <a:gd name="connsiteY4" fmla="*/ 536258 h 539152"/>
                  <a:gd name="connsiteX5" fmla="*/ 769 w 428441"/>
                  <a:gd name="connsiteY5" fmla="*/ 434340 h 539152"/>
                  <a:gd name="connsiteX6" fmla="*/ 150312 w 428441"/>
                  <a:gd name="connsiteY6" fmla="*/ 164783 h 539152"/>
                  <a:gd name="connsiteX7" fmla="*/ 220797 w 428441"/>
                  <a:gd name="connsiteY7" fmla="*/ 94298 h 539152"/>
                  <a:gd name="connsiteX8" fmla="*/ 239847 w 428441"/>
                  <a:gd name="connsiteY8" fmla="*/ 74295 h 539152"/>
                  <a:gd name="connsiteX9" fmla="*/ 392247 w 428441"/>
                  <a:gd name="connsiteY9" fmla="*/ 6668 h 539152"/>
                  <a:gd name="connsiteX10" fmla="*/ 428441 w 428441"/>
                  <a:gd name="connsiteY10" fmla="*/ 0 h 539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441" h="539152">
                    <a:moveTo>
                      <a:pt x="428441" y="0"/>
                    </a:moveTo>
                    <a:cubicBezTo>
                      <a:pt x="396057" y="60007"/>
                      <a:pt x="350337" y="112395"/>
                      <a:pt x="318904" y="174308"/>
                    </a:cubicBezTo>
                    <a:cubicBezTo>
                      <a:pt x="288424" y="234315"/>
                      <a:pt x="261754" y="296228"/>
                      <a:pt x="237941" y="359093"/>
                    </a:cubicBezTo>
                    <a:cubicBezTo>
                      <a:pt x="209366" y="400050"/>
                      <a:pt x="182697" y="441960"/>
                      <a:pt x="153169" y="481965"/>
                    </a:cubicBezTo>
                    <a:cubicBezTo>
                      <a:pt x="129357" y="514350"/>
                      <a:pt x="100782" y="549593"/>
                      <a:pt x="57919" y="536258"/>
                    </a:cubicBezTo>
                    <a:cubicBezTo>
                      <a:pt x="13152" y="522923"/>
                      <a:pt x="-3993" y="481965"/>
                      <a:pt x="769" y="434340"/>
                    </a:cubicBezTo>
                    <a:cubicBezTo>
                      <a:pt x="20772" y="327660"/>
                      <a:pt x="75064" y="240030"/>
                      <a:pt x="150312" y="164783"/>
                    </a:cubicBezTo>
                    <a:cubicBezTo>
                      <a:pt x="174124" y="140970"/>
                      <a:pt x="196984" y="118110"/>
                      <a:pt x="220797" y="94298"/>
                    </a:cubicBezTo>
                    <a:cubicBezTo>
                      <a:pt x="227464" y="87630"/>
                      <a:pt x="233179" y="80963"/>
                      <a:pt x="239847" y="74295"/>
                    </a:cubicBezTo>
                    <a:cubicBezTo>
                      <a:pt x="292234" y="56198"/>
                      <a:pt x="337954" y="21908"/>
                      <a:pt x="392247" y="6668"/>
                    </a:cubicBezTo>
                    <a:cubicBezTo>
                      <a:pt x="404629" y="4763"/>
                      <a:pt x="417012" y="2858"/>
                      <a:pt x="428441" y="0"/>
                    </a:cubicBezTo>
                    <a:close/>
                  </a:path>
                </a:pathLst>
              </a:custGeom>
              <a:solidFill>
                <a:srgbClr val="C98A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xmlns="" id="{74EEE747-CC31-4371-8AC7-08BA56D6D4CD}"/>
                  </a:ext>
                </a:extLst>
              </p:cNvPr>
              <p:cNvSpPr/>
              <p:nvPr/>
            </p:nvSpPr>
            <p:spPr>
              <a:xfrm>
                <a:off x="12589912" y="-3322440"/>
                <a:ext cx="408622" cy="515326"/>
              </a:xfrm>
              <a:custGeom>
                <a:avLst/>
                <a:gdLst>
                  <a:gd name="connsiteX0" fmla="*/ 141922 w 408622"/>
                  <a:gd name="connsiteY0" fmla="*/ 342462 h 515326"/>
                  <a:gd name="connsiteX1" fmla="*/ 0 w 408622"/>
                  <a:gd name="connsiteY1" fmla="*/ 514 h 515326"/>
                  <a:gd name="connsiteX2" fmla="*/ 112395 w 408622"/>
                  <a:gd name="connsiteY2" fmla="*/ 38614 h 515326"/>
                  <a:gd name="connsiteX3" fmla="*/ 280035 w 408622"/>
                  <a:gd name="connsiteY3" fmla="*/ 202444 h 515326"/>
                  <a:gd name="connsiteX4" fmla="*/ 408622 w 408622"/>
                  <a:gd name="connsiteY4" fmla="*/ 456762 h 515326"/>
                  <a:gd name="connsiteX5" fmla="*/ 279082 w 408622"/>
                  <a:gd name="connsiteY5" fmla="*/ 493909 h 515326"/>
                  <a:gd name="connsiteX6" fmla="*/ 173355 w 408622"/>
                  <a:gd name="connsiteY6" fmla="*/ 382467 h 515326"/>
                  <a:gd name="connsiteX7" fmla="*/ 141922 w 408622"/>
                  <a:gd name="connsiteY7" fmla="*/ 342462 h 515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8622" h="515326">
                    <a:moveTo>
                      <a:pt x="141922" y="342462"/>
                    </a:moveTo>
                    <a:cubicBezTo>
                      <a:pt x="107632" y="223399"/>
                      <a:pt x="65722" y="107194"/>
                      <a:pt x="0" y="514"/>
                    </a:cubicBezTo>
                    <a:cubicBezTo>
                      <a:pt x="42863" y="-4248"/>
                      <a:pt x="75247" y="25279"/>
                      <a:pt x="112395" y="38614"/>
                    </a:cubicBezTo>
                    <a:cubicBezTo>
                      <a:pt x="171450" y="90049"/>
                      <a:pt x="234315" y="136722"/>
                      <a:pt x="280035" y="202444"/>
                    </a:cubicBezTo>
                    <a:cubicBezTo>
                      <a:pt x="336232" y="280549"/>
                      <a:pt x="383857" y="362464"/>
                      <a:pt x="408622" y="456762"/>
                    </a:cubicBezTo>
                    <a:cubicBezTo>
                      <a:pt x="395288" y="515817"/>
                      <a:pt x="340995" y="533914"/>
                      <a:pt x="279082" y="493909"/>
                    </a:cubicBezTo>
                    <a:cubicBezTo>
                      <a:pt x="235267" y="466287"/>
                      <a:pt x="195263" y="432949"/>
                      <a:pt x="173355" y="382467"/>
                    </a:cubicBezTo>
                    <a:cubicBezTo>
                      <a:pt x="167640" y="367227"/>
                      <a:pt x="153352" y="355797"/>
                      <a:pt x="141922" y="342462"/>
                    </a:cubicBezTo>
                    <a:close/>
                  </a:path>
                </a:pathLst>
              </a:custGeom>
              <a:solidFill>
                <a:srgbClr val="CA89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xmlns="" id="{34FE3F6A-53C0-4EA5-9357-0737503C9444}"/>
                  </a:ext>
                </a:extLst>
              </p:cNvPr>
              <p:cNvSpPr/>
              <p:nvPr/>
            </p:nvSpPr>
            <p:spPr>
              <a:xfrm>
                <a:off x="12730868" y="-3295256"/>
                <a:ext cx="459118" cy="503872"/>
              </a:xfrm>
              <a:custGeom>
                <a:avLst/>
                <a:gdLst>
                  <a:gd name="connsiteX0" fmla="*/ 286716 w 459118"/>
                  <a:gd name="connsiteY0" fmla="*/ 391478 h 503872"/>
                  <a:gd name="connsiteX1" fmla="*/ 81928 w 459118"/>
                  <a:gd name="connsiteY1" fmla="*/ 78105 h 503872"/>
                  <a:gd name="connsiteX2" fmla="*/ 6681 w 459118"/>
                  <a:gd name="connsiteY2" fmla="*/ 13335 h 503872"/>
                  <a:gd name="connsiteX3" fmla="*/ 9539 w 459118"/>
                  <a:gd name="connsiteY3" fmla="*/ 0 h 503872"/>
                  <a:gd name="connsiteX4" fmla="*/ 436259 w 459118"/>
                  <a:gd name="connsiteY4" fmla="*/ 399098 h 503872"/>
                  <a:gd name="connsiteX5" fmla="*/ 447689 w 459118"/>
                  <a:gd name="connsiteY5" fmla="*/ 419100 h 503872"/>
                  <a:gd name="connsiteX6" fmla="*/ 459119 w 459118"/>
                  <a:gd name="connsiteY6" fmla="*/ 466725 h 503872"/>
                  <a:gd name="connsiteX7" fmla="*/ 456261 w 459118"/>
                  <a:gd name="connsiteY7" fmla="*/ 503873 h 503872"/>
                  <a:gd name="connsiteX8" fmla="*/ 286716 w 459118"/>
                  <a:gd name="connsiteY8" fmla="*/ 391478 h 50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9118" h="503872">
                    <a:moveTo>
                      <a:pt x="286716" y="391478"/>
                    </a:moveTo>
                    <a:cubicBezTo>
                      <a:pt x="234328" y="276225"/>
                      <a:pt x="174321" y="166688"/>
                      <a:pt x="81928" y="78105"/>
                    </a:cubicBezTo>
                    <a:cubicBezTo>
                      <a:pt x="58116" y="55245"/>
                      <a:pt x="32398" y="34290"/>
                      <a:pt x="6681" y="13335"/>
                    </a:cubicBezTo>
                    <a:cubicBezTo>
                      <a:pt x="-4749" y="3810"/>
                      <a:pt x="14" y="1905"/>
                      <a:pt x="9539" y="0"/>
                    </a:cubicBezTo>
                    <a:cubicBezTo>
                      <a:pt x="215278" y="65723"/>
                      <a:pt x="351486" y="204788"/>
                      <a:pt x="436259" y="399098"/>
                    </a:cubicBezTo>
                    <a:cubicBezTo>
                      <a:pt x="439116" y="405765"/>
                      <a:pt x="443878" y="412433"/>
                      <a:pt x="447689" y="419100"/>
                    </a:cubicBezTo>
                    <a:cubicBezTo>
                      <a:pt x="451498" y="435293"/>
                      <a:pt x="455309" y="450533"/>
                      <a:pt x="459119" y="466725"/>
                    </a:cubicBezTo>
                    <a:cubicBezTo>
                      <a:pt x="458166" y="479108"/>
                      <a:pt x="457214" y="491490"/>
                      <a:pt x="456261" y="503873"/>
                    </a:cubicBezTo>
                    <a:cubicBezTo>
                      <a:pt x="376251" y="501968"/>
                      <a:pt x="339103" y="435293"/>
                      <a:pt x="286716" y="391478"/>
                    </a:cubicBezTo>
                    <a:close/>
                  </a:path>
                </a:pathLst>
              </a:custGeom>
              <a:solidFill>
                <a:srgbClr val="C6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xmlns="" id="{9D56A539-46DD-4DD5-9355-37DBC741BC10}"/>
                  </a:ext>
                </a:extLst>
              </p:cNvPr>
              <p:cNvSpPr/>
              <p:nvPr/>
            </p:nvSpPr>
            <p:spPr>
              <a:xfrm>
                <a:off x="11801312" y="-2467534"/>
                <a:ext cx="115527" cy="220980"/>
              </a:xfrm>
              <a:custGeom>
                <a:avLst/>
                <a:gdLst>
                  <a:gd name="connsiteX0" fmla="*/ 65652 w 115527"/>
                  <a:gd name="connsiteY0" fmla="*/ 0 h 220980"/>
                  <a:gd name="connsiteX1" fmla="*/ 78034 w 115527"/>
                  <a:gd name="connsiteY1" fmla="*/ 68580 h 220980"/>
                  <a:gd name="connsiteX2" fmla="*/ 93275 w 115527"/>
                  <a:gd name="connsiteY2" fmla="*/ 95250 h 220980"/>
                  <a:gd name="connsiteX3" fmla="*/ 100895 w 115527"/>
                  <a:gd name="connsiteY3" fmla="*/ 63818 h 220980"/>
                  <a:gd name="connsiteX4" fmla="*/ 101847 w 115527"/>
                  <a:gd name="connsiteY4" fmla="*/ 40958 h 220980"/>
                  <a:gd name="connsiteX5" fmla="*/ 107562 w 115527"/>
                  <a:gd name="connsiteY5" fmla="*/ 100965 h 220980"/>
                  <a:gd name="connsiteX6" fmla="*/ 110420 w 115527"/>
                  <a:gd name="connsiteY6" fmla="*/ 176213 h 220980"/>
                  <a:gd name="connsiteX7" fmla="*/ 91370 w 115527"/>
                  <a:gd name="connsiteY7" fmla="*/ 220980 h 220980"/>
                  <a:gd name="connsiteX8" fmla="*/ 11359 w 115527"/>
                  <a:gd name="connsiteY8" fmla="*/ 156210 h 220980"/>
                  <a:gd name="connsiteX9" fmla="*/ 41840 w 115527"/>
                  <a:gd name="connsiteY9" fmla="*/ 39052 h 220980"/>
                  <a:gd name="connsiteX10" fmla="*/ 65652 w 115527"/>
                  <a:gd name="connsiteY10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527" h="220980">
                    <a:moveTo>
                      <a:pt x="65652" y="0"/>
                    </a:moveTo>
                    <a:cubicBezTo>
                      <a:pt x="69462" y="22860"/>
                      <a:pt x="72320" y="45720"/>
                      <a:pt x="78034" y="68580"/>
                    </a:cubicBezTo>
                    <a:cubicBezTo>
                      <a:pt x="79940" y="79058"/>
                      <a:pt x="75177" y="99060"/>
                      <a:pt x="93275" y="95250"/>
                    </a:cubicBezTo>
                    <a:cubicBezTo>
                      <a:pt x="109467" y="92393"/>
                      <a:pt x="99942" y="75248"/>
                      <a:pt x="100895" y="63818"/>
                    </a:cubicBezTo>
                    <a:cubicBezTo>
                      <a:pt x="100895" y="56198"/>
                      <a:pt x="101847" y="48577"/>
                      <a:pt x="101847" y="40958"/>
                    </a:cubicBezTo>
                    <a:cubicBezTo>
                      <a:pt x="118992" y="59055"/>
                      <a:pt x="118992" y="85725"/>
                      <a:pt x="107562" y="100965"/>
                    </a:cubicBezTo>
                    <a:cubicBezTo>
                      <a:pt x="85654" y="129540"/>
                      <a:pt x="97084" y="151448"/>
                      <a:pt x="110420" y="176213"/>
                    </a:cubicBezTo>
                    <a:cubicBezTo>
                      <a:pt x="62795" y="173355"/>
                      <a:pt x="98990" y="206693"/>
                      <a:pt x="91370" y="220980"/>
                    </a:cubicBezTo>
                    <a:cubicBezTo>
                      <a:pt x="65652" y="199073"/>
                      <a:pt x="30409" y="188595"/>
                      <a:pt x="11359" y="156210"/>
                    </a:cubicBezTo>
                    <a:cubicBezTo>
                      <a:pt x="-11500" y="117158"/>
                      <a:pt x="882" y="45720"/>
                      <a:pt x="41840" y="39052"/>
                    </a:cubicBezTo>
                    <a:cubicBezTo>
                      <a:pt x="78034" y="33338"/>
                      <a:pt x="55175" y="10477"/>
                      <a:pt x="65652" y="0"/>
                    </a:cubicBezTo>
                    <a:close/>
                  </a:path>
                </a:pathLst>
              </a:custGeom>
              <a:solidFill>
                <a:srgbClr val="F0B6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xmlns="" id="{3E261741-A993-4AD3-A78E-FCC6F1550BE8}"/>
                  </a:ext>
                </a:extLst>
              </p:cNvPr>
              <p:cNvSpPr/>
              <p:nvPr/>
            </p:nvSpPr>
            <p:spPr>
              <a:xfrm>
                <a:off x="12224851" y="-1955836"/>
                <a:ext cx="210756" cy="224676"/>
              </a:xfrm>
              <a:custGeom>
                <a:avLst/>
                <a:gdLst>
                  <a:gd name="connsiteX0" fmla="*/ 109791 w 210756"/>
                  <a:gd name="connsiteY0" fmla="*/ 2652 h 224676"/>
                  <a:gd name="connsiteX1" fmla="*/ 210756 w 210756"/>
                  <a:gd name="connsiteY1" fmla="*/ 14082 h 224676"/>
                  <a:gd name="connsiteX2" fmla="*/ 162178 w 210756"/>
                  <a:gd name="connsiteY2" fmla="*/ 40752 h 224676"/>
                  <a:gd name="connsiteX3" fmla="*/ 178371 w 210756"/>
                  <a:gd name="connsiteY3" fmla="*/ 79805 h 224676"/>
                  <a:gd name="connsiteX4" fmla="*/ 179324 w 210756"/>
                  <a:gd name="connsiteY4" fmla="*/ 93140 h 224676"/>
                  <a:gd name="connsiteX5" fmla="*/ 172656 w 210756"/>
                  <a:gd name="connsiteY5" fmla="*/ 103617 h 224676"/>
                  <a:gd name="connsiteX6" fmla="*/ 122174 w 210756"/>
                  <a:gd name="connsiteY6" fmla="*/ 141717 h 224676"/>
                  <a:gd name="connsiteX7" fmla="*/ 50736 w 210756"/>
                  <a:gd name="connsiteY7" fmla="*/ 222680 h 224676"/>
                  <a:gd name="connsiteX8" fmla="*/ 25971 w 210756"/>
                  <a:gd name="connsiteY8" fmla="*/ 197915 h 224676"/>
                  <a:gd name="connsiteX9" fmla="*/ 105028 w 210756"/>
                  <a:gd name="connsiteY9" fmla="*/ 67422 h 224676"/>
                  <a:gd name="connsiteX10" fmla="*/ 17399 w 210756"/>
                  <a:gd name="connsiteY10" fmla="*/ 197915 h 224676"/>
                  <a:gd name="connsiteX11" fmla="*/ 253 w 210756"/>
                  <a:gd name="connsiteY11" fmla="*/ 169340 h 224676"/>
                  <a:gd name="connsiteX12" fmla="*/ 3111 w 210756"/>
                  <a:gd name="connsiteY12" fmla="*/ 140765 h 224676"/>
                  <a:gd name="connsiteX13" fmla="*/ 20256 w 210756"/>
                  <a:gd name="connsiteY13" fmla="*/ 103617 h 224676"/>
                  <a:gd name="connsiteX14" fmla="*/ 63119 w 210756"/>
                  <a:gd name="connsiteY14" fmla="*/ 43610 h 224676"/>
                  <a:gd name="connsiteX15" fmla="*/ 61213 w 210756"/>
                  <a:gd name="connsiteY15" fmla="*/ 15035 h 224676"/>
                  <a:gd name="connsiteX16" fmla="*/ 30733 w 210756"/>
                  <a:gd name="connsiteY16" fmla="*/ 2652 h 224676"/>
                  <a:gd name="connsiteX17" fmla="*/ 109791 w 210756"/>
                  <a:gd name="connsiteY17" fmla="*/ 2652 h 224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0756" h="224676">
                    <a:moveTo>
                      <a:pt x="109791" y="2652"/>
                    </a:moveTo>
                    <a:cubicBezTo>
                      <a:pt x="143128" y="6462"/>
                      <a:pt x="177419" y="10272"/>
                      <a:pt x="210756" y="14082"/>
                    </a:cubicBezTo>
                    <a:cubicBezTo>
                      <a:pt x="205994" y="45515"/>
                      <a:pt x="176466" y="29322"/>
                      <a:pt x="162178" y="40752"/>
                    </a:cubicBezTo>
                    <a:cubicBezTo>
                      <a:pt x="152653" y="59802"/>
                      <a:pt x="175513" y="65517"/>
                      <a:pt x="178371" y="79805"/>
                    </a:cubicBezTo>
                    <a:cubicBezTo>
                      <a:pt x="179324" y="83615"/>
                      <a:pt x="180276" y="88377"/>
                      <a:pt x="179324" y="93140"/>
                    </a:cubicBezTo>
                    <a:cubicBezTo>
                      <a:pt x="178371" y="97902"/>
                      <a:pt x="175513" y="100760"/>
                      <a:pt x="172656" y="103617"/>
                    </a:cubicBezTo>
                    <a:cubicBezTo>
                      <a:pt x="149796" y="108380"/>
                      <a:pt x="133603" y="119810"/>
                      <a:pt x="122174" y="141717"/>
                    </a:cubicBezTo>
                    <a:cubicBezTo>
                      <a:pt x="105028" y="174102"/>
                      <a:pt x="85026" y="204582"/>
                      <a:pt x="50736" y="222680"/>
                    </a:cubicBezTo>
                    <a:cubicBezTo>
                      <a:pt x="26924" y="229347"/>
                      <a:pt x="21208" y="218870"/>
                      <a:pt x="25971" y="197915"/>
                    </a:cubicBezTo>
                    <a:cubicBezTo>
                      <a:pt x="53594" y="155052"/>
                      <a:pt x="85026" y="115047"/>
                      <a:pt x="105028" y="67422"/>
                    </a:cubicBezTo>
                    <a:cubicBezTo>
                      <a:pt x="75501" y="111237"/>
                      <a:pt x="57403" y="161720"/>
                      <a:pt x="17399" y="197915"/>
                    </a:cubicBezTo>
                    <a:cubicBezTo>
                      <a:pt x="3111" y="193152"/>
                      <a:pt x="2158" y="181722"/>
                      <a:pt x="253" y="169340"/>
                    </a:cubicBezTo>
                    <a:cubicBezTo>
                      <a:pt x="-699" y="159815"/>
                      <a:pt x="1206" y="150290"/>
                      <a:pt x="3111" y="140765"/>
                    </a:cubicBezTo>
                    <a:cubicBezTo>
                      <a:pt x="6921" y="127430"/>
                      <a:pt x="12636" y="115047"/>
                      <a:pt x="20256" y="103617"/>
                    </a:cubicBezTo>
                    <a:cubicBezTo>
                      <a:pt x="33591" y="82662"/>
                      <a:pt x="51688" y="66470"/>
                      <a:pt x="63119" y="43610"/>
                    </a:cubicBezTo>
                    <a:cubicBezTo>
                      <a:pt x="63119" y="34085"/>
                      <a:pt x="64071" y="24560"/>
                      <a:pt x="61213" y="15035"/>
                    </a:cubicBezTo>
                    <a:cubicBezTo>
                      <a:pt x="50736" y="11225"/>
                      <a:pt x="41211" y="7415"/>
                      <a:pt x="30733" y="2652"/>
                    </a:cubicBezTo>
                    <a:cubicBezTo>
                      <a:pt x="57403" y="-6873"/>
                      <a:pt x="84074" y="13130"/>
                      <a:pt x="109791" y="2652"/>
                    </a:cubicBezTo>
                    <a:close/>
                  </a:path>
                </a:pathLst>
              </a:custGeom>
              <a:solidFill>
                <a:srgbClr val="4236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xmlns="" id="{45CB9C25-9EF7-4172-BA86-A3C76F7F380C}"/>
                  </a:ext>
                </a:extLst>
              </p:cNvPr>
              <p:cNvSpPr/>
              <p:nvPr/>
            </p:nvSpPr>
            <p:spPr>
              <a:xfrm>
                <a:off x="12704156" y="-1941629"/>
                <a:ext cx="252012" cy="358687"/>
              </a:xfrm>
              <a:custGeom>
                <a:avLst/>
                <a:gdLst>
                  <a:gd name="connsiteX0" fmla="*/ 63873 w 252012"/>
                  <a:gd name="connsiteY0" fmla="*/ 19878 h 358687"/>
                  <a:gd name="connsiteX1" fmla="*/ 241991 w 252012"/>
                  <a:gd name="connsiteY1" fmla="*/ 288484 h 358687"/>
                  <a:gd name="connsiteX2" fmla="*/ 219131 w 252012"/>
                  <a:gd name="connsiteY2" fmla="*/ 343728 h 358687"/>
                  <a:gd name="connsiteX3" fmla="*/ 141978 w 252012"/>
                  <a:gd name="connsiteY3" fmla="*/ 340871 h 358687"/>
                  <a:gd name="connsiteX4" fmla="*/ 96259 w 252012"/>
                  <a:gd name="connsiteY4" fmla="*/ 196091 h 358687"/>
                  <a:gd name="connsiteX5" fmla="*/ 1961 w 252012"/>
                  <a:gd name="connsiteY5" fmla="*/ 34166 h 358687"/>
                  <a:gd name="connsiteX6" fmla="*/ 12439 w 252012"/>
                  <a:gd name="connsiteY6" fmla="*/ 1781 h 358687"/>
                  <a:gd name="connsiteX7" fmla="*/ 63873 w 252012"/>
                  <a:gd name="connsiteY7" fmla="*/ 19878 h 35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012" h="358687">
                    <a:moveTo>
                      <a:pt x="63873" y="19878"/>
                    </a:moveTo>
                    <a:cubicBezTo>
                      <a:pt x="124834" y="108461"/>
                      <a:pt x="190556" y="193234"/>
                      <a:pt x="241991" y="288484"/>
                    </a:cubicBezTo>
                    <a:cubicBezTo>
                      <a:pt x="260089" y="322773"/>
                      <a:pt x="254373" y="337061"/>
                      <a:pt x="219131" y="343728"/>
                    </a:cubicBezTo>
                    <a:cubicBezTo>
                      <a:pt x="193414" y="347538"/>
                      <a:pt x="166744" y="377066"/>
                      <a:pt x="141978" y="340871"/>
                    </a:cubicBezTo>
                    <a:cubicBezTo>
                      <a:pt x="136264" y="289436"/>
                      <a:pt x="116261" y="242763"/>
                      <a:pt x="96259" y="196091"/>
                    </a:cubicBezTo>
                    <a:cubicBezTo>
                      <a:pt x="70541" y="138941"/>
                      <a:pt x="49586" y="78934"/>
                      <a:pt x="1961" y="34166"/>
                    </a:cubicBezTo>
                    <a:cubicBezTo>
                      <a:pt x="-897" y="20831"/>
                      <a:pt x="-2802" y="8448"/>
                      <a:pt x="12439" y="1781"/>
                    </a:cubicBezTo>
                    <a:cubicBezTo>
                      <a:pt x="33394" y="-3934"/>
                      <a:pt x="49586" y="4638"/>
                      <a:pt x="63873" y="19878"/>
                    </a:cubicBezTo>
                    <a:close/>
                  </a:path>
                </a:pathLst>
              </a:custGeom>
              <a:solidFill>
                <a:srgbClr val="F7F1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xmlns="" id="{85045644-BD16-4551-ADA7-7F0D7C3BD716}"/>
                  </a:ext>
                </a:extLst>
              </p:cNvPr>
              <p:cNvSpPr/>
              <p:nvPr/>
            </p:nvSpPr>
            <p:spPr>
              <a:xfrm>
                <a:off x="12585393" y="-1953269"/>
                <a:ext cx="236138" cy="254528"/>
              </a:xfrm>
              <a:custGeom>
                <a:avLst/>
                <a:gdLst>
                  <a:gd name="connsiteX0" fmla="*/ 128344 w 236138"/>
                  <a:gd name="connsiteY0" fmla="*/ 49616 h 254528"/>
                  <a:gd name="connsiteX1" fmla="*/ 179779 w 236138"/>
                  <a:gd name="connsiteY1" fmla="*/ 100098 h 254528"/>
                  <a:gd name="connsiteX2" fmla="*/ 223594 w 236138"/>
                  <a:gd name="connsiteY2" fmla="*/ 198206 h 254528"/>
                  <a:gd name="connsiteX3" fmla="*/ 225499 w 236138"/>
                  <a:gd name="connsiteY3" fmla="*/ 207731 h 254528"/>
                  <a:gd name="connsiteX4" fmla="*/ 229309 w 236138"/>
                  <a:gd name="connsiteY4" fmla="*/ 250593 h 254528"/>
                  <a:gd name="connsiteX5" fmla="*/ 184541 w 236138"/>
                  <a:gd name="connsiteY5" fmla="*/ 243926 h 254528"/>
                  <a:gd name="connsiteX6" fmla="*/ 61669 w 236138"/>
                  <a:gd name="connsiteY6" fmla="*/ 96288 h 254528"/>
                  <a:gd name="connsiteX7" fmla="*/ 52144 w 236138"/>
                  <a:gd name="connsiteY7" fmla="*/ 65808 h 254528"/>
                  <a:gd name="connsiteX8" fmla="*/ 49286 w 236138"/>
                  <a:gd name="connsiteY8" fmla="*/ 39138 h 254528"/>
                  <a:gd name="connsiteX9" fmla="*/ 1661 w 236138"/>
                  <a:gd name="connsiteY9" fmla="*/ 23898 h 254528"/>
                  <a:gd name="connsiteX10" fmla="*/ 3566 w 236138"/>
                  <a:gd name="connsiteY10" fmla="*/ 12468 h 254528"/>
                  <a:gd name="connsiteX11" fmla="*/ 17854 w 236138"/>
                  <a:gd name="connsiteY11" fmla="*/ 11516 h 254528"/>
                  <a:gd name="connsiteX12" fmla="*/ 89291 w 236138"/>
                  <a:gd name="connsiteY12" fmla="*/ 1991 h 254528"/>
                  <a:gd name="connsiteX13" fmla="*/ 96911 w 236138"/>
                  <a:gd name="connsiteY13" fmla="*/ 1038 h 254528"/>
                  <a:gd name="connsiteX14" fmla="*/ 109294 w 236138"/>
                  <a:gd name="connsiteY14" fmla="*/ 13421 h 254528"/>
                  <a:gd name="connsiteX15" fmla="*/ 106436 w 236138"/>
                  <a:gd name="connsiteY15" fmla="*/ 51521 h 254528"/>
                  <a:gd name="connsiteX16" fmla="*/ 131202 w 236138"/>
                  <a:gd name="connsiteY16" fmla="*/ 121053 h 254528"/>
                  <a:gd name="connsiteX17" fmla="*/ 164539 w 236138"/>
                  <a:gd name="connsiteY17" fmla="*/ 165821 h 254528"/>
                  <a:gd name="connsiteX18" fmla="*/ 115009 w 236138"/>
                  <a:gd name="connsiteY18" fmla="*/ 95336 h 254528"/>
                  <a:gd name="connsiteX19" fmla="*/ 109294 w 236138"/>
                  <a:gd name="connsiteY19" fmla="*/ 49616 h 254528"/>
                  <a:gd name="connsiteX20" fmla="*/ 128344 w 236138"/>
                  <a:gd name="connsiteY20" fmla="*/ 49616 h 25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6138" h="254528">
                    <a:moveTo>
                      <a:pt x="128344" y="49616"/>
                    </a:moveTo>
                    <a:cubicBezTo>
                      <a:pt x="157872" y="53426"/>
                      <a:pt x="168349" y="77238"/>
                      <a:pt x="179779" y="100098"/>
                    </a:cubicBezTo>
                    <a:cubicBezTo>
                      <a:pt x="195019" y="132483"/>
                      <a:pt x="209307" y="165821"/>
                      <a:pt x="223594" y="198206"/>
                    </a:cubicBezTo>
                    <a:cubicBezTo>
                      <a:pt x="224547" y="201063"/>
                      <a:pt x="225499" y="204873"/>
                      <a:pt x="225499" y="207731"/>
                    </a:cubicBezTo>
                    <a:cubicBezTo>
                      <a:pt x="223594" y="222971"/>
                      <a:pt x="247407" y="237258"/>
                      <a:pt x="229309" y="250593"/>
                    </a:cubicBezTo>
                    <a:cubicBezTo>
                      <a:pt x="215022" y="261071"/>
                      <a:pt x="199782" y="247736"/>
                      <a:pt x="184541" y="243926"/>
                    </a:cubicBezTo>
                    <a:cubicBezTo>
                      <a:pt x="125486" y="210588"/>
                      <a:pt x="92149" y="154391"/>
                      <a:pt x="61669" y="96288"/>
                    </a:cubicBezTo>
                    <a:cubicBezTo>
                      <a:pt x="56907" y="86763"/>
                      <a:pt x="52144" y="77238"/>
                      <a:pt x="52144" y="65808"/>
                    </a:cubicBezTo>
                    <a:cubicBezTo>
                      <a:pt x="51191" y="57236"/>
                      <a:pt x="55002" y="47711"/>
                      <a:pt x="49286" y="39138"/>
                    </a:cubicBezTo>
                    <a:cubicBezTo>
                      <a:pt x="34999" y="30566"/>
                      <a:pt x="14997" y="37233"/>
                      <a:pt x="1661" y="23898"/>
                    </a:cubicBezTo>
                    <a:cubicBezTo>
                      <a:pt x="-1196" y="20088"/>
                      <a:pt x="-243" y="16278"/>
                      <a:pt x="3566" y="12468"/>
                    </a:cubicBezTo>
                    <a:cubicBezTo>
                      <a:pt x="8329" y="12468"/>
                      <a:pt x="13091" y="11516"/>
                      <a:pt x="17854" y="11516"/>
                    </a:cubicBezTo>
                    <a:cubicBezTo>
                      <a:pt x="40714" y="1038"/>
                      <a:pt x="67384" y="16278"/>
                      <a:pt x="89291" y="1991"/>
                    </a:cubicBezTo>
                    <a:cubicBezTo>
                      <a:pt x="91197" y="86"/>
                      <a:pt x="94054" y="-867"/>
                      <a:pt x="96911" y="1038"/>
                    </a:cubicBezTo>
                    <a:cubicBezTo>
                      <a:pt x="100722" y="4848"/>
                      <a:pt x="105484" y="9611"/>
                      <a:pt x="109294" y="13421"/>
                    </a:cubicBezTo>
                    <a:cubicBezTo>
                      <a:pt x="119772" y="26756"/>
                      <a:pt x="125486" y="40091"/>
                      <a:pt x="106436" y="51521"/>
                    </a:cubicBezTo>
                    <a:cubicBezTo>
                      <a:pt x="91197" y="82953"/>
                      <a:pt x="119772" y="99146"/>
                      <a:pt x="131202" y="121053"/>
                    </a:cubicBezTo>
                    <a:cubicBezTo>
                      <a:pt x="139774" y="137246"/>
                      <a:pt x="150252" y="153438"/>
                      <a:pt x="164539" y="165821"/>
                    </a:cubicBezTo>
                    <a:cubicBezTo>
                      <a:pt x="144536" y="144866"/>
                      <a:pt x="129297" y="120101"/>
                      <a:pt x="115009" y="95336"/>
                    </a:cubicBezTo>
                    <a:cubicBezTo>
                      <a:pt x="106436" y="82001"/>
                      <a:pt x="93102" y="66761"/>
                      <a:pt x="109294" y="49616"/>
                    </a:cubicBezTo>
                    <a:cubicBezTo>
                      <a:pt x="116914" y="44853"/>
                      <a:pt x="122629" y="43901"/>
                      <a:pt x="128344" y="49616"/>
                    </a:cubicBezTo>
                    <a:close/>
                  </a:path>
                </a:pathLst>
              </a:custGeom>
              <a:solidFill>
                <a:srgbClr val="443E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xmlns="" id="{A4391548-6916-41B1-ABDE-05E440E75375}"/>
                  </a:ext>
                </a:extLst>
              </p:cNvPr>
              <p:cNvSpPr/>
              <p:nvPr/>
            </p:nvSpPr>
            <p:spPr>
              <a:xfrm>
                <a:off x="12692782" y="-1939848"/>
                <a:ext cx="22859" cy="38100"/>
              </a:xfrm>
              <a:custGeom>
                <a:avLst/>
                <a:gdLst>
                  <a:gd name="connsiteX0" fmla="*/ 0 w 22859"/>
                  <a:gd name="connsiteY0" fmla="*/ 38100 h 38100"/>
                  <a:gd name="connsiteX1" fmla="*/ 1905 w 22859"/>
                  <a:gd name="connsiteY1" fmla="*/ 0 h 38100"/>
                  <a:gd name="connsiteX2" fmla="*/ 22860 w 22859"/>
                  <a:gd name="connsiteY2" fmla="*/ 953 h 38100"/>
                  <a:gd name="connsiteX3" fmla="*/ 20955 w 22859"/>
                  <a:gd name="connsiteY3" fmla="*/ 36195 h 38100"/>
                  <a:gd name="connsiteX4" fmla="*/ 0 w 22859"/>
                  <a:gd name="connsiteY4" fmla="*/ 38100 h 38100"/>
                  <a:gd name="connsiteX5" fmla="*/ 0 w 22859"/>
                  <a:gd name="connsiteY5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59" h="38100">
                    <a:moveTo>
                      <a:pt x="0" y="38100"/>
                    </a:moveTo>
                    <a:cubicBezTo>
                      <a:pt x="8572" y="25717"/>
                      <a:pt x="2857" y="12383"/>
                      <a:pt x="1905" y="0"/>
                    </a:cubicBezTo>
                    <a:cubicBezTo>
                      <a:pt x="8572" y="0"/>
                      <a:pt x="16193" y="0"/>
                      <a:pt x="22860" y="953"/>
                    </a:cubicBezTo>
                    <a:cubicBezTo>
                      <a:pt x="15240" y="12383"/>
                      <a:pt x="19050" y="24765"/>
                      <a:pt x="20955" y="36195"/>
                    </a:cubicBezTo>
                    <a:cubicBezTo>
                      <a:pt x="14288" y="36195"/>
                      <a:pt x="6668" y="37147"/>
                      <a:pt x="0" y="38100"/>
                    </a:cubicBez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xmlns="" id="{A1EB5DCF-C46C-44B8-9F25-74B58D0289C1}"/>
                  </a:ext>
                </a:extLst>
              </p:cNvPr>
              <p:cNvSpPr/>
              <p:nvPr/>
            </p:nvSpPr>
            <p:spPr>
              <a:xfrm>
                <a:off x="11520213" y="-3042165"/>
                <a:ext cx="220069" cy="156793"/>
              </a:xfrm>
              <a:custGeom>
                <a:avLst/>
                <a:gdLst>
                  <a:gd name="connsiteX0" fmla="*/ 219117 w 220069"/>
                  <a:gd name="connsiteY0" fmla="*/ 121241 h 156793"/>
                  <a:gd name="connsiteX1" fmla="*/ 220070 w 220069"/>
                  <a:gd name="connsiteY1" fmla="*/ 147911 h 156793"/>
                  <a:gd name="connsiteX2" fmla="*/ 211497 w 220069"/>
                  <a:gd name="connsiteY2" fmla="*/ 150769 h 156793"/>
                  <a:gd name="connsiteX3" fmla="*/ 11472 w 220069"/>
                  <a:gd name="connsiteY3" fmla="*/ 91714 h 156793"/>
                  <a:gd name="connsiteX4" fmla="*/ 30522 w 220069"/>
                  <a:gd name="connsiteY4" fmla="*/ 4084 h 156793"/>
                  <a:gd name="connsiteX5" fmla="*/ 58145 w 220069"/>
                  <a:gd name="connsiteY5" fmla="*/ 3131 h 156793"/>
                  <a:gd name="connsiteX6" fmla="*/ 219117 w 220069"/>
                  <a:gd name="connsiteY6" fmla="*/ 121241 h 156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069" h="156793">
                    <a:moveTo>
                      <a:pt x="219117" y="121241"/>
                    </a:moveTo>
                    <a:cubicBezTo>
                      <a:pt x="219117" y="129814"/>
                      <a:pt x="219117" y="139339"/>
                      <a:pt x="220070" y="147911"/>
                    </a:cubicBezTo>
                    <a:cubicBezTo>
                      <a:pt x="217212" y="147911"/>
                      <a:pt x="214354" y="148864"/>
                      <a:pt x="211497" y="150769"/>
                    </a:cubicBezTo>
                    <a:cubicBezTo>
                      <a:pt x="157204" y="170771"/>
                      <a:pt x="49572" y="138386"/>
                      <a:pt x="11472" y="91714"/>
                    </a:cubicBezTo>
                    <a:cubicBezTo>
                      <a:pt x="-18055" y="54566"/>
                      <a:pt x="17187" y="31706"/>
                      <a:pt x="30522" y="4084"/>
                    </a:cubicBezTo>
                    <a:cubicBezTo>
                      <a:pt x="39095" y="-679"/>
                      <a:pt x="48620" y="-1631"/>
                      <a:pt x="58145" y="3131"/>
                    </a:cubicBezTo>
                    <a:cubicBezTo>
                      <a:pt x="120057" y="30754"/>
                      <a:pt x="178159" y="65044"/>
                      <a:pt x="219117" y="121241"/>
                    </a:cubicBezTo>
                    <a:close/>
                  </a:path>
                </a:pathLst>
              </a:custGeom>
              <a:solidFill>
                <a:srgbClr val="C38B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xmlns="" id="{5D25E77E-5FDF-4B97-85C1-5759C233714F}"/>
                  </a:ext>
                </a:extLst>
              </p:cNvPr>
              <p:cNvSpPr/>
              <p:nvPr/>
            </p:nvSpPr>
            <p:spPr>
              <a:xfrm>
                <a:off x="11565934" y="-3119351"/>
                <a:ext cx="206732" cy="180557"/>
              </a:xfrm>
              <a:custGeom>
                <a:avLst/>
                <a:gdLst>
                  <a:gd name="connsiteX0" fmla="*/ 206733 w 206732"/>
                  <a:gd name="connsiteY0" fmla="*/ 158422 h 180557"/>
                  <a:gd name="connsiteX1" fmla="*/ 183873 w 206732"/>
                  <a:gd name="connsiteY1" fmla="*/ 180330 h 180557"/>
                  <a:gd name="connsiteX2" fmla="*/ 146726 w 206732"/>
                  <a:gd name="connsiteY2" fmla="*/ 164137 h 180557"/>
                  <a:gd name="connsiteX3" fmla="*/ 25758 w 206732"/>
                  <a:gd name="connsiteY3" fmla="*/ 84127 h 180557"/>
                  <a:gd name="connsiteX4" fmla="*/ 1945 w 206732"/>
                  <a:gd name="connsiteY4" fmla="*/ 45075 h 180557"/>
                  <a:gd name="connsiteX5" fmla="*/ 91481 w 206732"/>
                  <a:gd name="connsiteY5" fmla="*/ 31740 h 180557"/>
                  <a:gd name="connsiteX6" fmla="*/ 206733 w 206732"/>
                  <a:gd name="connsiteY6" fmla="*/ 158422 h 18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732" h="180557">
                    <a:moveTo>
                      <a:pt x="206733" y="158422"/>
                    </a:moveTo>
                    <a:cubicBezTo>
                      <a:pt x="199113" y="166042"/>
                      <a:pt x="191493" y="172710"/>
                      <a:pt x="183873" y="180330"/>
                    </a:cubicBezTo>
                    <a:cubicBezTo>
                      <a:pt x="167681" y="182235"/>
                      <a:pt x="158156" y="171757"/>
                      <a:pt x="146726" y="164137"/>
                    </a:cubicBezTo>
                    <a:cubicBezTo>
                      <a:pt x="106720" y="137467"/>
                      <a:pt x="70526" y="104130"/>
                      <a:pt x="25758" y="84127"/>
                    </a:cubicBezTo>
                    <a:cubicBezTo>
                      <a:pt x="10518" y="77460"/>
                      <a:pt x="-5674" y="67935"/>
                      <a:pt x="1945" y="45075"/>
                    </a:cubicBezTo>
                    <a:cubicBezTo>
                      <a:pt x="38141" y="-12075"/>
                      <a:pt x="39093" y="-13028"/>
                      <a:pt x="91481" y="31740"/>
                    </a:cubicBezTo>
                    <a:cubicBezTo>
                      <a:pt x="134343" y="69840"/>
                      <a:pt x="187683" y="98415"/>
                      <a:pt x="206733" y="158422"/>
                    </a:cubicBezTo>
                    <a:close/>
                  </a:path>
                </a:pathLst>
              </a:custGeom>
              <a:solidFill>
                <a:srgbClr val="A56F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xmlns="" id="{CDF864C9-F264-4B46-938A-85B56F5D999F}"/>
                  </a:ext>
                </a:extLst>
              </p:cNvPr>
              <p:cNvSpPr/>
              <p:nvPr/>
            </p:nvSpPr>
            <p:spPr>
              <a:xfrm>
                <a:off x="11487710" y="-2939021"/>
                <a:ext cx="243046" cy="90889"/>
              </a:xfrm>
              <a:custGeom>
                <a:avLst/>
                <a:gdLst>
                  <a:gd name="connsiteX0" fmla="*/ 243047 w 243046"/>
                  <a:gd name="connsiteY0" fmla="*/ 74295 h 90889"/>
                  <a:gd name="connsiteX1" fmla="*/ 242094 w 243046"/>
                  <a:gd name="connsiteY1" fmla="*/ 79058 h 90889"/>
                  <a:gd name="connsiteX2" fmla="*/ 7779 w 243046"/>
                  <a:gd name="connsiteY2" fmla="*/ 60008 h 90889"/>
                  <a:gd name="connsiteX3" fmla="*/ 32544 w 243046"/>
                  <a:gd name="connsiteY3" fmla="*/ 0 h 90889"/>
                  <a:gd name="connsiteX4" fmla="*/ 243047 w 243046"/>
                  <a:gd name="connsiteY4" fmla="*/ 74295 h 9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046" h="90889">
                    <a:moveTo>
                      <a:pt x="243047" y="74295"/>
                    </a:moveTo>
                    <a:cubicBezTo>
                      <a:pt x="243047" y="76200"/>
                      <a:pt x="243047" y="78105"/>
                      <a:pt x="242094" y="79058"/>
                    </a:cubicBezTo>
                    <a:cubicBezTo>
                      <a:pt x="212567" y="101918"/>
                      <a:pt x="25877" y="89535"/>
                      <a:pt x="7779" y="60008"/>
                    </a:cubicBezTo>
                    <a:cubicBezTo>
                      <a:pt x="-6508" y="36195"/>
                      <a:pt x="-2698" y="8573"/>
                      <a:pt x="32544" y="0"/>
                    </a:cubicBezTo>
                    <a:cubicBezTo>
                      <a:pt x="99219" y="34290"/>
                      <a:pt x="174467" y="43815"/>
                      <a:pt x="243047" y="74295"/>
                    </a:cubicBezTo>
                    <a:close/>
                  </a:path>
                </a:pathLst>
              </a:custGeom>
              <a:solidFill>
                <a:srgbClr val="B587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xmlns="" id="{C419DBB3-DEEC-45CD-8221-6A268C69464A}"/>
                  </a:ext>
                </a:extLst>
              </p:cNvPr>
              <p:cNvSpPr/>
              <p:nvPr/>
            </p:nvSpPr>
            <p:spPr>
              <a:xfrm>
                <a:off x="11551687" y="-3074276"/>
                <a:ext cx="198119" cy="153352"/>
              </a:xfrm>
              <a:custGeom>
                <a:avLst/>
                <a:gdLst>
                  <a:gd name="connsiteX0" fmla="*/ 16192 w 198119"/>
                  <a:gd name="connsiteY0" fmla="*/ 0 h 153352"/>
                  <a:gd name="connsiteX1" fmla="*/ 135255 w 198119"/>
                  <a:gd name="connsiteY1" fmla="*/ 85725 h 153352"/>
                  <a:gd name="connsiteX2" fmla="*/ 198120 w 198119"/>
                  <a:gd name="connsiteY2" fmla="*/ 135255 h 153352"/>
                  <a:gd name="connsiteX3" fmla="*/ 187642 w 198119"/>
                  <a:gd name="connsiteY3" fmla="*/ 153353 h 153352"/>
                  <a:gd name="connsiteX4" fmla="*/ 0 w 198119"/>
                  <a:gd name="connsiteY4" fmla="*/ 35242 h 153352"/>
                  <a:gd name="connsiteX5" fmla="*/ 16192 w 198119"/>
                  <a:gd name="connsiteY5" fmla="*/ 0 h 15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19" h="153352">
                    <a:moveTo>
                      <a:pt x="16192" y="0"/>
                    </a:moveTo>
                    <a:cubicBezTo>
                      <a:pt x="43815" y="44767"/>
                      <a:pt x="100013" y="50483"/>
                      <a:pt x="135255" y="85725"/>
                    </a:cubicBezTo>
                    <a:cubicBezTo>
                      <a:pt x="154305" y="104775"/>
                      <a:pt x="177165" y="119063"/>
                      <a:pt x="198120" y="135255"/>
                    </a:cubicBezTo>
                    <a:cubicBezTo>
                      <a:pt x="194310" y="140970"/>
                      <a:pt x="191452" y="147638"/>
                      <a:pt x="187642" y="153353"/>
                    </a:cubicBezTo>
                    <a:cubicBezTo>
                      <a:pt x="125730" y="112395"/>
                      <a:pt x="72390" y="59055"/>
                      <a:pt x="0" y="35242"/>
                    </a:cubicBezTo>
                    <a:cubicBezTo>
                      <a:pt x="4763" y="23813"/>
                      <a:pt x="10477" y="11430"/>
                      <a:pt x="16192" y="0"/>
                    </a:cubicBezTo>
                    <a:close/>
                  </a:path>
                </a:pathLst>
              </a:custGeom>
              <a:solidFill>
                <a:srgbClr val="743A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xmlns="" id="{85F71437-CCB9-4621-B6D2-5DB34342DD6A}"/>
                  </a:ext>
                </a:extLst>
              </p:cNvPr>
              <p:cNvSpPr/>
              <p:nvPr/>
            </p:nvSpPr>
            <p:spPr>
              <a:xfrm>
                <a:off x="11520254" y="-2951404"/>
                <a:ext cx="211455" cy="86677"/>
              </a:xfrm>
              <a:custGeom>
                <a:avLst/>
                <a:gdLst>
                  <a:gd name="connsiteX0" fmla="*/ 210503 w 211455"/>
                  <a:gd name="connsiteY0" fmla="*/ 86678 h 86677"/>
                  <a:gd name="connsiteX1" fmla="*/ 0 w 211455"/>
                  <a:gd name="connsiteY1" fmla="*/ 11430 h 86677"/>
                  <a:gd name="connsiteX2" fmla="*/ 11430 w 211455"/>
                  <a:gd name="connsiteY2" fmla="*/ 0 h 86677"/>
                  <a:gd name="connsiteX3" fmla="*/ 211455 w 211455"/>
                  <a:gd name="connsiteY3" fmla="*/ 59055 h 86677"/>
                  <a:gd name="connsiteX4" fmla="*/ 210503 w 211455"/>
                  <a:gd name="connsiteY4" fmla="*/ 86678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455" h="86677">
                    <a:moveTo>
                      <a:pt x="210503" y="86678"/>
                    </a:moveTo>
                    <a:cubicBezTo>
                      <a:pt x="136208" y="73343"/>
                      <a:pt x="60960" y="64770"/>
                      <a:pt x="0" y="11430"/>
                    </a:cubicBezTo>
                    <a:cubicBezTo>
                      <a:pt x="3810" y="7620"/>
                      <a:pt x="7620" y="3810"/>
                      <a:pt x="11430" y="0"/>
                    </a:cubicBezTo>
                    <a:cubicBezTo>
                      <a:pt x="74295" y="32385"/>
                      <a:pt x="139065" y="58103"/>
                      <a:pt x="211455" y="59055"/>
                    </a:cubicBezTo>
                    <a:cubicBezTo>
                      <a:pt x="211455" y="68580"/>
                      <a:pt x="210503" y="77153"/>
                      <a:pt x="210503" y="86678"/>
                    </a:cubicBezTo>
                    <a:close/>
                  </a:path>
                </a:pathLst>
              </a:custGeom>
              <a:solidFill>
                <a:srgbClr val="754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xmlns="" id="{08AD64B9-B272-493A-A54C-983B24454966}"/>
                  </a:ext>
                </a:extLst>
              </p:cNvPr>
              <p:cNvSpPr/>
              <p:nvPr/>
            </p:nvSpPr>
            <p:spPr>
              <a:xfrm>
                <a:off x="12289863" y="-1294060"/>
                <a:ext cx="175645" cy="143882"/>
              </a:xfrm>
              <a:custGeom>
                <a:avLst/>
                <a:gdLst>
                  <a:gd name="connsiteX0" fmla="*/ 173366 w 175645"/>
                  <a:gd name="connsiteY0" fmla="*/ 51442 h 143882"/>
                  <a:gd name="connsiteX1" fmla="*/ 175271 w 175645"/>
                  <a:gd name="connsiteY1" fmla="*/ 95257 h 143882"/>
                  <a:gd name="connsiteX2" fmla="*/ 129552 w 175645"/>
                  <a:gd name="connsiteY2" fmla="*/ 143834 h 143882"/>
                  <a:gd name="connsiteX3" fmla="*/ 12 w 175645"/>
                  <a:gd name="connsiteY3" fmla="*/ 17152 h 143882"/>
                  <a:gd name="connsiteX4" fmla="*/ 22871 w 175645"/>
                  <a:gd name="connsiteY4" fmla="*/ 2864 h 143882"/>
                  <a:gd name="connsiteX5" fmla="*/ 113359 w 175645"/>
                  <a:gd name="connsiteY5" fmla="*/ 959 h 143882"/>
                  <a:gd name="connsiteX6" fmla="*/ 173366 w 175645"/>
                  <a:gd name="connsiteY6" fmla="*/ 51442 h 143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645" h="143882">
                    <a:moveTo>
                      <a:pt x="173366" y="51442"/>
                    </a:moveTo>
                    <a:cubicBezTo>
                      <a:pt x="174319" y="65729"/>
                      <a:pt x="174319" y="80969"/>
                      <a:pt x="175271" y="95257"/>
                    </a:cubicBezTo>
                    <a:cubicBezTo>
                      <a:pt x="178129" y="128594"/>
                      <a:pt x="164794" y="142882"/>
                      <a:pt x="129552" y="143834"/>
                    </a:cubicBezTo>
                    <a:cubicBezTo>
                      <a:pt x="56209" y="145739"/>
                      <a:pt x="-941" y="91447"/>
                      <a:pt x="12" y="17152"/>
                    </a:cubicBezTo>
                    <a:cubicBezTo>
                      <a:pt x="12" y="-1898"/>
                      <a:pt x="13346" y="2864"/>
                      <a:pt x="22871" y="2864"/>
                    </a:cubicBezTo>
                    <a:cubicBezTo>
                      <a:pt x="53352" y="1912"/>
                      <a:pt x="83832" y="5722"/>
                      <a:pt x="113359" y="959"/>
                    </a:cubicBezTo>
                    <a:cubicBezTo>
                      <a:pt x="152412" y="-3803"/>
                      <a:pt x="174319" y="8579"/>
                      <a:pt x="173366" y="51442"/>
                    </a:cubicBezTo>
                    <a:close/>
                  </a:path>
                </a:pathLst>
              </a:custGeom>
              <a:solidFill>
                <a:srgbClr val="F3E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xmlns="" id="{EB66AECD-ECB3-4456-A939-F90D04E76611}"/>
                  </a:ext>
                </a:extLst>
              </p:cNvPr>
              <p:cNvSpPr/>
              <p:nvPr/>
            </p:nvSpPr>
            <p:spPr>
              <a:xfrm>
                <a:off x="12268686" y="-1351203"/>
                <a:ext cx="151844" cy="35030"/>
              </a:xfrm>
              <a:custGeom>
                <a:avLst/>
                <a:gdLst>
                  <a:gd name="connsiteX0" fmla="*/ 148824 w 151844"/>
                  <a:gd name="connsiteY0" fmla="*/ 28575 h 35030"/>
                  <a:gd name="connsiteX1" fmla="*/ 24046 w 151844"/>
                  <a:gd name="connsiteY1" fmla="*/ 30480 h 35030"/>
                  <a:gd name="connsiteX2" fmla="*/ 16426 w 151844"/>
                  <a:gd name="connsiteY2" fmla="*/ 0 h 35030"/>
                  <a:gd name="connsiteX3" fmla="*/ 124059 w 151844"/>
                  <a:gd name="connsiteY3" fmla="*/ 5715 h 35030"/>
                  <a:gd name="connsiteX4" fmla="*/ 148824 w 151844"/>
                  <a:gd name="connsiteY4" fmla="*/ 28575 h 35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844" h="35030">
                    <a:moveTo>
                      <a:pt x="148824" y="28575"/>
                    </a:moveTo>
                    <a:cubicBezTo>
                      <a:pt x="106914" y="35242"/>
                      <a:pt x="65004" y="38100"/>
                      <a:pt x="24046" y="30480"/>
                    </a:cubicBezTo>
                    <a:cubicBezTo>
                      <a:pt x="4996" y="26670"/>
                      <a:pt x="-15007" y="19050"/>
                      <a:pt x="16426" y="0"/>
                    </a:cubicBezTo>
                    <a:cubicBezTo>
                      <a:pt x="51669" y="10477"/>
                      <a:pt x="87864" y="1905"/>
                      <a:pt x="124059" y="5715"/>
                    </a:cubicBezTo>
                    <a:cubicBezTo>
                      <a:pt x="136441" y="6667"/>
                      <a:pt x="160254" y="-953"/>
                      <a:pt x="148824" y="28575"/>
                    </a:cubicBezTo>
                    <a:close/>
                  </a:path>
                </a:pathLst>
              </a:custGeom>
              <a:solidFill>
                <a:srgbClr val="E2D2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xmlns="" id="{690044A9-F3E7-4705-B941-EBACE7B8D120}"/>
                  </a:ext>
                </a:extLst>
              </p:cNvPr>
              <p:cNvSpPr/>
              <p:nvPr/>
            </p:nvSpPr>
            <p:spPr>
              <a:xfrm>
                <a:off x="12284159" y="-1351203"/>
                <a:ext cx="178117" cy="30388"/>
              </a:xfrm>
              <a:custGeom>
                <a:avLst/>
                <a:gdLst>
                  <a:gd name="connsiteX0" fmla="*/ 133350 w 178117"/>
                  <a:gd name="connsiteY0" fmla="*/ 28575 h 30388"/>
                  <a:gd name="connsiteX1" fmla="*/ 91440 w 178117"/>
                  <a:gd name="connsiteY1" fmla="*/ 10477 h 30388"/>
                  <a:gd name="connsiteX2" fmla="*/ 0 w 178117"/>
                  <a:gd name="connsiteY2" fmla="*/ 0 h 30388"/>
                  <a:gd name="connsiteX3" fmla="*/ 140970 w 178117"/>
                  <a:gd name="connsiteY3" fmla="*/ 4763 h 30388"/>
                  <a:gd name="connsiteX4" fmla="*/ 178118 w 178117"/>
                  <a:gd name="connsiteY4" fmla="*/ 24765 h 30388"/>
                  <a:gd name="connsiteX5" fmla="*/ 133350 w 178117"/>
                  <a:gd name="connsiteY5" fmla="*/ 28575 h 3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117" h="30388">
                    <a:moveTo>
                      <a:pt x="133350" y="28575"/>
                    </a:moveTo>
                    <a:cubicBezTo>
                      <a:pt x="128588" y="2858"/>
                      <a:pt x="107632" y="12383"/>
                      <a:pt x="91440" y="10477"/>
                    </a:cubicBezTo>
                    <a:cubicBezTo>
                      <a:pt x="60960" y="5715"/>
                      <a:pt x="28575" y="19050"/>
                      <a:pt x="0" y="0"/>
                    </a:cubicBezTo>
                    <a:cubicBezTo>
                      <a:pt x="46673" y="1905"/>
                      <a:pt x="94298" y="2858"/>
                      <a:pt x="140970" y="4763"/>
                    </a:cubicBezTo>
                    <a:cubicBezTo>
                      <a:pt x="150495" y="17145"/>
                      <a:pt x="176213" y="0"/>
                      <a:pt x="178118" y="24765"/>
                    </a:cubicBezTo>
                    <a:cubicBezTo>
                      <a:pt x="163830" y="31433"/>
                      <a:pt x="148590" y="31433"/>
                      <a:pt x="133350" y="28575"/>
                    </a:cubicBezTo>
                    <a:close/>
                  </a:path>
                </a:pathLst>
              </a:custGeom>
              <a:solidFill>
                <a:srgbClr val="D1B4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xmlns="" id="{4D69CD33-F1F6-442A-B57F-F829520E103A}"/>
                  </a:ext>
                </a:extLst>
              </p:cNvPr>
              <p:cNvSpPr/>
              <p:nvPr/>
            </p:nvSpPr>
            <p:spPr>
              <a:xfrm>
                <a:off x="12122234" y="-1574615"/>
                <a:ext cx="830270" cy="203409"/>
              </a:xfrm>
              <a:custGeom>
                <a:avLst/>
                <a:gdLst>
                  <a:gd name="connsiteX0" fmla="*/ 65723 w 830270"/>
                  <a:gd name="connsiteY0" fmla="*/ 91014 h 203409"/>
                  <a:gd name="connsiteX1" fmla="*/ 77153 w 830270"/>
                  <a:gd name="connsiteY1" fmla="*/ 83395 h 203409"/>
                  <a:gd name="connsiteX2" fmla="*/ 83820 w 830270"/>
                  <a:gd name="connsiteY2" fmla="*/ 71012 h 203409"/>
                  <a:gd name="connsiteX3" fmla="*/ 150495 w 830270"/>
                  <a:gd name="connsiteY3" fmla="*/ 42437 h 203409"/>
                  <a:gd name="connsiteX4" fmla="*/ 177165 w 830270"/>
                  <a:gd name="connsiteY4" fmla="*/ 54820 h 203409"/>
                  <a:gd name="connsiteX5" fmla="*/ 260985 w 830270"/>
                  <a:gd name="connsiteY5" fmla="*/ 67202 h 203409"/>
                  <a:gd name="connsiteX6" fmla="*/ 558165 w 830270"/>
                  <a:gd name="connsiteY6" fmla="*/ 48152 h 203409"/>
                  <a:gd name="connsiteX7" fmla="*/ 651510 w 830270"/>
                  <a:gd name="connsiteY7" fmla="*/ 13862 h 203409"/>
                  <a:gd name="connsiteX8" fmla="*/ 720090 w 830270"/>
                  <a:gd name="connsiteY8" fmla="*/ 32912 h 203409"/>
                  <a:gd name="connsiteX9" fmla="*/ 738188 w 830270"/>
                  <a:gd name="connsiteY9" fmla="*/ 48152 h 203409"/>
                  <a:gd name="connsiteX10" fmla="*/ 825818 w 830270"/>
                  <a:gd name="connsiteY10" fmla="*/ 71964 h 203409"/>
                  <a:gd name="connsiteX11" fmla="*/ 825818 w 830270"/>
                  <a:gd name="connsiteY11" fmla="*/ 92920 h 203409"/>
                  <a:gd name="connsiteX12" fmla="*/ 688657 w 830270"/>
                  <a:gd name="connsiteY12" fmla="*/ 144354 h 203409"/>
                  <a:gd name="connsiteX13" fmla="*/ 647700 w 830270"/>
                  <a:gd name="connsiteY13" fmla="*/ 94824 h 203409"/>
                  <a:gd name="connsiteX14" fmla="*/ 640080 w 830270"/>
                  <a:gd name="connsiteY14" fmla="*/ 98634 h 203409"/>
                  <a:gd name="connsiteX15" fmla="*/ 545782 w 830270"/>
                  <a:gd name="connsiteY15" fmla="*/ 175787 h 203409"/>
                  <a:gd name="connsiteX16" fmla="*/ 502920 w 830270"/>
                  <a:gd name="connsiteY16" fmla="*/ 174834 h 203409"/>
                  <a:gd name="connsiteX17" fmla="*/ 481013 w 830270"/>
                  <a:gd name="connsiteY17" fmla="*/ 145307 h 203409"/>
                  <a:gd name="connsiteX18" fmla="*/ 471488 w 830270"/>
                  <a:gd name="connsiteY18" fmla="*/ 183407 h 203409"/>
                  <a:gd name="connsiteX19" fmla="*/ 320993 w 830270"/>
                  <a:gd name="connsiteY19" fmla="*/ 203409 h 203409"/>
                  <a:gd name="connsiteX20" fmla="*/ 309563 w 830270"/>
                  <a:gd name="connsiteY20" fmla="*/ 195789 h 203409"/>
                  <a:gd name="connsiteX21" fmla="*/ 260985 w 830270"/>
                  <a:gd name="connsiteY21" fmla="*/ 190074 h 203409"/>
                  <a:gd name="connsiteX22" fmla="*/ 143828 w 830270"/>
                  <a:gd name="connsiteY22" fmla="*/ 191027 h 203409"/>
                  <a:gd name="connsiteX23" fmla="*/ 140970 w 830270"/>
                  <a:gd name="connsiteY23" fmla="*/ 166262 h 203409"/>
                  <a:gd name="connsiteX24" fmla="*/ 140970 w 830270"/>
                  <a:gd name="connsiteY24" fmla="*/ 166262 h 203409"/>
                  <a:gd name="connsiteX25" fmla="*/ 140970 w 830270"/>
                  <a:gd name="connsiteY25" fmla="*/ 137687 h 203409"/>
                  <a:gd name="connsiteX26" fmla="*/ 120015 w 830270"/>
                  <a:gd name="connsiteY26" fmla="*/ 146259 h 203409"/>
                  <a:gd name="connsiteX27" fmla="*/ 40005 w 830270"/>
                  <a:gd name="connsiteY27" fmla="*/ 163404 h 203409"/>
                  <a:gd name="connsiteX28" fmla="*/ 0 w 830270"/>
                  <a:gd name="connsiteY28" fmla="*/ 141497 h 203409"/>
                  <a:gd name="connsiteX29" fmla="*/ 33338 w 830270"/>
                  <a:gd name="connsiteY29" fmla="*/ 97682 h 203409"/>
                  <a:gd name="connsiteX30" fmla="*/ 65723 w 830270"/>
                  <a:gd name="connsiteY30" fmla="*/ 91014 h 203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30270" h="203409">
                    <a:moveTo>
                      <a:pt x="65723" y="91014"/>
                    </a:moveTo>
                    <a:cubicBezTo>
                      <a:pt x="69532" y="88157"/>
                      <a:pt x="73343" y="86252"/>
                      <a:pt x="77153" y="83395"/>
                    </a:cubicBezTo>
                    <a:cubicBezTo>
                      <a:pt x="80010" y="79584"/>
                      <a:pt x="81915" y="74822"/>
                      <a:pt x="83820" y="71012"/>
                    </a:cubicBezTo>
                    <a:cubicBezTo>
                      <a:pt x="94298" y="33864"/>
                      <a:pt x="122873" y="39579"/>
                      <a:pt x="150495" y="42437"/>
                    </a:cubicBezTo>
                    <a:cubicBezTo>
                      <a:pt x="160020" y="44342"/>
                      <a:pt x="169545" y="49104"/>
                      <a:pt x="177165" y="54820"/>
                    </a:cubicBezTo>
                    <a:cubicBezTo>
                      <a:pt x="202882" y="75774"/>
                      <a:pt x="233363" y="65297"/>
                      <a:pt x="260985" y="67202"/>
                    </a:cubicBezTo>
                    <a:cubicBezTo>
                      <a:pt x="360045" y="63392"/>
                      <a:pt x="460057" y="79584"/>
                      <a:pt x="558165" y="48152"/>
                    </a:cubicBezTo>
                    <a:cubicBezTo>
                      <a:pt x="589598" y="38627"/>
                      <a:pt x="622935" y="30054"/>
                      <a:pt x="651510" y="13862"/>
                    </a:cubicBezTo>
                    <a:cubicBezTo>
                      <a:pt x="681990" y="-3283"/>
                      <a:pt x="707707" y="-11855"/>
                      <a:pt x="720090" y="32912"/>
                    </a:cubicBezTo>
                    <a:cubicBezTo>
                      <a:pt x="721995" y="39579"/>
                      <a:pt x="730568" y="44342"/>
                      <a:pt x="738188" y="48152"/>
                    </a:cubicBezTo>
                    <a:cubicBezTo>
                      <a:pt x="764857" y="65297"/>
                      <a:pt x="800100" y="50057"/>
                      <a:pt x="825818" y="71964"/>
                    </a:cubicBezTo>
                    <a:cubicBezTo>
                      <a:pt x="826770" y="78632"/>
                      <a:pt x="835343" y="87204"/>
                      <a:pt x="825818" y="92920"/>
                    </a:cubicBezTo>
                    <a:cubicBezTo>
                      <a:pt x="783907" y="120542"/>
                      <a:pt x="737235" y="135782"/>
                      <a:pt x="688657" y="144354"/>
                    </a:cubicBezTo>
                    <a:cubicBezTo>
                      <a:pt x="656273" y="149117"/>
                      <a:pt x="672465" y="103397"/>
                      <a:pt x="647700" y="94824"/>
                    </a:cubicBezTo>
                    <a:cubicBezTo>
                      <a:pt x="645795" y="95777"/>
                      <a:pt x="640080" y="96729"/>
                      <a:pt x="640080" y="98634"/>
                    </a:cubicBezTo>
                    <a:cubicBezTo>
                      <a:pt x="628650" y="165309"/>
                      <a:pt x="618173" y="173882"/>
                      <a:pt x="545782" y="175787"/>
                    </a:cubicBezTo>
                    <a:cubicBezTo>
                      <a:pt x="531495" y="175787"/>
                      <a:pt x="517207" y="174834"/>
                      <a:pt x="502920" y="174834"/>
                    </a:cubicBezTo>
                    <a:cubicBezTo>
                      <a:pt x="492443" y="168167"/>
                      <a:pt x="486728" y="157689"/>
                      <a:pt x="481013" y="145307"/>
                    </a:cubicBezTo>
                    <a:cubicBezTo>
                      <a:pt x="472440" y="157689"/>
                      <a:pt x="481013" y="172929"/>
                      <a:pt x="471488" y="183407"/>
                    </a:cubicBezTo>
                    <a:cubicBezTo>
                      <a:pt x="423863" y="205314"/>
                      <a:pt x="371475" y="200552"/>
                      <a:pt x="320993" y="203409"/>
                    </a:cubicBezTo>
                    <a:cubicBezTo>
                      <a:pt x="316230" y="201504"/>
                      <a:pt x="311468" y="199599"/>
                      <a:pt x="309563" y="195789"/>
                    </a:cubicBezTo>
                    <a:cubicBezTo>
                      <a:pt x="295275" y="170072"/>
                      <a:pt x="283845" y="149117"/>
                      <a:pt x="260985" y="190074"/>
                    </a:cubicBezTo>
                    <a:cubicBezTo>
                      <a:pt x="252413" y="206267"/>
                      <a:pt x="158115" y="204362"/>
                      <a:pt x="143828" y="191027"/>
                    </a:cubicBezTo>
                    <a:cubicBezTo>
                      <a:pt x="137160" y="184359"/>
                      <a:pt x="132398" y="175787"/>
                      <a:pt x="140970" y="166262"/>
                    </a:cubicBezTo>
                    <a:lnTo>
                      <a:pt x="140970" y="166262"/>
                    </a:lnTo>
                    <a:cubicBezTo>
                      <a:pt x="146685" y="156737"/>
                      <a:pt x="148590" y="145307"/>
                      <a:pt x="140970" y="137687"/>
                    </a:cubicBezTo>
                    <a:cubicBezTo>
                      <a:pt x="131445" y="129114"/>
                      <a:pt x="126682" y="142449"/>
                      <a:pt x="120015" y="146259"/>
                    </a:cubicBezTo>
                    <a:cubicBezTo>
                      <a:pt x="100013" y="183407"/>
                      <a:pt x="72390" y="182454"/>
                      <a:pt x="40005" y="163404"/>
                    </a:cubicBezTo>
                    <a:cubicBezTo>
                      <a:pt x="26670" y="155784"/>
                      <a:pt x="13335" y="148164"/>
                      <a:pt x="0" y="141497"/>
                    </a:cubicBezTo>
                    <a:cubicBezTo>
                      <a:pt x="2857" y="120542"/>
                      <a:pt x="16193" y="107207"/>
                      <a:pt x="33338" y="97682"/>
                    </a:cubicBezTo>
                    <a:cubicBezTo>
                      <a:pt x="45720" y="92920"/>
                      <a:pt x="57150" y="98634"/>
                      <a:pt x="65723" y="91014"/>
                    </a:cubicBezTo>
                    <a:close/>
                  </a:path>
                </a:pathLst>
              </a:custGeom>
              <a:solidFill>
                <a:srgbClr val="5BBE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xmlns="" id="{746C40A9-5E16-4140-811D-2C42D2C04A01}"/>
                  </a:ext>
                </a:extLst>
              </p:cNvPr>
              <p:cNvSpPr/>
              <p:nvPr/>
            </p:nvSpPr>
            <p:spPr>
              <a:xfrm>
                <a:off x="12591709" y="-1401375"/>
                <a:ext cx="219704" cy="71126"/>
              </a:xfrm>
              <a:custGeom>
                <a:avLst/>
                <a:gdLst>
                  <a:gd name="connsiteX0" fmla="*/ 16301 w 219704"/>
                  <a:gd name="connsiteY0" fmla="*/ 70173 h 71126"/>
                  <a:gd name="connsiteX1" fmla="*/ 6776 w 219704"/>
                  <a:gd name="connsiteY1" fmla="*/ 41598 h 71126"/>
                  <a:gd name="connsiteX2" fmla="*/ 190608 w 219704"/>
                  <a:gd name="connsiteY2" fmla="*/ 3498 h 71126"/>
                  <a:gd name="connsiteX3" fmla="*/ 218231 w 219704"/>
                  <a:gd name="connsiteY3" fmla="*/ 29216 h 71126"/>
                  <a:gd name="connsiteX4" fmla="*/ 195371 w 219704"/>
                  <a:gd name="connsiteY4" fmla="*/ 69221 h 71126"/>
                  <a:gd name="connsiteX5" fmla="*/ 178226 w 219704"/>
                  <a:gd name="connsiteY5" fmla="*/ 71126 h 71126"/>
                  <a:gd name="connsiteX6" fmla="*/ 16301 w 219704"/>
                  <a:gd name="connsiteY6" fmla="*/ 70173 h 71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704" h="71126">
                    <a:moveTo>
                      <a:pt x="16301" y="70173"/>
                    </a:moveTo>
                    <a:cubicBezTo>
                      <a:pt x="9633" y="61601"/>
                      <a:pt x="-10369" y="57791"/>
                      <a:pt x="6776" y="41598"/>
                    </a:cubicBezTo>
                    <a:cubicBezTo>
                      <a:pt x="67736" y="26359"/>
                      <a:pt x="132506" y="32073"/>
                      <a:pt x="190608" y="3498"/>
                    </a:cubicBezTo>
                    <a:cubicBezTo>
                      <a:pt x="207754" y="-5074"/>
                      <a:pt x="224899" y="1593"/>
                      <a:pt x="218231" y="29216"/>
                    </a:cubicBezTo>
                    <a:cubicBezTo>
                      <a:pt x="214421" y="45409"/>
                      <a:pt x="208706" y="58743"/>
                      <a:pt x="195371" y="69221"/>
                    </a:cubicBezTo>
                    <a:cubicBezTo>
                      <a:pt x="189656" y="70173"/>
                      <a:pt x="183941" y="70173"/>
                      <a:pt x="178226" y="71126"/>
                    </a:cubicBezTo>
                    <a:cubicBezTo>
                      <a:pt x="123933" y="70173"/>
                      <a:pt x="70593" y="70173"/>
                      <a:pt x="16301" y="70173"/>
                    </a:cubicBezTo>
                    <a:close/>
                  </a:path>
                </a:pathLst>
              </a:custGeom>
              <a:solidFill>
                <a:srgbClr val="E4D4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xmlns="" id="{6FA41AF8-8A30-4536-AB99-AE76AFF58071}"/>
                  </a:ext>
                </a:extLst>
              </p:cNvPr>
              <p:cNvSpPr/>
              <p:nvPr/>
            </p:nvSpPr>
            <p:spPr>
              <a:xfrm>
                <a:off x="12256336" y="-1427587"/>
                <a:ext cx="189748" cy="59817"/>
              </a:xfrm>
              <a:custGeom>
                <a:avLst/>
                <a:gdLst>
                  <a:gd name="connsiteX0" fmla="*/ 9727 w 189748"/>
                  <a:gd name="connsiteY0" fmla="*/ 20186 h 59817"/>
                  <a:gd name="connsiteX1" fmla="*/ 129741 w 189748"/>
                  <a:gd name="connsiteY1" fmla="*/ 33521 h 59817"/>
                  <a:gd name="connsiteX2" fmla="*/ 178319 w 189748"/>
                  <a:gd name="connsiteY2" fmla="*/ 42094 h 59817"/>
                  <a:gd name="connsiteX3" fmla="*/ 189749 w 189748"/>
                  <a:gd name="connsiteY3" fmla="*/ 56381 h 59817"/>
                  <a:gd name="connsiteX4" fmla="*/ 180224 w 189748"/>
                  <a:gd name="connsiteY4" fmla="*/ 59239 h 59817"/>
                  <a:gd name="connsiteX5" fmla="*/ 156411 w 189748"/>
                  <a:gd name="connsiteY5" fmla="*/ 25901 h 59817"/>
                  <a:gd name="connsiteX6" fmla="*/ 14489 w 189748"/>
                  <a:gd name="connsiteY6" fmla="*/ 53523 h 59817"/>
                  <a:gd name="connsiteX7" fmla="*/ 9727 w 189748"/>
                  <a:gd name="connsiteY7" fmla="*/ 20186 h 5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748" h="59817">
                    <a:moveTo>
                      <a:pt x="9727" y="20186"/>
                    </a:moveTo>
                    <a:cubicBezTo>
                      <a:pt x="27824" y="51619"/>
                      <a:pt x="113549" y="63048"/>
                      <a:pt x="129741" y="33521"/>
                    </a:cubicBezTo>
                    <a:cubicBezTo>
                      <a:pt x="159269" y="-20771"/>
                      <a:pt x="168794" y="-2674"/>
                      <a:pt x="178319" y="42094"/>
                    </a:cubicBezTo>
                    <a:cubicBezTo>
                      <a:pt x="179272" y="47809"/>
                      <a:pt x="185939" y="51619"/>
                      <a:pt x="189749" y="56381"/>
                    </a:cubicBezTo>
                    <a:cubicBezTo>
                      <a:pt x="186891" y="57334"/>
                      <a:pt x="183081" y="58286"/>
                      <a:pt x="180224" y="59239"/>
                    </a:cubicBezTo>
                    <a:cubicBezTo>
                      <a:pt x="165936" y="53523"/>
                      <a:pt x="164984" y="36379"/>
                      <a:pt x="156411" y="25901"/>
                    </a:cubicBezTo>
                    <a:cubicBezTo>
                      <a:pt x="130694" y="52571"/>
                      <a:pt x="43064" y="69716"/>
                      <a:pt x="14489" y="53523"/>
                    </a:cubicBezTo>
                    <a:cubicBezTo>
                      <a:pt x="-751" y="44951"/>
                      <a:pt x="-6466" y="33521"/>
                      <a:pt x="9727" y="20186"/>
                    </a:cubicBezTo>
                    <a:close/>
                  </a:path>
                </a:pathLst>
              </a:custGeom>
              <a:solidFill>
                <a:srgbClr val="2459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xmlns="" id="{74F25037-9460-49BA-BAC5-201BA7B70398}"/>
                  </a:ext>
                </a:extLst>
              </p:cNvPr>
              <p:cNvSpPr/>
              <p:nvPr/>
            </p:nvSpPr>
            <p:spPr>
              <a:xfrm>
                <a:off x="12586361" y="-1457451"/>
                <a:ext cx="40698" cy="66242"/>
              </a:xfrm>
              <a:custGeom>
                <a:avLst/>
                <a:gdLst>
                  <a:gd name="connsiteX0" fmla="*/ 10218 w 40698"/>
                  <a:gd name="connsiteY0" fmla="*/ 66243 h 66242"/>
                  <a:gd name="connsiteX1" fmla="*/ 13076 w 40698"/>
                  <a:gd name="connsiteY1" fmla="*/ 520 h 66242"/>
                  <a:gd name="connsiteX2" fmla="*/ 40699 w 40698"/>
                  <a:gd name="connsiteY2" fmla="*/ 56718 h 66242"/>
                  <a:gd name="connsiteX3" fmla="*/ 10218 w 40698"/>
                  <a:gd name="connsiteY3" fmla="*/ 66243 h 6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698" h="66242">
                    <a:moveTo>
                      <a:pt x="10218" y="66243"/>
                    </a:moveTo>
                    <a:cubicBezTo>
                      <a:pt x="5456" y="43383"/>
                      <a:pt x="-11689" y="6235"/>
                      <a:pt x="13076" y="520"/>
                    </a:cubicBezTo>
                    <a:cubicBezTo>
                      <a:pt x="38793" y="-5195"/>
                      <a:pt x="29268" y="37668"/>
                      <a:pt x="40699" y="56718"/>
                    </a:cubicBezTo>
                    <a:cubicBezTo>
                      <a:pt x="30221" y="59575"/>
                      <a:pt x="20696" y="62433"/>
                      <a:pt x="10218" y="66243"/>
                    </a:cubicBezTo>
                    <a:close/>
                  </a:path>
                </a:pathLst>
              </a:custGeom>
              <a:solidFill>
                <a:srgbClr val="0D517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xmlns="" id="{403918A4-BD43-40CD-B681-EB8FFFFEE794}"/>
                  </a:ext>
                </a:extLst>
              </p:cNvPr>
              <p:cNvSpPr/>
              <p:nvPr/>
            </p:nvSpPr>
            <p:spPr>
              <a:xfrm>
                <a:off x="12855450" y="-1535006"/>
                <a:ext cx="105937" cy="32354"/>
              </a:xfrm>
              <a:custGeom>
                <a:avLst/>
                <a:gdLst>
                  <a:gd name="connsiteX0" fmla="*/ 94507 w 105937"/>
                  <a:gd name="connsiteY0" fmla="*/ 32355 h 32354"/>
                  <a:gd name="connsiteX1" fmla="*/ 210 w 105937"/>
                  <a:gd name="connsiteY1" fmla="*/ 21877 h 32354"/>
                  <a:gd name="connsiteX2" fmla="*/ 20213 w 105937"/>
                  <a:gd name="connsiteY2" fmla="*/ 922 h 32354"/>
                  <a:gd name="connsiteX3" fmla="*/ 65932 w 105937"/>
                  <a:gd name="connsiteY3" fmla="*/ 11400 h 32354"/>
                  <a:gd name="connsiteX4" fmla="*/ 105938 w 105937"/>
                  <a:gd name="connsiteY4" fmla="*/ 21877 h 32354"/>
                  <a:gd name="connsiteX5" fmla="*/ 94507 w 105937"/>
                  <a:gd name="connsiteY5" fmla="*/ 32355 h 32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937" h="32354">
                    <a:moveTo>
                      <a:pt x="94507" y="32355"/>
                    </a:moveTo>
                    <a:cubicBezTo>
                      <a:pt x="63075" y="25687"/>
                      <a:pt x="30690" y="39975"/>
                      <a:pt x="210" y="21877"/>
                    </a:cubicBezTo>
                    <a:cubicBezTo>
                      <a:pt x="-1695" y="6637"/>
                      <a:pt x="9735" y="4732"/>
                      <a:pt x="20213" y="922"/>
                    </a:cubicBezTo>
                    <a:cubicBezTo>
                      <a:pt x="36405" y="-983"/>
                      <a:pt x="52597" y="-983"/>
                      <a:pt x="65932" y="11400"/>
                    </a:cubicBezTo>
                    <a:cubicBezTo>
                      <a:pt x="79267" y="15210"/>
                      <a:pt x="95460" y="7590"/>
                      <a:pt x="105938" y="21877"/>
                    </a:cubicBezTo>
                    <a:cubicBezTo>
                      <a:pt x="102127" y="25687"/>
                      <a:pt x="98317" y="28545"/>
                      <a:pt x="94507" y="32355"/>
                    </a:cubicBezTo>
                    <a:close/>
                  </a:path>
                </a:pathLst>
              </a:custGeom>
              <a:solidFill>
                <a:srgbClr val="0A21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xmlns="" id="{44D8F940-6C3F-40C0-95D1-46807204CAB4}"/>
                  </a:ext>
                </a:extLst>
              </p:cNvPr>
              <p:cNvSpPr/>
              <p:nvPr/>
            </p:nvSpPr>
            <p:spPr>
              <a:xfrm>
                <a:off x="12208912" y="-1601773"/>
                <a:ext cx="668740" cy="110791"/>
              </a:xfrm>
              <a:custGeom>
                <a:avLst/>
                <a:gdLst>
                  <a:gd name="connsiteX0" fmla="*/ 666750 w 668740"/>
                  <a:gd name="connsiteY0" fmla="*/ 78167 h 110791"/>
                  <a:gd name="connsiteX1" fmla="*/ 646747 w 668740"/>
                  <a:gd name="connsiteY1" fmla="*/ 88645 h 110791"/>
                  <a:gd name="connsiteX2" fmla="*/ 614363 w 668740"/>
                  <a:gd name="connsiteY2" fmla="*/ 31495 h 110791"/>
                  <a:gd name="connsiteX3" fmla="*/ 172402 w 668740"/>
                  <a:gd name="connsiteY3" fmla="*/ 106742 h 110791"/>
                  <a:gd name="connsiteX4" fmla="*/ 85725 w 668740"/>
                  <a:gd name="connsiteY4" fmla="*/ 87692 h 110791"/>
                  <a:gd name="connsiteX5" fmla="*/ 67627 w 668740"/>
                  <a:gd name="connsiteY5" fmla="*/ 78167 h 110791"/>
                  <a:gd name="connsiteX6" fmla="*/ 3810 w 668740"/>
                  <a:gd name="connsiteY6" fmla="*/ 55307 h 110791"/>
                  <a:gd name="connsiteX7" fmla="*/ 0 w 668740"/>
                  <a:gd name="connsiteY7" fmla="*/ 50545 h 110791"/>
                  <a:gd name="connsiteX8" fmla="*/ 19050 w 668740"/>
                  <a:gd name="connsiteY8" fmla="*/ 22922 h 110791"/>
                  <a:gd name="connsiteX9" fmla="*/ 55245 w 668740"/>
                  <a:gd name="connsiteY9" fmla="*/ 25780 h 110791"/>
                  <a:gd name="connsiteX10" fmla="*/ 586740 w 668740"/>
                  <a:gd name="connsiteY10" fmla="*/ 1015 h 110791"/>
                  <a:gd name="connsiteX11" fmla="*/ 630555 w 668740"/>
                  <a:gd name="connsiteY11" fmla="*/ 13397 h 110791"/>
                  <a:gd name="connsiteX12" fmla="*/ 641032 w 668740"/>
                  <a:gd name="connsiteY12" fmla="*/ 21017 h 110791"/>
                  <a:gd name="connsiteX13" fmla="*/ 647700 w 668740"/>
                  <a:gd name="connsiteY13" fmla="*/ 51497 h 110791"/>
                  <a:gd name="connsiteX14" fmla="*/ 667702 w 668740"/>
                  <a:gd name="connsiteY14" fmla="*/ 66737 h 110791"/>
                  <a:gd name="connsiteX15" fmla="*/ 666750 w 668740"/>
                  <a:gd name="connsiteY15" fmla="*/ 78167 h 11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8740" h="110791">
                    <a:moveTo>
                      <a:pt x="666750" y="78167"/>
                    </a:moveTo>
                    <a:cubicBezTo>
                      <a:pt x="660082" y="81977"/>
                      <a:pt x="653415" y="84835"/>
                      <a:pt x="646747" y="88645"/>
                    </a:cubicBezTo>
                    <a:cubicBezTo>
                      <a:pt x="616267" y="84835"/>
                      <a:pt x="621030" y="58165"/>
                      <a:pt x="614363" y="31495"/>
                    </a:cubicBezTo>
                    <a:cubicBezTo>
                      <a:pt x="476250" y="115315"/>
                      <a:pt x="324802" y="116267"/>
                      <a:pt x="172402" y="106742"/>
                    </a:cubicBezTo>
                    <a:cubicBezTo>
                      <a:pt x="143827" y="98170"/>
                      <a:pt x="111442" y="107695"/>
                      <a:pt x="85725" y="87692"/>
                    </a:cubicBezTo>
                    <a:cubicBezTo>
                      <a:pt x="80010" y="84835"/>
                      <a:pt x="73342" y="81977"/>
                      <a:pt x="67627" y="78167"/>
                    </a:cubicBezTo>
                    <a:cubicBezTo>
                      <a:pt x="46672" y="68642"/>
                      <a:pt x="21907" y="69595"/>
                      <a:pt x="3810" y="55307"/>
                    </a:cubicBezTo>
                    <a:cubicBezTo>
                      <a:pt x="2857" y="53402"/>
                      <a:pt x="952" y="51497"/>
                      <a:pt x="0" y="50545"/>
                    </a:cubicBezTo>
                    <a:cubicBezTo>
                      <a:pt x="5715" y="41020"/>
                      <a:pt x="20002" y="37210"/>
                      <a:pt x="19050" y="22922"/>
                    </a:cubicBezTo>
                    <a:cubicBezTo>
                      <a:pt x="31432" y="15302"/>
                      <a:pt x="43815" y="21017"/>
                      <a:pt x="55245" y="25780"/>
                    </a:cubicBezTo>
                    <a:cubicBezTo>
                      <a:pt x="236220" y="100075"/>
                      <a:pt x="413385" y="83882"/>
                      <a:pt x="586740" y="1015"/>
                    </a:cubicBezTo>
                    <a:cubicBezTo>
                      <a:pt x="603885" y="-3748"/>
                      <a:pt x="616267" y="9587"/>
                      <a:pt x="630555" y="13397"/>
                    </a:cubicBezTo>
                    <a:cubicBezTo>
                      <a:pt x="634365" y="15302"/>
                      <a:pt x="638175" y="17207"/>
                      <a:pt x="641032" y="21017"/>
                    </a:cubicBezTo>
                    <a:cubicBezTo>
                      <a:pt x="638175" y="32447"/>
                      <a:pt x="636270" y="43877"/>
                      <a:pt x="647700" y="51497"/>
                    </a:cubicBezTo>
                    <a:cubicBezTo>
                      <a:pt x="654367" y="57212"/>
                      <a:pt x="662940" y="59117"/>
                      <a:pt x="667702" y="66737"/>
                    </a:cubicBezTo>
                    <a:cubicBezTo>
                      <a:pt x="669607" y="70547"/>
                      <a:pt x="668655" y="74357"/>
                      <a:pt x="666750" y="78167"/>
                    </a:cubicBezTo>
                    <a:close/>
                  </a:path>
                </a:pathLst>
              </a:custGeom>
              <a:solidFill>
                <a:srgbClr val="27465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xmlns="" id="{F7C65D91-B209-4D40-B18C-E7C43F330320}"/>
                  </a:ext>
                </a:extLst>
              </p:cNvPr>
              <p:cNvSpPr/>
              <p:nvPr/>
            </p:nvSpPr>
            <p:spPr>
              <a:xfrm>
                <a:off x="12856612" y="-1581152"/>
                <a:ext cx="107797" cy="54815"/>
              </a:xfrm>
              <a:custGeom>
                <a:avLst/>
                <a:gdLst>
                  <a:gd name="connsiteX0" fmla="*/ 18097 w 107797"/>
                  <a:gd name="connsiteY0" fmla="*/ 49926 h 54815"/>
                  <a:gd name="connsiteX1" fmla="*/ 0 w 107797"/>
                  <a:gd name="connsiteY1" fmla="*/ 30876 h 54815"/>
                  <a:gd name="connsiteX2" fmla="*/ 67627 w 107797"/>
                  <a:gd name="connsiteY2" fmla="*/ 12779 h 54815"/>
                  <a:gd name="connsiteX3" fmla="*/ 105727 w 107797"/>
                  <a:gd name="connsiteY3" fmla="*/ 11826 h 54815"/>
                  <a:gd name="connsiteX4" fmla="*/ 77152 w 107797"/>
                  <a:gd name="connsiteY4" fmla="*/ 49926 h 54815"/>
                  <a:gd name="connsiteX5" fmla="*/ 67627 w 107797"/>
                  <a:gd name="connsiteY5" fmla="*/ 51831 h 54815"/>
                  <a:gd name="connsiteX6" fmla="*/ 18097 w 107797"/>
                  <a:gd name="connsiteY6" fmla="*/ 49926 h 5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797" h="54815">
                    <a:moveTo>
                      <a:pt x="18097" y="49926"/>
                    </a:moveTo>
                    <a:cubicBezTo>
                      <a:pt x="10477" y="45164"/>
                      <a:pt x="952" y="41354"/>
                      <a:pt x="0" y="30876"/>
                    </a:cubicBezTo>
                    <a:cubicBezTo>
                      <a:pt x="22860" y="25161"/>
                      <a:pt x="44767" y="17541"/>
                      <a:pt x="67627" y="12779"/>
                    </a:cubicBezTo>
                    <a:cubicBezTo>
                      <a:pt x="80010" y="9921"/>
                      <a:pt x="96202" y="-13891"/>
                      <a:pt x="105727" y="11826"/>
                    </a:cubicBezTo>
                    <a:cubicBezTo>
                      <a:pt x="113347" y="32781"/>
                      <a:pt x="99060" y="47069"/>
                      <a:pt x="77152" y="49926"/>
                    </a:cubicBezTo>
                    <a:cubicBezTo>
                      <a:pt x="74295" y="49926"/>
                      <a:pt x="71438" y="50879"/>
                      <a:pt x="67627" y="51831"/>
                    </a:cubicBezTo>
                    <a:cubicBezTo>
                      <a:pt x="50482" y="55641"/>
                      <a:pt x="34290" y="56594"/>
                      <a:pt x="18097" y="49926"/>
                    </a:cubicBezTo>
                    <a:close/>
                  </a:path>
                </a:pathLst>
              </a:custGeom>
              <a:solidFill>
                <a:srgbClr val="D9C1B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xmlns="" id="{55542D59-38CE-48CE-B54E-5B3ADE2BC9AA}"/>
                  </a:ext>
                </a:extLst>
              </p:cNvPr>
              <p:cNvSpPr/>
              <p:nvPr/>
            </p:nvSpPr>
            <p:spPr>
              <a:xfrm>
                <a:off x="12840139" y="-1608378"/>
                <a:ext cx="83148" cy="28194"/>
              </a:xfrm>
              <a:custGeom>
                <a:avLst/>
                <a:gdLst>
                  <a:gd name="connsiteX0" fmla="*/ 15520 w 83148"/>
                  <a:gd name="connsiteY0" fmla="*/ 0 h 28194"/>
                  <a:gd name="connsiteX1" fmla="*/ 83148 w 83148"/>
                  <a:gd name="connsiteY1" fmla="*/ 10477 h 28194"/>
                  <a:gd name="connsiteX2" fmla="*/ 8853 w 83148"/>
                  <a:gd name="connsiteY2" fmla="*/ 26670 h 28194"/>
                  <a:gd name="connsiteX3" fmla="*/ 8853 w 83148"/>
                  <a:gd name="connsiteY3" fmla="*/ 26670 h 28194"/>
                  <a:gd name="connsiteX4" fmla="*/ 15520 w 83148"/>
                  <a:gd name="connsiteY4" fmla="*/ 0 h 2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148" h="28194">
                    <a:moveTo>
                      <a:pt x="15520" y="0"/>
                    </a:moveTo>
                    <a:cubicBezTo>
                      <a:pt x="32665" y="41910"/>
                      <a:pt x="62193" y="-2858"/>
                      <a:pt x="83148" y="10477"/>
                    </a:cubicBezTo>
                    <a:cubicBezTo>
                      <a:pt x="60288" y="24765"/>
                      <a:pt x="35523" y="31433"/>
                      <a:pt x="8853" y="26670"/>
                    </a:cubicBezTo>
                    <a:cubicBezTo>
                      <a:pt x="8853" y="26670"/>
                      <a:pt x="8853" y="26670"/>
                      <a:pt x="8853" y="26670"/>
                    </a:cubicBezTo>
                    <a:cubicBezTo>
                      <a:pt x="-2577" y="14288"/>
                      <a:pt x="-5435" y="3810"/>
                      <a:pt x="15520" y="0"/>
                    </a:cubicBezTo>
                    <a:close/>
                  </a:path>
                </a:pathLst>
              </a:custGeom>
              <a:solidFill>
                <a:srgbClr val="D0C5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xmlns="" id="{8F2C8132-20AA-4145-BCCD-517DFC65A20C}"/>
                  </a:ext>
                </a:extLst>
              </p:cNvPr>
              <p:cNvSpPr/>
              <p:nvPr/>
            </p:nvSpPr>
            <p:spPr>
              <a:xfrm>
                <a:off x="12874709" y="-1531226"/>
                <a:ext cx="48577" cy="8572"/>
              </a:xfrm>
              <a:custGeom>
                <a:avLst/>
                <a:gdLst>
                  <a:gd name="connsiteX0" fmla="*/ 0 w 48577"/>
                  <a:gd name="connsiteY0" fmla="*/ 0 h 8572"/>
                  <a:gd name="connsiteX1" fmla="*/ 48578 w 48577"/>
                  <a:gd name="connsiteY1" fmla="*/ 953 h 8572"/>
                  <a:gd name="connsiteX2" fmla="*/ 46673 w 48577"/>
                  <a:gd name="connsiteY2" fmla="*/ 8573 h 8572"/>
                  <a:gd name="connsiteX3" fmla="*/ 953 w 48577"/>
                  <a:gd name="connsiteY3" fmla="*/ 8573 h 8572"/>
                  <a:gd name="connsiteX4" fmla="*/ 0 w 48577"/>
                  <a:gd name="connsiteY4" fmla="*/ 0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7" h="8572">
                    <a:moveTo>
                      <a:pt x="0" y="0"/>
                    </a:moveTo>
                    <a:cubicBezTo>
                      <a:pt x="16193" y="0"/>
                      <a:pt x="32385" y="953"/>
                      <a:pt x="48578" y="953"/>
                    </a:cubicBezTo>
                    <a:cubicBezTo>
                      <a:pt x="48578" y="3810"/>
                      <a:pt x="47625" y="5715"/>
                      <a:pt x="46673" y="8573"/>
                    </a:cubicBezTo>
                    <a:cubicBezTo>
                      <a:pt x="31432" y="8573"/>
                      <a:pt x="16193" y="8573"/>
                      <a:pt x="953" y="8573"/>
                    </a:cubicBezTo>
                    <a:cubicBezTo>
                      <a:pt x="0" y="4763"/>
                      <a:pt x="0" y="1905"/>
                      <a:pt x="0" y="0"/>
                    </a:cubicBezTo>
                    <a:close/>
                  </a:path>
                </a:pathLst>
              </a:custGeom>
              <a:solidFill>
                <a:srgbClr val="827A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xmlns="" id="{34D388A1-9ADD-4204-8F25-85646D2F654A}"/>
                  </a:ext>
                </a:extLst>
              </p:cNvPr>
              <p:cNvSpPr/>
              <p:nvPr/>
            </p:nvSpPr>
            <p:spPr>
              <a:xfrm>
                <a:off x="12087587" y="-1846586"/>
                <a:ext cx="154303" cy="294404"/>
              </a:xfrm>
              <a:custGeom>
                <a:avLst/>
                <a:gdLst>
                  <a:gd name="connsiteX0" fmla="*/ 148947 w 154303"/>
                  <a:gd name="connsiteY0" fmla="*/ 27705 h 294404"/>
                  <a:gd name="connsiteX1" fmla="*/ 147995 w 154303"/>
                  <a:gd name="connsiteY1" fmla="*/ 55327 h 294404"/>
                  <a:gd name="connsiteX2" fmla="*/ 102275 w 154303"/>
                  <a:gd name="connsiteY2" fmla="*/ 276307 h 294404"/>
                  <a:gd name="connsiteX3" fmla="*/ 84177 w 154303"/>
                  <a:gd name="connsiteY3" fmla="*/ 294405 h 294404"/>
                  <a:gd name="connsiteX4" fmla="*/ 36552 w 154303"/>
                  <a:gd name="connsiteY4" fmla="*/ 146767 h 294404"/>
                  <a:gd name="connsiteX5" fmla="*/ 127992 w 154303"/>
                  <a:gd name="connsiteY5" fmla="*/ 8655 h 294404"/>
                  <a:gd name="connsiteX6" fmla="*/ 150852 w 154303"/>
                  <a:gd name="connsiteY6" fmla="*/ 3892 h 294404"/>
                  <a:gd name="connsiteX7" fmla="*/ 148947 w 154303"/>
                  <a:gd name="connsiteY7" fmla="*/ 27705 h 294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303" h="294404">
                    <a:moveTo>
                      <a:pt x="148947" y="27705"/>
                    </a:moveTo>
                    <a:cubicBezTo>
                      <a:pt x="148947" y="37230"/>
                      <a:pt x="147995" y="45802"/>
                      <a:pt x="147995" y="55327"/>
                    </a:cubicBezTo>
                    <a:cubicBezTo>
                      <a:pt x="145138" y="131527"/>
                      <a:pt x="122277" y="203917"/>
                      <a:pt x="102275" y="276307"/>
                    </a:cubicBezTo>
                    <a:cubicBezTo>
                      <a:pt x="96560" y="282022"/>
                      <a:pt x="89892" y="288690"/>
                      <a:pt x="84177" y="294405"/>
                    </a:cubicBezTo>
                    <a:cubicBezTo>
                      <a:pt x="-17740" y="248685"/>
                      <a:pt x="-18692" y="247732"/>
                      <a:pt x="36552" y="146767"/>
                    </a:cubicBezTo>
                    <a:cubicBezTo>
                      <a:pt x="63222" y="98190"/>
                      <a:pt x="89892" y="49612"/>
                      <a:pt x="127992" y="8655"/>
                    </a:cubicBezTo>
                    <a:cubicBezTo>
                      <a:pt x="135613" y="4845"/>
                      <a:pt x="141327" y="-5633"/>
                      <a:pt x="150852" y="3892"/>
                    </a:cubicBezTo>
                    <a:cubicBezTo>
                      <a:pt x="156567" y="10560"/>
                      <a:pt x="154663" y="20085"/>
                      <a:pt x="148947" y="27705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xmlns="" id="{1153D2AB-2900-4537-932E-A2A62CD5FD4D}"/>
                  </a:ext>
                </a:extLst>
              </p:cNvPr>
              <p:cNvSpPr/>
              <p:nvPr/>
            </p:nvSpPr>
            <p:spPr>
              <a:xfrm>
                <a:off x="12214627" y="-1939848"/>
                <a:ext cx="86677" cy="120967"/>
              </a:xfrm>
              <a:custGeom>
                <a:avLst/>
                <a:gdLst>
                  <a:gd name="connsiteX0" fmla="*/ 21907 w 86677"/>
                  <a:gd name="connsiteY0" fmla="*/ 120967 h 120967"/>
                  <a:gd name="connsiteX1" fmla="*/ 0 w 86677"/>
                  <a:gd name="connsiteY1" fmla="*/ 101917 h 120967"/>
                  <a:gd name="connsiteX2" fmla="*/ 71438 w 86677"/>
                  <a:gd name="connsiteY2" fmla="*/ 0 h 120967"/>
                  <a:gd name="connsiteX3" fmla="*/ 86677 w 86677"/>
                  <a:gd name="connsiteY3" fmla="*/ 24765 h 120967"/>
                  <a:gd name="connsiteX4" fmla="*/ 36195 w 86677"/>
                  <a:gd name="connsiteY4" fmla="*/ 92392 h 120967"/>
                  <a:gd name="connsiteX5" fmla="*/ 21907 w 86677"/>
                  <a:gd name="connsiteY5" fmla="*/ 120967 h 120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677" h="120967">
                    <a:moveTo>
                      <a:pt x="21907" y="120967"/>
                    </a:moveTo>
                    <a:cubicBezTo>
                      <a:pt x="23813" y="104775"/>
                      <a:pt x="19050" y="95250"/>
                      <a:pt x="0" y="101917"/>
                    </a:cubicBezTo>
                    <a:cubicBezTo>
                      <a:pt x="19050" y="64770"/>
                      <a:pt x="44768" y="31433"/>
                      <a:pt x="71438" y="0"/>
                    </a:cubicBezTo>
                    <a:cubicBezTo>
                      <a:pt x="80010" y="6667"/>
                      <a:pt x="86677" y="13335"/>
                      <a:pt x="86677" y="24765"/>
                    </a:cubicBezTo>
                    <a:cubicBezTo>
                      <a:pt x="68580" y="46672"/>
                      <a:pt x="48577" y="65722"/>
                      <a:pt x="36195" y="92392"/>
                    </a:cubicBezTo>
                    <a:cubicBezTo>
                      <a:pt x="32385" y="101917"/>
                      <a:pt x="26670" y="111442"/>
                      <a:pt x="21907" y="120967"/>
                    </a:cubicBezTo>
                    <a:close/>
                  </a:path>
                </a:pathLst>
              </a:custGeom>
              <a:solidFill>
                <a:srgbClr val="F5EF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xmlns="" id="{B1B18148-21E1-4BF1-BC5E-C5D46B02692C}"/>
                  </a:ext>
                </a:extLst>
              </p:cNvPr>
              <p:cNvSpPr/>
              <p:nvPr/>
            </p:nvSpPr>
            <p:spPr>
              <a:xfrm>
                <a:off x="12102662" y="-1546809"/>
                <a:ext cx="75609" cy="46836"/>
              </a:xfrm>
              <a:custGeom>
                <a:avLst/>
                <a:gdLst>
                  <a:gd name="connsiteX0" fmla="*/ 29097 w 75609"/>
                  <a:gd name="connsiteY0" fmla="*/ 4153 h 46836"/>
                  <a:gd name="connsiteX1" fmla="*/ 74817 w 75609"/>
                  <a:gd name="connsiteY1" fmla="*/ 35585 h 46836"/>
                  <a:gd name="connsiteX2" fmla="*/ 16715 w 75609"/>
                  <a:gd name="connsiteY2" fmla="*/ 39395 h 46836"/>
                  <a:gd name="connsiteX3" fmla="*/ 10047 w 75609"/>
                  <a:gd name="connsiteY3" fmla="*/ 33680 h 46836"/>
                  <a:gd name="connsiteX4" fmla="*/ 4332 w 75609"/>
                  <a:gd name="connsiteY4" fmla="*/ 1295 h 46836"/>
                  <a:gd name="connsiteX5" fmla="*/ 29097 w 75609"/>
                  <a:gd name="connsiteY5" fmla="*/ 4153 h 4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609" h="46836">
                    <a:moveTo>
                      <a:pt x="29097" y="4153"/>
                    </a:moveTo>
                    <a:cubicBezTo>
                      <a:pt x="44337" y="15583"/>
                      <a:pt x="81484" y="12725"/>
                      <a:pt x="74817" y="35585"/>
                    </a:cubicBezTo>
                    <a:cubicBezTo>
                      <a:pt x="68150" y="58445"/>
                      <a:pt x="36717" y="39395"/>
                      <a:pt x="16715" y="39395"/>
                    </a:cubicBezTo>
                    <a:cubicBezTo>
                      <a:pt x="14809" y="39395"/>
                      <a:pt x="11952" y="35585"/>
                      <a:pt x="10047" y="33680"/>
                    </a:cubicBezTo>
                    <a:cubicBezTo>
                      <a:pt x="10047" y="22250"/>
                      <a:pt x="-8050" y="11773"/>
                      <a:pt x="4332" y="1295"/>
                    </a:cubicBezTo>
                    <a:cubicBezTo>
                      <a:pt x="8142" y="-2515"/>
                      <a:pt x="20525" y="3200"/>
                      <a:pt x="29097" y="4153"/>
                    </a:cubicBezTo>
                    <a:close/>
                  </a:path>
                </a:pathLst>
              </a:custGeom>
              <a:solidFill>
                <a:srgbClr val="C6BDB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xmlns="" id="{4A3A2163-6DEF-4B7A-9CEC-5F1ABEA363B5}"/>
                  </a:ext>
                </a:extLst>
              </p:cNvPr>
              <p:cNvSpPr/>
              <p:nvPr/>
            </p:nvSpPr>
            <p:spPr>
              <a:xfrm>
                <a:off x="12606843" y="-1309413"/>
                <a:ext cx="175838" cy="132161"/>
              </a:xfrm>
              <a:custGeom>
                <a:avLst/>
                <a:gdLst>
                  <a:gd name="connsiteX0" fmla="*/ 93559 w 175838"/>
                  <a:gd name="connsiteY0" fmla="*/ 5834 h 132161"/>
                  <a:gd name="connsiteX1" fmla="*/ 98322 w 175838"/>
                  <a:gd name="connsiteY1" fmla="*/ 5834 h 132161"/>
                  <a:gd name="connsiteX2" fmla="*/ 174522 w 175838"/>
                  <a:gd name="connsiteY2" fmla="*/ 17264 h 132161"/>
                  <a:gd name="connsiteX3" fmla="*/ 82129 w 175838"/>
                  <a:gd name="connsiteY3" fmla="*/ 131564 h 132161"/>
                  <a:gd name="connsiteX4" fmla="*/ 44029 w 175838"/>
                  <a:gd name="connsiteY4" fmla="*/ 131564 h 132161"/>
                  <a:gd name="connsiteX5" fmla="*/ 215 w 175838"/>
                  <a:gd name="connsiteY5" fmla="*/ 84892 h 132161"/>
                  <a:gd name="connsiteX6" fmla="*/ 83082 w 175838"/>
                  <a:gd name="connsiteY6" fmla="*/ 6787 h 132161"/>
                  <a:gd name="connsiteX7" fmla="*/ 93559 w 175838"/>
                  <a:gd name="connsiteY7" fmla="*/ 5834 h 13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838" h="132161">
                    <a:moveTo>
                      <a:pt x="93559" y="5834"/>
                    </a:moveTo>
                    <a:cubicBezTo>
                      <a:pt x="95465" y="5834"/>
                      <a:pt x="96417" y="5834"/>
                      <a:pt x="98322" y="5834"/>
                    </a:cubicBezTo>
                    <a:cubicBezTo>
                      <a:pt x="124040" y="14407"/>
                      <a:pt x="164045" y="-18931"/>
                      <a:pt x="174522" y="17264"/>
                    </a:cubicBezTo>
                    <a:cubicBezTo>
                      <a:pt x="185952" y="57269"/>
                      <a:pt x="120229" y="129659"/>
                      <a:pt x="82129" y="131564"/>
                    </a:cubicBezTo>
                    <a:cubicBezTo>
                      <a:pt x="69747" y="132517"/>
                      <a:pt x="56412" y="130612"/>
                      <a:pt x="44029" y="131564"/>
                    </a:cubicBezTo>
                    <a:cubicBezTo>
                      <a:pt x="8787" y="135374"/>
                      <a:pt x="-1691" y="121087"/>
                      <a:pt x="215" y="84892"/>
                    </a:cubicBezTo>
                    <a:cubicBezTo>
                      <a:pt x="4977" y="6787"/>
                      <a:pt x="2120" y="6787"/>
                      <a:pt x="83082" y="6787"/>
                    </a:cubicBezTo>
                    <a:cubicBezTo>
                      <a:pt x="86892" y="6787"/>
                      <a:pt x="90702" y="6787"/>
                      <a:pt x="93559" y="5834"/>
                    </a:cubicBezTo>
                    <a:close/>
                  </a:path>
                </a:pathLst>
              </a:custGeom>
              <a:solidFill>
                <a:srgbClr val="F4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xmlns="" id="{8341B6AF-5460-4D81-8852-A06E42E946AA}"/>
                  </a:ext>
                </a:extLst>
              </p:cNvPr>
              <p:cNvSpPr/>
              <p:nvPr/>
            </p:nvSpPr>
            <p:spPr>
              <a:xfrm>
                <a:off x="13258584" y="-2977006"/>
                <a:ext cx="224913" cy="150465"/>
              </a:xfrm>
              <a:custGeom>
                <a:avLst/>
                <a:gdLst>
                  <a:gd name="connsiteX0" fmla="*/ 8555 w 224913"/>
                  <a:gd name="connsiteY0" fmla="*/ 140855 h 150465"/>
                  <a:gd name="connsiteX1" fmla="*/ 6650 w 224913"/>
                  <a:gd name="connsiteY1" fmla="*/ 110375 h 150465"/>
                  <a:gd name="connsiteX2" fmla="*/ 165718 w 224913"/>
                  <a:gd name="connsiteY2" fmla="*/ 4648 h 150465"/>
                  <a:gd name="connsiteX3" fmla="*/ 204770 w 224913"/>
                  <a:gd name="connsiteY3" fmla="*/ 10363 h 150465"/>
                  <a:gd name="connsiteX4" fmla="*/ 224773 w 224913"/>
                  <a:gd name="connsiteY4" fmla="*/ 83705 h 150465"/>
                  <a:gd name="connsiteX5" fmla="*/ 200961 w 224913"/>
                  <a:gd name="connsiteY5" fmla="*/ 111328 h 150465"/>
                  <a:gd name="connsiteX6" fmla="*/ 8555 w 224913"/>
                  <a:gd name="connsiteY6" fmla="*/ 140855 h 150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913" h="150465">
                    <a:moveTo>
                      <a:pt x="8555" y="140855"/>
                    </a:moveTo>
                    <a:cubicBezTo>
                      <a:pt x="-5732" y="131330"/>
                      <a:pt x="936" y="120853"/>
                      <a:pt x="6650" y="110375"/>
                    </a:cubicBezTo>
                    <a:cubicBezTo>
                      <a:pt x="45703" y="54178"/>
                      <a:pt x="105711" y="28460"/>
                      <a:pt x="165718" y="4648"/>
                    </a:cubicBezTo>
                    <a:cubicBezTo>
                      <a:pt x="176195" y="-115"/>
                      <a:pt x="193341" y="-4877"/>
                      <a:pt x="204770" y="10363"/>
                    </a:cubicBezTo>
                    <a:cubicBezTo>
                      <a:pt x="208581" y="35128"/>
                      <a:pt x="226678" y="57035"/>
                      <a:pt x="224773" y="83705"/>
                    </a:cubicBezTo>
                    <a:cubicBezTo>
                      <a:pt x="220963" y="97040"/>
                      <a:pt x="212391" y="106565"/>
                      <a:pt x="200961" y="111328"/>
                    </a:cubicBezTo>
                    <a:cubicBezTo>
                      <a:pt x="139048" y="135140"/>
                      <a:pt x="78088" y="166573"/>
                      <a:pt x="8555" y="140855"/>
                    </a:cubicBezTo>
                    <a:close/>
                  </a:path>
                </a:pathLst>
              </a:custGeom>
              <a:solidFill>
                <a:srgbClr val="C18A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xmlns="" id="{AC209DA2-43B6-4F8B-8883-AC3BD65B90AA}"/>
                  </a:ext>
                </a:extLst>
              </p:cNvPr>
              <p:cNvSpPr/>
              <p:nvPr/>
            </p:nvSpPr>
            <p:spPr>
              <a:xfrm>
                <a:off x="13228087" y="-3056312"/>
                <a:ext cx="214368" cy="170218"/>
              </a:xfrm>
              <a:custGeom>
                <a:avLst/>
                <a:gdLst>
                  <a:gd name="connsiteX0" fmla="*/ 37147 w 214368"/>
                  <a:gd name="connsiteY0" fmla="*/ 169678 h 170218"/>
                  <a:gd name="connsiteX1" fmla="*/ 0 w 214368"/>
                  <a:gd name="connsiteY1" fmla="*/ 143008 h 170218"/>
                  <a:gd name="connsiteX2" fmla="*/ 151447 w 214368"/>
                  <a:gd name="connsiteY2" fmla="*/ 11563 h 170218"/>
                  <a:gd name="connsiteX3" fmla="*/ 188595 w 214368"/>
                  <a:gd name="connsiteY3" fmla="*/ 7753 h 170218"/>
                  <a:gd name="connsiteX4" fmla="*/ 209550 w 214368"/>
                  <a:gd name="connsiteY4" fmla="*/ 67761 h 170218"/>
                  <a:gd name="connsiteX5" fmla="*/ 37147 w 214368"/>
                  <a:gd name="connsiteY5" fmla="*/ 169678 h 170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4368" h="170218">
                    <a:moveTo>
                      <a:pt x="37147" y="169678"/>
                    </a:moveTo>
                    <a:cubicBezTo>
                      <a:pt x="15240" y="173488"/>
                      <a:pt x="9525" y="156343"/>
                      <a:pt x="0" y="143008"/>
                    </a:cubicBezTo>
                    <a:cubicBezTo>
                      <a:pt x="39052" y="85858"/>
                      <a:pt x="98107" y="51568"/>
                      <a:pt x="151447" y="11563"/>
                    </a:cubicBezTo>
                    <a:cubicBezTo>
                      <a:pt x="162877" y="2991"/>
                      <a:pt x="179070" y="-7487"/>
                      <a:pt x="188595" y="7753"/>
                    </a:cubicBezTo>
                    <a:cubicBezTo>
                      <a:pt x="200025" y="24898"/>
                      <a:pt x="224790" y="40138"/>
                      <a:pt x="209550" y="67761"/>
                    </a:cubicBezTo>
                    <a:cubicBezTo>
                      <a:pt x="152400" y="103003"/>
                      <a:pt x="94297" y="135388"/>
                      <a:pt x="37147" y="169678"/>
                    </a:cubicBezTo>
                    <a:close/>
                  </a:path>
                </a:pathLst>
              </a:custGeom>
              <a:solidFill>
                <a:srgbClr val="A86E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xmlns="" id="{11D37539-F5BD-4054-9E63-75B16EA688CB}"/>
                  </a:ext>
                </a:extLst>
              </p:cNvPr>
              <p:cNvSpPr/>
              <p:nvPr/>
            </p:nvSpPr>
            <p:spPr>
              <a:xfrm>
                <a:off x="13267389" y="-2873682"/>
                <a:ext cx="244542" cy="84702"/>
              </a:xfrm>
              <a:custGeom>
                <a:avLst/>
                <a:gdLst>
                  <a:gd name="connsiteX0" fmla="*/ 244543 w 244542"/>
                  <a:gd name="connsiteY0" fmla="*/ 63249 h 84702"/>
                  <a:gd name="connsiteX1" fmla="*/ 8323 w 244542"/>
                  <a:gd name="connsiteY1" fmla="*/ 84204 h 84702"/>
                  <a:gd name="connsiteX2" fmla="*/ 9275 w 244542"/>
                  <a:gd name="connsiteY2" fmla="*/ 57534 h 84702"/>
                  <a:gd name="connsiteX3" fmla="*/ 90238 w 244542"/>
                  <a:gd name="connsiteY3" fmla="*/ 39436 h 84702"/>
                  <a:gd name="connsiteX4" fmla="*/ 192155 w 244542"/>
                  <a:gd name="connsiteY4" fmla="*/ 6099 h 84702"/>
                  <a:gd name="connsiteX5" fmla="*/ 235018 w 244542"/>
                  <a:gd name="connsiteY5" fmla="*/ 9909 h 84702"/>
                  <a:gd name="connsiteX6" fmla="*/ 244543 w 244542"/>
                  <a:gd name="connsiteY6" fmla="*/ 63249 h 8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542" h="84702">
                    <a:moveTo>
                      <a:pt x="244543" y="63249"/>
                    </a:moveTo>
                    <a:cubicBezTo>
                      <a:pt x="167390" y="91824"/>
                      <a:pt x="87380" y="83251"/>
                      <a:pt x="8323" y="84204"/>
                    </a:cubicBezTo>
                    <a:cubicBezTo>
                      <a:pt x="-7870" y="74679"/>
                      <a:pt x="3560" y="66106"/>
                      <a:pt x="9275" y="57534"/>
                    </a:cubicBezTo>
                    <a:cubicBezTo>
                      <a:pt x="33088" y="38484"/>
                      <a:pt x="63568" y="47056"/>
                      <a:pt x="90238" y="39436"/>
                    </a:cubicBezTo>
                    <a:cubicBezTo>
                      <a:pt x="124527" y="29911"/>
                      <a:pt x="160723" y="26101"/>
                      <a:pt x="192155" y="6099"/>
                    </a:cubicBezTo>
                    <a:cubicBezTo>
                      <a:pt x="207395" y="-3426"/>
                      <a:pt x="221682" y="-1521"/>
                      <a:pt x="235018" y="9909"/>
                    </a:cubicBezTo>
                    <a:cubicBezTo>
                      <a:pt x="237875" y="27054"/>
                      <a:pt x="240732" y="45151"/>
                      <a:pt x="244543" y="63249"/>
                    </a:cubicBezTo>
                    <a:close/>
                  </a:path>
                </a:pathLst>
              </a:custGeom>
              <a:solidFill>
                <a:srgbClr val="B6867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xmlns="" id="{4DEEA714-C1AB-4E64-888F-97BB867055E8}"/>
                  </a:ext>
                </a:extLst>
              </p:cNvPr>
              <p:cNvSpPr/>
              <p:nvPr/>
            </p:nvSpPr>
            <p:spPr>
              <a:xfrm>
                <a:off x="13267140" y="-2894254"/>
                <a:ext cx="235267" cy="78210"/>
              </a:xfrm>
              <a:custGeom>
                <a:avLst/>
                <a:gdLst>
                  <a:gd name="connsiteX0" fmla="*/ 235268 w 235267"/>
                  <a:gd name="connsiteY0" fmla="*/ 29528 h 78210"/>
                  <a:gd name="connsiteX1" fmla="*/ 98107 w 235267"/>
                  <a:gd name="connsiteY1" fmla="*/ 70485 h 78210"/>
                  <a:gd name="connsiteX2" fmla="*/ 9525 w 235267"/>
                  <a:gd name="connsiteY2" fmla="*/ 78105 h 78210"/>
                  <a:gd name="connsiteX3" fmla="*/ 0 w 235267"/>
                  <a:gd name="connsiteY3" fmla="*/ 58103 h 78210"/>
                  <a:gd name="connsiteX4" fmla="*/ 216218 w 235267"/>
                  <a:gd name="connsiteY4" fmla="*/ 0 h 78210"/>
                  <a:gd name="connsiteX5" fmla="*/ 235268 w 235267"/>
                  <a:gd name="connsiteY5" fmla="*/ 29528 h 7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5267" h="78210">
                    <a:moveTo>
                      <a:pt x="235268" y="29528"/>
                    </a:moveTo>
                    <a:cubicBezTo>
                      <a:pt x="184785" y="27623"/>
                      <a:pt x="147638" y="65723"/>
                      <a:pt x="98107" y="70485"/>
                    </a:cubicBezTo>
                    <a:cubicBezTo>
                      <a:pt x="68580" y="73343"/>
                      <a:pt x="39052" y="79057"/>
                      <a:pt x="9525" y="78105"/>
                    </a:cubicBezTo>
                    <a:cubicBezTo>
                      <a:pt x="6668" y="71438"/>
                      <a:pt x="3810" y="64770"/>
                      <a:pt x="0" y="58103"/>
                    </a:cubicBezTo>
                    <a:cubicBezTo>
                      <a:pt x="76200" y="55245"/>
                      <a:pt x="150495" y="42863"/>
                      <a:pt x="216218" y="0"/>
                    </a:cubicBezTo>
                    <a:cubicBezTo>
                      <a:pt x="222885" y="9525"/>
                      <a:pt x="228600" y="20003"/>
                      <a:pt x="235268" y="29528"/>
                    </a:cubicBezTo>
                    <a:close/>
                  </a:path>
                </a:pathLst>
              </a:custGeom>
              <a:solidFill>
                <a:srgbClr val="71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xmlns="" id="{623F0516-7BE2-426B-9EE9-405C6C95E8CE}"/>
                  </a:ext>
                </a:extLst>
              </p:cNvPr>
              <p:cNvSpPr/>
              <p:nvPr/>
            </p:nvSpPr>
            <p:spPr>
              <a:xfrm>
                <a:off x="13265234" y="-2988551"/>
                <a:ext cx="198119" cy="121919"/>
              </a:xfrm>
              <a:custGeom>
                <a:avLst/>
                <a:gdLst>
                  <a:gd name="connsiteX0" fmla="*/ 0 w 198119"/>
                  <a:gd name="connsiteY0" fmla="*/ 101917 h 121919"/>
                  <a:gd name="connsiteX1" fmla="*/ 171450 w 198119"/>
                  <a:gd name="connsiteY1" fmla="*/ 0 h 121919"/>
                  <a:gd name="connsiteX2" fmla="*/ 198120 w 198119"/>
                  <a:gd name="connsiteY2" fmla="*/ 21907 h 121919"/>
                  <a:gd name="connsiteX3" fmla="*/ 22860 w 198119"/>
                  <a:gd name="connsiteY3" fmla="*/ 105727 h 121919"/>
                  <a:gd name="connsiteX4" fmla="*/ 0 w 198119"/>
                  <a:gd name="connsiteY4" fmla="*/ 121920 h 121919"/>
                  <a:gd name="connsiteX5" fmla="*/ 0 w 198119"/>
                  <a:gd name="connsiteY5" fmla="*/ 101917 h 121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19" h="121919">
                    <a:moveTo>
                      <a:pt x="0" y="101917"/>
                    </a:moveTo>
                    <a:cubicBezTo>
                      <a:pt x="47625" y="51435"/>
                      <a:pt x="106680" y="20955"/>
                      <a:pt x="171450" y="0"/>
                    </a:cubicBezTo>
                    <a:cubicBezTo>
                      <a:pt x="177165" y="11430"/>
                      <a:pt x="196215" y="5715"/>
                      <a:pt x="198120" y="21907"/>
                    </a:cubicBezTo>
                    <a:cubicBezTo>
                      <a:pt x="128588" y="25717"/>
                      <a:pt x="78105" y="71438"/>
                      <a:pt x="22860" y="105727"/>
                    </a:cubicBezTo>
                    <a:cubicBezTo>
                      <a:pt x="15240" y="110490"/>
                      <a:pt x="7620" y="116205"/>
                      <a:pt x="0" y="121920"/>
                    </a:cubicBezTo>
                    <a:cubicBezTo>
                      <a:pt x="0" y="114300"/>
                      <a:pt x="0" y="108585"/>
                      <a:pt x="0" y="101917"/>
                    </a:cubicBezTo>
                    <a:close/>
                  </a:path>
                </a:pathLst>
              </a:custGeom>
              <a:solidFill>
                <a:srgbClr val="703E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xmlns="" id="{761748C2-9E78-48EC-8DF7-679B722EA7EA}"/>
                  </a:ext>
                </a:extLst>
              </p:cNvPr>
              <p:cNvSpPr/>
              <p:nvPr/>
            </p:nvSpPr>
            <p:spPr>
              <a:xfrm>
                <a:off x="11777958" y="-3200837"/>
                <a:ext cx="306349" cy="630433"/>
              </a:xfrm>
              <a:custGeom>
                <a:avLst/>
                <a:gdLst>
                  <a:gd name="connsiteX0" fmla="*/ 306176 w 306349"/>
                  <a:gd name="connsiteY0" fmla="*/ 11308 h 630433"/>
                  <a:gd name="connsiteX1" fmla="*/ 170921 w 306349"/>
                  <a:gd name="connsiteY1" fmla="*/ 192283 h 630433"/>
                  <a:gd name="connsiteX2" fmla="*/ 88054 w 306349"/>
                  <a:gd name="connsiteY2" fmla="*/ 292296 h 630433"/>
                  <a:gd name="connsiteX3" fmla="*/ 21379 w 306349"/>
                  <a:gd name="connsiteY3" fmla="*/ 488511 h 630433"/>
                  <a:gd name="connsiteX4" fmla="*/ 11854 w 306349"/>
                  <a:gd name="connsiteY4" fmla="*/ 630433 h 630433"/>
                  <a:gd name="connsiteX5" fmla="*/ 11854 w 306349"/>
                  <a:gd name="connsiteY5" fmla="*/ 393261 h 630433"/>
                  <a:gd name="connsiteX6" fmla="*/ 68051 w 306349"/>
                  <a:gd name="connsiteY6" fmla="*/ 248481 h 630433"/>
                  <a:gd name="connsiteX7" fmla="*/ 270934 w 306349"/>
                  <a:gd name="connsiteY7" fmla="*/ 15118 h 630433"/>
                  <a:gd name="connsiteX8" fmla="*/ 294746 w 306349"/>
                  <a:gd name="connsiteY8" fmla="*/ 831 h 630433"/>
                  <a:gd name="connsiteX9" fmla="*/ 306176 w 306349"/>
                  <a:gd name="connsiteY9" fmla="*/ 11308 h 63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6349" h="630433">
                    <a:moveTo>
                      <a:pt x="306176" y="11308"/>
                    </a:moveTo>
                    <a:cubicBezTo>
                      <a:pt x="253789" y="66553"/>
                      <a:pt x="197592" y="117988"/>
                      <a:pt x="170921" y="192283"/>
                    </a:cubicBezTo>
                    <a:cubicBezTo>
                      <a:pt x="128059" y="212286"/>
                      <a:pt x="108057" y="252291"/>
                      <a:pt x="88054" y="292296"/>
                    </a:cubicBezTo>
                    <a:cubicBezTo>
                      <a:pt x="57574" y="355161"/>
                      <a:pt x="49954" y="425646"/>
                      <a:pt x="21379" y="488511"/>
                    </a:cubicBezTo>
                    <a:cubicBezTo>
                      <a:pt x="15664" y="536136"/>
                      <a:pt x="31857" y="584713"/>
                      <a:pt x="11854" y="630433"/>
                    </a:cubicBezTo>
                    <a:cubicBezTo>
                      <a:pt x="-6243" y="551376"/>
                      <a:pt x="-1481" y="472318"/>
                      <a:pt x="11854" y="393261"/>
                    </a:cubicBezTo>
                    <a:cubicBezTo>
                      <a:pt x="30904" y="344683"/>
                      <a:pt x="49001" y="297058"/>
                      <a:pt x="68051" y="248481"/>
                    </a:cubicBezTo>
                    <a:cubicBezTo>
                      <a:pt x="124249" y="160851"/>
                      <a:pt x="184257" y="76078"/>
                      <a:pt x="270934" y="15118"/>
                    </a:cubicBezTo>
                    <a:cubicBezTo>
                      <a:pt x="278554" y="9403"/>
                      <a:pt x="287126" y="5593"/>
                      <a:pt x="294746" y="831"/>
                    </a:cubicBezTo>
                    <a:cubicBezTo>
                      <a:pt x="304271" y="-2027"/>
                      <a:pt x="307129" y="2736"/>
                      <a:pt x="306176" y="11308"/>
                    </a:cubicBezTo>
                    <a:close/>
                  </a:path>
                </a:pathLst>
              </a:custGeom>
              <a:solidFill>
                <a:srgbClr val="BC9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xmlns="" id="{7C13B6DC-DAA3-4463-B061-1A68415165FE}"/>
                  </a:ext>
                </a:extLst>
              </p:cNvPr>
              <p:cNvSpPr/>
              <p:nvPr/>
            </p:nvSpPr>
            <p:spPr>
              <a:xfrm>
                <a:off x="12073657" y="-3229533"/>
                <a:ext cx="41674" cy="40004"/>
              </a:xfrm>
              <a:custGeom>
                <a:avLst/>
                <a:gdLst>
                  <a:gd name="connsiteX0" fmla="*/ 10477 w 41674"/>
                  <a:gd name="connsiteY0" fmla="*/ 40005 h 40004"/>
                  <a:gd name="connsiteX1" fmla="*/ 0 w 41674"/>
                  <a:gd name="connsiteY1" fmla="*/ 29528 h 40004"/>
                  <a:gd name="connsiteX2" fmla="*/ 40005 w 41674"/>
                  <a:gd name="connsiteY2" fmla="*/ 0 h 40004"/>
                  <a:gd name="connsiteX3" fmla="*/ 10477 w 41674"/>
                  <a:gd name="connsiteY3" fmla="*/ 40005 h 4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74" h="40004">
                    <a:moveTo>
                      <a:pt x="10477" y="40005"/>
                    </a:moveTo>
                    <a:cubicBezTo>
                      <a:pt x="6668" y="36195"/>
                      <a:pt x="2857" y="32385"/>
                      <a:pt x="0" y="29528"/>
                    </a:cubicBezTo>
                    <a:cubicBezTo>
                      <a:pt x="10477" y="16192"/>
                      <a:pt x="23813" y="5715"/>
                      <a:pt x="40005" y="0"/>
                    </a:cubicBezTo>
                    <a:cubicBezTo>
                      <a:pt x="48577" y="26670"/>
                      <a:pt x="21907" y="28575"/>
                      <a:pt x="10477" y="40005"/>
                    </a:cubicBezTo>
                    <a:close/>
                  </a:path>
                </a:pathLst>
              </a:custGeom>
              <a:solidFill>
                <a:srgbClr val="987B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xmlns="" id="{FC1F8E86-66A5-4592-B547-F80D412085C1}"/>
                  </a:ext>
                </a:extLst>
              </p:cNvPr>
              <p:cNvSpPr/>
              <p:nvPr/>
            </p:nvSpPr>
            <p:spPr>
              <a:xfrm>
                <a:off x="12111757" y="-1482721"/>
                <a:ext cx="47625" cy="49602"/>
              </a:xfrm>
              <a:custGeom>
                <a:avLst/>
                <a:gdLst>
                  <a:gd name="connsiteX0" fmla="*/ 47625 w 47625"/>
                  <a:gd name="connsiteY0" fmla="*/ 11503 h 49602"/>
                  <a:gd name="connsiteX1" fmla="*/ 12382 w 47625"/>
                  <a:gd name="connsiteY1" fmla="*/ 49603 h 49602"/>
                  <a:gd name="connsiteX2" fmla="*/ 952 w 47625"/>
                  <a:gd name="connsiteY2" fmla="*/ 45793 h 49602"/>
                  <a:gd name="connsiteX3" fmla="*/ 0 w 47625"/>
                  <a:gd name="connsiteY3" fmla="*/ 17218 h 49602"/>
                  <a:gd name="connsiteX4" fmla="*/ 25718 w 47625"/>
                  <a:gd name="connsiteY4" fmla="*/ 73 h 49602"/>
                  <a:gd name="connsiteX5" fmla="*/ 47625 w 47625"/>
                  <a:gd name="connsiteY5" fmla="*/ 11503 h 4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49602">
                    <a:moveTo>
                      <a:pt x="47625" y="11503"/>
                    </a:moveTo>
                    <a:cubicBezTo>
                      <a:pt x="35243" y="23885"/>
                      <a:pt x="29527" y="41982"/>
                      <a:pt x="12382" y="49603"/>
                    </a:cubicBezTo>
                    <a:cubicBezTo>
                      <a:pt x="8572" y="48650"/>
                      <a:pt x="4763" y="46745"/>
                      <a:pt x="952" y="45793"/>
                    </a:cubicBezTo>
                    <a:cubicBezTo>
                      <a:pt x="952" y="36268"/>
                      <a:pt x="952" y="26743"/>
                      <a:pt x="0" y="17218"/>
                    </a:cubicBezTo>
                    <a:cubicBezTo>
                      <a:pt x="5715" y="7693"/>
                      <a:pt x="12382" y="-880"/>
                      <a:pt x="25718" y="73"/>
                    </a:cubicBezTo>
                    <a:cubicBezTo>
                      <a:pt x="32385" y="4835"/>
                      <a:pt x="44768" y="-880"/>
                      <a:pt x="47625" y="11503"/>
                    </a:cubicBezTo>
                    <a:close/>
                  </a:path>
                </a:pathLst>
              </a:custGeom>
              <a:solidFill>
                <a:srgbClr val="9FC4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xmlns="" id="{5CDC4F85-63AD-4C20-980D-850A4816854F}"/>
                  </a:ext>
                </a:extLst>
              </p:cNvPr>
              <p:cNvSpPr/>
              <p:nvPr/>
            </p:nvSpPr>
            <p:spPr>
              <a:xfrm>
                <a:off x="12244154" y="-1448352"/>
                <a:ext cx="31953" cy="41903"/>
              </a:xfrm>
              <a:custGeom>
                <a:avLst/>
                <a:gdLst>
                  <a:gd name="connsiteX0" fmla="*/ 0 w 31953"/>
                  <a:gd name="connsiteY0" fmla="*/ 20949 h 41903"/>
                  <a:gd name="connsiteX1" fmla="*/ 20003 w 31953"/>
                  <a:gd name="connsiteY1" fmla="*/ 1899 h 41903"/>
                  <a:gd name="connsiteX2" fmla="*/ 20955 w 31953"/>
                  <a:gd name="connsiteY2" fmla="*/ 41904 h 41903"/>
                  <a:gd name="connsiteX3" fmla="*/ 0 w 31953"/>
                  <a:gd name="connsiteY3" fmla="*/ 20949 h 4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953" h="41903">
                    <a:moveTo>
                      <a:pt x="0" y="20949"/>
                    </a:moveTo>
                    <a:cubicBezTo>
                      <a:pt x="4763" y="11424"/>
                      <a:pt x="6668" y="-5721"/>
                      <a:pt x="20003" y="1899"/>
                    </a:cubicBezTo>
                    <a:cubicBezTo>
                      <a:pt x="38100" y="11424"/>
                      <a:pt x="33338" y="27616"/>
                      <a:pt x="20955" y="41904"/>
                    </a:cubicBezTo>
                    <a:cubicBezTo>
                      <a:pt x="20003" y="27616"/>
                      <a:pt x="20955" y="12376"/>
                      <a:pt x="0" y="20949"/>
                    </a:cubicBezTo>
                    <a:close/>
                  </a:path>
                </a:pathLst>
              </a:custGeom>
              <a:solidFill>
                <a:srgbClr val="2459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xmlns="" id="{BCBD4323-2E89-4BF3-A9AA-55458674726A}"/>
                  </a:ext>
                </a:extLst>
              </p:cNvPr>
              <p:cNvSpPr/>
              <p:nvPr/>
            </p:nvSpPr>
            <p:spPr>
              <a:xfrm>
                <a:off x="13201417" y="-2891396"/>
                <a:ext cx="35510" cy="113347"/>
              </a:xfrm>
              <a:custGeom>
                <a:avLst/>
                <a:gdLst>
                  <a:gd name="connsiteX0" fmla="*/ 0 w 35510"/>
                  <a:gd name="connsiteY0" fmla="*/ 0 h 113347"/>
                  <a:gd name="connsiteX1" fmla="*/ 32385 w 35510"/>
                  <a:gd name="connsiteY1" fmla="*/ 113348 h 113347"/>
                  <a:gd name="connsiteX2" fmla="*/ 0 w 35510"/>
                  <a:gd name="connsiteY2" fmla="*/ 0 h 113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510" h="113347">
                    <a:moveTo>
                      <a:pt x="0" y="0"/>
                    </a:moveTo>
                    <a:cubicBezTo>
                      <a:pt x="25718" y="28575"/>
                      <a:pt x="42863" y="61913"/>
                      <a:pt x="32385" y="113348"/>
                    </a:cubicBezTo>
                    <a:cubicBezTo>
                      <a:pt x="20003" y="69533"/>
                      <a:pt x="9525" y="34290"/>
                      <a:pt x="0" y="0"/>
                    </a:cubicBezTo>
                    <a:close/>
                  </a:path>
                </a:pathLst>
              </a:custGeom>
              <a:solidFill>
                <a:srgbClr val="7794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xmlns="" id="{279BD91F-7152-4C56-AA93-B0F174BF08B4}"/>
                  </a:ext>
                </a:extLst>
              </p:cNvPr>
              <p:cNvSpPr/>
              <p:nvPr/>
            </p:nvSpPr>
            <p:spPr>
              <a:xfrm>
                <a:off x="11767904" y="-2963786"/>
                <a:ext cx="55245" cy="115252"/>
              </a:xfrm>
              <a:custGeom>
                <a:avLst/>
                <a:gdLst>
                  <a:gd name="connsiteX0" fmla="*/ 0 w 55245"/>
                  <a:gd name="connsiteY0" fmla="*/ 68580 h 115252"/>
                  <a:gd name="connsiteX1" fmla="*/ 55245 w 55245"/>
                  <a:gd name="connsiteY1" fmla="*/ 0 h 115252"/>
                  <a:gd name="connsiteX2" fmla="*/ 10478 w 55245"/>
                  <a:gd name="connsiteY2" fmla="*/ 115252 h 115252"/>
                  <a:gd name="connsiteX3" fmla="*/ 0 w 55245"/>
                  <a:gd name="connsiteY3" fmla="*/ 68580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" h="115252">
                    <a:moveTo>
                      <a:pt x="0" y="68580"/>
                    </a:moveTo>
                    <a:cubicBezTo>
                      <a:pt x="13335" y="28575"/>
                      <a:pt x="13335" y="27623"/>
                      <a:pt x="55245" y="0"/>
                    </a:cubicBezTo>
                    <a:cubicBezTo>
                      <a:pt x="38100" y="45720"/>
                      <a:pt x="23813" y="80963"/>
                      <a:pt x="10478" y="115252"/>
                    </a:cubicBezTo>
                    <a:cubicBezTo>
                      <a:pt x="-2857" y="101918"/>
                      <a:pt x="4763" y="83820"/>
                      <a:pt x="0" y="68580"/>
                    </a:cubicBezTo>
                    <a:close/>
                  </a:path>
                </a:pathLst>
              </a:custGeom>
              <a:solidFill>
                <a:srgbClr val="4175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xmlns="" id="{64511F08-1A00-4955-951A-DEE0160CA20D}"/>
                  </a:ext>
                </a:extLst>
              </p:cNvPr>
              <p:cNvSpPr/>
              <p:nvPr/>
            </p:nvSpPr>
            <p:spPr>
              <a:xfrm>
                <a:off x="11754205" y="-2895206"/>
                <a:ext cx="26100" cy="65089"/>
              </a:xfrm>
              <a:custGeom>
                <a:avLst/>
                <a:gdLst>
                  <a:gd name="connsiteX0" fmla="*/ 13699 w 26100"/>
                  <a:gd name="connsiteY0" fmla="*/ 0 h 65089"/>
                  <a:gd name="connsiteX1" fmla="*/ 24177 w 26100"/>
                  <a:gd name="connsiteY1" fmla="*/ 46672 h 65089"/>
                  <a:gd name="connsiteX2" fmla="*/ 7032 w 26100"/>
                  <a:gd name="connsiteY2" fmla="*/ 64770 h 65089"/>
                  <a:gd name="connsiteX3" fmla="*/ 2269 w 26100"/>
                  <a:gd name="connsiteY3" fmla="*/ 44768 h 65089"/>
                  <a:gd name="connsiteX4" fmla="*/ 13699 w 26100"/>
                  <a:gd name="connsiteY4" fmla="*/ 0 h 65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00" h="65089">
                    <a:moveTo>
                      <a:pt x="13699" y="0"/>
                    </a:moveTo>
                    <a:cubicBezTo>
                      <a:pt x="32749" y="12382"/>
                      <a:pt x="24177" y="30480"/>
                      <a:pt x="24177" y="46672"/>
                    </a:cubicBezTo>
                    <a:cubicBezTo>
                      <a:pt x="15604" y="50482"/>
                      <a:pt x="19414" y="67627"/>
                      <a:pt x="7032" y="64770"/>
                    </a:cubicBezTo>
                    <a:cubicBezTo>
                      <a:pt x="-3446" y="61913"/>
                      <a:pt x="364" y="51435"/>
                      <a:pt x="2269" y="44768"/>
                    </a:cubicBezTo>
                    <a:cubicBezTo>
                      <a:pt x="6079" y="30480"/>
                      <a:pt x="364" y="12382"/>
                      <a:pt x="13699" y="0"/>
                    </a:cubicBezTo>
                    <a:close/>
                  </a:path>
                </a:pathLst>
              </a:custGeom>
              <a:solidFill>
                <a:srgbClr val="779C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xmlns="" id="{72676FF0-BFAC-45C8-9C11-236E0D3DC6C7}"/>
                  </a:ext>
                </a:extLst>
              </p:cNvPr>
              <p:cNvSpPr/>
              <p:nvPr/>
            </p:nvSpPr>
            <p:spPr>
              <a:xfrm>
                <a:off x="12207845" y="-1865718"/>
                <a:ext cx="630192" cy="351890"/>
              </a:xfrm>
              <a:custGeom>
                <a:avLst/>
                <a:gdLst>
                  <a:gd name="connsiteX0" fmla="*/ 600190 w 630192"/>
                  <a:gd name="connsiteY0" fmla="*/ 271627 h 351890"/>
                  <a:gd name="connsiteX1" fmla="*/ 19165 w 630192"/>
                  <a:gd name="connsiteY1" fmla="*/ 287819 h 351890"/>
                  <a:gd name="connsiteX2" fmla="*/ 17260 w 630192"/>
                  <a:gd name="connsiteY2" fmla="*/ 284962 h 351890"/>
                  <a:gd name="connsiteX3" fmla="*/ 13450 w 630192"/>
                  <a:gd name="connsiteY3" fmla="*/ 284962 h 351890"/>
                  <a:gd name="connsiteX4" fmla="*/ 36310 w 630192"/>
                  <a:gd name="connsiteY4" fmla="*/ 151612 h 351890"/>
                  <a:gd name="connsiteX5" fmla="*/ 67743 w 630192"/>
                  <a:gd name="connsiteY5" fmla="*/ 124942 h 351890"/>
                  <a:gd name="connsiteX6" fmla="*/ 136322 w 630192"/>
                  <a:gd name="connsiteY6" fmla="*/ 32549 h 351890"/>
                  <a:gd name="connsiteX7" fmla="*/ 189662 w 630192"/>
                  <a:gd name="connsiteY7" fmla="*/ 13499 h 351890"/>
                  <a:gd name="connsiteX8" fmla="*/ 205855 w 630192"/>
                  <a:gd name="connsiteY8" fmla="*/ 29692 h 351890"/>
                  <a:gd name="connsiteX9" fmla="*/ 206807 w 630192"/>
                  <a:gd name="connsiteY9" fmla="*/ 55409 h 351890"/>
                  <a:gd name="connsiteX10" fmla="*/ 238240 w 630192"/>
                  <a:gd name="connsiteY10" fmla="*/ 95414 h 351890"/>
                  <a:gd name="connsiteX11" fmla="*/ 299200 w 630192"/>
                  <a:gd name="connsiteY11" fmla="*/ 133514 h 351890"/>
                  <a:gd name="connsiteX12" fmla="*/ 317297 w 630192"/>
                  <a:gd name="connsiteY12" fmla="*/ 131609 h 351890"/>
                  <a:gd name="connsiteX13" fmla="*/ 373495 w 630192"/>
                  <a:gd name="connsiteY13" fmla="*/ 81127 h 351890"/>
                  <a:gd name="connsiteX14" fmla="*/ 389687 w 630192"/>
                  <a:gd name="connsiteY14" fmla="*/ 17309 h 351890"/>
                  <a:gd name="connsiteX15" fmla="*/ 448743 w 630192"/>
                  <a:gd name="connsiteY15" fmla="*/ 1117 h 351890"/>
                  <a:gd name="connsiteX16" fmla="*/ 563043 w 630192"/>
                  <a:gd name="connsiteY16" fmla="*/ 143992 h 351890"/>
                  <a:gd name="connsiteX17" fmla="*/ 627812 w 630192"/>
                  <a:gd name="connsiteY17" fmla="*/ 213524 h 351890"/>
                  <a:gd name="connsiteX18" fmla="*/ 600190 w 630192"/>
                  <a:gd name="connsiteY18" fmla="*/ 271627 h 35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0192" h="351890">
                    <a:moveTo>
                      <a:pt x="600190" y="271627"/>
                    </a:moveTo>
                    <a:cubicBezTo>
                      <a:pt x="408737" y="369734"/>
                      <a:pt x="215380" y="381164"/>
                      <a:pt x="19165" y="287819"/>
                    </a:cubicBezTo>
                    <a:cubicBezTo>
                      <a:pt x="19165" y="287819"/>
                      <a:pt x="17260" y="284962"/>
                      <a:pt x="17260" y="284962"/>
                    </a:cubicBezTo>
                    <a:lnTo>
                      <a:pt x="13450" y="284962"/>
                    </a:lnTo>
                    <a:cubicBezTo>
                      <a:pt x="-11315" y="245909"/>
                      <a:pt x="-838" y="185902"/>
                      <a:pt x="36310" y="151612"/>
                    </a:cubicBezTo>
                    <a:cubicBezTo>
                      <a:pt x="46787" y="142087"/>
                      <a:pt x="61075" y="137324"/>
                      <a:pt x="67743" y="124942"/>
                    </a:cubicBezTo>
                    <a:cubicBezTo>
                      <a:pt x="100127" y="101129"/>
                      <a:pt x="119177" y="66839"/>
                      <a:pt x="136322" y="32549"/>
                    </a:cubicBezTo>
                    <a:cubicBezTo>
                      <a:pt x="149657" y="5879"/>
                      <a:pt x="163945" y="-1741"/>
                      <a:pt x="189662" y="13499"/>
                    </a:cubicBezTo>
                    <a:cubicBezTo>
                      <a:pt x="200140" y="13499"/>
                      <a:pt x="204902" y="20167"/>
                      <a:pt x="205855" y="29692"/>
                    </a:cubicBezTo>
                    <a:cubicBezTo>
                      <a:pt x="208712" y="38264"/>
                      <a:pt x="182043" y="47789"/>
                      <a:pt x="206807" y="55409"/>
                    </a:cubicBezTo>
                    <a:cubicBezTo>
                      <a:pt x="221095" y="65887"/>
                      <a:pt x="236335" y="77317"/>
                      <a:pt x="238240" y="95414"/>
                    </a:cubicBezTo>
                    <a:cubicBezTo>
                      <a:pt x="242050" y="136372"/>
                      <a:pt x="263005" y="144944"/>
                      <a:pt x="299200" y="133514"/>
                    </a:cubicBezTo>
                    <a:cubicBezTo>
                      <a:pt x="304915" y="131609"/>
                      <a:pt x="311582" y="130657"/>
                      <a:pt x="317297" y="131609"/>
                    </a:cubicBezTo>
                    <a:cubicBezTo>
                      <a:pt x="358255" y="139229"/>
                      <a:pt x="373495" y="119227"/>
                      <a:pt x="373495" y="81127"/>
                    </a:cubicBezTo>
                    <a:cubicBezTo>
                      <a:pt x="387782" y="62077"/>
                      <a:pt x="376352" y="36359"/>
                      <a:pt x="389687" y="17309"/>
                    </a:cubicBezTo>
                    <a:cubicBezTo>
                      <a:pt x="407785" y="7784"/>
                      <a:pt x="425882" y="-3646"/>
                      <a:pt x="448743" y="1117"/>
                    </a:cubicBezTo>
                    <a:cubicBezTo>
                      <a:pt x="478270" y="55409"/>
                      <a:pt x="508750" y="109702"/>
                      <a:pt x="563043" y="143992"/>
                    </a:cubicBezTo>
                    <a:cubicBezTo>
                      <a:pt x="591618" y="160184"/>
                      <a:pt x="621145" y="176377"/>
                      <a:pt x="627812" y="213524"/>
                    </a:cubicBezTo>
                    <a:cubicBezTo>
                      <a:pt x="631622" y="237337"/>
                      <a:pt x="635432" y="264007"/>
                      <a:pt x="600190" y="271627"/>
                    </a:cubicBezTo>
                    <a:close/>
                  </a:path>
                </a:pathLst>
              </a:custGeom>
              <a:solidFill>
                <a:srgbClr val="FCFC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xmlns="" id="{A790EDB2-ED22-4D22-8E35-35E5B110A695}"/>
                  </a:ext>
                </a:extLst>
              </p:cNvPr>
              <p:cNvSpPr/>
              <p:nvPr/>
            </p:nvSpPr>
            <p:spPr>
              <a:xfrm>
                <a:off x="12186829" y="-1792211"/>
                <a:ext cx="88757" cy="220979"/>
              </a:xfrm>
              <a:custGeom>
                <a:avLst/>
                <a:gdLst>
                  <a:gd name="connsiteX0" fmla="*/ 88758 w 88757"/>
                  <a:gd name="connsiteY0" fmla="*/ 50483 h 220979"/>
                  <a:gd name="connsiteX1" fmla="*/ 32560 w 88757"/>
                  <a:gd name="connsiteY1" fmla="*/ 160020 h 220979"/>
                  <a:gd name="connsiteX2" fmla="*/ 34465 w 88757"/>
                  <a:gd name="connsiteY2" fmla="*/ 210503 h 220979"/>
                  <a:gd name="connsiteX3" fmla="*/ 3033 w 88757"/>
                  <a:gd name="connsiteY3" fmla="*/ 220980 h 220979"/>
                  <a:gd name="connsiteX4" fmla="*/ 25892 w 88757"/>
                  <a:gd name="connsiteY4" fmla="*/ 75247 h 220979"/>
                  <a:gd name="connsiteX5" fmla="*/ 48753 w 88757"/>
                  <a:gd name="connsiteY5" fmla="*/ 0 h 220979"/>
                  <a:gd name="connsiteX6" fmla="*/ 60183 w 88757"/>
                  <a:gd name="connsiteY6" fmla="*/ 30480 h 220979"/>
                  <a:gd name="connsiteX7" fmla="*/ 69708 w 88757"/>
                  <a:gd name="connsiteY7" fmla="*/ 33338 h 220979"/>
                  <a:gd name="connsiteX8" fmla="*/ 88758 w 88757"/>
                  <a:gd name="connsiteY8" fmla="*/ 50483 h 22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757" h="220979">
                    <a:moveTo>
                      <a:pt x="88758" y="50483"/>
                    </a:moveTo>
                    <a:cubicBezTo>
                      <a:pt x="70660" y="87630"/>
                      <a:pt x="32560" y="113347"/>
                      <a:pt x="32560" y="160020"/>
                    </a:cubicBezTo>
                    <a:cubicBezTo>
                      <a:pt x="32560" y="177165"/>
                      <a:pt x="25892" y="194310"/>
                      <a:pt x="34465" y="210503"/>
                    </a:cubicBezTo>
                    <a:cubicBezTo>
                      <a:pt x="23987" y="214313"/>
                      <a:pt x="13510" y="218122"/>
                      <a:pt x="3033" y="220980"/>
                    </a:cubicBezTo>
                    <a:cubicBezTo>
                      <a:pt x="-8397" y="169545"/>
                      <a:pt x="15415" y="123825"/>
                      <a:pt x="25892" y="75247"/>
                    </a:cubicBezTo>
                    <a:cubicBezTo>
                      <a:pt x="31608" y="49530"/>
                      <a:pt x="41133" y="24765"/>
                      <a:pt x="48753" y="0"/>
                    </a:cubicBezTo>
                    <a:cubicBezTo>
                      <a:pt x="50658" y="10478"/>
                      <a:pt x="47800" y="23813"/>
                      <a:pt x="60183" y="30480"/>
                    </a:cubicBezTo>
                    <a:cubicBezTo>
                      <a:pt x="63992" y="26670"/>
                      <a:pt x="67803" y="27622"/>
                      <a:pt x="69708" y="33338"/>
                    </a:cubicBezTo>
                    <a:cubicBezTo>
                      <a:pt x="67803" y="48578"/>
                      <a:pt x="68755" y="60008"/>
                      <a:pt x="88758" y="50483"/>
                    </a:cubicBezTo>
                    <a:close/>
                  </a:path>
                </a:pathLst>
              </a:custGeom>
              <a:solidFill>
                <a:srgbClr val="4334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xmlns="" id="{FBBEC96A-9293-4A69-988B-C9B775CE1C89}"/>
                  </a:ext>
                </a:extLst>
              </p:cNvPr>
              <p:cNvSpPr/>
              <p:nvPr/>
            </p:nvSpPr>
            <p:spPr>
              <a:xfrm>
                <a:off x="12197958" y="-1551228"/>
                <a:ext cx="17657" cy="60007"/>
              </a:xfrm>
              <a:custGeom>
                <a:avLst/>
                <a:gdLst>
                  <a:gd name="connsiteX0" fmla="*/ 10954 w 17657"/>
                  <a:gd name="connsiteY0" fmla="*/ 57150 h 60007"/>
                  <a:gd name="connsiteX1" fmla="*/ 1429 w 17657"/>
                  <a:gd name="connsiteY1" fmla="*/ 60008 h 60007"/>
                  <a:gd name="connsiteX2" fmla="*/ 10001 w 17657"/>
                  <a:gd name="connsiteY2" fmla="*/ 0 h 60007"/>
                  <a:gd name="connsiteX3" fmla="*/ 12859 w 17657"/>
                  <a:gd name="connsiteY3" fmla="*/ 1905 h 60007"/>
                  <a:gd name="connsiteX4" fmla="*/ 10954 w 17657"/>
                  <a:gd name="connsiteY4" fmla="*/ 57150 h 6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57" h="60007">
                    <a:moveTo>
                      <a:pt x="10954" y="57150"/>
                    </a:moveTo>
                    <a:cubicBezTo>
                      <a:pt x="8096" y="58102"/>
                      <a:pt x="5239" y="59055"/>
                      <a:pt x="1429" y="60008"/>
                    </a:cubicBezTo>
                    <a:cubicBezTo>
                      <a:pt x="2381" y="40005"/>
                      <a:pt x="-6191" y="18097"/>
                      <a:pt x="10001" y="0"/>
                    </a:cubicBezTo>
                    <a:cubicBezTo>
                      <a:pt x="10001" y="0"/>
                      <a:pt x="12859" y="1905"/>
                      <a:pt x="12859" y="1905"/>
                    </a:cubicBezTo>
                    <a:cubicBezTo>
                      <a:pt x="23336" y="20955"/>
                      <a:pt x="13811" y="39052"/>
                      <a:pt x="10954" y="57150"/>
                    </a:cubicBezTo>
                    <a:close/>
                  </a:path>
                </a:pathLst>
              </a:custGeom>
              <a:solidFill>
                <a:srgbClr val="27465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xmlns="" id="{B1182407-D4DD-4135-8F02-A53E7AB6F099}"/>
                  </a:ext>
                </a:extLst>
              </p:cNvPr>
              <p:cNvSpPr/>
              <p:nvPr/>
            </p:nvSpPr>
            <p:spPr>
              <a:xfrm>
                <a:off x="12137475" y="-1483601"/>
                <a:ext cx="50482" cy="12382"/>
              </a:xfrm>
              <a:custGeom>
                <a:avLst/>
                <a:gdLst>
                  <a:gd name="connsiteX0" fmla="*/ 21907 w 50482"/>
                  <a:gd name="connsiteY0" fmla="*/ 12383 h 12382"/>
                  <a:gd name="connsiteX1" fmla="*/ 0 w 50482"/>
                  <a:gd name="connsiteY1" fmla="*/ 953 h 12382"/>
                  <a:gd name="connsiteX2" fmla="*/ 50482 w 50482"/>
                  <a:gd name="connsiteY2" fmla="*/ 0 h 12382"/>
                  <a:gd name="connsiteX3" fmla="*/ 21907 w 50482"/>
                  <a:gd name="connsiteY3" fmla="*/ 12383 h 1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82" h="12382">
                    <a:moveTo>
                      <a:pt x="21907" y="12383"/>
                    </a:moveTo>
                    <a:cubicBezTo>
                      <a:pt x="14288" y="8573"/>
                      <a:pt x="7620" y="4763"/>
                      <a:pt x="0" y="953"/>
                    </a:cubicBezTo>
                    <a:cubicBezTo>
                      <a:pt x="17145" y="953"/>
                      <a:pt x="33338" y="953"/>
                      <a:pt x="50482" y="0"/>
                    </a:cubicBezTo>
                    <a:cubicBezTo>
                      <a:pt x="43815" y="10478"/>
                      <a:pt x="31432" y="8573"/>
                      <a:pt x="21907" y="12383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xmlns="" id="{F83ADFF2-7557-4309-9600-EA9F5237C151}"/>
                  </a:ext>
                </a:extLst>
              </p:cNvPr>
              <p:cNvSpPr/>
              <p:nvPr/>
            </p:nvSpPr>
            <p:spPr>
              <a:xfrm>
                <a:off x="12026992" y="-2483726"/>
                <a:ext cx="275264" cy="208913"/>
              </a:xfrm>
              <a:custGeom>
                <a:avLst/>
                <a:gdLst>
                  <a:gd name="connsiteX0" fmla="*/ 275265 w 275264"/>
                  <a:gd name="connsiteY0" fmla="*/ 85725 h 208913"/>
                  <a:gd name="connsiteX1" fmla="*/ 182872 w 275264"/>
                  <a:gd name="connsiteY1" fmla="*/ 180975 h 208913"/>
                  <a:gd name="connsiteX2" fmla="*/ 4755 w 275264"/>
                  <a:gd name="connsiteY2" fmla="*/ 152400 h 208913"/>
                  <a:gd name="connsiteX3" fmla="*/ 92385 w 275264"/>
                  <a:gd name="connsiteY3" fmla="*/ 49530 h 208913"/>
                  <a:gd name="connsiteX4" fmla="*/ 160012 w 275264"/>
                  <a:gd name="connsiteY4" fmla="*/ 0 h 208913"/>
                  <a:gd name="connsiteX5" fmla="*/ 170490 w 275264"/>
                  <a:gd name="connsiteY5" fmla="*/ 14288 h 208913"/>
                  <a:gd name="connsiteX6" fmla="*/ 257167 w 275264"/>
                  <a:gd name="connsiteY6" fmla="*/ 78105 h 208913"/>
                  <a:gd name="connsiteX7" fmla="*/ 275265 w 275264"/>
                  <a:gd name="connsiteY7" fmla="*/ 85725 h 208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5264" h="208913">
                    <a:moveTo>
                      <a:pt x="275265" y="85725"/>
                    </a:moveTo>
                    <a:cubicBezTo>
                      <a:pt x="221925" y="96202"/>
                      <a:pt x="210495" y="144780"/>
                      <a:pt x="182872" y="180975"/>
                    </a:cubicBezTo>
                    <a:cubicBezTo>
                      <a:pt x="148583" y="227648"/>
                      <a:pt x="29520" y="214313"/>
                      <a:pt x="4755" y="152400"/>
                    </a:cubicBezTo>
                    <a:cubicBezTo>
                      <a:pt x="-14295" y="101917"/>
                      <a:pt x="25710" y="44767"/>
                      <a:pt x="92385" y="49530"/>
                    </a:cubicBezTo>
                    <a:cubicBezTo>
                      <a:pt x="138105" y="52388"/>
                      <a:pt x="154297" y="40005"/>
                      <a:pt x="160012" y="0"/>
                    </a:cubicBezTo>
                    <a:cubicBezTo>
                      <a:pt x="164775" y="3810"/>
                      <a:pt x="168585" y="8573"/>
                      <a:pt x="170490" y="14288"/>
                    </a:cubicBezTo>
                    <a:cubicBezTo>
                      <a:pt x="192397" y="75248"/>
                      <a:pt x="192397" y="75248"/>
                      <a:pt x="257167" y="78105"/>
                    </a:cubicBezTo>
                    <a:cubicBezTo>
                      <a:pt x="265740" y="79057"/>
                      <a:pt x="271455" y="80963"/>
                      <a:pt x="275265" y="85725"/>
                    </a:cubicBezTo>
                    <a:close/>
                  </a:path>
                </a:pathLst>
              </a:custGeom>
              <a:solidFill>
                <a:srgbClr val="F9AF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xmlns="" id="{AEE57096-2058-4075-AE36-3FA7CF50E3FD}"/>
                  </a:ext>
                </a:extLst>
              </p:cNvPr>
              <p:cNvSpPr/>
              <p:nvPr/>
            </p:nvSpPr>
            <p:spPr>
              <a:xfrm>
                <a:off x="12713218" y="-2437053"/>
                <a:ext cx="212506" cy="172640"/>
              </a:xfrm>
              <a:custGeom>
                <a:avLst/>
                <a:gdLst>
                  <a:gd name="connsiteX0" fmla="*/ 85291 w 212506"/>
                  <a:gd name="connsiteY0" fmla="*/ 0 h 172640"/>
                  <a:gd name="connsiteX1" fmla="*/ 122439 w 212506"/>
                  <a:gd name="connsiteY1" fmla="*/ 16192 h 172640"/>
                  <a:gd name="connsiteX2" fmla="*/ 206259 w 212506"/>
                  <a:gd name="connsiteY2" fmla="*/ 64770 h 172640"/>
                  <a:gd name="connsiteX3" fmla="*/ 180541 w 212506"/>
                  <a:gd name="connsiteY3" fmla="*/ 158115 h 172640"/>
                  <a:gd name="connsiteX4" fmla="*/ 40524 w 212506"/>
                  <a:gd name="connsiteY4" fmla="*/ 157163 h 172640"/>
                  <a:gd name="connsiteX5" fmla="*/ 10996 w 212506"/>
                  <a:gd name="connsiteY5" fmla="*/ 56197 h 172640"/>
                  <a:gd name="connsiteX6" fmla="*/ 85291 w 212506"/>
                  <a:gd name="connsiteY6" fmla="*/ 0 h 1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506" h="172640">
                    <a:moveTo>
                      <a:pt x="85291" y="0"/>
                    </a:moveTo>
                    <a:cubicBezTo>
                      <a:pt x="90054" y="22860"/>
                      <a:pt x="106246" y="15240"/>
                      <a:pt x="122439" y="16192"/>
                    </a:cubicBezTo>
                    <a:cubicBezTo>
                      <a:pt x="157682" y="17145"/>
                      <a:pt x="192924" y="29527"/>
                      <a:pt x="206259" y="64770"/>
                    </a:cubicBezTo>
                    <a:cubicBezTo>
                      <a:pt x="218641" y="98107"/>
                      <a:pt x="213879" y="133350"/>
                      <a:pt x="180541" y="158115"/>
                    </a:cubicBezTo>
                    <a:cubicBezTo>
                      <a:pt x="154824" y="177165"/>
                      <a:pt x="70051" y="178117"/>
                      <a:pt x="40524" y="157163"/>
                    </a:cubicBezTo>
                    <a:cubicBezTo>
                      <a:pt x="4329" y="131445"/>
                      <a:pt x="-12816" y="100013"/>
                      <a:pt x="10996" y="56197"/>
                    </a:cubicBezTo>
                    <a:cubicBezTo>
                      <a:pt x="34809" y="37147"/>
                      <a:pt x="56716" y="14288"/>
                      <a:pt x="85291" y="0"/>
                    </a:cubicBezTo>
                    <a:close/>
                  </a:path>
                </a:pathLst>
              </a:custGeom>
              <a:solidFill>
                <a:srgbClr val="F8B0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xmlns="" id="{1F630D8B-EFB6-41E6-AD5A-E98DF1DF68AE}"/>
                  </a:ext>
                </a:extLst>
              </p:cNvPr>
              <p:cNvSpPr/>
              <p:nvPr/>
            </p:nvSpPr>
            <p:spPr>
              <a:xfrm>
                <a:off x="12659211" y="-2535531"/>
                <a:ext cx="142867" cy="154674"/>
              </a:xfrm>
              <a:custGeom>
                <a:avLst/>
                <a:gdLst>
                  <a:gd name="connsiteX0" fmla="*/ 139299 w 142867"/>
                  <a:gd name="connsiteY0" fmla="*/ 98477 h 154674"/>
                  <a:gd name="connsiteX1" fmla="*/ 64052 w 142867"/>
                  <a:gd name="connsiteY1" fmla="*/ 154675 h 154674"/>
                  <a:gd name="connsiteX2" fmla="*/ 64052 w 142867"/>
                  <a:gd name="connsiteY2" fmla="*/ 154675 h 154674"/>
                  <a:gd name="connsiteX3" fmla="*/ 25952 w 142867"/>
                  <a:gd name="connsiteY3" fmla="*/ 136577 h 154674"/>
                  <a:gd name="connsiteX4" fmla="*/ 5949 w 142867"/>
                  <a:gd name="connsiteY4" fmla="*/ 45137 h 154674"/>
                  <a:gd name="connsiteX5" fmla="*/ 118344 w 142867"/>
                  <a:gd name="connsiteY5" fmla="*/ 13705 h 154674"/>
                  <a:gd name="connsiteX6" fmla="*/ 139299 w 142867"/>
                  <a:gd name="connsiteY6" fmla="*/ 98477 h 154674"/>
                  <a:gd name="connsiteX7" fmla="*/ 139299 w 142867"/>
                  <a:gd name="connsiteY7" fmla="*/ 98477 h 15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867" h="154674">
                    <a:moveTo>
                      <a:pt x="139299" y="98477"/>
                    </a:moveTo>
                    <a:cubicBezTo>
                      <a:pt x="125964" y="133720"/>
                      <a:pt x="99294" y="149912"/>
                      <a:pt x="64052" y="154675"/>
                    </a:cubicBezTo>
                    <a:cubicBezTo>
                      <a:pt x="64052" y="154675"/>
                      <a:pt x="64052" y="154675"/>
                      <a:pt x="64052" y="154675"/>
                    </a:cubicBezTo>
                    <a:cubicBezTo>
                      <a:pt x="50716" y="148960"/>
                      <a:pt x="36429" y="147055"/>
                      <a:pt x="25952" y="136577"/>
                    </a:cubicBezTo>
                    <a:cubicBezTo>
                      <a:pt x="4997" y="108955"/>
                      <a:pt x="-8339" y="80380"/>
                      <a:pt x="5949" y="45137"/>
                    </a:cubicBezTo>
                    <a:cubicBezTo>
                      <a:pt x="24999" y="-1535"/>
                      <a:pt x="62147" y="-12013"/>
                      <a:pt x="118344" y="13705"/>
                    </a:cubicBezTo>
                    <a:cubicBezTo>
                      <a:pt x="135489" y="39422"/>
                      <a:pt x="149777" y="66092"/>
                      <a:pt x="139299" y="98477"/>
                    </a:cubicBezTo>
                    <a:lnTo>
                      <a:pt x="139299" y="98477"/>
                    </a:lnTo>
                    <a:close/>
                  </a:path>
                </a:pathLst>
              </a:custGeom>
              <a:solidFill>
                <a:srgbClr val="2C23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xmlns="" id="{BDEAD1FE-1666-4F5B-AAC7-48B08B801340}"/>
                  </a:ext>
                </a:extLst>
              </p:cNvPr>
              <p:cNvSpPr/>
              <p:nvPr/>
            </p:nvSpPr>
            <p:spPr>
              <a:xfrm>
                <a:off x="12187957" y="-2536681"/>
                <a:ext cx="139433" cy="149263"/>
              </a:xfrm>
              <a:custGeom>
                <a:avLst/>
                <a:gdLst>
                  <a:gd name="connsiteX0" fmla="*/ 114300 w 139433"/>
                  <a:gd name="connsiteY0" fmla="*/ 138680 h 149263"/>
                  <a:gd name="connsiteX1" fmla="*/ 0 w 139433"/>
                  <a:gd name="connsiteY1" fmla="*/ 52955 h 149263"/>
                  <a:gd name="connsiteX2" fmla="*/ 952 w 139433"/>
                  <a:gd name="connsiteY2" fmla="*/ 52955 h 149263"/>
                  <a:gd name="connsiteX3" fmla="*/ 10477 w 139433"/>
                  <a:gd name="connsiteY3" fmla="*/ 33905 h 149263"/>
                  <a:gd name="connsiteX4" fmla="*/ 112395 w 139433"/>
                  <a:gd name="connsiteY4" fmla="*/ 16760 h 149263"/>
                  <a:gd name="connsiteX5" fmla="*/ 114300 w 139433"/>
                  <a:gd name="connsiteY5" fmla="*/ 138680 h 149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433" h="149263">
                    <a:moveTo>
                      <a:pt x="114300" y="138680"/>
                    </a:moveTo>
                    <a:cubicBezTo>
                      <a:pt x="35243" y="166302"/>
                      <a:pt x="1905" y="140585"/>
                      <a:pt x="0" y="52955"/>
                    </a:cubicBezTo>
                    <a:cubicBezTo>
                      <a:pt x="0" y="52955"/>
                      <a:pt x="952" y="52955"/>
                      <a:pt x="952" y="52955"/>
                    </a:cubicBezTo>
                    <a:cubicBezTo>
                      <a:pt x="18097" y="52955"/>
                      <a:pt x="4763" y="38667"/>
                      <a:pt x="10477" y="33905"/>
                    </a:cubicBezTo>
                    <a:cubicBezTo>
                      <a:pt x="50482" y="-5148"/>
                      <a:pt x="80010" y="-9910"/>
                      <a:pt x="112395" y="16760"/>
                    </a:cubicBezTo>
                    <a:cubicBezTo>
                      <a:pt x="147638" y="47240"/>
                      <a:pt x="148590" y="87245"/>
                      <a:pt x="114300" y="138680"/>
                    </a:cubicBezTo>
                    <a:close/>
                  </a:path>
                </a:pathLst>
              </a:custGeom>
              <a:solidFill>
                <a:srgbClr val="2822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xmlns="" id="{175CB6BB-2C43-4422-936F-8DFD0FF4094D}"/>
                  </a:ext>
                </a:extLst>
              </p:cNvPr>
              <p:cNvSpPr/>
              <p:nvPr/>
            </p:nvSpPr>
            <p:spPr>
              <a:xfrm>
                <a:off x="12370837" y="-2377225"/>
                <a:ext cx="256222" cy="180595"/>
              </a:xfrm>
              <a:custGeom>
                <a:avLst/>
                <a:gdLst>
                  <a:gd name="connsiteX0" fmla="*/ 256222 w 256222"/>
                  <a:gd name="connsiteY0" fmla="*/ 63996 h 180595"/>
                  <a:gd name="connsiteX1" fmla="*/ 149542 w 256222"/>
                  <a:gd name="connsiteY1" fmla="*/ 179249 h 180595"/>
                  <a:gd name="connsiteX2" fmla="*/ 0 w 256222"/>
                  <a:gd name="connsiteY2" fmla="*/ 83046 h 180595"/>
                  <a:gd name="connsiteX3" fmla="*/ 3810 w 256222"/>
                  <a:gd name="connsiteY3" fmla="*/ 37326 h 180595"/>
                  <a:gd name="connsiteX4" fmla="*/ 40957 w 256222"/>
                  <a:gd name="connsiteY4" fmla="*/ 2084 h 180595"/>
                  <a:gd name="connsiteX5" fmla="*/ 41910 w 256222"/>
                  <a:gd name="connsiteY5" fmla="*/ 28754 h 180595"/>
                  <a:gd name="connsiteX6" fmla="*/ 40957 w 256222"/>
                  <a:gd name="connsiteY6" fmla="*/ 87809 h 180595"/>
                  <a:gd name="connsiteX7" fmla="*/ 130492 w 256222"/>
                  <a:gd name="connsiteY7" fmla="*/ 145911 h 180595"/>
                  <a:gd name="connsiteX8" fmla="*/ 214313 w 256222"/>
                  <a:gd name="connsiteY8" fmla="*/ 87809 h 180595"/>
                  <a:gd name="connsiteX9" fmla="*/ 215265 w 256222"/>
                  <a:gd name="connsiteY9" fmla="*/ 1131 h 180595"/>
                  <a:gd name="connsiteX10" fmla="*/ 252413 w 256222"/>
                  <a:gd name="connsiteY10" fmla="*/ 28754 h 180595"/>
                  <a:gd name="connsiteX11" fmla="*/ 256222 w 256222"/>
                  <a:gd name="connsiteY11" fmla="*/ 63996 h 18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222" h="180595">
                    <a:moveTo>
                      <a:pt x="256222" y="63996"/>
                    </a:moveTo>
                    <a:cubicBezTo>
                      <a:pt x="249555" y="133529"/>
                      <a:pt x="214313" y="172581"/>
                      <a:pt x="149542" y="179249"/>
                    </a:cubicBezTo>
                    <a:cubicBezTo>
                      <a:pt x="73342" y="187821"/>
                      <a:pt x="23813" y="155436"/>
                      <a:pt x="0" y="83046"/>
                    </a:cubicBezTo>
                    <a:cubicBezTo>
                      <a:pt x="8572" y="68759"/>
                      <a:pt x="3810" y="52566"/>
                      <a:pt x="3810" y="37326"/>
                    </a:cubicBezTo>
                    <a:cubicBezTo>
                      <a:pt x="3810" y="11609"/>
                      <a:pt x="15240" y="179"/>
                      <a:pt x="40957" y="2084"/>
                    </a:cubicBezTo>
                    <a:cubicBezTo>
                      <a:pt x="58102" y="9704"/>
                      <a:pt x="46672" y="21134"/>
                      <a:pt x="41910" y="28754"/>
                    </a:cubicBezTo>
                    <a:cubicBezTo>
                      <a:pt x="30480" y="48756"/>
                      <a:pt x="35242" y="67806"/>
                      <a:pt x="40957" y="87809"/>
                    </a:cubicBezTo>
                    <a:cubicBezTo>
                      <a:pt x="56197" y="129719"/>
                      <a:pt x="90488" y="144006"/>
                      <a:pt x="130492" y="145911"/>
                    </a:cubicBezTo>
                    <a:cubicBezTo>
                      <a:pt x="171450" y="147816"/>
                      <a:pt x="199072" y="126861"/>
                      <a:pt x="214313" y="87809"/>
                    </a:cubicBezTo>
                    <a:cubicBezTo>
                      <a:pt x="226695" y="59234"/>
                      <a:pt x="202882" y="29706"/>
                      <a:pt x="215265" y="1131"/>
                    </a:cubicBezTo>
                    <a:cubicBezTo>
                      <a:pt x="238125" y="-3631"/>
                      <a:pt x="249555" y="6846"/>
                      <a:pt x="252413" y="28754"/>
                    </a:cubicBezTo>
                    <a:cubicBezTo>
                      <a:pt x="252413" y="41136"/>
                      <a:pt x="247650" y="53519"/>
                      <a:pt x="256222" y="63996"/>
                    </a:cubicBezTo>
                    <a:close/>
                  </a:path>
                </a:pathLst>
              </a:custGeom>
              <a:solidFill>
                <a:srgbClr val="8451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xmlns="" id="{C9B70E05-9D08-4BFA-AAD8-A4FD9B3EB263}"/>
                  </a:ext>
                </a:extLst>
              </p:cNvPr>
              <p:cNvSpPr/>
              <p:nvPr/>
            </p:nvSpPr>
            <p:spPr>
              <a:xfrm>
                <a:off x="12365656" y="-2385619"/>
                <a:ext cx="264134" cy="91440"/>
              </a:xfrm>
              <a:custGeom>
                <a:avLst/>
                <a:gdLst>
                  <a:gd name="connsiteX0" fmla="*/ 261403 w 264134"/>
                  <a:gd name="connsiteY0" fmla="*/ 72390 h 91440"/>
                  <a:gd name="connsiteX1" fmla="*/ 211873 w 264134"/>
                  <a:gd name="connsiteY1" fmla="*/ 17145 h 91440"/>
                  <a:gd name="connsiteX2" fmla="*/ 197586 w 264134"/>
                  <a:gd name="connsiteY2" fmla="*/ 25718 h 91440"/>
                  <a:gd name="connsiteX3" fmla="*/ 74713 w 264134"/>
                  <a:gd name="connsiteY3" fmla="*/ 27623 h 91440"/>
                  <a:gd name="connsiteX4" fmla="*/ 52806 w 264134"/>
                  <a:gd name="connsiteY4" fmla="*/ 16193 h 91440"/>
                  <a:gd name="connsiteX5" fmla="*/ 13753 w 264134"/>
                  <a:gd name="connsiteY5" fmla="*/ 52388 h 91440"/>
                  <a:gd name="connsiteX6" fmla="*/ 5181 w 264134"/>
                  <a:gd name="connsiteY6" fmla="*/ 91440 h 91440"/>
                  <a:gd name="connsiteX7" fmla="*/ 4228 w 264134"/>
                  <a:gd name="connsiteY7" fmla="*/ 86678 h 91440"/>
                  <a:gd name="connsiteX8" fmla="*/ 76619 w 264134"/>
                  <a:gd name="connsiteY8" fmla="*/ 953 h 91440"/>
                  <a:gd name="connsiteX9" fmla="*/ 194728 w 264134"/>
                  <a:gd name="connsiteY9" fmla="*/ 0 h 91440"/>
                  <a:gd name="connsiteX10" fmla="*/ 261403 w 264134"/>
                  <a:gd name="connsiteY10" fmla="*/ 7239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4134" h="91440">
                    <a:moveTo>
                      <a:pt x="261403" y="72390"/>
                    </a:moveTo>
                    <a:cubicBezTo>
                      <a:pt x="243306" y="55245"/>
                      <a:pt x="260451" y="6668"/>
                      <a:pt x="211873" y="17145"/>
                    </a:cubicBezTo>
                    <a:cubicBezTo>
                      <a:pt x="208063" y="20955"/>
                      <a:pt x="203301" y="23813"/>
                      <a:pt x="197586" y="25718"/>
                    </a:cubicBezTo>
                    <a:cubicBezTo>
                      <a:pt x="156628" y="32385"/>
                      <a:pt x="115671" y="29528"/>
                      <a:pt x="74713" y="27623"/>
                    </a:cubicBezTo>
                    <a:cubicBezTo>
                      <a:pt x="66141" y="25718"/>
                      <a:pt x="58521" y="22860"/>
                      <a:pt x="52806" y="16193"/>
                    </a:cubicBezTo>
                    <a:cubicBezTo>
                      <a:pt x="24231" y="11430"/>
                      <a:pt x="12801" y="24765"/>
                      <a:pt x="13753" y="52388"/>
                    </a:cubicBezTo>
                    <a:cubicBezTo>
                      <a:pt x="13753" y="65723"/>
                      <a:pt x="17563" y="80010"/>
                      <a:pt x="5181" y="91440"/>
                    </a:cubicBezTo>
                    <a:cubicBezTo>
                      <a:pt x="5181" y="89535"/>
                      <a:pt x="4228" y="88583"/>
                      <a:pt x="4228" y="86678"/>
                    </a:cubicBezTo>
                    <a:cubicBezTo>
                      <a:pt x="-5297" y="2858"/>
                      <a:pt x="-5297" y="2858"/>
                      <a:pt x="76619" y="953"/>
                    </a:cubicBezTo>
                    <a:cubicBezTo>
                      <a:pt x="115671" y="0"/>
                      <a:pt x="155676" y="0"/>
                      <a:pt x="194728" y="0"/>
                    </a:cubicBezTo>
                    <a:cubicBezTo>
                      <a:pt x="268071" y="0"/>
                      <a:pt x="268071" y="0"/>
                      <a:pt x="261403" y="72390"/>
                    </a:cubicBezTo>
                    <a:close/>
                  </a:path>
                </a:pathLst>
              </a:custGeom>
              <a:solidFill>
                <a:srgbClr val="6038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xmlns="" id="{10A1F1C4-5F69-4C71-80FC-28CFD681C9E0}"/>
                  </a:ext>
                </a:extLst>
              </p:cNvPr>
              <p:cNvSpPr/>
              <p:nvPr/>
            </p:nvSpPr>
            <p:spPr>
              <a:xfrm>
                <a:off x="12457515" y="-2454263"/>
                <a:ext cx="82030" cy="56262"/>
              </a:xfrm>
              <a:custGeom>
                <a:avLst/>
                <a:gdLst>
                  <a:gd name="connsiteX0" fmla="*/ 41910 w 82030"/>
                  <a:gd name="connsiteY0" fmla="*/ 56262 h 56262"/>
                  <a:gd name="connsiteX1" fmla="*/ 0 w 82030"/>
                  <a:gd name="connsiteY1" fmla="*/ 31497 h 56262"/>
                  <a:gd name="connsiteX2" fmla="*/ 40005 w 82030"/>
                  <a:gd name="connsiteY2" fmla="*/ 65 h 56262"/>
                  <a:gd name="connsiteX3" fmla="*/ 81915 w 82030"/>
                  <a:gd name="connsiteY3" fmla="*/ 29592 h 56262"/>
                  <a:gd name="connsiteX4" fmla="*/ 41910 w 82030"/>
                  <a:gd name="connsiteY4" fmla="*/ 56262 h 5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030" h="56262">
                    <a:moveTo>
                      <a:pt x="41910" y="56262"/>
                    </a:moveTo>
                    <a:cubicBezTo>
                      <a:pt x="23813" y="54357"/>
                      <a:pt x="0" y="58167"/>
                      <a:pt x="0" y="31497"/>
                    </a:cubicBezTo>
                    <a:cubicBezTo>
                      <a:pt x="0" y="9590"/>
                      <a:pt x="18098" y="1017"/>
                      <a:pt x="40005" y="65"/>
                    </a:cubicBezTo>
                    <a:cubicBezTo>
                      <a:pt x="60960" y="-888"/>
                      <a:pt x="80010" y="8637"/>
                      <a:pt x="81915" y="29592"/>
                    </a:cubicBezTo>
                    <a:cubicBezTo>
                      <a:pt x="83820" y="54357"/>
                      <a:pt x="61913" y="55310"/>
                      <a:pt x="41910" y="56262"/>
                    </a:cubicBezTo>
                    <a:close/>
                  </a:path>
                </a:pathLst>
              </a:custGeom>
              <a:solidFill>
                <a:srgbClr val="EAA0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xmlns="" id="{5E1F3AAF-CCB8-481A-B822-89A542019F00}"/>
                  </a:ext>
                </a:extLst>
              </p:cNvPr>
              <p:cNvSpPr/>
              <p:nvPr/>
            </p:nvSpPr>
            <p:spPr>
              <a:xfrm>
                <a:off x="12369884" y="-1941753"/>
                <a:ext cx="181023" cy="50210"/>
              </a:xfrm>
              <a:custGeom>
                <a:avLst/>
                <a:gdLst>
                  <a:gd name="connsiteX0" fmla="*/ 0 w 181023"/>
                  <a:gd name="connsiteY0" fmla="*/ 19050 h 50210"/>
                  <a:gd name="connsiteX1" fmla="*/ 66675 w 181023"/>
                  <a:gd name="connsiteY1" fmla="*/ 0 h 50210"/>
                  <a:gd name="connsiteX2" fmla="*/ 180975 w 181023"/>
                  <a:gd name="connsiteY2" fmla="*/ 952 h 50210"/>
                  <a:gd name="connsiteX3" fmla="*/ 157163 w 181023"/>
                  <a:gd name="connsiteY3" fmla="*/ 20955 h 50210"/>
                  <a:gd name="connsiteX4" fmla="*/ 108585 w 181023"/>
                  <a:gd name="connsiteY4" fmla="*/ 49530 h 50210"/>
                  <a:gd name="connsiteX5" fmla="*/ 0 w 181023"/>
                  <a:gd name="connsiteY5" fmla="*/ 19050 h 5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023" h="50210">
                    <a:moveTo>
                      <a:pt x="0" y="19050"/>
                    </a:moveTo>
                    <a:cubicBezTo>
                      <a:pt x="18098" y="-2858"/>
                      <a:pt x="48578" y="22860"/>
                      <a:pt x="66675" y="0"/>
                    </a:cubicBezTo>
                    <a:cubicBezTo>
                      <a:pt x="104775" y="0"/>
                      <a:pt x="142875" y="0"/>
                      <a:pt x="180975" y="952"/>
                    </a:cubicBezTo>
                    <a:cubicBezTo>
                      <a:pt x="181928" y="18097"/>
                      <a:pt x="168593" y="18097"/>
                      <a:pt x="157163" y="20955"/>
                    </a:cubicBezTo>
                    <a:cubicBezTo>
                      <a:pt x="130493" y="11430"/>
                      <a:pt x="134303" y="56197"/>
                      <a:pt x="108585" y="49530"/>
                    </a:cubicBezTo>
                    <a:cubicBezTo>
                      <a:pt x="73343" y="36195"/>
                      <a:pt x="31432" y="45720"/>
                      <a:pt x="0" y="1905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xmlns="" id="{6F1BF78B-F807-4530-801D-58CD5F9BAF50}"/>
                  </a:ext>
                </a:extLst>
              </p:cNvPr>
              <p:cNvSpPr/>
              <p:nvPr/>
            </p:nvSpPr>
            <p:spPr>
              <a:xfrm>
                <a:off x="12762955" y="-2521826"/>
                <a:ext cx="46090" cy="84772"/>
              </a:xfrm>
              <a:custGeom>
                <a:avLst/>
                <a:gdLst>
                  <a:gd name="connsiteX0" fmla="*/ 35555 w 46090"/>
                  <a:gd name="connsiteY0" fmla="*/ 84773 h 84772"/>
                  <a:gd name="connsiteX1" fmla="*/ 12695 w 46090"/>
                  <a:gd name="connsiteY1" fmla="*/ 56198 h 84772"/>
                  <a:gd name="connsiteX2" fmla="*/ 7933 w 46090"/>
                  <a:gd name="connsiteY2" fmla="*/ 36195 h 84772"/>
                  <a:gd name="connsiteX3" fmla="*/ 14600 w 46090"/>
                  <a:gd name="connsiteY3" fmla="*/ 0 h 84772"/>
                  <a:gd name="connsiteX4" fmla="*/ 35555 w 46090"/>
                  <a:gd name="connsiteY4" fmla="*/ 84773 h 8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90" h="84772">
                    <a:moveTo>
                      <a:pt x="35555" y="84773"/>
                    </a:moveTo>
                    <a:cubicBezTo>
                      <a:pt x="28887" y="75248"/>
                      <a:pt x="50795" y="44767"/>
                      <a:pt x="12695" y="56198"/>
                    </a:cubicBezTo>
                    <a:cubicBezTo>
                      <a:pt x="-640" y="60007"/>
                      <a:pt x="-5403" y="40005"/>
                      <a:pt x="7933" y="36195"/>
                    </a:cubicBezTo>
                    <a:cubicBezTo>
                      <a:pt x="41270" y="27623"/>
                      <a:pt x="15552" y="12382"/>
                      <a:pt x="14600" y="0"/>
                    </a:cubicBezTo>
                    <a:cubicBezTo>
                      <a:pt x="47937" y="21907"/>
                      <a:pt x="54605" y="50482"/>
                      <a:pt x="35555" y="84773"/>
                    </a:cubicBezTo>
                    <a:close/>
                  </a:path>
                </a:pathLst>
              </a:custGeom>
              <a:solidFill>
                <a:srgbClr val="D4C8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xmlns="" id="{5A9A9ED8-5CAB-40CA-99EE-EF9F29FEC325}"/>
                  </a:ext>
                </a:extLst>
              </p:cNvPr>
              <p:cNvSpPr/>
              <p:nvPr/>
            </p:nvSpPr>
            <p:spPr>
              <a:xfrm>
                <a:off x="12517477" y="-1941753"/>
                <a:ext cx="71482" cy="33337"/>
              </a:xfrm>
              <a:custGeom>
                <a:avLst/>
                <a:gdLst>
                  <a:gd name="connsiteX0" fmla="*/ 3855 w 71482"/>
                  <a:gd name="connsiteY0" fmla="*/ 10477 h 33337"/>
                  <a:gd name="connsiteX1" fmla="*/ 33382 w 71482"/>
                  <a:gd name="connsiteY1" fmla="*/ 952 h 33337"/>
                  <a:gd name="connsiteX2" fmla="*/ 71482 w 71482"/>
                  <a:gd name="connsiteY2" fmla="*/ 0 h 33337"/>
                  <a:gd name="connsiteX3" fmla="*/ 71482 w 71482"/>
                  <a:gd name="connsiteY3" fmla="*/ 9525 h 33337"/>
                  <a:gd name="connsiteX4" fmla="*/ 65768 w 71482"/>
                  <a:gd name="connsiteY4" fmla="*/ 20955 h 33337"/>
                  <a:gd name="connsiteX5" fmla="*/ 55290 w 71482"/>
                  <a:gd name="connsiteY5" fmla="*/ 26670 h 33337"/>
                  <a:gd name="connsiteX6" fmla="*/ 12427 w 71482"/>
                  <a:gd name="connsiteY6" fmla="*/ 33338 h 33337"/>
                  <a:gd name="connsiteX7" fmla="*/ 1950 w 71482"/>
                  <a:gd name="connsiteY7" fmla="*/ 27622 h 33337"/>
                  <a:gd name="connsiteX8" fmla="*/ 3855 w 71482"/>
                  <a:gd name="connsiteY8" fmla="*/ 10477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82" h="33337">
                    <a:moveTo>
                      <a:pt x="3855" y="10477"/>
                    </a:moveTo>
                    <a:cubicBezTo>
                      <a:pt x="14332" y="9525"/>
                      <a:pt x="25763" y="11430"/>
                      <a:pt x="33382" y="952"/>
                    </a:cubicBezTo>
                    <a:cubicBezTo>
                      <a:pt x="45765" y="952"/>
                      <a:pt x="59100" y="0"/>
                      <a:pt x="71482" y="0"/>
                    </a:cubicBezTo>
                    <a:cubicBezTo>
                      <a:pt x="71482" y="2858"/>
                      <a:pt x="71482" y="6667"/>
                      <a:pt x="71482" y="9525"/>
                    </a:cubicBezTo>
                    <a:cubicBezTo>
                      <a:pt x="70530" y="13335"/>
                      <a:pt x="68625" y="17145"/>
                      <a:pt x="65768" y="20955"/>
                    </a:cubicBezTo>
                    <a:cubicBezTo>
                      <a:pt x="62910" y="23813"/>
                      <a:pt x="59100" y="25717"/>
                      <a:pt x="55290" y="26670"/>
                    </a:cubicBezTo>
                    <a:cubicBezTo>
                      <a:pt x="41002" y="29527"/>
                      <a:pt x="26715" y="31433"/>
                      <a:pt x="12427" y="33338"/>
                    </a:cubicBezTo>
                    <a:cubicBezTo>
                      <a:pt x="7665" y="32385"/>
                      <a:pt x="4807" y="30480"/>
                      <a:pt x="1950" y="27622"/>
                    </a:cubicBezTo>
                    <a:cubicBezTo>
                      <a:pt x="-907" y="21908"/>
                      <a:pt x="-907" y="15240"/>
                      <a:pt x="3855" y="10477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xmlns="" id="{B652598B-ABD4-4EBE-972D-422298D313F2}"/>
                  </a:ext>
                </a:extLst>
              </p:cNvPr>
              <p:cNvSpPr/>
              <p:nvPr/>
            </p:nvSpPr>
            <p:spPr>
              <a:xfrm>
                <a:off x="12188644" y="-2503728"/>
                <a:ext cx="40020" cy="40752"/>
              </a:xfrm>
              <a:custGeom>
                <a:avLst/>
                <a:gdLst>
                  <a:gd name="connsiteX0" fmla="*/ 9790 w 40020"/>
                  <a:gd name="connsiteY0" fmla="*/ 0 h 40752"/>
                  <a:gd name="connsiteX1" fmla="*/ 15505 w 40020"/>
                  <a:gd name="connsiteY1" fmla="*/ 7620 h 40752"/>
                  <a:gd name="connsiteX2" fmla="*/ 35508 w 40020"/>
                  <a:gd name="connsiteY2" fmla="*/ 34290 h 40752"/>
                  <a:gd name="connsiteX3" fmla="*/ 1218 w 40020"/>
                  <a:gd name="connsiteY3" fmla="*/ 19050 h 40752"/>
                  <a:gd name="connsiteX4" fmla="*/ 9790 w 40020"/>
                  <a:gd name="connsiteY4" fmla="*/ 0 h 4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20" h="40752">
                    <a:moveTo>
                      <a:pt x="9790" y="0"/>
                    </a:moveTo>
                    <a:cubicBezTo>
                      <a:pt x="11695" y="2857"/>
                      <a:pt x="13600" y="4763"/>
                      <a:pt x="15505" y="7620"/>
                    </a:cubicBezTo>
                    <a:cubicBezTo>
                      <a:pt x="23125" y="16192"/>
                      <a:pt x="50747" y="16192"/>
                      <a:pt x="35508" y="34290"/>
                    </a:cubicBezTo>
                    <a:cubicBezTo>
                      <a:pt x="20268" y="52388"/>
                      <a:pt x="11695" y="27622"/>
                      <a:pt x="1218" y="19050"/>
                    </a:cubicBezTo>
                    <a:cubicBezTo>
                      <a:pt x="-1640" y="10477"/>
                      <a:pt x="265" y="3810"/>
                      <a:pt x="9790" y="0"/>
                    </a:cubicBezTo>
                    <a:close/>
                  </a:path>
                </a:pathLst>
              </a:custGeom>
              <a:solidFill>
                <a:srgbClr val="B5B6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xmlns="" id="{AAC3DDF6-3730-4CF0-BE3A-B8FF8F9016E4}"/>
                  </a:ext>
                </a:extLst>
              </p:cNvPr>
              <p:cNvSpPr/>
              <p:nvPr/>
            </p:nvSpPr>
            <p:spPr>
              <a:xfrm>
                <a:off x="12604200" y="-1953288"/>
                <a:ext cx="71437" cy="12646"/>
              </a:xfrm>
              <a:custGeom>
                <a:avLst/>
                <a:gdLst>
                  <a:gd name="connsiteX0" fmla="*/ 71438 w 71437"/>
                  <a:gd name="connsiteY0" fmla="*/ 1057 h 12646"/>
                  <a:gd name="connsiteX1" fmla="*/ 0 w 71437"/>
                  <a:gd name="connsiteY1" fmla="*/ 10582 h 12646"/>
                  <a:gd name="connsiteX2" fmla="*/ 71438 w 71437"/>
                  <a:gd name="connsiteY2" fmla="*/ 1057 h 12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437" h="12646">
                    <a:moveTo>
                      <a:pt x="71438" y="1057"/>
                    </a:moveTo>
                    <a:cubicBezTo>
                      <a:pt x="49530" y="21060"/>
                      <a:pt x="23813" y="8677"/>
                      <a:pt x="0" y="10582"/>
                    </a:cubicBezTo>
                    <a:cubicBezTo>
                      <a:pt x="22860" y="1057"/>
                      <a:pt x="46672" y="-1800"/>
                      <a:pt x="71438" y="1057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xmlns="" id="{3E6F142F-445D-4F5D-9267-D969F572DF75}"/>
                  </a:ext>
                </a:extLst>
              </p:cNvPr>
              <p:cNvSpPr/>
              <p:nvPr/>
            </p:nvSpPr>
            <p:spPr>
              <a:xfrm>
                <a:off x="12685162" y="-2398953"/>
                <a:ext cx="38100" cy="19162"/>
              </a:xfrm>
              <a:custGeom>
                <a:avLst/>
                <a:gdLst>
                  <a:gd name="connsiteX0" fmla="*/ 0 w 38100"/>
                  <a:gd name="connsiteY0" fmla="*/ 0 h 19162"/>
                  <a:gd name="connsiteX1" fmla="*/ 38100 w 38100"/>
                  <a:gd name="connsiteY1" fmla="*/ 18097 h 19162"/>
                  <a:gd name="connsiteX2" fmla="*/ 0 w 38100"/>
                  <a:gd name="connsiteY2" fmla="*/ 0 h 19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19162">
                    <a:moveTo>
                      <a:pt x="0" y="0"/>
                    </a:moveTo>
                    <a:cubicBezTo>
                      <a:pt x="12382" y="5715"/>
                      <a:pt x="25717" y="12382"/>
                      <a:pt x="38100" y="18097"/>
                    </a:cubicBezTo>
                    <a:cubicBezTo>
                      <a:pt x="20955" y="20955"/>
                      <a:pt x="6667" y="19050"/>
                      <a:pt x="0" y="0"/>
                    </a:cubicBezTo>
                    <a:close/>
                  </a:path>
                </a:pathLst>
              </a:custGeom>
              <a:solidFill>
                <a:srgbClr val="F8B0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xmlns="" id="{171A3B8E-420B-4155-8659-A630C89D4987}"/>
                  </a:ext>
                </a:extLst>
              </p:cNvPr>
              <p:cNvSpPr/>
              <p:nvPr/>
            </p:nvSpPr>
            <p:spPr>
              <a:xfrm>
                <a:off x="11798384" y="-3012656"/>
                <a:ext cx="149542" cy="300329"/>
              </a:xfrm>
              <a:custGeom>
                <a:avLst/>
                <a:gdLst>
                  <a:gd name="connsiteX0" fmla="*/ 0 w 149542"/>
                  <a:gd name="connsiteY0" fmla="*/ 300330 h 300329"/>
                  <a:gd name="connsiteX1" fmla="*/ 102870 w 149542"/>
                  <a:gd name="connsiteY1" fmla="*/ 19342 h 300329"/>
                  <a:gd name="connsiteX2" fmla="*/ 149543 w 149542"/>
                  <a:gd name="connsiteY2" fmla="*/ 4102 h 300329"/>
                  <a:gd name="connsiteX3" fmla="*/ 93345 w 149542"/>
                  <a:gd name="connsiteY3" fmla="*/ 166027 h 300329"/>
                  <a:gd name="connsiteX4" fmla="*/ 71438 w 149542"/>
                  <a:gd name="connsiteY4" fmla="*/ 200317 h 300329"/>
                  <a:gd name="connsiteX5" fmla="*/ 0 w 149542"/>
                  <a:gd name="connsiteY5" fmla="*/ 300330 h 30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542" h="300329">
                    <a:moveTo>
                      <a:pt x="0" y="300330"/>
                    </a:moveTo>
                    <a:cubicBezTo>
                      <a:pt x="13335" y="199365"/>
                      <a:pt x="40957" y="103162"/>
                      <a:pt x="102870" y="19342"/>
                    </a:cubicBezTo>
                    <a:cubicBezTo>
                      <a:pt x="117157" y="292"/>
                      <a:pt x="129540" y="-4470"/>
                      <a:pt x="149543" y="4102"/>
                    </a:cubicBezTo>
                    <a:cubicBezTo>
                      <a:pt x="123825" y="55537"/>
                      <a:pt x="103823" y="109830"/>
                      <a:pt x="93345" y="166027"/>
                    </a:cubicBezTo>
                    <a:cubicBezTo>
                      <a:pt x="79057" y="172695"/>
                      <a:pt x="77153" y="187935"/>
                      <a:pt x="71438" y="200317"/>
                    </a:cubicBezTo>
                    <a:cubicBezTo>
                      <a:pt x="57150" y="239370"/>
                      <a:pt x="31432" y="271755"/>
                      <a:pt x="0" y="300330"/>
                    </a:cubicBezTo>
                    <a:close/>
                  </a:path>
                </a:pathLst>
              </a:custGeom>
              <a:solidFill>
                <a:srgbClr val="C788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xmlns="" id="{7D2977EA-4295-4F53-8BA2-DC6C65635FE7}"/>
                  </a:ext>
                </a:extLst>
              </p:cNvPr>
              <p:cNvSpPr/>
              <p:nvPr/>
            </p:nvSpPr>
            <p:spPr>
              <a:xfrm>
                <a:off x="12396554" y="-1905332"/>
                <a:ext cx="230532" cy="118880"/>
              </a:xfrm>
              <a:custGeom>
                <a:avLst/>
                <a:gdLst>
                  <a:gd name="connsiteX0" fmla="*/ 202883 w 230532"/>
                  <a:gd name="connsiteY0" fmla="*/ 60734 h 118880"/>
                  <a:gd name="connsiteX1" fmla="*/ 194310 w 230532"/>
                  <a:gd name="connsiteY1" fmla="*/ 116931 h 118880"/>
                  <a:gd name="connsiteX2" fmla="*/ 178118 w 230532"/>
                  <a:gd name="connsiteY2" fmla="*/ 111216 h 118880"/>
                  <a:gd name="connsiteX3" fmla="*/ 131445 w 230532"/>
                  <a:gd name="connsiteY3" fmla="*/ 67401 h 118880"/>
                  <a:gd name="connsiteX4" fmla="*/ 60960 w 230532"/>
                  <a:gd name="connsiteY4" fmla="*/ 68354 h 118880"/>
                  <a:gd name="connsiteX5" fmla="*/ 22860 w 230532"/>
                  <a:gd name="connsiteY5" fmla="*/ 75021 h 118880"/>
                  <a:gd name="connsiteX6" fmla="*/ 11430 w 230532"/>
                  <a:gd name="connsiteY6" fmla="*/ 68354 h 118880"/>
                  <a:gd name="connsiteX7" fmla="*/ 0 w 230532"/>
                  <a:gd name="connsiteY7" fmla="*/ 53114 h 118880"/>
                  <a:gd name="connsiteX8" fmla="*/ 1905 w 230532"/>
                  <a:gd name="connsiteY8" fmla="*/ 40731 h 118880"/>
                  <a:gd name="connsiteX9" fmla="*/ 59055 w 230532"/>
                  <a:gd name="connsiteY9" fmla="*/ 21681 h 118880"/>
                  <a:gd name="connsiteX10" fmla="*/ 79058 w 230532"/>
                  <a:gd name="connsiteY10" fmla="*/ 18824 h 118880"/>
                  <a:gd name="connsiteX11" fmla="*/ 135255 w 230532"/>
                  <a:gd name="connsiteY11" fmla="*/ 726 h 118880"/>
                  <a:gd name="connsiteX12" fmla="*/ 183833 w 230532"/>
                  <a:gd name="connsiteY12" fmla="*/ 21681 h 118880"/>
                  <a:gd name="connsiteX13" fmla="*/ 200978 w 230532"/>
                  <a:gd name="connsiteY13" fmla="*/ 27396 h 118880"/>
                  <a:gd name="connsiteX14" fmla="*/ 230505 w 230532"/>
                  <a:gd name="connsiteY14" fmla="*/ 44541 h 118880"/>
                  <a:gd name="connsiteX15" fmla="*/ 202883 w 230532"/>
                  <a:gd name="connsiteY15" fmla="*/ 60734 h 1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0532" h="118880">
                    <a:moveTo>
                      <a:pt x="202883" y="60734"/>
                    </a:moveTo>
                    <a:cubicBezTo>
                      <a:pt x="193358" y="78831"/>
                      <a:pt x="228600" y="102644"/>
                      <a:pt x="194310" y="116931"/>
                    </a:cubicBezTo>
                    <a:cubicBezTo>
                      <a:pt x="186690" y="121694"/>
                      <a:pt x="181928" y="116931"/>
                      <a:pt x="178118" y="111216"/>
                    </a:cubicBezTo>
                    <a:cubicBezTo>
                      <a:pt x="169545" y="89309"/>
                      <a:pt x="170498" y="57876"/>
                      <a:pt x="131445" y="67401"/>
                    </a:cubicBezTo>
                    <a:cubicBezTo>
                      <a:pt x="107633" y="74069"/>
                      <a:pt x="83820" y="65496"/>
                      <a:pt x="60960" y="68354"/>
                    </a:cubicBezTo>
                    <a:cubicBezTo>
                      <a:pt x="48578" y="70259"/>
                      <a:pt x="36195" y="75021"/>
                      <a:pt x="22860" y="75021"/>
                    </a:cubicBezTo>
                    <a:cubicBezTo>
                      <a:pt x="18098" y="74069"/>
                      <a:pt x="14288" y="72164"/>
                      <a:pt x="11430" y="68354"/>
                    </a:cubicBezTo>
                    <a:cubicBezTo>
                      <a:pt x="7620" y="63591"/>
                      <a:pt x="3810" y="57876"/>
                      <a:pt x="0" y="53114"/>
                    </a:cubicBezTo>
                    <a:cubicBezTo>
                      <a:pt x="953" y="49304"/>
                      <a:pt x="953" y="44541"/>
                      <a:pt x="1905" y="40731"/>
                    </a:cubicBezTo>
                    <a:cubicBezTo>
                      <a:pt x="17145" y="23586"/>
                      <a:pt x="40958" y="31206"/>
                      <a:pt x="59055" y="21681"/>
                    </a:cubicBezTo>
                    <a:cubicBezTo>
                      <a:pt x="65723" y="18824"/>
                      <a:pt x="71438" y="16919"/>
                      <a:pt x="79058" y="18824"/>
                    </a:cubicBezTo>
                    <a:cubicBezTo>
                      <a:pt x="106680" y="39779"/>
                      <a:pt x="124778" y="32159"/>
                      <a:pt x="135255" y="726"/>
                    </a:cubicBezTo>
                    <a:cubicBezTo>
                      <a:pt x="157163" y="-4036"/>
                      <a:pt x="167640" y="15966"/>
                      <a:pt x="183833" y="21681"/>
                    </a:cubicBezTo>
                    <a:cubicBezTo>
                      <a:pt x="189548" y="24539"/>
                      <a:pt x="195263" y="26444"/>
                      <a:pt x="200978" y="27396"/>
                    </a:cubicBezTo>
                    <a:cubicBezTo>
                      <a:pt x="212408" y="30254"/>
                      <a:pt x="229553" y="30254"/>
                      <a:pt x="230505" y="44541"/>
                    </a:cubicBezTo>
                    <a:cubicBezTo>
                      <a:pt x="231458" y="61686"/>
                      <a:pt x="207645" y="47399"/>
                      <a:pt x="202883" y="60734"/>
                    </a:cubicBezTo>
                    <a:close/>
                  </a:path>
                </a:pathLst>
              </a:custGeom>
              <a:solidFill>
                <a:srgbClr val="273C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xmlns="" id="{0232E74C-049C-426A-8039-1D962BF341F8}"/>
                  </a:ext>
                </a:extLst>
              </p:cNvPr>
              <p:cNvSpPr/>
              <p:nvPr/>
            </p:nvSpPr>
            <p:spPr>
              <a:xfrm>
                <a:off x="12246059" y="-1922525"/>
                <a:ext cx="103996" cy="163651"/>
              </a:xfrm>
              <a:custGeom>
                <a:avLst/>
                <a:gdLst>
                  <a:gd name="connsiteX0" fmla="*/ 9525 w 103996"/>
                  <a:gd name="connsiteY0" fmla="*/ 163651 h 163651"/>
                  <a:gd name="connsiteX1" fmla="*/ 0 w 103996"/>
                  <a:gd name="connsiteY1" fmla="*/ 160794 h 163651"/>
                  <a:gd name="connsiteX2" fmla="*/ 78105 w 103996"/>
                  <a:gd name="connsiteY2" fmla="*/ 11251 h 163651"/>
                  <a:gd name="connsiteX3" fmla="*/ 96203 w 103996"/>
                  <a:gd name="connsiteY3" fmla="*/ 1726 h 163651"/>
                  <a:gd name="connsiteX4" fmla="*/ 100965 w 103996"/>
                  <a:gd name="connsiteY4" fmla="*/ 27444 h 163651"/>
                  <a:gd name="connsiteX5" fmla="*/ 9525 w 103996"/>
                  <a:gd name="connsiteY5" fmla="*/ 163651 h 163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996" h="163651">
                    <a:moveTo>
                      <a:pt x="9525" y="163651"/>
                    </a:moveTo>
                    <a:cubicBezTo>
                      <a:pt x="6668" y="162699"/>
                      <a:pt x="3810" y="161746"/>
                      <a:pt x="0" y="160794"/>
                    </a:cubicBezTo>
                    <a:cubicBezTo>
                      <a:pt x="13335" y="104596"/>
                      <a:pt x="59055" y="64591"/>
                      <a:pt x="78105" y="11251"/>
                    </a:cubicBezTo>
                    <a:cubicBezTo>
                      <a:pt x="80963" y="2679"/>
                      <a:pt x="87630" y="-3036"/>
                      <a:pt x="96203" y="1726"/>
                    </a:cubicBezTo>
                    <a:cubicBezTo>
                      <a:pt x="106680" y="7441"/>
                      <a:pt x="104775" y="17919"/>
                      <a:pt x="100965" y="27444"/>
                    </a:cubicBezTo>
                    <a:cubicBezTo>
                      <a:pt x="78105" y="77926"/>
                      <a:pt x="54293" y="128409"/>
                      <a:pt x="9525" y="163651"/>
                    </a:cubicBezTo>
                    <a:close/>
                  </a:path>
                </a:pathLst>
              </a:custGeom>
              <a:solidFill>
                <a:srgbClr val="B9B2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xmlns="" id="{3A977AB7-DAC4-40AC-B525-D9EB3F547D97}"/>
                  </a:ext>
                </a:extLst>
              </p:cNvPr>
              <p:cNvSpPr/>
              <p:nvPr/>
            </p:nvSpPr>
            <p:spPr>
              <a:xfrm>
                <a:off x="12367556" y="-1922703"/>
                <a:ext cx="114280" cy="53407"/>
              </a:xfrm>
              <a:custGeom>
                <a:avLst/>
                <a:gdLst>
                  <a:gd name="connsiteX0" fmla="*/ 106151 w 114280"/>
                  <a:gd name="connsiteY0" fmla="*/ 36195 h 53407"/>
                  <a:gd name="connsiteX1" fmla="*/ 96626 w 114280"/>
                  <a:gd name="connsiteY1" fmla="*/ 43815 h 53407"/>
                  <a:gd name="connsiteX2" fmla="*/ 30903 w 114280"/>
                  <a:gd name="connsiteY2" fmla="*/ 48577 h 53407"/>
                  <a:gd name="connsiteX3" fmla="*/ 2328 w 114280"/>
                  <a:gd name="connsiteY3" fmla="*/ 0 h 53407"/>
                  <a:gd name="connsiteX4" fmla="*/ 94721 w 114280"/>
                  <a:gd name="connsiteY4" fmla="*/ 8572 h 53407"/>
                  <a:gd name="connsiteX5" fmla="*/ 113771 w 114280"/>
                  <a:gd name="connsiteY5" fmla="*/ 27622 h 53407"/>
                  <a:gd name="connsiteX6" fmla="*/ 106151 w 114280"/>
                  <a:gd name="connsiteY6" fmla="*/ 36195 h 5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80" h="53407">
                    <a:moveTo>
                      <a:pt x="106151" y="36195"/>
                    </a:moveTo>
                    <a:cubicBezTo>
                      <a:pt x="103293" y="39052"/>
                      <a:pt x="99483" y="41910"/>
                      <a:pt x="96626" y="43815"/>
                    </a:cubicBezTo>
                    <a:cubicBezTo>
                      <a:pt x="75671" y="60008"/>
                      <a:pt x="52810" y="51435"/>
                      <a:pt x="30903" y="48577"/>
                    </a:cubicBezTo>
                    <a:cubicBezTo>
                      <a:pt x="19473" y="33338"/>
                      <a:pt x="-8149" y="28575"/>
                      <a:pt x="2328" y="0"/>
                    </a:cubicBezTo>
                    <a:cubicBezTo>
                      <a:pt x="32808" y="2858"/>
                      <a:pt x="64241" y="5715"/>
                      <a:pt x="94721" y="8572"/>
                    </a:cubicBezTo>
                    <a:cubicBezTo>
                      <a:pt x="107103" y="9525"/>
                      <a:pt x="116628" y="12383"/>
                      <a:pt x="113771" y="27622"/>
                    </a:cubicBezTo>
                    <a:cubicBezTo>
                      <a:pt x="112818" y="31433"/>
                      <a:pt x="110913" y="35242"/>
                      <a:pt x="106151" y="36195"/>
                    </a:cubicBezTo>
                    <a:close/>
                  </a:path>
                </a:pathLst>
              </a:custGeom>
              <a:solidFill>
                <a:srgbClr val="EEE7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xmlns="" id="{4B80BB00-42E2-4A65-8B6C-2369EBB44E34}"/>
                  </a:ext>
                </a:extLst>
              </p:cNvPr>
              <p:cNvSpPr/>
              <p:nvPr/>
            </p:nvSpPr>
            <p:spPr>
              <a:xfrm>
                <a:off x="12251775" y="-1915083"/>
                <a:ext cx="50482" cy="67627"/>
              </a:xfrm>
              <a:custGeom>
                <a:avLst/>
                <a:gdLst>
                  <a:gd name="connsiteX0" fmla="*/ 0 w 50482"/>
                  <a:gd name="connsiteY0" fmla="*/ 67627 h 67627"/>
                  <a:gd name="connsiteX1" fmla="*/ 50482 w 50482"/>
                  <a:gd name="connsiteY1" fmla="*/ 0 h 67627"/>
                  <a:gd name="connsiteX2" fmla="*/ 0 w 50482"/>
                  <a:gd name="connsiteY2" fmla="*/ 67627 h 67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82" h="67627">
                    <a:moveTo>
                      <a:pt x="0" y="67627"/>
                    </a:moveTo>
                    <a:cubicBezTo>
                      <a:pt x="2857" y="35242"/>
                      <a:pt x="24765" y="16192"/>
                      <a:pt x="50482" y="0"/>
                    </a:cubicBezTo>
                    <a:cubicBezTo>
                      <a:pt x="43815" y="30480"/>
                      <a:pt x="18097" y="46672"/>
                      <a:pt x="0" y="67627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xmlns="" id="{52FD7EB7-C92A-42FD-9945-8F4BB3201F79}"/>
                  </a:ext>
                </a:extLst>
              </p:cNvPr>
              <p:cNvSpPr/>
              <p:nvPr/>
            </p:nvSpPr>
            <p:spPr>
              <a:xfrm>
                <a:off x="12398459" y="-1878889"/>
                <a:ext cx="65722" cy="14585"/>
              </a:xfrm>
              <a:custGeom>
                <a:avLst/>
                <a:gdLst>
                  <a:gd name="connsiteX0" fmla="*/ 0 w 65722"/>
                  <a:gd name="connsiteY0" fmla="*/ 4763 h 14585"/>
                  <a:gd name="connsiteX1" fmla="*/ 65723 w 65722"/>
                  <a:gd name="connsiteY1" fmla="*/ 0 h 14585"/>
                  <a:gd name="connsiteX2" fmla="*/ 953 w 65722"/>
                  <a:gd name="connsiteY2" fmla="*/ 13335 h 14585"/>
                  <a:gd name="connsiteX3" fmla="*/ 0 w 65722"/>
                  <a:gd name="connsiteY3" fmla="*/ 4763 h 14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" h="14585">
                    <a:moveTo>
                      <a:pt x="0" y="4763"/>
                    </a:moveTo>
                    <a:cubicBezTo>
                      <a:pt x="21907" y="3810"/>
                      <a:pt x="44768" y="10478"/>
                      <a:pt x="65723" y="0"/>
                    </a:cubicBezTo>
                    <a:cubicBezTo>
                      <a:pt x="48578" y="25718"/>
                      <a:pt x="21907" y="8573"/>
                      <a:pt x="953" y="13335"/>
                    </a:cubicBezTo>
                    <a:cubicBezTo>
                      <a:pt x="0" y="10478"/>
                      <a:pt x="0" y="7620"/>
                      <a:pt x="0" y="4763"/>
                    </a:cubicBezTo>
                    <a:close/>
                  </a:path>
                </a:pathLst>
              </a:custGeom>
              <a:solidFill>
                <a:srgbClr val="3942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xmlns="" id="{C3D00875-4DA7-4E16-B8F0-B63161FF44BA}"/>
                  </a:ext>
                </a:extLst>
              </p:cNvPr>
              <p:cNvSpPr/>
              <p:nvPr/>
            </p:nvSpPr>
            <p:spPr>
              <a:xfrm>
                <a:off x="12769934" y="-1754111"/>
                <a:ext cx="85821" cy="174782"/>
              </a:xfrm>
              <a:custGeom>
                <a:avLst/>
                <a:gdLst>
                  <a:gd name="connsiteX0" fmla="*/ 38100 w 85821"/>
                  <a:gd name="connsiteY0" fmla="*/ 160020 h 174782"/>
                  <a:gd name="connsiteX1" fmla="*/ 25718 w 85821"/>
                  <a:gd name="connsiteY1" fmla="*/ 53340 h 174782"/>
                  <a:gd name="connsiteX2" fmla="*/ 0 w 85821"/>
                  <a:gd name="connsiteY2" fmla="*/ 32385 h 174782"/>
                  <a:gd name="connsiteX3" fmla="*/ 41910 w 85821"/>
                  <a:gd name="connsiteY3" fmla="*/ 45720 h 174782"/>
                  <a:gd name="connsiteX4" fmla="*/ 40005 w 85821"/>
                  <a:gd name="connsiteY4" fmla="*/ 0 h 174782"/>
                  <a:gd name="connsiteX5" fmla="*/ 85725 w 85821"/>
                  <a:gd name="connsiteY5" fmla="*/ 147638 h 174782"/>
                  <a:gd name="connsiteX6" fmla="*/ 79057 w 85821"/>
                  <a:gd name="connsiteY6" fmla="*/ 174308 h 174782"/>
                  <a:gd name="connsiteX7" fmla="*/ 38100 w 85821"/>
                  <a:gd name="connsiteY7" fmla="*/ 160020 h 17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821" h="174782">
                    <a:moveTo>
                      <a:pt x="38100" y="160020"/>
                    </a:moveTo>
                    <a:cubicBezTo>
                      <a:pt x="63818" y="127635"/>
                      <a:pt x="59055" y="81915"/>
                      <a:pt x="25718" y="53340"/>
                    </a:cubicBezTo>
                    <a:cubicBezTo>
                      <a:pt x="17145" y="45720"/>
                      <a:pt x="8573" y="39053"/>
                      <a:pt x="0" y="32385"/>
                    </a:cubicBezTo>
                    <a:cubicBezTo>
                      <a:pt x="12382" y="36195"/>
                      <a:pt x="25718" y="40005"/>
                      <a:pt x="41910" y="45720"/>
                    </a:cubicBezTo>
                    <a:cubicBezTo>
                      <a:pt x="40957" y="29528"/>
                      <a:pt x="40005" y="14288"/>
                      <a:pt x="40005" y="0"/>
                    </a:cubicBezTo>
                    <a:cubicBezTo>
                      <a:pt x="60960" y="47625"/>
                      <a:pt x="87630" y="92392"/>
                      <a:pt x="85725" y="147638"/>
                    </a:cubicBezTo>
                    <a:cubicBezTo>
                      <a:pt x="76200" y="155258"/>
                      <a:pt x="79057" y="164783"/>
                      <a:pt x="79057" y="174308"/>
                    </a:cubicBezTo>
                    <a:cubicBezTo>
                      <a:pt x="63818" y="172403"/>
                      <a:pt x="45720" y="181928"/>
                      <a:pt x="38100" y="160020"/>
                    </a:cubicBezTo>
                    <a:close/>
                  </a:path>
                </a:pathLst>
              </a:custGeom>
              <a:solidFill>
                <a:srgbClr val="3D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xmlns="" id="{6E246E34-8CAE-48F4-8C98-C7D9BF595436}"/>
                  </a:ext>
                </a:extLst>
              </p:cNvPr>
              <p:cNvSpPr/>
              <p:nvPr/>
            </p:nvSpPr>
            <p:spPr>
              <a:xfrm>
                <a:off x="12522666" y="-1927351"/>
                <a:ext cx="132016" cy="58614"/>
              </a:xfrm>
              <a:custGeom>
                <a:avLst/>
                <a:gdLst>
                  <a:gd name="connsiteX0" fmla="*/ 48197 w 132016"/>
                  <a:gd name="connsiteY0" fmla="*/ 54178 h 58614"/>
                  <a:gd name="connsiteX1" fmla="*/ 9144 w 132016"/>
                  <a:gd name="connsiteY1" fmla="*/ 28460 h 58614"/>
                  <a:gd name="connsiteX2" fmla="*/ 572 w 132016"/>
                  <a:gd name="connsiteY2" fmla="*/ 17030 h 58614"/>
                  <a:gd name="connsiteX3" fmla="*/ 9144 w 132016"/>
                  <a:gd name="connsiteY3" fmla="*/ 14173 h 58614"/>
                  <a:gd name="connsiteX4" fmla="*/ 57722 w 132016"/>
                  <a:gd name="connsiteY4" fmla="*/ 7505 h 58614"/>
                  <a:gd name="connsiteX5" fmla="*/ 57722 w 132016"/>
                  <a:gd name="connsiteY5" fmla="*/ 7505 h 58614"/>
                  <a:gd name="connsiteX6" fmla="*/ 132016 w 132016"/>
                  <a:gd name="connsiteY6" fmla="*/ 7505 h 58614"/>
                  <a:gd name="connsiteX7" fmla="*/ 122491 w 132016"/>
                  <a:gd name="connsiteY7" fmla="*/ 34175 h 58614"/>
                  <a:gd name="connsiteX8" fmla="*/ 48197 w 132016"/>
                  <a:gd name="connsiteY8" fmla="*/ 54178 h 58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016" h="58614">
                    <a:moveTo>
                      <a:pt x="48197" y="54178"/>
                    </a:moveTo>
                    <a:cubicBezTo>
                      <a:pt x="34861" y="45605"/>
                      <a:pt x="22479" y="37033"/>
                      <a:pt x="9144" y="28460"/>
                    </a:cubicBezTo>
                    <a:cubicBezTo>
                      <a:pt x="1524" y="27508"/>
                      <a:pt x="-1334" y="24650"/>
                      <a:pt x="572" y="17030"/>
                    </a:cubicBezTo>
                    <a:cubicBezTo>
                      <a:pt x="3429" y="17030"/>
                      <a:pt x="6286" y="16078"/>
                      <a:pt x="9144" y="14173"/>
                    </a:cubicBezTo>
                    <a:cubicBezTo>
                      <a:pt x="24384" y="6553"/>
                      <a:pt x="42481" y="16078"/>
                      <a:pt x="57722" y="7505"/>
                    </a:cubicBezTo>
                    <a:lnTo>
                      <a:pt x="57722" y="7505"/>
                    </a:lnTo>
                    <a:cubicBezTo>
                      <a:pt x="82486" y="-2020"/>
                      <a:pt x="107251" y="-2972"/>
                      <a:pt x="132016" y="7505"/>
                    </a:cubicBezTo>
                    <a:cubicBezTo>
                      <a:pt x="129159" y="16078"/>
                      <a:pt x="126301" y="24650"/>
                      <a:pt x="122491" y="34175"/>
                    </a:cubicBezTo>
                    <a:cubicBezTo>
                      <a:pt x="106299" y="69418"/>
                      <a:pt x="75819" y="57035"/>
                      <a:pt x="48197" y="54178"/>
                    </a:cubicBezTo>
                    <a:close/>
                  </a:path>
                </a:pathLst>
              </a:custGeom>
              <a:solidFill>
                <a:srgbClr val="E6D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xmlns="" id="{9C18E787-5D17-4C5B-907F-1208A448A0DC}"/>
                  </a:ext>
                </a:extLst>
              </p:cNvPr>
              <p:cNvSpPr/>
              <p:nvPr/>
            </p:nvSpPr>
            <p:spPr>
              <a:xfrm>
                <a:off x="12674261" y="-1902701"/>
                <a:ext cx="103292" cy="147637"/>
              </a:xfrm>
              <a:custGeom>
                <a:avLst/>
                <a:gdLst>
                  <a:gd name="connsiteX0" fmla="*/ 18521 w 103292"/>
                  <a:gd name="connsiteY0" fmla="*/ 0 h 147637"/>
                  <a:gd name="connsiteX1" fmla="*/ 103293 w 103292"/>
                  <a:gd name="connsiteY1" fmla="*/ 147638 h 147637"/>
                  <a:gd name="connsiteX2" fmla="*/ 1376 w 103292"/>
                  <a:gd name="connsiteY2" fmla="*/ 15240 h 147637"/>
                  <a:gd name="connsiteX3" fmla="*/ 18521 w 103292"/>
                  <a:gd name="connsiteY3" fmla="*/ 0 h 147637"/>
                  <a:gd name="connsiteX4" fmla="*/ 18521 w 103292"/>
                  <a:gd name="connsiteY4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92" h="147637">
                    <a:moveTo>
                      <a:pt x="18521" y="0"/>
                    </a:moveTo>
                    <a:cubicBezTo>
                      <a:pt x="33761" y="57150"/>
                      <a:pt x="83291" y="93345"/>
                      <a:pt x="103293" y="147638"/>
                    </a:cubicBezTo>
                    <a:cubicBezTo>
                      <a:pt x="50905" y="117158"/>
                      <a:pt x="26141" y="65723"/>
                      <a:pt x="1376" y="15240"/>
                    </a:cubicBezTo>
                    <a:cubicBezTo>
                      <a:pt x="-4339" y="2858"/>
                      <a:pt x="8996" y="953"/>
                      <a:pt x="18521" y="0"/>
                    </a:cubicBezTo>
                    <a:cubicBezTo>
                      <a:pt x="18521" y="953"/>
                      <a:pt x="18521" y="0"/>
                      <a:pt x="18521" y="0"/>
                    </a:cubicBezTo>
                    <a:close/>
                  </a:path>
                </a:pathLst>
              </a:custGeom>
              <a:solidFill>
                <a:srgbClr val="B3B2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xmlns="" id="{F3FE8D69-DD12-4761-8B40-F93BF2DDC8E9}"/>
                  </a:ext>
                </a:extLst>
              </p:cNvPr>
              <p:cNvSpPr/>
              <p:nvPr/>
            </p:nvSpPr>
            <p:spPr>
              <a:xfrm>
                <a:off x="12570862" y="-1894128"/>
                <a:ext cx="85725" cy="51112"/>
              </a:xfrm>
              <a:custGeom>
                <a:avLst/>
                <a:gdLst>
                  <a:gd name="connsiteX0" fmla="*/ 0 w 85725"/>
                  <a:gd name="connsiteY0" fmla="*/ 20955 h 51112"/>
                  <a:gd name="connsiteX1" fmla="*/ 75247 w 85725"/>
                  <a:gd name="connsiteY1" fmla="*/ 0 h 51112"/>
                  <a:gd name="connsiteX2" fmla="*/ 85725 w 85725"/>
                  <a:gd name="connsiteY2" fmla="*/ 29527 h 51112"/>
                  <a:gd name="connsiteX3" fmla="*/ 29527 w 85725"/>
                  <a:gd name="connsiteY3" fmla="*/ 50483 h 51112"/>
                  <a:gd name="connsiteX4" fmla="*/ 47625 w 85725"/>
                  <a:gd name="connsiteY4" fmla="*/ 32385 h 51112"/>
                  <a:gd name="connsiteX5" fmla="*/ 0 w 85725"/>
                  <a:gd name="connsiteY5" fmla="*/ 20955 h 5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5" h="51112">
                    <a:moveTo>
                      <a:pt x="0" y="20955"/>
                    </a:moveTo>
                    <a:cubicBezTo>
                      <a:pt x="27622" y="21908"/>
                      <a:pt x="54292" y="21908"/>
                      <a:pt x="75247" y="0"/>
                    </a:cubicBezTo>
                    <a:cubicBezTo>
                      <a:pt x="79057" y="9525"/>
                      <a:pt x="81915" y="20002"/>
                      <a:pt x="85725" y="29527"/>
                    </a:cubicBezTo>
                    <a:cubicBezTo>
                      <a:pt x="68580" y="40005"/>
                      <a:pt x="52388" y="54292"/>
                      <a:pt x="29527" y="50483"/>
                    </a:cubicBezTo>
                    <a:cubicBezTo>
                      <a:pt x="35242" y="44767"/>
                      <a:pt x="41910" y="38100"/>
                      <a:pt x="47625" y="32385"/>
                    </a:cubicBezTo>
                    <a:cubicBezTo>
                      <a:pt x="31432" y="24765"/>
                      <a:pt x="12382" y="36195"/>
                      <a:pt x="0" y="20955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xmlns="" id="{A31719F2-CF34-4028-AEF8-B59DC409487B}"/>
                  </a:ext>
                </a:extLst>
              </p:cNvPr>
              <p:cNvSpPr/>
              <p:nvPr/>
            </p:nvSpPr>
            <p:spPr>
              <a:xfrm>
                <a:off x="12580387" y="-1932929"/>
                <a:ext cx="74294" cy="12130"/>
              </a:xfrm>
              <a:custGeom>
                <a:avLst/>
                <a:gdLst>
                  <a:gd name="connsiteX0" fmla="*/ 74295 w 74294"/>
                  <a:gd name="connsiteY0" fmla="*/ 12130 h 12130"/>
                  <a:gd name="connsiteX1" fmla="*/ 0 w 74294"/>
                  <a:gd name="connsiteY1" fmla="*/ 12130 h 12130"/>
                  <a:gd name="connsiteX2" fmla="*/ 8572 w 74294"/>
                  <a:gd name="connsiteY2" fmla="*/ 1653 h 12130"/>
                  <a:gd name="connsiteX3" fmla="*/ 74295 w 74294"/>
                  <a:gd name="connsiteY3" fmla="*/ 12130 h 1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94" h="12130">
                    <a:moveTo>
                      <a:pt x="74295" y="12130"/>
                    </a:moveTo>
                    <a:cubicBezTo>
                      <a:pt x="49530" y="12130"/>
                      <a:pt x="24765" y="12130"/>
                      <a:pt x="0" y="12130"/>
                    </a:cubicBezTo>
                    <a:cubicBezTo>
                      <a:pt x="2857" y="8320"/>
                      <a:pt x="5715" y="4510"/>
                      <a:pt x="8572" y="1653"/>
                    </a:cubicBezTo>
                    <a:cubicBezTo>
                      <a:pt x="30480" y="5463"/>
                      <a:pt x="55245" y="-9777"/>
                      <a:pt x="74295" y="1213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xmlns="" id="{85AE2B69-E0C3-492D-990A-A5F90DA29412}"/>
                  </a:ext>
                </a:extLst>
              </p:cNvPr>
              <p:cNvSpPr/>
              <p:nvPr/>
            </p:nvSpPr>
            <p:spPr>
              <a:xfrm>
                <a:off x="12208912" y="-1549377"/>
                <a:ext cx="66675" cy="55298"/>
              </a:xfrm>
              <a:custGeom>
                <a:avLst/>
                <a:gdLst>
                  <a:gd name="connsiteX0" fmla="*/ 0 w 66675"/>
                  <a:gd name="connsiteY0" fmla="*/ 55298 h 55298"/>
                  <a:gd name="connsiteX1" fmla="*/ 1905 w 66675"/>
                  <a:gd name="connsiteY1" fmla="*/ 1006 h 55298"/>
                  <a:gd name="connsiteX2" fmla="*/ 66675 w 66675"/>
                  <a:gd name="connsiteY2" fmla="*/ 26723 h 55298"/>
                  <a:gd name="connsiteX3" fmla="*/ 0 w 66675"/>
                  <a:gd name="connsiteY3" fmla="*/ 55298 h 5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55298">
                    <a:moveTo>
                      <a:pt x="0" y="55298"/>
                    </a:moveTo>
                    <a:cubicBezTo>
                      <a:pt x="952" y="37201"/>
                      <a:pt x="952" y="19103"/>
                      <a:pt x="1905" y="1006"/>
                    </a:cubicBezTo>
                    <a:cubicBezTo>
                      <a:pt x="29527" y="-4709"/>
                      <a:pt x="46672" y="15293"/>
                      <a:pt x="66675" y="26723"/>
                    </a:cubicBezTo>
                    <a:cubicBezTo>
                      <a:pt x="40005" y="27676"/>
                      <a:pt x="11430" y="21008"/>
                      <a:pt x="0" y="55298"/>
                    </a:cubicBezTo>
                    <a:close/>
                  </a:path>
                </a:pathLst>
              </a:custGeom>
              <a:solidFill>
                <a:srgbClr val="6AA7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xmlns="" id="{AAC4B399-C4BF-46BF-B229-4C051C92C861}"/>
                  </a:ext>
                </a:extLst>
              </p:cNvPr>
              <p:cNvSpPr/>
              <p:nvPr/>
            </p:nvSpPr>
            <p:spPr>
              <a:xfrm>
                <a:off x="12293684" y="-1514081"/>
                <a:ext cx="86677" cy="21679"/>
              </a:xfrm>
              <a:custGeom>
                <a:avLst/>
                <a:gdLst>
                  <a:gd name="connsiteX0" fmla="*/ 0 w 86677"/>
                  <a:gd name="connsiteY0" fmla="*/ 0 h 21679"/>
                  <a:gd name="connsiteX1" fmla="*/ 86678 w 86677"/>
                  <a:gd name="connsiteY1" fmla="*/ 19050 h 21679"/>
                  <a:gd name="connsiteX2" fmla="*/ 0 w 86677"/>
                  <a:gd name="connsiteY2" fmla="*/ 0 h 2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77" h="21679">
                    <a:moveTo>
                      <a:pt x="0" y="0"/>
                    </a:moveTo>
                    <a:cubicBezTo>
                      <a:pt x="29528" y="2858"/>
                      <a:pt x="59055" y="7620"/>
                      <a:pt x="86678" y="19050"/>
                    </a:cubicBezTo>
                    <a:cubicBezTo>
                      <a:pt x="57150" y="15240"/>
                      <a:pt x="22860" y="36195"/>
                      <a:pt x="0" y="0"/>
                    </a:cubicBezTo>
                    <a:close/>
                  </a:path>
                </a:pathLst>
              </a:custGeom>
              <a:solidFill>
                <a:srgbClr val="6AA7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xmlns="" id="{78DBE10E-BB70-4DF8-A6D6-DD88DEB24430}"/>
                  </a:ext>
                </a:extLst>
              </p:cNvPr>
              <p:cNvSpPr/>
              <p:nvPr/>
            </p:nvSpPr>
            <p:spPr>
              <a:xfrm>
                <a:off x="12400365" y="-1851073"/>
                <a:ext cx="191452" cy="137042"/>
              </a:xfrm>
              <a:custGeom>
                <a:avLst/>
                <a:gdLst>
                  <a:gd name="connsiteX0" fmla="*/ 180023 w 191452"/>
                  <a:gd name="connsiteY0" fmla="*/ 53147 h 137042"/>
                  <a:gd name="connsiteX1" fmla="*/ 191452 w 191452"/>
                  <a:gd name="connsiteY1" fmla="*/ 62672 h 137042"/>
                  <a:gd name="connsiteX2" fmla="*/ 116205 w 191452"/>
                  <a:gd name="connsiteY2" fmla="*/ 127442 h 137042"/>
                  <a:gd name="connsiteX3" fmla="*/ 65723 w 191452"/>
                  <a:gd name="connsiteY3" fmla="*/ 136015 h 137042"/>
                  <a:gd name="connsiteX4" fmla="*/ 33338 w 191452"/>
                  <a:gd name="connsiteY4" fmla="*/ 109345 h 137042"/>
                  <a:gd name="connsiteX5" fmla="*/ 0 w 191452"/>
                  <a:gd name="connsiteY5" fmla="*/ 42670 h 137042"/>
                  <a:gd name="connsiteX6" fmla="*/ 20002 w 191452"/>
                  <a:gd name="connsiteY6" fmla="*/ 28382 h 137042"/>
                  <a:gd name="connsiteX7" fmla="*/ 55245 w 191452"/>
                  <a:gd name="connsiteY7" fmla="*/ 3617 h 137042"/>
                  <a:gd name="connsiteX8" fmla="*/ 133350 w 191452"/>
                  <a:gd name="connsiteY8" fmla="*/ 4570 h 137042"/>
                  <a:gd name="connsiteX9" fmla="*/ 180023 w 191452"/>
                  <a:gd name="connsiteY9" fmla="*/ 53147 h 137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52" h="137042">
                    <a:moveTo>
                      <a:pt x="180023" y="53147"/>
                    </a:moveTo>
                    <a:cubicBezTo>
                      <a:pt x="183832" y="56005"/>
                      <a:pt x="187643" y="59815"/>
                      <a:pt x="191452" y="62672"/>
                    </a:cubicBezTo>
                    <a:cubicBezTo>
                      <a:pt x="187643" y="126490"/>
                      <a:pt x="187643" y="126490"/>
                      <a:pt x="116205" y="127442"/>
                    </a:cubicBezTo>
                    <a:cubicBezTo>
                      <a:pt x="99060" y="127442"/>
                      <a:pt x="84773" y="140777"/>
                      <a:pt x="65723" y="136015"/>
                    </a:cubicBezTo>
                    <a:cubicBezTo>
                      <a:pt x="50482" y="131252"/>
                      <a:pt x="29527" y="130300"/>
                      <a:pt x="33338" y="109345"/>
                    </a:cubicBezTo>
                    <a:cubicBezTo>
                      <a:pt x="40005" y="76007"/>
                      <a:pt x="17145" y="61720"/>
                      <a:pt x="0" y="42670"/>
                    </a:cubicBezTo>
                    <a:cubicBezTo>
                      <a:pt x="4763" y="36002"/>
                      <a:pt x="11430" y="30287"/>
                      <a:pt x="20002" y="28382"/>
                    </a:cubicBezTo>
                    <a:cubicBezTo>
                      <a:pt x="38100" y="29335"/>
                      <a:pt x="49530" y="20762"/>
                      <a:pt x="55245" y="3617"/>
                    </a:cubicBezTo>
                    <a:cubicBezTo>
                      <a:pt x="80963" y="-7813"/>
                      <a:pt x="106680" y="12190"/>
                      <a:pt x="133350" y="4570"/>
                    </a:cubicBezTo>
                    <a:cubicBezTo>
                      <a:pt x="162877" y="7427"/>
                      <a:pt x="158115" y="42670"/>
                      <a:pt x="180023" y="53147"/>
                    </a:cubicBezTo>
                    <a:close/>
                  </a:path>
                </a:pathLst>
              </a:custGeom>
              <a:solidFill>
                <a:srgbClr val="3353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xmlns="" id="{C39B8946-81F4-4EBD-AEF0-BC7D9C3BB4A0}"/>
                  </a:ext>
                </a:extLst>
              </p:cNvPr>
              <p:cNvSpPr/>
              <p:nvPr/>
            </p:nvSpPr>
            <p:spPr>
              <a:xfrm>
                <a:off x="12393351" y="-1836978"/>
                <a:ext cx="28811" cy="28575"/>
              </a:xfrm>
              <a:custGeom>
                <a:avLst/>
                <a:gdLst>
                  <a:gd name="connsiteX0" fmla="*/ 25111 w 28811"/>
                  <a:gd name="connsiteY0" fmla="*/ 17145 h 28575"/>
                  <a:gd name="connsiteX1" fmla="*/ 6061 w 28811"/>
                  <a:gd name="connsiteY1" fmla="*/ 28575 h 28575"/>
                  <a:gd name="connsiteX2" fmla="*/ 14633 w 28811"/>
                  <a:gd name="connsiteY2" fmla="*/ 0 h 28575"/>
                  <a:gd name="connsiteX3" fmla="*/ 26063 w 28811"/>
                  <a:gd name="connsiteY3" fmla="*/ 952 h 28575"/>
                  <a:gd name="connsiteX4" fmla="*/ 25111 w 28811"/>
                  <a:gd name="connsiteY4" fmla="*/ 1714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11" h="28575">
                    <a:moveTo>
                      <a:pt x="25111" y="17145"/>
                    </a:moveTo>
                    <a:cubicBezTo>
                      <a:pt x="21301" y="24765"/>
                      <a:pt x="14633" y="27622"/>
                      <a:pt x="6061" y="28575"/>
                    </a:cubicBezTo>
                    <a:cubicBezTo>
                      <a:pt x="-10132" y="13335"/>
                      <a:pt x="10823" y="9525"/>
                      <a:pt x="14633" y="0"/>
                    </a:cubicBezTo>
                    <a:cubicBezTo>
                      <a:pt x="18443" y="0"/>
                      <a:pt x="22253" y="952"/>
                      <a:pt x="26063" y="952"/>
                    </a:cubicBezTo>
                    <a:cubicBezTo>
                      <a:pt x="29873" y="6667"/>
                      <a:pt x="29873" y="12383"/>
                      <a:pt x="25111" y="17145"/>
                    </a:cubicBezTo>
                    <a:close/>
                  </a:path>
                </a:pathLst>
              </a:custGeom>
              <a:solidFill>
                <a:srgbClr val="3942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xmlns="" id="{F1B863FC-4DDE-4E7A-ACBA-3CD029013842}"/>
                  </a:ext>
                </a:extLst>
              </p:cNvPr>
              <p:cNvSpPr/>
              <p:nvPr/>
            </p:nvSpPr>
            <p:spPr>
              <a:xfrm>
                <a:off x="12389548" y="-2368473"/>
                <a:ext cx="212203" cy="96532"/>
              </a:xfrm>
              <a:custGeom>
                <a:avLst/>
                <a:gdLst>
                  <a:gd name="connsiteX0" fmla="*/ 180361 w 212203"/>
                  <a:gd name="connsiteY0" fmla="*/ 952 h 96532"/>
                  <a:gd name="connsiteX1" fmla="*/ 187981 w 212203"/>
                  <a:gd name="connsiteY1" fmla="*/ 0 h 96532"/>
                  <a:gd name="connsiteX2" fmla="*/ 207031 w 212203"/>
                  <a:gd name="connsiteY2" fmla="*/ 84773 h 96532"/>
                  <a:gd name="connsiteX3" fmla="*/ 171789 w 212203"/>
                  <a:gd name="connsiteY3" fmla="*/ 96202 h 96532"/>
                  <a:gd name="connsiteX4" fmla="*/ 36534 w 212203"/>
                  <a:gd name="connsiteY4" fmla="*/ 95250 h 96532"/>
                  <a:gd name="connsiteX5" fmla="*/ 11769 w 212203"/>
                  <a:gd name="connsiteY5" fmla="*/ 84773 h 96532"/>
                  <a:gd name="connsiteX6" fmla="*/ 29866 w 212203"/>
                  <a:gd name="connsiteY6" fmla="*/ 0 h 96532"/>
                  <a:gd name="connsiteX7" fmla="*/ 45106 w 212203"/>
                  <a:gd name="connsiteY7" fmla="*/ 1905 h 96532"/>
                  <a:gd name="connsiteX8" fmla="*/ 180361 w 212203"/>
                  <a:gd name="connsiteY8" fmla="*/ 952 h 9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203" h="96532">
                    <a:moveTo>
                      <a:pt x="180361" y="952"/>
                    </a:moveTo>
                    <a:cubicBezTo>
                      <a:pt x="183219" y="0"/>
                      <a:pt x="185124" y="0"/>
                      <a:pt x="187981" y="0"/>
                    </a:cubicBezTo>
                    <a:cubicBezTo>
                      <a:pt x="228939" y="20955"/>
                      <a:pt x="205127" y="55245"/>
                      <a:pt x="207031" y="84773"/>
                    </a:cubicBezTo>
                    <a:cubicBezTo>
                      <a:pt x="196554" y="91440"/>
                      <a:pt x="185124" y="98108"/>
                      <a:pt x="171789" y="96202"/>
                    </a:cubicBezTo>
                    <a:cubicBezTo>
                      <a:pt x="127021" y="88583"/>
                      <a:pt x="81302" y="90488"/>
                      <a:pt x="36534" y="95250"/>
                    </a:cubicBezTo>
                    <a:cubicBezTo>
                      <a:pt x="27009" y="96202"/>
                      <a:pt x="18436" y="92392"/>
                      <a:pt x="11769" y="84773"/>
                    </a:cubicBezTo>
                    <a:cubicBezTo>
                      <a:pt x="-1566" y="52388"/>
                      <a:pt x="-12044" y="20955"/>
                      <a:pt x="29866" y="0"/>
                    </a:cubicBezTo>
                    <a:cubicBezTo>
                      <a:pt x="34629" y="952"/>
                      <a:pt x="40344" y="952"/>
                      <a:pt x="45106" y="1905"/>
                    </a:cubicBezTo>
                    <a:cubicBezTo>
                      <a:pt x="89874" y="23813"/>
                      <a:pt x="135594" y="17145"/>
                      <a:pt x="180361" y="952"/>
                    </a:cubicBezTo>
                    <a:close/>
                  </a:path>
                </a:pathLst>
              </a:custGeom>
              <a:solidFill>
                <a:srgbClr val="EA61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xmlns="" id="{3011C6CF-C959-48E6-A151-1E3EB6357A75}"/>
                  </a:ext>
                </a:extLst>
              </p:cNvPr>
              <p:cNvSpPr/>
              <p:nvPr/>
            </p:nvSpPr>
            <p:spPr>
              <a:xfrm>
                <a:off x="12401317" y="-2293285"/>
                <a:ext cx="195262" cy="73109"/>
              </a:xfrm>
              <a:custGeom>
                <a:avLst/>
                <a:gdLst>
                  <a:gd name="connsiteX0" fmla="*/ 0 w 195262"/>
                  <a:gd name="connsiteY0" fmla="*/ 8631 h 73109"/>
                  <a:gd name="connsiteX1" fmla="*/ 195263 w 195262"/>
                  <a:gd name="connsiteY1" fmla="*/ 8631 h 73109"/>
                  <a:gd name="connsiteX2" fmla="*/ 92393 w 195262"/>
                  <a:gd name="connsiteY2" fmla="*/ 72449 h 73109"/>
                  <a:gd name="connsiteX3" fmla="*/ 0 w 195262"/>
                  <a:gd name="connsiteY3" fmla="*/ 8631 h 7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2" h="73109">
                    <a:moveTo>
                      <a:pt x="0" y="8631"/>
                    </a:moveTo>
                    <a:cubicBezTo>
                      <a:pt x="64770" y="-4704"/>
                      <a:pt x="130493" y="-894"/>
                      <a:pt x="195263" y="8631"/>
                    </a:cubicBezTo>
                    <a:cubicBezTo>
                      <a:pt x="177165" y="56256"/>
                      <a:pt x="140970" y="77211"/>
                      <a:pt x="92393" y="72449"/>
                    </a:cubicBezTo>
                    <a:cubicBezTo>
                      <a:pt x="51435" y="68639"/>
                      <a:pt x="11430" y="58161"/>
                      <a:pt x="0" y="8631"/>
                    </a:cubicBezTo>
                    <a:close/>
                  </a:path>
                </a:pathLst>
              </a:custGeom>
              <a:solidFill>
                <a:srgbClr val="F491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xmlns="" id="{A64F2AD2-1D1F-43A7-949F-36B3DE2955F0}"/>
                  </a:ext>
                </a:extLst>
              </p:cNvPr>
              <p:cNvSpPr/>
              <p:nvPr/>
            </p:nvSpPr>
            <p:spPr>
              <a:xfrm>
                <a:off x="12434032" y="-2367521"/>
                <a:ext cx="135876" cy="28242"/>
              </a:xfrm>
              <a:custGeom>
                <a:avLst/>
                <a:gdLst>
                  <a:gd name="connsiteX0" fmla="*/ 135877 w 135876"/>
                  <a:gd name="connsiteY0" fmla="*/ 0 h 28242"/>
                  <a:gd name="connsiteX1" fmla="*/ 1575 w 135876"/>
                  <a:gd name="connsiteY1" fmla="*/ 18098 h 28242"/>
                  <a:gd name="connsiteX2" fmla="*/ 622 w 135876"/>
                  <a:gd name="connsiteY2" fmla="*/ 952 h 28242"/>
                  <a:gd name="connsiteX3" fmla="*/ 135877 w 135876"/>
                  <a:gd name="connsiteY3" fmla="*/ 0 h 2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876" h="28242">
                    <a:moveTo>
                      <a:pt x="135877" y="0"/>
                    </a:moveTo>
                    <a:cubicBezTo>
                      <a:pt x="113017" y="26670"/>
                      <a:pt x="27292" y="38100"/>
                      <a:pt x="1575" y="18098"/>
                    </a:cubicBezTo>
                    <a:cubicBezTo>
                      <a:pt x="-1283" y="16193"/>
                      <a:pt x="622" y="6668"/>
                      <a:pt x="622" y="952"/>
                    </a:cubicBezTo>
                    <a:cubicBezTo>
                      <a:pt x="45389" y="0"/>
                      <a:pt x="91109" y="0"/>
                      <a:pt x="135877" y="0"/>
                    </a:cubicBezTo>
                    <a:close/>
                  </a:path>
                </a:pathLst>
              </a:custGeom>
              <a:solidFill>
                <a:srgbClr val="E8A6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xmlns="" id="{FDBA21EC-2B06-4992-88BA-DA25C174BF79}"/>
                  </a:ext>
                </a:extLst>
              </p:cNvPr>
              <p:cNvSpPr/>
              <p:nvPr/>
            </p:nvSpPr>
            <p:spPr>
              <a:xfrm>
                <a:off x="12473707" y="-1936392"/>
                <a:ext cx="61104" cy="78902"/>
              </a:xfrm>
              <a:custGeom>
                <a:avLst/>
                <a:gdLst>
                  <a:gd name="connsiteX0" fmla="*/ 49530 w 61104"/>
                  <a:gd name="connsiteY0" fmla="*/ 25119 h 78902"/>
                  <a:gd name="connsiteX1" fmla="*/ 58102 w 61104"/>
                  <a:gd name="connsiteY1" fmla="*/ 36549 h 78902"/>
                  <a:gd name="connsiteX2" fmla="*/ 33338 w 61104"/>
                  <a:gd name="connsiteY2" fmla="*/ 76554 h 78902"/>
                  <a:gd name="connsiteX3" fmla="*/ 0 w 61104"/>
                  <a:gd name="connsiteY3" fmla="*/ 48931 h 78902"/>
                  <a:gd name="connsiteX4" fmla="*/ 7620 w 61104"/>
                  <a:gd name="connsiteY4" fmla="*/ 39406 h 78902"/>
                  <a:gd name="connsiteX5" fmla="*/ 48577 w 61104"/>
                  <a:gd name="connsiteY5" fmla="*/ 4164 h 78902"/>
                  <a:gd name="connsiteX6" fmla="*/ 49530 w 61104"/>
                  <a:gd name="connsiteY6" fmla="*/ 25119 h 78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104" h="78902">
                    <a:moveTo>
                      <a:pt x="49530" y="25119"/>
                    </a:moveTo>
                    <a:cubicBezTo>
                      <a:pt x="52388" y="28929"/>
                      <a:pt x="55245" y="32739"/>
                      <a:pt x="58102" y="36549"/>
                    </a:cubicBezTo>
                    <a:cubicBezTo>
                      <a:pt x="68580" y="61314"/>
                      <a:pt x="49530" y="70839"/>
                      <a:pt x="33338" y="76554"/>
                    </a:cubicBezTo>
                    <a:cubicBezTo>
                      <a:pt x="10477" y="85126"/>
                      <a:pt x="2857" y="68934"/>
                      <a:pt x="0" y="48931"/>
                    </a:cubicBezTo>
                    <a:cubicBezTo>
                      <a:pt x="2857" y="46074"/>
                      <a:pt x="4763" y="43216"/>
                      <a:pt x="7620" y="39406"/>
                    </a:cubicBezTo>
                    <a:cubicBezTo>
                      <a:pt x="29527" y="37501"/>
                      <a:pt x="7620" y="-14886"/>
                      <a:pt x="48577" y="4164"/>
                    </a:cubicBezTo>
                    <a:cubicBezTo>
                      <a:pt x="48577" y="11784"/>
                      <a:pt x="48577" y="18451"/>
                      <a:pt x="49530" y="25119"/>
                    </a:cubicBezTo>
                    <a:close/>
                  </a:path>
                </a:pathLst>
              </a:custGeom>
              <a:solidFill>
                <a:srgbClr val="2622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xmlns="" id="{10B5E02B-47C3-42AD-AB1F-CFB12EAF5D65}"/>
                  </a:ext>
                </a:extLst>
              </p:cNvPr>
              <p:cNvSpPr/>
              <p:nvPr/>
            </p:nvSpPr>
            <p:spPr>
              <a:xfrm>
                <a:off x="12531809" y="-1923781"/>
                <a:ext cx="48577" cy="8974"/>
              </a:xfrm>
              <a:custGeom>
                <a:avLst/>
                <a:gdLst>
                  <a:gd name="connsiteX0" fmla="*/ 48578 w 48577"/>
                  <a:gd name="connsiteY0" fmla="*/ 2030 h 8974"/>
                  <a:gd name="connsiteX1" fmla="*/ 0 w 48577"/>
                  <a:gd name="connsiteY1" fmla="*/ 8698 h 8974"/>
                  <a:gd name="connsiteX2" fmla="*/ 48578 w 48577"/>
                  <a:gd name="connsiteY2" fmla="*/ 2030 h 8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" h="8974">
                    <a:moveTo>
                      <a:pt x="48578" y="2030"/>
                    </a:moveTo>
                    <a:cubicBezTo>
                      <a:pt x="33338" y="12508"/>
                      <a:pt x="16193" y="7745"/>
                      <a:pt x="0" y="8698"/>
                    </a:cubicBezTo>
                    <a:cubicBezTo>
                      <a:pt x="14288" y="-4637"/>
                      <a:pt x="32385" y="1078"/>
                      <a:pt x="48578" y="203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xmlns="" id="{BE0EDCDF-8E2E-490D-A1F3-4635BCC40495}"/>
                  </a:ext>
                </a:extLst>
              </p:cNvPr>
              <p:cNvSpPr/>
              <p:nvPr/>
            </p:nvSpPr>
            <p:spPr>
              <a:xfrm>
                <a:off x="12533715" y="-1849407"/>
                <a:ext cx="46720" cy="56984"/>
              </a:xfrm>
              <a:custGeom>
                <a:avLst/>
                <a:gdLst>
                  <a:gd name="connsiteX0" fmla="*/ 46673 w 46720"/>
                  <a:gd name="connsiteY0" fmla="*/ 51481 h 56984"/>
                  <a:gd name="connsiteX1" fmla="*/ 16193 w 46720"/>
                  <a:gd name="connsiteY1" fmla="*/ 40051 h 56984"/>
                  <a:gd name="connsiteX2" fmla="*/ 0 w 46720"/>
                  <a:gd name="connsiteY2" fmla="*/ 2903 h 56984"/>
                  <a:gd name="connsiteX3" fmla="*/ 46673 w 46720"/>
                  <a:gd name="connsiteY3" fmla="*/ 51481 h 5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720" h="56984">
                    <a:moveTo>
                      <a:pt x="46673" y="51481"/>
                    </a:moveTo>
                    <a:cubicBezTo>
                      <a:pt x="32385" y="58148"/>
                      <a:pt x="19050" y="62911"/>
                      <a:pt x="16193" y="40051"/>
                    </a:cubicBezTo>
                    <a:cubicBezTo>
                      <a:pt x="14288" y="25763"/>
                      <a:pt x="10477" y="12428"/>
                      <a:pt x="0" y="2903"/>
                    </a:cubicBezTo>
                    <a:cubicBezTo>
                      <a:pt x="34290" y="-6622"/>
                      <a:pt x="47625" y="6713"/>
                      <a:pt x="46673" y="51481"/>
                    </a:cubicBezTo>
                    <a:close/>
                  </a:path>
                </a:pathLst>
              </a:custGeom>
              <a:solidFill>
                <a:srgbClr val="6A97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xmlns="" id="{18E95717-890C-441E-986E-9CED131C36A0}"/>
                  </a:ext>
                </a:extLst>
              </p:cNvPr>
              <p:cNvSpPr/>
              <p:nvPr/>
            </p:nvSpPr>
            <p:spPr>
              <a:xfrm>
                <a:off x="12418462" y="-1847456"/>
                <a:ext cx="43535" cy="42357"/>
              </a:xfrm>
              <a:custGeom>
                <a:avLst/>
                <a:gdLst>
                  <a:gd name="connsiteX0" fmla="*/ 0 w 43535"/>
                  <a:gd name="connsiteY0" fmla="*/ 27623 h 42357"/>
                  <a:gd name="connsiteX1" fmla="*/ 952 w 43535"/>
                  <a:gd name="connsiteY1" fmla="*/ 11430 h 42357"/>
                  <a:gd name="connsiteX2" fmla="*/ 36195 w 43535"/>
                  <a:gd name="connsiteY2" fmla="*/ 0 h 42357"/>
                  <a:gd name="connsiteX3" fmla="*/ 25717 w 43535"/>
                  <a:gd name="connsiteY3" fmla="*/ 38100 h 42357"/>
                  <a:gd name="connsiteX4" fmla="*/ 0 w 43535"/>
                  <a:gd name="connsiteY4" fmla="*/ 27623 h 4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" h="42357">
                    <a:moveTo>
                      <a:pt x="0" y="27623"/>
                    </a:moveTo>
                    <a:cubicBezTo>
                      <a:pt x="0" y="21908"/>
                      <a:pt x="952" y="17145"/>
                      <a:pt x="952" y="11430"/>
                    </a:cubicBezTo>
                    <a:cubicBezTo>
                      <a:pt x="12382" y="7620"/>
                      <a:pt x="24765" y="3810"/>
                      <a:pt x="36195" y="0"/>
                    </a:cubicBezTo>
                    <a:cubicBezTo>
                      <a:pt x="54292" y="18098"/>
                      <a:pt x="34290" y="29528"/>
                      <a:pt x="25717" y="38100"/>
                    </a:cubicBezTo>
                    <a:cubicBezTo>
                      <a:pt x="15240" y="50483"/>
                      <a:pt x="9525" y="32385"/>
                      <a:pt x="0" y="27623"/>
                    </a:cubicBezTo>
                    <a:close/>
                  </a:path>
                </a:pathLst>
              </a:custGeom>
              <a:solidFill>
                <a:srgbClr val="7793B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xmlns="" id="{974E2026-80BF-4241-9373-081ECA137F5E}"/>
                  </a:ext>
                </a:extLst>
              </p:cNvPr>
              <p:cNvSpPr/>
              <p:nvPr/>
            </p:nvSpPr>
            <p:spPr>
              <a:xfrm>
                <a:off x="12454551" y="-1827453"/>
                <a:ext cx="49304" cy="90248"/>
              </a:xfrm>
              <a:custGeom>
                <a:avLst/>
                <a:gdLst>
                  <a:gd name="connsiteX0" fmla="*/ 38206 w 49304"/>
                  <a:gd name="connsiteY0" fmla="*/ 76200 h 90248"/>
                  <a:gd name="connsiteX1" fmla="*/ 10583 w 49304"/>
                  <a:gd name="connsiteY1" fmla="*/ 88583 h 90248"/>
                  <a:gd name="connsiteX2" fmla="*/ 2011 w 49304"/>
                  <a:gd name="connsiteY2" fmla="*/ 59055 h 90248"/>
                  <a:gd name="connsiteX3" fmla="*/ 38206 w 49304"/>
                  <a:gd name="connsiteY3" fmla="*/ 0 h 90248"/>
                  <a:gd name="connsiteX4" fmla="*/ 38206 w 49304"/>
                  <a:gd name="connsiteY4" fmla="*/ 76200 h 90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304" h="90248">
                    <a:moveTo>
                      <a:pt x="38206" y="76200"/>
                    </a:moveTo>
                    <a:cubicBezTo>
                      <a:pt x="28681" y="80010"/>
                      <a:pt x="22966" y="95250"/>
                      <a:pt x="10583" y="88583"/>
                    </a:cubicBezTo>
                    <a:cubicBezTo>
                      <a:pt x="-847" y="82867"/>
                      <a:pt x="-1799" y="68580"/>
                      <a:pt x="2011" y="59055"/>
                    </a:cubicBezTo>
                    <a:cubicBezTo>
                      <a:pt x="12488" y="38100"/>
                      <a:pt x="4868" y="5715"/>
                      <a:pt x="38206" y="0"/>
                    </a:cubicBezTo>
                    <a:cubicBezTo>
                      <a:pt x="51541" y="25717"/>
                      <a:pt x="54399" y="51435"/>
                      <a:pt x="38206" y="76200"/>
                    </a:cubicBezTo>
                    <a:close/>
                  </a:path>
                </a:pathLst>
              </a:custGeom>
              <a:solidFill>
                <a:srgbClr val="659F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xmlns="" id="{2F701B43-F4FA-4E46-86E2-15C62FCC0F37}"/>
                  </a:ext>
                </a:extLst>
              </p:cNvPr>
              <p:cNvSpPr/>
              <p:nvPr/>
            </p:nvSpPr>
            <p:spPr>
              <a:xfrm>
                <a:off x="12522256" y="-1807451"/>
                <a:ext cx="41380" cy="65193"/>
              </a:xfrm>
              <a:custGeom>
                <a:avLst/>
                <a:gdLst>
                  <a:gd name="connsiteX0" fmla="*/ 2886 w 41380"/>
                  <a:gd name="connsiteY0" fmla="*/ 0 h 65193"/>
                  <a:gd name="connsiteX1" fmla="*/ 26698 w 41380"/>
                  <a:gd name="connsiteY1" fmla="*/ 40005 h 65193"/>
                  <a:gd name="connsiteX2" fmla="*/ 33366 w 41380"/>
                  <a:gd name="connsiteY2" fmla="*/ 61913 h 65193"/>
                  <a:gd name="connsiteX3" fmla="*/ 5744 w 41380"/>
                  <a:gd name="connsiteY3" fmla="*/ 53340 h 65193"/>
                  <a:gd name="connsiteX4" fmla="*/ 2886 w 41380"/>
                  <a:gd name="connsiteY4" fmla="*/ 0 h 6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80" h="65193">
                    <a:moveTo>
                      <a:pt x="2886" y="0"/>
                    </a:moveTo>
                    <a:cubicBezTo>
                      <a:pt x="10506" y="14288"/>
                      <a:pt x="12411" y="30480"/>
                      <a:pt x="26698" y="40005"/>
                    </a:cubicBezTo>
                    <a:cubicBezTo>
                      <a:pt x="34319" y="44768"/>
                      <a:pt x="51464" y="50483"/>
                      <a:pt x="33366" y="61913"/>
                    </a:cubicBezTo>
                    <a:cubicBezTo>
                      <a:pt x="22889" y="68580"/>
                      <a:pt x="11458" y="64770"/>
                      <a:pt x="5744" y="53340"/>
                    </a:cubicBezTo>
                    <a:cubicBezTo>
                      <a:pt x="-3781" y="37148"/>
                      <a:pt x="981" y="18098"/>
                      <a:pt x="2886" y="0"/>
                    </a:cubicBezTo>
                    <a:close/>
                  </a:path>
                </a:pathLst>
              </a:custGeom>
              <a:solidFill>
                <a:srgbClr val="6C96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xmlns="" id="{10861F8F-0ED9-41DB-806D-883E0DCBB930}"/>
                  </a:ext>
                </a:extLst>
              </p:cNvPr>
              <p:cNvSpPr/>
              <p:nvPr/>
            </p:nvSpPr>
            <p:spPr>
              <a:xfrm>
                <a:off x="12492757" y="-1827453"/>
                <a:ext cx="23803" cy="76200"/>
              </a:xfrm>
              <a:custGeom>
                <a:avLst/>
                <a:gdLst>
                  <a:gd name="connsiteX0" fmla="*/ 0 w 23803"/>
                  <a:gd name="connsiteY0" fmla="*/ 76200 h 76200"/>
                  <a:gd name="connsiteX1" fmla="*/ 952 w 23803"/>
                  <a:gd name="connsiteY1" fmla="*/ 0 h 76200"/>
                  <a:gd name="connsiteX2" fmla="*/ 0 w 23803"/>
                  <a:gd name="connsiteY2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03" h="76200">
                    <a:moveTo>
                      <a:pt x="0" y="76200"/>
                    </a:moveTo>
                    <a:cubicBezTo>
                      <a:pt x="0" y="50483"/>
                      <a:pt x="0" y="25717"/>
                      <a:pt x="952" y="0"/>
                    </a:cubicBezTo>
                    <a:cubicBezTo>
                      <a:pt x="26670" y="25717"/>
                      <a:pt x="36195" y="51435"/>
                      <a:pt x="0" y="76200"/>
                    </a:cubicBezTo>
                    <a:close/>
                  </a:path>
                </a:pathLst>
              </a:custGeom>
              <a:solidFill>
                <a:srgbClr val="1631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AB1A004C-8F1B-4E35-9F98-A194A536DA54}"/>
                </a:ext>
              </a:extLst>
            </p:cNvPr>
            <p:cNvGrpSpPr/>
            <p:nvPr/>
          </p:nvGrpSpPr>
          <p:grpSpPr>
            <a:xfrm>
              <a:off x="8573224" y="5333266"/>
              <a:ext cx="1015774" cy="1452165"/>
              <a:chOff x="9827995" y="-3348465"/>
              <a:chExt cx="1557034" cy="2225957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19DAC4AD-DBA3-413F-8CAA-923D2020B74E}"/>
                  </a:ext>
                </a:extLst>
              </p:cNvPr>
              <p:cNvSpPr/>
              <p:nvPr/>
            </p:nvSpPr>
            <p:spPr>
              <a:xfrm>
                <a:off x="10451905" y="-3348465"/>
                <a:ext cx="933124" cy="1810609"/>
              </a:xfrm>
              <a:custGeom>
                <a:avLst/>
                <a:gdLst>
                  <a:gd name="connsiteX0" fmla="*/ 612102 w 933124"/>
                  <a:gd name="connsiteY0" fmla="*/ 1653409 h 1810609"/>
                  <a:gd name="connsiteX1" fmla="*/ 609245 w 933124"/>
                  <a:gd name="connsiteY1" fmla="*/ 1700081 h 1810609"/>
                  <a:gd name="connsiteX2" fmla="*/ 614007 w 933124"/>
                  <a:gd name="connsiteY2" fmla="*/ 1807714 h 1810609"/>
                  <a:gd name="connsiteX3" fmla="*/ 601624 w 933124"/>
                  <a:gd name="connsiteY3" fmla="*/ 1809619 h 1810609"/>
                  <a:gd name="connsiteX4" fmla="*/ 571145 w 933124"/>
                  <a:gd name="connsiteY4" fmla="*/ 1752469 h 1810609"/>
                  <a:gd name="connsiteX5" fmla="*/ 568287 w 933124"/>
                  <a:gd name="connsiteY5" fmla="*/ 1701986 h 1810609"/>
                  <a:gd name="connsiteX6" fmla="*/ 398742 w 933124"/>
                  <a:gd name="connsiteY6" fmla="*/ 1449574 h 1810609"/>
                  <a:gd name="connsiteX7" fmla="*/ 373977 w 933124"/>
                  <a:gd name="connsiteY7" fmla="*/ 1438144 h 1810609"/>
                  <a:gd name="connsiteX8" fmla="*/ 468274 w 933124"/>
                  <a:gd name="connsiteY8" fmla="*/ 1656266 h 1810609"/>
                  <a:gd name="connsiteX9" fmla="*/ 454939 w 933124"/>
                  <a:gd name="connsiteY9" fmla="*/ 1678174 h 1810609"/>
                  <a:gd name="connsiteX10" fmla="*/ 324447 w 933124"/>
                  <a:gd name="connsiteY10" fmla="*/ 1561016 h 1810609"/>
                  <a:gd name="connsiteX11" fmla="*/ 234912 w 933124"/>
                  <a:gd name="connsiteY11" fmla="*/ 1505771 h 1810609"/>
                  <a:gd name="connsiteX12" fmla="*/ 226339 w 933124"/>
                  <a:gd name="connsiteY12" fmla="*/ 1491484 h 1810609"/>
                  <a:gd name="connsiteX13" fmla="*/ 202527 w 933124"/>
                  <a:gd name="connsiteY13" fmla="*/ 1472434 h 1810609"/>
                  <a:gd name="connsiteX14" fmla="*/ 248247 w 933124"/>
                  <a:gd name="connsiteY14" fmla="*/ 1455289 h 1810609"/>
                  <a:gd name="connsiteX15" fmla="*/ 213004 w 933124"/>
                  <a:gd name="connsiteY15" fmla="*/ 1440049 h 1810609"/>
                  <a:gd name="connsiteX16" fmla="*/ 207289 w 933124"/>
                  <a:gd name="connsiteY16" fmla="*/ 1427666 h 1810609"/>
                  <a:gd name="connsiteX17" fmla="*/ 208242 w 933124"/>
                  <a:gd name="connsiteY17" fmla="*/ 1420999 h 1810609"/>
                  <a:gd name="connsiteX18" fmla="*/ 217767 w 933124"/>
                  <a:gd name="connsiteY18" fmla="*/ 1410521 h 1810609"/>
                  <a:gd name="connsiteX19" fmla="*/ 295872 w 933124"/>
                  <a:gd name="connsiteY19" fmla="*/ 1399091 h 1810609"/>
                  <a:gd name="connsiteX20" fmla="*/ 554952 w 933124"/>
                  <a:gd name="connsiteY20" fmla="*/ 1299079 h 1810609"/>
                  <a:gd name="connsiteX21" fmla="*/ 694017 w 933124"/>
                  <a:gd name="connsiteY21" fmla="*/ 1113341 h 1810609"/>
                  <a:gd name="connsiteX22" fmla="*/ 708304 w 933124"/>
                  <a:gd name="connsiteY22" fmla="*/ 1089529 h 1810609"/>
                  <a:gd name="connsiteX23" fmla="*/ 741642 w 933124"/>
                  <a:gd name="connsiteY23" fmla="*/ 1135249 h 1810609"/>
                  <a:gd name="connsiteX24" fmla="*/ 764502 w 933124"/>
                  <a:gd name="connsiteY24" fmla="*/ 1151441 h 1810609"/>
                  <a:gd name="connsiteX25" fmla="*/ 882612 w 933124"/>
                  <a:gd name="connsiteY25" fmla="*/ 955226 h 1810609"/>
                  <a:gd name="connsiteX26" fmla="*/ 772122 w 933124"/>
                  <a:gd name="connsiteY26" fmla="*/ 928556 h 1810609"/>
                  <a:gd name="connsiteX27" fmla="*/ 762597 w 933124"/>
                  <a:gd name="connsiteY27" fmla="*/ 974276 h 1810609"/>
                  <a:gd name="connsiteX28" fmla="*/ 733070 w 933124"/>
                  <a:gd name="connsiteY28" fmla="*/ 1010471 h 1810609"/>
                  <a:gd name="connsiteX29" fmla="*/ 713067 w 933124"/>
                  <a:gd name="connsiteY29" fmla="*/ 972371 h 1810609"/>
                  <a:gd name="connsiteX30" fmla="*/ 722592 w 933124"/>
                  <a:gd name="connsiteY30" fmla="*/ 887599 h 1810609"/>
                  <a:gd name="connsiteX31" fmla="*/ 678777 w 933124"/>
                  <a:gd name="connsiteY31" fmla="*/ 822829 h 1810609"/>
                  <a:gd name="connsiteX32" fmla="*/ 505422 w 933124"/>
                  <a:gd name="connsiteY32" fmla="*/ 773299 h 1810609"/>
                  <a:gd name="connsiteX33" fmla="*/ 449224 w 933124"/>
                  <a:gd name="connsiteY33" fmla="*/ 750439 h 1810609"/>
                  <a:gd name="connsiteX34" fmla="*/ 477799 w 933124"/>
                  <a:gd name="connsiteY34" fmla="*/ 731389 h 1810609"/>
                  <a:gd name="connsiteX35" fmla="*/ 513042 w 933124"/>
                  <a:gd name="connsiteY35" fmla="*/ 724721 h 1810609"/>
                  <a:gd name="connsiteX36" fmla="*/ 695922 w 933124"/>
                  <a:gd name="connsiteY36" fmla="*/ 778061 h 1810609"/>
                  <a:gd name="connsiteX37" fmla="*/ 735927 w 933124"/>
                  <a:gd name="connsiteY37" fmla="*/ 789491 h 1810609"/>
                  <a:gd name="connsiteX38" fmla="*/ 796887 w 933124"/>
                  <a:gd name="connsiteY38" fmla="*/ 841879 h 1810609"/>
                  <a:gd name="connsiteX39" fmla="*/ 842607 w 933124"/>
                  <a:gd name="connsiteY39" fmla="*/ 850451 h 1810609"/>
                  <a:gd name="connsiteX40" fmla="*/ 864514 w 933124"/>
                  <a:gd name="connsiteY40" fmla="*/ 824734 h 1810609"/>
                  <a:gd name="connsiteX41" fmla="*/ 861657 w 933124"/>
                  <a:gd name="connsiteY41" fmla="*/ 678049 h 1810609"/>
                  <a:gd name="connsiteX42" fmla="*/ 831177 w 933124"/>
                  <a:gd name="connsiteY42" fmla="*/ 534221 h 1810609"/>
                  <a:gd name="connsiteX43" fmla="*/ 626389 w 933124"/>
                  <a:gd name="connsiteY43" fmla="*/ 203704 h 1810609"/>
                  <a:gd name="connsiteX44" fmla="*/ 403504 w 933124"/>
                  <a:gd name="connsiteY44" fmla="*/ 74164 h 1810609"/>
                  <a:gd name="connsiteX45" fmla="*/ 353022 w 933124"/>
                  <a:gd name="connsiteY45" fmla="*/ 71306 h 1810609"/>
                  <a:gd name="connsiteX46" fmla="*/ 279679 w 933124"/>
                  <a:gd name="connsiteY46" fmla="*/ 45589 h 1810609"/>
                  <a:gd name="connsiteX47" fmla="*/ 233959 w 933124"/>
                  <a:gd name="connsiteY47" fmla="*/ 55114 h 1810609"/>
                  <a:gd name="connsiteX48" fmla="*/ 48222 w 933124"/>
                  <a:gd name="connsiteY48" fmla="*/ 55114 h 1810609"/>
                  <a:gd name="connsiteX49" fmla="*/ 28219 w 933124"/>
                  <a:gd name="connsiteY49" fmla="*/ 54161 h 1810609"/>
                  <a:gd name="connsiteX50" fmla="*/ 6312 w 933124"/>
                  <a:gd name="connsiteY50" fmla="*/ 37016 h 1810609"/>
                  <a:gd name="connsiteX51" fmla="*/ 597 w 933124"/>
                  <a:gd name="connsiteY51" fmla="*/ 17966 h 1810609"/>
                  <a:gd name="connsiteX52" fmla="*/ 59652 w 933124"/>
                  <a:gd name="connsiteY52" fmla="*/ 5584 h 1810609"/>
                  <a:gd name="connsiteX53" fmla="*/ 848322 w 933124"/>
                  <a:gd name="connsiteY53" fmla="*/ 468499 h 1810609"/>
                  <a:gd name="connsiteX54" fmla="*/ 902614 w 933124"/>
                  <a:gd name="connsiteY54" fmla="*/ 873311 h 1810609"/>
                  <a:gd name="connsiteX55" fmla="*/ 911187 w 933124"/>
                  <a:gd name="connsiteY55" fmla="*/ 918079 h 1810609"/>
                  <a:gd name="connsiteX56" fmla="*/ 917854 w 933124"/>
                  <a:gd name="connsiteY56" fmla="*/ 1055239 h 1810609"/>
                  <a:gd name="connsiteX57" fmla="*/ 888327 w 933124"/>
                  <a:gd name="connsiteY57" fmla="*/ 1216211 h 1810609"/>
                  <a:gd name="connsiteX58" fmla="*/ 875945 w 933124"/>
                  <a:gd name="connsiteY58" fmla="*/ 1220974 h 1810609"/>
                  <a:gd name="connsiteX59" fmla="*/ 850227 w 933124"/>
                  <a:gd name="connsiteY59" fmla="*/ 1179064 h 1810609"/>
                  <a:gd name="connsiteX60" fmla="*/ 736879 w 933124"/>
                  <a:gd name="connsiteY60" fmla="*/ 1208591 h 1810609"/>
                  <a:gd name="connsiteX61" fmla="*/ 694017 w 933124"/>
                  <a:gd name="connsiteY61" fmla="*/ 1234309 h 1810609"/>
                  <a:gd name="connsiteX62" fmla="*/ 481609 w 933124"/>
                  <a:gd name="connsiteY62" fmla="*/ 1396234 h 1810609"/>
                  <a:gd name="connsiteX63" fmla="*/ 466369 w 933124"/>
                  <a:gd name="connsiteY63" fmla="*/ 1456241 h 1810609"/>
                  <a:gd name="connsiteX64" fmla="*/ 582574 w 933124"/>
                  <a:gd name="connsiteY64" fmla="*/ 1623881 h 1810609"/>
                  <a:gd name="connsiteX65" fmla="*/ 612102 w 933124"/>
                  <a:gd name="connsiteY65" fmla="*/ 1653409 h 181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933124" h="1810609">
                    <a:moveTo>
                      <a:pt x="612102" y="1653409"/>
                    </a:moveTo>
                    <a:cubicBezTo>
                      <a:pt x="601624" y="1668649"/>
                      <a:pt x="597814" y="1681031"/>
                      <a:pt x="609245" y="1700081"/>
                    </a:cubicBezTo>
                    <a:cubicBezTo>
                      <a:pt x="629247" y="1733419"/>
                      <a:pt x="626389" y="1771519"/>
                      <a:pt x="614007" y="1807714"/>
                    </a:cubicBezTo>
                    <a:cubicBezTo>
                      <a:pt x="610197" y="1810571"/>
                      <a:pt x="606387" y="1811524"/>
                      <a:pt x="601624" y="1809619"/>
                    </a:cubicBezTo>
                    <a:cubicBezTo>
                      <a:pt x="591147" y="1790569"/>
                      <a:pt x="582574" y="1770566"/>
                      <a:pt x="571145" y="1752469"/>
                    </a:cubicBezTo>
                    <a:cubicBezTo>
                      <a:pt x="574002" y="1735324"/>
                      <a:pt x="577812" y="1719131"/>
                      <a:pt x="568287" y="1701986"/>
                    </a:cubicBezTo>
                    <a:cubicBezTo>
                      <a:pt x="519709" y="1613404"/>
                      <a:pt x="462559" y="1529584"/>
                      <a:pt x="398742" y="1449574"/>
                    </a:cubicBezTo>
                    <a:cubicBezTo>
                      <a:pt x="393979" y="1443859"/>
                      <a:pt x="388264" y="1438144"/>
                      <a:pt x="373977" y="1438144"/>
                    </a:cubicBezTo>
                    <a:cubicBezTo>
                      <a:pt x="422554" y="1505771"/>
                      <a:pt x="453034" y="1578161"/>
                      <a:pt x="468274" y="1656266"/>
                    </a:cubicBezTo>
                    <a:cubicBezTo>
                      <a:pt x="467322" y="1665791"/>
                      <a:pt x="464464" y="1674364"/>
                      <a:pt x="454939" y="1678174"/>
                    </a:cubicBezTo>
                    <a:cubicBezTo>
                      <a:pt x="401599" y="1650551"/>
                      <a:pt x="357784" y="1610546"/>
                      <a:pt x="324447" y="1561016"/>
                    </a:cubicBezTo>
                    <a:cubicBezTo>
                      <a:pt x="301587" y="1526726"/>
                      <a:pt x="279679" y="1500056"/>
                      <a:pt x="234912" y="1505771"/>
                    </a:cubicBezTo>
                    <a:cubicBezTo>
                      <a:pt x="224434" y="1505771"/>
                      <a:pt x="243484" y="1489579"/>
                      <a:pt x="226339" y="1491484"/>
                    </a:cubicBezTo>
                    <a:cubicBezTo>
                      <a:pt x="213957" y="1492436"/>
                      <a:pt x="199669" y="1491484"/>
                      <a:pt x="202527" y="1472434"/>
                    </a:cubicBezTo>
                    <a:cubicBezTo>
                      <a:pt x="213957" y="1461004"/>
                      <a:pt x="231102" y="1464814"/>
                      <a:pt x="248247" y="1455289"/>
                    </a:cubicBezTo>
                    <a:cubicBezTo>
                      <a:pt x="237769" y="1444811"/>
                      <a:pt x="221577" y="1448621"/>
                      <a:pt x="213004" y="1440049"/>
                    </a:cubicBezTo>
                    <a:cubicBezTo>
                      <a:pt x="210147" y="1436239"/>
                      <a:pt x="208242" y="1432429"/>
                      <a:pt x="207289" y="1427666"/>
                    </a:cubicBezTo>
                    <a:cubicBezTo>
                      <a:pt x="207289" y="1424809"/>
                      <a:pt x="208242" y="1422904"/>
                      <a:pt x="208242" y="1420999"/>
                    </a:cubicBezTo>
                    <a:cubicBezTo>
                      <a:pt x="210147" y="1416236"/>
                      <a:pt x="213957" y="1413379"/>
                      <a:pt x="217767" y="1410521"/>
                    </a:cubicBezTo>
                    <a:cubicBezTo>
                      <a:pt x="242532" y="1400044"/>
                      <a:pt x="271107" y="1409569"/>
                      <a:pt x="295872" y="1399091"/>
                    </a:cubicBezTo>
                    <a:cubicBezTo>
                      <a:pt x="387312" y="1379089"/>
                      <a:pt x="476847" y="1354324"/>
                      <a:pt x="554952" y="1299079"/>
                    </a:cubicBezTo>
                    <a:cubicBezTo>
                      <a:pt x="621627" y="1252406"/>
                      <a:pt x="674014" y="1195256"/>
                      <a:pt x="694017" y="1113341"/>
                    </a:cubicBezTo>
                    <a:cubicBezTo>
                      <a:pt x="695922" y="1103816"/>
                      <a:pt x="699732" y="1095244"/>
                      <a:pt x="708304" y="1089529"/>
                    </a:cubicBezTo>
                    <a:cubicBezTo>
                      <a:pt x="751167" y="1081909"/>
                      <a:pt x="743547" y="1110484"/>
                      <a:pt x="741642" y="1135249"/>
                    </a:cubicBezTo>
                    <a:cubicBezTo>
                      <a:pt x="743547" y="1149536"/>
                      <a:pt x="750214" y="1153346"/>
                      <a:pt x="764502" y="1151441"/>
                    </a:cubicBezTo>
                    <a:cubicBezTo>
                      <a:pt x="845464" y="1140011"/>
                      <a:pt x="911187" y="1031426"/>
                      <a:pt x="882612" y="955226"/>
                    </a:cubicBezTo>
                    <a:cubicBezTo>
                      <a:pt x="862609" y="900934"/>
                      <a:pt x="816889" y="889504"/>
                      <a:pt x="772122" y="928556"/>
                    </a:cubicBezTo>
                    <a:cubicBezTo>
                      <a:pt x="766407" y="943796"/>
                      <a:pt x="768312" y="959989"/>
                      <a:pt x="762597" y="974276"/>
                    </a:cubicBezTo>
                    <a:cubicBezTo>
                      <a:pt x="756882" y="989516"/>
                      <a:pt x="755929" y="1012376"/>
                      <a:pt x="733070" y="1010471"/>
                    </a:cubicBezTo>
                    <a:cubicBezTo>
                      <a:pt x="714020" y="1008566"/>
                      <a:pt x="714972" y="988564"/>
                      <a:pt x="713067" y="972371"/>
                    </a:cubicBezTo>
                    <a:cubicBezTo>
                      <a:pt x="713067" y="943796"/>
                      <a:pt x="722592" y="917126"/>
                      <a:pt x="722592" y="887599"/>
                    </a:cubicBezTo>
                    <a:cubicBezTo>
                      <a:pt x="722592" y="854261"/>
                      <a:pt x="711162" y="834259"/>
                      <a:pt x="678777" y="822829"/>
                    </a:cubicBezTo>
                    <a:cubicBezTo>
                      <a:pt x="621627" y="802826"/>
                      <a:pt x="564477" y="784729"/>
                      <a:pt x="505422" y="773299"/>
                    </a:cubicBezTo>
                    <a:cubicBezTo>
                      <a:pt x="485419" y="769489"/>
                      <a:pt x="464464" y="767584"/>
                      <a:pt x="449224" y="750439"/>
                    </a:cubicBezTo>
                    <a:cubicBezTo>
                      <a:pt x="449224" y="729484"/>
                      <a:pt x="465417" y="731389"/>
                      <a:pt x="477799" y="731389"/>
                    </a:cubicBezTo>
                    <a:cubicBezTo>
                      <a:pt x="490182" y="731389"/>
                      <a:pt x="501612" y="730436"/>
                      <a:pt x="513042" y="724721"/>
                    </a:cubicBezTo>
                    <a:cubicBezTo>
                      <a:pt x="578764" y="724721"/>
                      <a:pt x="636867" y="753296"/>
                      <a:pt x="695922" y="778061"/>
                    </a:cubicBezTo>
                    <a:cubicBezTo>
                      <a:pt x="708304" y="783776"/>
                      <a:pt x="722592" y="785681"/>
                      <a:pt x="735927" y="789491"/>
                    </a:cubicBezTo>
                    <a:cubicBezTo>
                      <a:pt x="758787" y="803779"/>
                      <a:pt x="789267" y="805684"/>
                      <a:pt x="796887" y="841879"/>
                    </a:cubicBezTo>
                    <a:cubicBezTo>
                      <a:pt x="801649" y="861881"/>
                      <a:pt x="826414" y="849499"/>
                      <a:pt x="842607" y="850451"/>
                    </a:cubicBezTo>
                    <a:cubicBezTo>
                      <a:pt x="858799" y="852356"/>
                      <a:pt x="863562" y="839021"/>
                      <a:pt x="864514" y="824734"/>
                    </a:cubicBezTo>
                    <a:cubicBezTo>
                      <a:pt x="868324" y="776156"/>
                      <a:pt x="868324" y="726626"/>
                      <a:pt x="861657" y="678049"/>
                    </a:cubicBezTo>
                    <a:cubicBezTo>
                      <a:pt x="854989" y="629471"/>
                      <a:pt x="846417" y="580894"/>
                      <a:pt x="831177" y="534221"/>
                    </a:cubicBezTo>
                    <a:cubicBezTo>
                      <a:pt x="784504" y="410396"/>
                      <a:pt x="724497" y="296096"/>
                      <a:pt x="626389" y="203704"/>
                    </a:cubicBezTo>
                    <a:cubicBezTo>
                      <a:pt x="561620" y="142744"/>
                      <a:pt x="482562" y="108454"/>
                      <a:pt x="403504" y="74164"/>
                    </a:cubicBezTo>
                    <a:cubicBezTo>
                      <a:pt x="387312" y="65591"/>
                      <a:pt x="370167" y="73211"/>
                      <a:pt x="353022" y="71306"/>
                    </a:cubicBezTo>
                    <a:cubicBezTo>
                      <a:pt x="327304" y="65591"/>
                      <a:pt x="304444" y="53209"/>
                      <a:pt x="279679" y="45589"/>
                    </a:cubicBezTo>
                    <a:cubicBezTo>
                      <a:pt x="261582" y="36064"/>
                      <a:pt x="252057" y="63686"/>
                      <a:pt x="233959" y="55114"/>
                    </a:cubicBezTo>
                    <a:cubicBezTo>
                      <a:pt x="172047" y="28444"/>
                      <a:pt x="110134" y="30349"/>
                      <a:pt x="48222" y="55114"/>
                    </a:cubicBezTo>
                    <a:cubicBezTo>
                      <a:pt x="41554" y="57019"/>
                      <a:pt x="34887" y="57019"/>
                      <a:pt x="28219" y="54161"/>
                    </a:cubicBezTo>
                    <a:cubicBezTo>
                      <a:pt x="20599" y="49399"/>
                      <a:pt x="12979" y="43684"/>
                      <a:pt x="6312" y="37016"/>
                    </a:cubicBezTo>
                    <a:cubicBezTo>
                      <a:pt x="1549" y="31301"/>
                      <a:pt x="-1308" y="25586"/>
                      <a:pt x="597" y="17966"/>
                    </a:cubicBezTo>
                    <a:cubicBezTo>
                      <a:pt x="17742" y="821"/>
                      <a:pt x="41554" y="19871"/>
                      <a:pt x="59652" y="5584"/>
                    </a:cubicBezTo>
                    <a:cubicBezTo>
                      <a:pt x="401599" y="-30611"/>
                      <a:pt x="707352" y="107501"/>
                      <a:pt x="848322" y="468499"/>
                    </a:cubicBezTo>
                    <a:cubicBezTo>
                      <a:pt x="899757" y="598991"/>
                      <a:pt x="920712" y="734246"/>
                      <a:pt x="902614" y="873311"/>
                    </a:cubicBezTo>
                    <a:cubicBezTo>
                      <a:pt x="900709" y="890456"/>
                      <a:pt x="903567" y="903791"/>
                      <a:pt x="911187" y="918079"/>
                    </a:cubicBezTo>
                    <a:cubicBezTo>
                      <a:pt x="934999" y="961894"/>
                      <a:pt x="942620" y="1011424"/>
                      <a:pt x="917854" y="1055239"/>
                    </a:cubicBezTo>
                    <a:cubicBezTo>
                      <a:pt x="887374" y="1106674"/>
                      <a:pt x="878802" y="1159061"/>
                      <a:pt x="888327" y="1216211"/>
                    </a:cubicBezTo>
                    <a:cubicBezTo>
                      <a:pt x="884517" y="1219069"/>
                      <a:pt x="880707" y="1220974"/>
                      <a:pt x="875945" y="1220974"/>
                    </a:cubicBezTo>
                    <a:cubicBezTo>
                      <a:pt x="854989" y="1214306"/>
                      <a:pt x="861657" y="1191446"/>
                      <a:pt x="850227" y="1179064"/>
                    </a:cubicBezTo>
                    <a:cubicBezTo>
                      <a:pt x="809270" y="1176206"/>
                      <a:pt x="776884" y="1208591"/>
                      <a:pt x="736879" y="1208591"/>
                    </a:cubicBezTo>
                    <a:cubicBezTo>
                      <a:pt x="717829" y="1209544"/>
                      <a:pt x="704495" y="1219069"/>
                      <a:pt x="694017" y="1234309"/>
                    </a:cubicBezTo>
                    <a:cubicBezTo>
                      <a:pt x="640677" y="1311461"/>
                      <a:pt x="566382" y="1360039"/>
                      <a:pt x="481609" y="1396234"/>
                    </a:cubicBezTo>
                    <a:cubicBezTo>
                      <a:pt x="437794" y="1415284"/>
                      <a:pt x="437794" y="1417189"/>
                      <a:pt x="466369" y="1456241"/>
                    </a:cubicBezTo>
                    <a:cubicBezTo>
                      <a:pt x="507327" y="1510534"/>
                      <a:pt x="544474" y="1567684"/>
                      <a:pt x="582574" y="1623881"/>
                    </a:cubicBezTo>
                    <a:cubicBezTo>
                      <a:pt x="591147" y="1635311"/>
                      <a:pt x="614959" y="1633406"/>
                      <a:pt x="612102" y="1653409"/>
                    </a:cubicBezTo>
                    <a:close/>
                  </a:path>
                </a:pathLst>
              </a:custGeom>
              <a:solidFill>
                <a:srgbClr val="45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65265FEA-4A0C-455E-9C6F-0D8B3325EB00}"/>
                  </a:ext>
                </a:extLst>
              </p:cNvPr>
              <p:cNvSpPr/>
              <p:nvPr/>
            </p:nvSpPr>
            <p:spPr>
              <a:xfrm>
                <a:off x="9827995" y="-3266681"/>
                <a:ext cx="589264" cy="1750973"/>
              </a:xfrm>
              <a:custGeom>
                <a:avLst/>
                <a:gdLst>
                  <a:gd name="connsiteX0" fmla="*/ 329232 w 589264"/>
                  <a:gd name="connsiteY0" fmla="*/ 1697355 h 1750973"/>
                  <a:gd name="connsiteX1" fmla="*/ 325422 w 589264"/>
                  <a:gd name="connsiteY1" fmla="*/ 1601153 h 1750973"/>
                  <a:gd name="connsiteX2" fmla="*/ 222552 w 589264"/>
                  <a:gd name="connsiteY2" fmla="*/ 1598295 h 1750973"/>
                  <a:gd name="connsiteX3" fmla="*/ 101585 w 589264"/>
                  <a:gd name="connsiteY3" fmla="*/ 1531620 h 1750973"/>
                  <a:gd name="connsiteX4" fmla="*/ 32052 w 589264"/>
                  <a:gd name="connsiteY4" fmla="*/ 1358265 h 1750973"/>
                  <a:gd name="connsiteX5" fmla="*/ 49197 w 589264"/>
                  <a:gd name="connsiteY5" fmla="*/ 1069658 h 1750973"/>
                  <a:gd name="connsiteX6" fmla="*/ 35862 w 589264"/>
                  <a:gd name="connsiteY6" fmla="*/ 1012508 h 1750973"/>
                  <a:gd name="connsiteX7" fmla="*/ 33957 w 589264"/>
                  <a:gd name="connsiteY7" fmla="*/ 799148 h 1750973"/>
                  <a:gd name="connsiteX8" fmla="*/ 42530 w 589264"/>
                  <a:gd name="connsiteY8" fmla="*/ 749618 h 1750973"/>
                  <a:gd name="connsiteX9" fmla="*/ 100632 w 589264"/>
                  <a:gd name="connsiteY9" fmla="*/ 352425 h 1750973"/>
                  <a:gd name="connsiteX10" fmla="*/ 434007 w 589264"/>
                  <a:gd name="connsiteY10" fmla="*/ 0 h 1750973"/>
                  <a:gd name="connsiteX11" fmla="*/ 439722 w 589264"/>
                  <a:gd name="connsiteY11" fmla="*/ 11430 h 1750973"/>
                  <a:gd name="connsiteX12" fmla="*/ 411147 w 589264"/>
                  <a:gd name="connsiteY12" fmla="*/ 45720 h 1750973"/>
                  <a:gd name="connsiteX13" fmla="*/ 344472 w 589264"/>
                  <a:gd name="connsiteY13" fmla="*/ 96202 h 1750973"/>
                  <a:gd name="connsiteX14" fmla="*/ 166355 w 589264"/>
                  <a:gd name="connsiteY14" fmla="*/ 298133 h 1750973"/>
                  <a:gd name="connsiteX15" fmla="*/ 146352 w 589264"/>
                  <a:gd name="connsiteY15" fmla="*/ 339090 h 1750973"/>
                  <a:gd name="connsiteX16" fmla="*/ 130160 w 589264"/>
                  <a:gd name="connsiteY16" fmla="*/ 378143 h 1750973"/>
                  <a:gd name="connsiteX17" fmla="*/ 85392 w 589264"/>
                  <a:gd name="connsiteY17" fmla="*/ 728663 h 1750973"/>
                  <a:gd name="connsiteX18" fmla="*/ 100632 w 589264"/>
                  <a:gd name="connsiteY18" fmla="*/ 746760 h 1750973"/>
                  <a:gd name="connsiteX19" fmla="*/ 135875 w 589264"/>
                  <a:gd name="connsiteY19" fmla="*/ 739140 h 1750973"/>
                  <a:gd name="connsiteX20" fmla="*/ 189215 w 589264"/>
                  <a:gd name="connsiteY20" fmla="*/ 770573 h 1750973"/>
                  <a:gd name="connsiteX21" fmla="*/ 199692 w 589264"/>
                  <a:gd name="connsiteY21" fmla="*/ 799148 h 1750973"/>
                  <a:gd name="connsiteX22" fmla="*/ 201597 w 589264"/>
                  <a:gd name="connsiteY22" fmla="*/ 906780 h 1750973"/>
                  <a:gd name="connsiteX23" fmla="*/ 156830 w 589264"/>
                  <a:gd name="connsiteY23" fmla="*/ 887730 h 1750973"/>
                  <a:gd name="connsiteX24" fmla="*/ 145400 w 589264"/>
                  <a:gd name="connsiteY24" fmla="*/ 828675 h 1750973"/>
                  <a:gd name="connsiteX25" fmla="*/ 108252 w 589264"/>
                  <a:gd name="connsiteY25" fmla="*/ 801053 h 1750973"/>
                  <a:gd name="connsiteX26" fmla="*/ 38720 w 589264"/>
                  <a:gd name="connsiteY26" fmla="*/ 910590 h 1750973"/>
                  <a:gd name="connsiteX27" fmla="*/ 135875 w 589264"/>
                  <a:gd name="connsiteY27" fmla="*/ 1047750 h 1750973"/>
                  <a:gd name="connsiteX28" fmla="*/ 167307 w 589264"/>
                  <a:gd name="connsiteY28" fmla="*/ 1053465 h 1750973"/>
                  <a:gd name="connsiteX29" fmla="*/ 165402 w 589264"/>
                  <a:gd name="connsiteY29" fmla="*/ 1019175 h 1750973"/>
                  <a:gd name="connsiteX30" fmla="*/ 195882 w 589264"/>
                  <a:gd name="connsiteY30" fmla="*/ 969645 h 1750973"/>
                  <a:gd name="connsiteX31" fmla="*/ 215885 w 589264"/>
                  <a:gd name="connsiteY31" fmla="*/ 1005840 h 1750973"/>
                  <a:gd name="connsiteX32" fmla="*/ 446390 w 589264"/>
                  <a:gd name="connsiteY32" fmla="*/ 1251585 h 1750973"/>
                  <a:gd name="connsiteX33" fmla="*/ 548307 w 589264"/>
                  <a:gd name="connsiteY33" fmla="*/ 1287780 h 1750973"/>
                  <a:gd name="connsiteX34" fmla="*/ 589265 w 589264"/>
                  <a:gd name="connsiteY34" fmla="*/ 1314450 h 1750973"/>
                  <a:gd name="connsiteX35" fmla="*/ 560690 w 589264"/>
                  <a:gd name="connsiteY35" fmla="*/ 1332548 h 1750973"/>
                  <a:gd name="connsiteX36" fmla="*/ 540688 w 589264"/>
                  <a:gd name="connsiteY36" fmla="*/ 1330643 h 1750973"/>
                  <a:gd name="connsiteX37" fmla="*/ 529257 w 589264"/>
                  <a:gd name="connsiteY37" fmla="*/ 1323975 h 1750973"/>
                  <a:gd name="connsiteX38" fmla="*/ 534972 w 589264"/>
                  <a:gd name="connsiteY38" fmla="*/ 1330643 h 1750973"/>
                  <a:gd name="connsiteX39" fmla="*/ 509255 w 589264"/>
                  <a:gd name="connsiteY39" fmla="*/ 1386840 h 1750973"/>
                  <a:gd name="connsiteX40" fmla="*/ 368285 w 589264"/>
                  <a:gd name="connsiteY40" fmla="*/ 1610678 h 1750973"/>
                  <a:gd name="connsiteX41" fmla="*/ 397813 w 589264"/>
                  <a:gd name="connsiteY41" fmla="*/ 1689735 h 1750973"/>
                  <a:gd name="connsiteX42" fmla="*/ 442580 w 589264"/>
                  <a:gd name="connsiteY42" fmla="*/ 1705928 h 1750973"/>
                  <a:gd name="connsiteX43" fmla="*/ 443532 w 589264"/>
                  <a:gd name="connsiteY43" fmla="*/ 1748790 h 1750973"/>
                  <a:gd name="connsiteX44" fmla="*/ 397813 w 589264"/>
                  <a:gd name="connsiteY44" fmla="*/ 1742123 h 1750973"/>
                  <a:gd name="connsiteX45" fmla="*/ 353997 w 589264"/>
                  <a:gd name="connsiteY45" fmla="*/ 1744980 h 1750973"/>
                  <a:gd name="connsiteX46" fmla="*/ 341615 w 589264"/>
                  <a:gd name="connsiteY46" fmla="*/ 1745933 h 1750973"/>
                  <a:gd name="connsiteX47" fmla="*/ 329232 w 589264"/>
                  <a:gd name="connsiteY47" fmla="*/ 1697355 h 175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89264" h="1750973">
                    <a:moveTo>
                      <a:pt x="329232" y="1697355"/>
                    </a:moveTo>
                    <a:cubicBezTo>
                      <a:pt x="308277" y="1672590"/>
                      <a:pt x="308277" y="1672590"/>
                      <a:pt x="325422" y="1601153"/>
                    </a:cubicBezTo>
                    <a:cubicBezTo>
                      <a:pt x="291132" y="1602105"/>
                      <a:pt x="256842" y="1598295"/>
                      <a:pt x="222552" y="1598295"/>
                    </a:cubicBezTo>
                    <a:cubicBezTo>
                      <a:pt x="173022" y="1599248"/>
                      <a:pt x="134922" y="1566863"/>
                      <a:pt x="101585" y="1531620"/>
                    </a:cubicBezTo>
                    <a:cubicBezTo>
                      <a:pt x="56817" y="1483043"/>
                      <a:pt x="38720" y="1423035"/>
                      <a:pt x="32052" y="1358265"/>
                    </a:cubicBezTo>
                    <a:cubicBezTo>
                      <a:pt x="21575" y="1261110"/>
                      <a:pt x="40625" y="1165860"/>
                      <a:pt x="49197" y="1069658"/>
                    </a:cubicBezTo>
                    <a:cubicBezTo>
                      <a:pt x="51102" y="1047750"/>
                      <a:pt x="46340" y="1031558"/>
                      <a:pt x="35862" y="1012508"/>
                    </a:cubicBezTo>
                    <a:cubicBezTo>
                      <a:pt x="-4143" y="942975"/>
                      <a:pt x="-18430" y="869633"/>
                      <a:pt x="33957" y="799148"/>
                    </a:cubicBezTo>
                    <a:cubicBezTo>
                      <a:pt x="46340" y="782955"/>
                      <a:pt x="42530" y="765810"/>
                      <a:pt x="42530" y="749618"/>
                    </a:cubicBezTo>
                    <a:cubicBezTo>
                      <a:pt x="41577" y="614363"/>
                      <a:pt x="51102" y="480060"/>
                      <a:pt x="100632" y="352425"/>
                    </a:cubicBezTo>
                    <a:cubicBezTo>
                      <a:pt x="164450" y="190500"/>
                      <a:pt x="279702" y="76200"/>
                      <a:pt x="434007" y="0"/>
                    </a:cubicBezTo>
                    <a:cubicBezTo>
                      <a:pt x="437817" y="2858"/>
                      <a:pt x="439722" y="6667"/>
                      <a:pt x="439722" y="11430"/>
                    </a:cubicBezTo>
                    <a:cubicBezTo>
                      <a:pt x="436865" y="28575"/>
                      <a:pt x="421625" y="35243"/>
                      <a:pt x="411147" y="45720"/>
                    </a:cubicBezTo>
                    <a:cubicBezTo>
                      <a:pt x="388288" y="61913"/>
                      <a:pt x="366380" y="79058"/>
                      <a:pt x="344472" y="96202"/>
                    </a:cubicBezTo>
                    <a:cubicBezTo>
                      <a:pt x="273035" y="152400"/>
                      <a:pt x="209217" y="216218"/>
                      <a:pt x="166355" y="298133"/>
                    </a:cubicBezTo>
                    <a:cubicBezTo>
                      <a:pt x="156830" y="310515"/>
                      <a:pt x="151115" y="324803"/>
                      <a:pt x="146352" y="339090"/>
                    </a:cubicBezTo>
                    <a:cubicBezTo>
                      <a:pt x="140638" y="352425"/>
                      <a:pt x="134922" y="364808"/>
                      <a:pt x="130160" y="378143"/>
                    </a:cubicBezTo>
                    <a:cubicBezTo>
                      <a:pt x="96822" y="492443"/>
                      <a:pt x="81582" y="609600"/>
                      <a:pt x="85392" y="728663"/>
                    </a:cubicBezTo>
                    <a:cubicBezTo>
                      <a:pt x="82535" y="741045"/>
                      <a:pt x="84440" y="749618"/>
                      <a:pt x="100632" y="746760"/>
                    </a:cubicBezTo>
                    <a:cubicBezTo>
                      <a:pt x="112062" y="743903"/>
                      <a:pt x="124445" y="741998"/>
                      <a:pt x="135875" y="739140"/>
                    </a:cubicBezTo>
                    <a:cubicBezTo>
                      <a:pt x="173022" y="717233"/>
                      <a:pt x="177785" y="749618"/>
                      <a:pt x="189215" y="770573"/>
                    </a:cubicBezTo>
                    <a:cubicBezTo>
                      <a:pt x="193977" y="779145"/>
                      <a:pt x="197788" y="788670"/>
                      <a:pt x="199692" y="799148"/>
                    </a:cubicBezTo>
                    <a:cubicBezTo>
                      <a:pt x="198740" y="835343"/>
                      <a:pt x="215885" y="870585"/>
                      <a:pt x="201597" y="906780"/>
                    </a:cubicBezTo>
                    <a:cubicBezTo>
                      <a:pt x="177785" y="922973"/>
                      <a:pt x="164450" y="910590"/>
                      <a:pt x="156830" y="887730"/>
                    </a:cubicBezTo>
                    <a:cubicBezTo>
                      <a:pt x="150163" y="868680"/>
                      <a:pt x="147305" y="848678"/>
                      <a:pt x="145400" y="828675"/>
                    </a:cubicBezTo>
                    <a:cubicBezTo>
                      <a:pt x="144447" y="804863"/>
                      <a:pt x="132065" y="795338"/>
                      <a:pt x="108252" y="801053"/>
                    </a:cubicBezTo>
                    <a:cubicBezTo>
                      <a:pt x="58722" y="820103"/>
                      <a:pt x="33005" y="859155"/>
                      <a:pt x="38720" y="910590"/>
                    </a:cubicBezTo>
                    <a:cubicBezTo>
                      <a:pt x="46340" y="973455"/>
                      <a:pt x="78725" y="1019175"/>
                      <a:pt x="135875" y="1047750"/>
                    </a:cubicBezTo>
                    <a:cubicBezTo>
                      <a:pt x="145400" y="1052513"/>
                      <a:pt x="157782" y="1061085"/>
                      <a:pt x="167307" y="1053465"/>
                    </a:cubicBezTo>
                    <a:cubicBezTo>
                      <a:pt x="180642" y="1042988"/>
                      <a:pt x="166355" y="1030605"/>
                      <a:pt x="165402" y="1019175"/>
                    </a:cubicBezTo>
                    <a:cubicBezTo>
                      <a:pt x="160640" y="993458"/>
                      <a:pt x="154925" y="966788"/>
                      <a:pt x="195882" y="969645"/>
                    </a:cubicBezTo>
                    <a:cubicBezTo>
                      <a:pt x="208265" y="978218"/>
                      <a:pt x="213027" y="992505"/>
                      <a:pt x="215885" y="1005840"/>
                    </a:cubicBezTo>
                    <a:cubicBezTo>
                      <a:pt x="248270" y="1129665"/>
                      <a:pt x="333042" y="1203008"/>
                      <a:pt x="446390" y="1251585"/>
                    </a:cubicBezTo>
                    <a:cubicBezTo>
                      <a:pt x="479727" y="1265873"/>
                      <a:pt x="513065" y="1280160"/>
                      <a:pt x="548307" y="1287780"/>
                    </a:cubicBezTo>
                    <a:cubicBezTo>
                      <a:pt x="564500" y="1291590"/>
                      <a:pt x="583550" y="1293495"/>
                      <a:pt x="589265" y="1314450"/>
                    </a:cubicBezTo>
                    <a:cubicBezTo>
                      <a:pt x="583550" y="1326833"/>
                      <a:pt x="572120" y="1329690"/>
                      <a:pt x="560690" y="1332548"/>
                    </a:cubicBezTo>
                    <a:cubicBezTo>
                      <a:pt x="554022" y="1333500"/>
                      <a:pt x="547355" y="1333500"/>
                      <a:pt x="540688" y="1330643"/>
                    </a:cubicBezTo>
                    <a:cubicBezTo>
                      <a:pt x="536877" y="1328738"/>
                      <a:pt x="535925" y="1321118"/>
                      <a:pt x="529257" y="1323975"/>
                    </a:cubicBezTo>
                    <a:cubicBezTo>
                      <a:pt x="532115" y="1325880"/>
                      <a:pt x="534020" y="1327785"/>
                      <a:pt x="534972" y="1330643"/>
                    </a:cubicBezTo>
                    <a:cubicBezTo>
                      <a:pt x="538782" y="1355408"/>
                      <a:pt x="515922" y="1367790"/>
                      <a:pt x="509255" y="1386840"/>
                    </a:cubicBezTo>
                    <a:cubicBezTo>
                      <a:pt x="459725" y="1459230"/>
                      <a:pt x="407338" y="1531620"/>
                      <a:pt x="368285" y="1610678"/>
                    </a:cubicBezTo>
                    <a:cubicBezTo>
                      <a:pt x="342567" y="1663065"/>
                      <a:pt x="344472" y="1667828"/>
                      <a:pt x="397813" y="1689735"/>
                    </a:cubicBezTo>
                    <a:cubicBezTo>
                      <a:pt x="412100" y="1695450"/>
                      <a:pt x="427340" y="1700213"/>
                      <a:pt x="442580" y="1705928"/>
                    </a:cubicBezTo>
                    <a:cubicBezTo>
                      <a:pt x="466392" y="1720215"/>
                      <a:pt x="464488" y="1734503"/>
                      <a:pt x="443532" y="1748790"/>
                    </a:cubicBezTo>
                    <a:cubicBezTo>
                      <a:pt x="427340" y="1754505"/>
                      <a:pt x="412100" y="1747838"/>
                      <a:pt x="397813" y="1742123"/>
                    </a:cubicBezTo>
                    <a:cubicBezTo>
                      <a:pt x="382572" y="1736408"/>
                      <a:pt x="367332" y="1730693"/>
                      <a:pt x="353997" y="1744980"/>
                    </a:cubicBezTo>
                    <a:cubicBezTo>
                      <a:pt x="350188" y="1746885"/>
                      <a:pt x="345425" y="1747838"/>
                      <a:pt x="341615" y="1745933"/>
                    </a:cubicBezTo>
                    <a:cubicBezTo>
                      <a:pt x="328280" y="1732598"/>
                      <a:pt x="344472" y="1710690"/>
                      <a:pt x="329232" y="1697355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18AB30BD-D39C-4DF9-83A9-CA334957B62E}"/>
                  </a:ext>
                </a:extLst>
              </p:cNvPr>
              <p:cNvSpPr/>
              <p:nvPr/>
            </p:nvSpPr>
            <p:spPr>
              <a:xfrm>
                <a:off x="11129601" y="-2194428"/>
                <a:ext cx="206206" cy="501277"/>
              </a:xfrm>
              <a:custGeom>
                <a:avLst/>
                <a:gdLst>
                  <a:gd name="connsiteX0" fmla="*/ 59183 w 206206"/>
                  <a:gd name="connsiteY0" fmla="*/ 44077 h 501277"/>
                  <a:gd name="connsiteX1" fmla="*/ 162053 w 206206"/>
                  <a:gd name="connsiteY1" fmla="*/ 4072 h 501277"/>
                  <a:gd name="connsiteX2" fmla="*/ 183961 w 206206"/>
                  <a:gd name="connsiteY2" fmla="*/ 15502 h 501277"/>
                  <a:gd name="connsiteX3" fmla="*/ 205868 w 206206"/>
                  <a:gd name="connsiteY3" fmla="*/ 282202 h 501277"/>
                  <a:gd name="connsiteX4" fmla="*/ 83948 w 206206"/>
                  <a:gd name="connsiteY4" fmla="*/ 501277 h 501277"/>
                  <a:gd name="connsiteX5" fmla="*/ 58231 w 206206"/>
                  <a:gd name="connsiteY5" fmla="*/ 490800 h 501277"/>
                  <a:gd name="connsiteX6" fmla="*/ 38228 w 206206"/>
                  <a:gd name="connsiteY6" fmla="*/ 472702 h 501277"/>
                  <a:gd name="connsiteX7" fmla="*/ 4890 w 206206"/>
                  <a:gd name="connsiteY7" fmla="*/ 406027 h 501277"/>
                  <a:gd name="connsiteX8" fmla="*/ 45848 w 206206"/>
                  <a:gd name="connsiteY8" fmla="*/ 148852 h 501277"/>
                  <a:gd name="connsiteX9" fmla="*/ 34418 w 206206"/>
                  <a:gd name="connsiteY9" fmla="*/ 84082 h 501277"/>
                  <a:gd name="connsiteX10" fmla="*/ 59183 w 206206"/>
                  <a:gd name="connsiteY10" fmla="*/ 44077 h 501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06" h="501277">
                    <a:moveTo>
                      <a:pt x="59183" y="44077"/>
                    </a:moveTo>
                    <a:cubicBezTo>
                      <a:pt x="93473" y="31695"/>
                      <a:pt x="131573" y="26932"/>
                      <a:pt x="162053" y="4072"/>
                    </a:cubicBezTo>
                    <a:cubicBezTo>
                      <a:pt x="175388" y="-5453"/>
                      <a:pt x="181103" y="3120"/>
                      <a:pt x="183961" y="15502"/>
                    </a:cubicBezTo>
                    <a:cubicBezTo>
                      <a:pt x="211583" y="103132"/>
                      <a:pt x="203011" y="193620"/>
                      <a:pt x="205868" y="282202"/>
                    </a:cubicBezTo>
                    <a:cubicBezTo>
                      <a:pt x="209678" y="381262"/>
                      <a:pt x="182056" y="460320"/>
                      <a:pt x="83948" y="501277"/>
                    </a:cubicBezTo>
                    <a:cubicBezTo>
                      <a:pt x="75376" y="497467"/>
                      <a:pt x="66803" y="494610"/>
                      <a:pt x="58231" y="490800"/>
                    </a:cubicBezTo>
                    <a:cubicBezTo>
                      <a:pt x="52515" y="484132"/>
                      <a:pt x="44896" y="478417"/>
                      <a:pt x="38228" y="472702"/>
                    </a:cubicBezTo>
                    <a:cubicBezTo>
                      <a:pt x="1081" y="463177"/>
                      <a:pt x="-6539" y="442222"/>
                      <a:pt x="4890" y="406027"/>
                    </a:cubicBezTo>
                    <a:cubicBezTo>
                      <a:pt x="32513" y="323160"/>
                      <a:pt x="30608" y="234577"/>
                      <a:pt x="45848" y="148852"/>
                    </a:cubicBezTo>
                    <a:cubicBezTo>
                      <a:pt x="49658" y="126945"/>
                      <a:pt x="43943" y="104085"/>
                      <a:pt x="34418" y="84082"/>
                    </a:cubicBezTo>
                    <a:cubicBezTo>
                      <a:pt x="22036" y="56460"/>
                      <a:pt x="34418" y="46935"/>
                      <a:pt x="59183" y="44077"/>
                    </a:cubicBezTo>
                    <a:close/>
                  </a:path>
                </a:pathLst>
              </a:custGeom>
              <a:solidFill>
                <a:srgbClr val="EACC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DAD3D02F-9356-4726-BCC8-2F88D64DF5D8}"/>
                  </a:ext>
                </a:extLst>
              </p:cNvPr>
              <p:cNvSpPr/>
              <p:nvPr/>
            </p:nvSpPr>
            <p:spPr>
              <a:xfrm>
                <a:off x="10157344" y="-1614602"/>
                <a:ext cx="798331" cy="191848"/>
              </a:xfrm>
              <a:custGeom>
                <a:avLst/>
                <a:gdLst>
                  <a:gd name="connsiteX0" fmla="*/ 109421 w 798331"/>
                  <a:gd name="connsiteY0" fmla="*/ 91949 h 191848"/>
                  <a:gd name="connsiteX1" fmla="*/ 104658 w 798331"/>
                  <a:gd name="connsiteY1" fmla="*/ 61469 h 191848"/>
                  <a:gd name="connsiteX2" fmla="*/ 113231 w 798331"/>
                  <a:gd name="connsiteY2" fmla="*/ 42419 h 191848"/>
                  <a:gd name="connsiteX3" fmla="*/ 152283 w 798331"/>
                  <a:gd name="connsiteY3" fmla="*/ 25274 h 191848"/>
                  <a:gd name="connsiteX4" fmla="*/ 351356 w 798331"/>
                  <a:gd name="connsiteY4" fmla="*/ 81471 h 191848"/>
                  <a:gd name="connsiteX5" fmla="*/ 717116 w 798331"/>
                  <a:gd name="connsiteY5" fmla="*/ 11939 h 191848"/>
                  <a:gd name="connsiteX6" fmla="*/ 742833 w 798331"/>
                  <a:gd name="connsiteY6" fmla="*/ 509 h 191848"/>
                  <a:gd name="connsiteX7" fmla="*/ 776171 w 798331"/>
                  <a:gd name="connsiteY7" fmla="*/ 20511 h 191848"/>
                  <a:gd name="connsiteX8" fmla="*/ 782838 w 798331"/>
                  <a:gd name="connsiteY8" fmla="*/ 31941 h 191848"/>
                  <a:gd name="connsiteX9" fmla="*/ 793316 w 798331"/>
                  <a:gd name="connsiteY9" fmla="*/ 61469 h 191848"/>
                  <a:gd name="connsiteX10" fmla="*/ 795221 w 798331"/>
                  <a:gd name="connsiteY10" fmla="*/ 73851 h 191848"/>
                  <a:gd name="connsiteX11" fmla="*/ 798078 w 798331"/>
                  <a:gd name="connsiteY11" fmla="*/ 100521 h 191848"/>
                  <a:gd name="connsiteX12" fmla="*/ 784743 w 798331"/>
                  <a:gd name="connsiteY12" fmla="*/ 115761 h 191848"/>
                  <a:gd name="connsiteX13" fmla="*/ 766646 w 798331"/>
                  <a:gd name="connsiteY13" fmla="*/ 110999 h 191848"/>
                  <a:gd name="connsiteX14" fmla="*/ 662823 w 798331"/>
                  <a:gd name="connsiteY14" fmla="*/ 97664 h 191848"/>
                  <a:gd name="connsiteX15" fmla="*/ 197051 w 798331"/>
                  <a:gd name="connsiteY15" fmla="*/ 102426 h 191848"/>
                  <a:gd name="connsiteX16" fmla="*/ 139901 w 798331"/>
                  <a:gd name="connsiteY16" fmla="*/ 116714 h 191848"/>
                  <a:gd name="connsiteX17" fmla="*/ 83703 w 798331"/>
                  <a:gd name="connsiteY17" fmla="*/ 151956 h 191848"/>
                  <a:gd name="connsiteX18" fmla="*/ 44651 w 798331"/>
                  <a:gd name="connsiteY18" fmla="*/ 168149 h 191848"/>
                  <a:gd name="connsiteX19" fmla="*/ 40841 w 798331"/>
                  <a:gd name="connsiteY19" fmla="*/ 186246 h 191848"/>
                  <a:gd name="connsiteX20" fmla="*/ 17981 w 798331"/>
                  <a:gd name="connsiteY20" fmla="*/ 188151 h 191848"/>
                  <a:gd name="connsiteX21" fmla="*/ 8456 w 798331"/>
                  <a:gd name="connsiteY21" fmla="*/ 149099 h 191848"/>
                  <a:gd name="connsiteX22" fmla="*/ 19886 w 798331"/>
                  <a:gd name="connsiteY22" fmla="*/ 112904 h 191848"/>
                  <a:gd name="connsiteX23" fmla="*/ 20838 w 798331"/>
                  <a:gd name="connsiteY23" fmla="*/ 92901 h 191848"/>
                  <a:gd name="connsiteX24" fmla="*/ 22743 w 798331"/>
                  <a:gd name="connsiteY24" fmla="*/ 90996 h 191848"/>
                  <a:gd name="connsiteX25" fmla="*/ 62748 w 798331"/>
                  <a:gd name="connsiteY25" fmla="*/ 103379 h 191848"/>
                  <a:gd name="connsiteX26" fmla="*/ 95133 w 798331"/>
                  <a:gd name="connsiteY26" fmla="*/ 101474 h 191848"/>
                  <a:gd name="connsiteX27" fmla="*/ 109421 w 798331"/>
                  <a:gd name="connsiteY27" fmla="*/ 91949 h 191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98331" h="191848">
                    <a:moveTo>
                      <a:pt x="109421" y="91949"/>
                    </a:moveTo>
                    <a:cubicBezTo>
                      <a:pt x="126566" y="78614"/>
                      <a:pt x="131328" y="68136"/>
                      <a:pt x="104658" y="61469"/>
                    </a:cubicBezTo>
                    <a:cubicBezTo>
                      <a:pt x="104658" y="53849"/>
                      <a:pt x="107516" y="48134"/>
                      <a:pt x="113231" y="42419"/>
                    </a:cubicBezTo>
                    <a:cubicBezTo>
                      <a:pt x="123708" y="30989"/>
                      <a:pt x="136091" y="24321"/>
                      <a:pt x="152283" y="25274"/>
                    </a:cubicBezTo>
                    <a:cubicBezTo>
                      <a:pt x="218006" y="46229"/>
                      <a:pt x="280871" y="75756"/>
                      <a:pt x="351356" y="81471"/>
                    </a:cubicBezTo>
                    <a:cubicBezTo>
                      <a:pt x="480896" y="92901"/>
                      <a:pt x="602816" y="75756"/>
                      <a:pt x="717116" y="11939"/>
                    </a:cubicBezTo>
                    <a:cubicBezTo>
                      <a:pt x="725688" y="7176"/>
                      <a:pt x="734261" y="3366"/>
                      <a:pt x="742833" y="509"/>
                    </a:cubicBezTo>
                    <a:cubicBezTo>
                      <a:pt x="759978" y="-2349"/>
                      <a:pt x="768551" y="7176"/>
                      <a:pt x="776171" y="20511"/>
                    </a:cubicBezTo>
                    <a:cubicBezTo>
                      <a:pt x="778076" y="24321"/>
                      <a:pt x="780933" y="28131"/>
                      <a:pt x="782838" y="31941"/>
                    </a:cubicBezTo>
                    <a:cubicBezTo>
                      <a:pt x="787601" y="41466"/>
                      <a:pt x="791410" y="50991"/>
                      <a:pt x="793316" y="61469"/>
                    </a:cubicBezTo>
                    <a:cubicBezTo>
                      <a:pt x="794268" y="65279"/>
                      <a:pt x="795221" y="70041"/>
                      <a:pt x="795221" y="73851"/>
                    </a:cubicBezTo>
                    <a:cubicBezTo>
                      <a:pt x="797126" y="82424"/>
                      <a:pt x="799031" y="90996"/>
                      <a:pt x="798078" y="100521"/>
                    </a:cubicBezTo>
                    <a:cubicBezTo>
                      <a:pt x="796173" y="108141"/>
                      <a:pt x="792363" y="113856"/>
                      <a:pt x="784743" y="115761"/>
                    </a:cubicBezTo>
                    <a:cubicBezTo>
                      <a:pt x="778076" y="115761"/>
                      <a:pt x="769503" y="115761"/>
                      <a:pt x="766646" y="110999"/>
                    </a:cubicBezTo>
                    <a:cubicBezTo>
                      <a:pt x="738071" y="57659"/>
                      <a:pt x="701876" y="83376"/>
                      <a:pt x="662823" y="97664"/>
                    </a:cubicBezTo>
                    <a:cubicBezTo>
                      <a:pt x="508518" y="151956"/>
                      <a:pt x="352308" y="149099"/>
                      <a:pt x="197051" y="102426"/>
                    </a:cubicBezTo>
                    <a:cubicBezTo>
                      <a:pt x="174191" y="91949"/>
                      <a:pt x="149426" y="61469"/>
                      <a:pt x="139901" y="116714"/>
                    </a:cubicBezTo>
                    <a:cubicBezTo>
                      <a:pt x="135138" y="141479"/>
                      <a:pt x="108468" y="149099"/>
                      <a:pt x="83703" y="151956"/>
                    </a:cubicBezTo>
                    <a:cubicBezTo>
                      <a:pt x="69416" y="155766"/>
                      <a:pt x="50366" y="147194"/>
                      <a:pt x="44651" y="168149"/>
                    </a:cubicBezTo>
                    <a:cubicBezTo>
                      <a:pt x="44651" y="174816"/>
                      <a:pt x="43698" y="180531"/>
                      <a:pt x="40841" y="186246"/>
                    </a:cubicBezTo>
                    <a:cubicBezTo>
                      <a:pt x="34173" y="193866"/>
                      <a:pt x="26553" y="192914"/>
                      <a:pt x="17981" y="188151"/>
                    </a:cubicBezTo>
                    <a:cubicBezTo>
                      <a:pt x="-2974" y="179579"/>
                      <a:pt x="-4879" y="166244"/>
                      <a:pt x="8456" y="149099"/>
                    </a:cubicBezTo>
                    <a:cubicBezTo>
                      <a:pt x="16076" y="138621"/>
                      <a:pt x="29411" y="129096"/>
                      <a:pt x="19886" y="112904"/>
                    </a:cubicBezTo>
                    <a:cubicBezTo>
                      <a:pt x="15123" y="106236"/>
                      <a:pt x="14171" y="99569"/>
                      <a:pt x="20838" y="92901"/>
                    </a:cubicBezTo>
                    <a:lnTo>
                      <a:pt x="22743" y="90996"/>
                    </a:lnTo>
                    <a:cubicBezTo>
                      <a:pt x="37983" y="88139"/>
                      <a:pt x="49413" y="99569"/>
                      <a:pt x="62748" y="103379"/>
                    </a:cubicBezTo>
                    <a:cubicBezTo>
                      <a:pt x="74178" y="107189"/>
                      <a:pt x="84656" y="110046"/>
                      <a:pt x="95133" y="101474"/>
                    </a:cubicBezTo>
                    <a:cubicBezTo>
                      <a:pt x="99896" y="97664"/>
                      <a:pt x="104658" y="94806"/>
                      <a:pt x="109421" y="91949"/>
                    </a:cubicBezTo>
                    <a:close/>
                  </a:path>
                </a:pathLst>
              </a:custGeom>
              <a:solidFill>
                <a:srgbClr val="233D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16BDD08E-5261-414B-90A6-3156099A24B8}"/>
                  </a:ext>
                </a:extLst>
              </p:cNvPr>
              <p:cNvSpPr/>
              <p:nvPr/>
            </p:nvSpPr>
            <p:spPr>
              <a:xfrm>
                <a:off x="10215983" y="-1461518"/>
                <a:ext cx="753726" cy="176989"/>
              </a:xfrm>
              <a:custGeom>
                <a:avLst/>
                <a:gdLst>
                  <a:gd name="connsiteX0" fmla="*/ 448926 w 753726"/>
                  <a:gd name="connsiteY0" fmla="*/ 176990 h 176989"/>
                  <a:gd name="connsiteX1" fmla="*/ 439401 w 753726"/>
                  <a:gd name="connsiteY1" fmla="*/ 138890 h 176989"/>
                  <a:gd name="connsiteX2" fmla="*/ 367964 w 753726"/>
                  <a:gd name="connsiteY2" fmla="*/ 124602 h 176989"/>
                  <a:gd name="connsiteX3" fmla="*/ 190799 w 753726"/>
                  <a:gd name="connsiteY3" fmla="*/ 114125 h 176989"/>
                  <a:gd name="connsiteX4" fmla="*/ 134601 w 753726"/>
                  <a:gd name="connsiteY4" fmla="*/ 118887 h 176989"/>
                  <a:gd name="connsiteX5" fmla="*/ 103169 w 753726"/>
                  <a:gd name="connsiteY5" fmla="*/ 101742 h 176989"/>
                  <a:gd name="connsiteX6" fmla="*/ 9824 w 753726"/>
                  <a:gd name="connsiteY6" fmla="*/ 63642 h 176989"/>
                  <a:gd name="connsiteX7" fmla="*/ 10776 w 753726"/>
                  <a:gd name="connsiteY7" fmla="*/ 37925 h 176989"/>
                  <a:gd name="connsiteX8" fmla="*/ 46019 w 753726"/>
                  <a:gd name="connsiteY8" fmla="*/ 46497 h 176989"/>
                  <a:gd name="connsiteX9" fmla="*/ 103169 w 753726"/>
                  <a:gd name="connsiteY9" fmla="*/ 31257 h 176989"/>
                  <a:gd name="connsiteX10" fmla="*/ 147937 w 753726"/>
                  <a:gd name="connsiteY10" fmla="*/ 18875 h 176989"/>
                  <a:gd name="connsiteX11" fmla="*/ 167939 w 753726"/>
                  <a:gd name="connsiteY11" fmla="*/ 66500 h 176989"/>
                  <a:gd name="connsiteX12" fmla="*/ 252712 w 753726"/>
                  <a:gd name="connsiteY12" fmla="*/ 53165 h 176989"/>
                  <a:gd name="connsiteX13" fmla="*/ 307957 w 753726"/>
                  <a:gd name="connsiteY13" fmla="*/ 55070 h 176989"/>
                  <a:gd name="connsiteX14" fmla="*/ 411779 w 753726"/>
                  <a:gd name="connsiteY14" fmla="*/ 70310 h 176989"/>
                  <a:gd name="connsiteX15" fmla="*/ 448926 w 753726"/>
                  <a:gd name="connsiteY15" fmla="*/ 25542 h 176989"/>
                  <a:gd name="connsiteX16" fmla="*/ 484169 w 753726"/>
                  <a:gd name="connsiteY16" fmla="*/ 9350 h 176989"/>
                  <a:gd name="connsiteX17" fmla="*/ 617519 w 753726"/>
                  <a:gd name="connsiteY17" fmla="*/ 32210 h 176989"/>
                  <a:gd name="connsiteX18" fmla="*/ 663239 w 753726"/>
                  <a:gd name="connsiteY18" fmla="*/ 20780 h 176989"/>
                  <a:gd name="connsiteX19" fmla="*/ 691814 w 753726"/>
                  <a:gd name="connsiteY19" fmla="*/ 20780 h 176989"/>
                  <a:gd name="connsiteX20" fmla="*/ 753726 w 753726"/>
                  <a:gd name="connsiteY20" fmla="*/ 34115 h 176989"/>
                  <a:gd name="connsiteX21" fmla="*/ 696576 w 753726"/>
                  <a:gd name="connsiteY21" fmla="*/ 110315 h 176989"/>
                  <a:gd name="connsiteX22" fmla="*/ 674669 w 753726"/>
                  <a:gd name="connsiteY22" fmla="*/ 86502 h 176989"/>
                  <a:gd name="connsiteX23" fmla="*/ 642284 w 753726"/>
                  <a:gd name="connsiteY23" fmla="*/ 76025 h 176989"/>
                  <a:gd name="connsiteX24" fmla="*/ 582276 w 753726"/>
                  <a:gd name="connsiteY24" fmla="*/ 94122 h 176989"/>
                  <a:gd name="connsiteX25" fmla="*/ 482264 w 753726"/>
                  <a:gd name="connsiteY25" fmla="*/ 101742 h 176989"/>
                  <a:gd name="connsiteX26" fmla="*/ 476549 w 753726"/>
                  <a:gd name="connsiteY26" fmla="*/ 129365 h 176989"/>
                  <a:gd name="connsiteX27" fmla="*/ 448926 w 753726"/>
                  <a:gd name="connsiteY27" fmla="*/ 176990 h 176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3726" h="176989">
                    <a:moveTo>
                      <a:pt x="448926" y="176990"/>
                    </a:moveTo>
                    <a:cubicBezTo>
                      <a:pt x="443212" y="164607"/>
                      <a:pt x="450832" y="149367"/>
                      <a:pt x="439401" y="138890"/>
                    </a:cubicBezTo>
                    <a:cubicBezTo>
                      <a:pt x="417494" y="125555"/>
                      <a:pt x="392729" y="122697"/>
                      <a:pt x="367964" y="124602"/>
                    </a:cubicBezTo>
                    <a:cubicBezTo>
                      <a:pt x="308909" y="120792"/>
                      <a:pt x="249854" y="109362"/>
                      <a:pt x="190799" y="114125"/>
                    </a:cubicBezTo>
                    <a:cubicBezTo>
                      <a:pt x="171749" y="116030"/>
                      <a:pt x="152699" y="111267"/>
                      <a:pt x="134601" y="118887"/>
                    </a:cubicBezTo>
                    <a:cubicBezTo>
                      <a:pt x="115551" y="127460"/>
                      <a:pt x="111741" y="109362"/>
                      <a:pt x="103169" y="101742"/>
                    </a:cubicBezTo>
                    <a:cubicBezTo>
                      <a:pt x="73641" y="83645"/>
                      <a:pt x="34589" y="92217"/>
                      <a:pt x="9824" y="63642"/>
                    </a:cubicBezTo>
                    <a:cubicBezTo>
                      <a:pt x="2204" y="55070"/>
                      <a:pt x="-8274" y="45545"/>
                      <a:pt x="10776" y="37925"/>
                    </a:cubicBezTo>
                    <a:cubicBezTo>
                      <a:pt x="24112" y="36020"/>
                      <a:pt x="34589" y="42687"/>
                      <a:pt x="46019" y="46497"/>
                    </a:cubicBezTo>
                    <a:cubicBezTo>
                      <a:pt x="68879" y="54117"/>
                      <a:pt x="87929" y="52212"/>
                      <a:pt x="103169" y="31257"/>
                    </a:cubicBezTo>
                    <a:cubicBezTo>
                      <a:pt x="113647" y="16970"/>
                      <a:pt x="126982" y="-1128"/>
                      <a:pt x="147937" y="18875"/>
                    </a:cubicBezTo>
                    <a:cubicBezTo>
                      <a:pt x="159366" y="33162"/>
                      <a:pt x="140316" y="63642"/>
                      <a:pt x="167939" y="66500"/>
                    </a:cubicBezTo>
                    <a:cubicBezTo>
                      <a:pt x="196514" y="69357"/>
                      <a:pt x="228899" y="80787"/>
                      <a:pt x="252712" y="53165"/>
                    </a:cubicBezTo>
                    <a:cubicBezTo>
                      <a:pt x="272714" y="30305"/>
                      <a:pt x="288907" y="25542"/>
                      <a:pt x="307957" y="55070"/>
                    </a:cubicBezTo>
                    <a:cubicBezTo>
                      <a:pt x="335579" y="98885"/>
                      <a:pt x="376537" y="70310"/>
                      <a:pt x="411779" y="70310"/>
                    </a:cubicBezTo>
                    <a:cubicBezTo>
                      <a:pt x="442259" y="70310"/>
                      <a:pt x="445117" y="50307"/>
                      <a:pt x="448926" y="25542"/>
                    </a:cubicBezTo>
                    <a:cubicBezTo>
                      <a:pt x="451784" y="4587"/>
                      <a:pt x="471787" y="-10653"/>
                      <a:pt x="484169" y="9350"/>
                    </a:cubicBezTo>
                    <a:cubicBezTo>
                      <a:pt x="522269" y="70310"/>
                      <a:pt x="568942" y="47450"/>
                      <a:pt x="617519" y="32210"/>
                    </a:cubicBezTo>
                    <a:cubicBezTo>
                      <a:pt x="632759" y="26495"/>
                      <a:pt x="646094" y="17922"/>
                      <a:pt x="663239" y="20780"/>
                    </a:cubicBezTo>
                    <a:cubicBezTo>
                      <a:pt x="672764" y="20780"/>
                      <a:pt x="682289" y="20780"/>
                      <a:pt x="691814" y="20780"/>
                    </a:cubicBezTo>
                    <a:cubicBezTo>
                      <a:pt x="711817" y="28400"/>
                      <a:pt x="740392" y="-2080"/>
                      <a:pt x="753726" y="34115"/>
                    </a:cubicBezTo>
                    <a:cubicBezTo>
                      <a:pt x="715626" y="45545"/>
                      <a:pt x="704197" y="76977"/>
                      <a:pt x="696576" y="110315"/>
                    </a:cubicBezTo>
                    <a:cubicBezTo>
                      <a:pt x="677526" y="113172"/>
                      <a:pt x="678479" y="96980"/>
                      <a:pt x="674669" y="86502"/>
                    </a:cubicBezTo>
                    <a:cubicBezTo>
                      <a:pt x="668954" y="65547"/>
                      <a:pt x="656572" y="68405"/>
                      <a:pt x="642284" y="76025"/>
                    </a:cubicBezTo>
                    <a:cubicBezTo>
                      <a:pt x="623234" y="86502"/>
                      <a:pt x="603232" y="93170"/>
                      <a:pt x="582276" y="94122"/>
                    </a:cubicBezTo>
                    <a:cubicBezTo>
                      <a:pt x="548939" y="96980"/>
                      <a:pt x="514649" y="86502"/>
                      <a:pt x="482264" y="101742"/>
                    </a:cubicBezTo>
                    <a:cubicBezTo>
                      <a:pt x="474644" y="109362"/>
                      <a:pt x="472739" y="118887"/>
                      <a:pt x="476549" y="129365"/>
                    </a:cubicBezTo>
                    <a:cubicBezTo>
                      <a:pt x="481312" y="153177"/>
                      <a:pt x="479407" y="174132"/>
                      <a:pt x="448926" y="176990"/>
                    </a:cubicBezTo>
                    <a:close/>
                  </a:path>
                </a:pathLst>
              </a:custGeom>
              <a:solidFill>
                <a:srgbClr val="2235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5B4AB180-8374-438E-8EC9-5C9EB6200403}"/>
                  </a:ext>
                </a:extLst>
              </p:cNvPr>
              <p:cNvSpPr/>
              <p:nvPr/>
            </p:nvSpPr>
            <p:spPr>
              <a:xfrm>
                <a:off x="10319152" y="-1362707"/>
                <a:ext cx="270509" cy="240199"/>
              </a:xfrm>
              <a:custGeom>
                <a:avLst/>
                <a:gdLst>
                  <a:gd name="connsiteX0" fmla="*/ 0 w 270509"/>
                  <a:gd name="connsiteY0" fmla="*/ 2931 h 240199"/>
                  <a:gd name="connsiteX1" fmla="*/ 69532 w 270509"/>
                  <a:gd name="connsiteY1" fmla="*/ 73 h 240199"/>
                  <a:gd name="connsiteX2" fmla="*/ 270510 w 270509"/>
                  <a:gd name="connsiteY2" fmla="*/ 12456 h 240199"/>
                  <a:gd name="connsiteX3" fmla="*/ 251460 w 270509"/>
                  <a:gd name="connsiteY3" fmla="*/ 87703 h 240199"/>
                  <a:gd name="connsiteX4" fmla="*/ 255270 w 270509"/>
                  <a:gd name="connsiteY4" fmla="*/ 172476 h 240199"/>
                  <a:gd name="connsiteX5" fmla="*/ 249555 w 270509"/>
                  <a:gd name="connsiteY5" fmla="*/ 217243 h 240199"/>
                  <a:gd name="connsiteX6" fmla="*/ 66675 w 270509"/>
                  <a:gd name="connsiteY6" fmla="*/ 194383 h 240199"/>
                  <a:gd name="connsiteX7" fmla="*/ 22860 w 270509"/>
                  <a:gd name="connsiteY7" fmla="*/ 85798 h 240199"/>
                  <a:gd name="connsiteX8" fmla="*/ 0 w 270509"/>
                  <a:gd name="connsiteY8" fmla="*/ 2931 h 24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509" h="240199">
                    <a:moveTo>
                      <a:pt x="0" y="2931"/>
                    </a:moveTo>
                    <a:cubicBezTo>
                      <a:pt x="23813" y="21981"/>
                      <a:pt x="46672" y="1026"/>
                      <a:pt x="69532" y="73"/>
                    </a:cubicBezTo>
                    <a:cubicBezTo>
                      <a:pt x="137160" y="-879"/>
                      <a:pt x="203835" y="7693"/>
                      <a:pt x="270510" y="12456"/>
                    </a:cubicBezTo>
                    <a:cubicBezTo>
                      <a:pt x="266700" y="38173"/>
                      <a:pt x="266700" y="64843"/>
                      <a:pt x="251460" y="87703"/>
                    </a:cubicBezTo>
                    <a:cubicBezTo>
                      <a:pt x="248603" y="116278"/>
                      <a:pt x="248603" y="143901"/>
                      <a:pt x="255270" y="172476"/>
                    </a:cubicBezTo>
                    <a:cubicBezTo>
                      <a:pt x="259080" y="187716"/>
                      <a:pt x="260032" y="203908"/>
                      <a:pt x="249555" y="217243"/>
                    </a:cubicBezTo>
                    <a:cubicBezTo>
                      <a:pt x="218122" y="257248"/>
                      <a:pt x="87630" y="242008"/>
                      <a:pt x="66675" y="194383"/>
                    </a:cubicBezTo>
                    <a:cubicBezTo>
                      <a:pt x="50482" y="159141"/>
                      <a:pt x="37147" y="121993"/>
                      <a:pt x="22860" y="85798"/>
                    </a:cubicBezTo>
                    <a:cubicBezTo>
                      <a:pt x="15240" y="59128"/>
                      <a:pt x="7620" y="31506"/>
                      <a:pt x="0" y="2931"/>
                    </a:cubicBezTo>
                    <a:close/>
                  </a:path>
                </a:pathLst>
              </a:custGeom>
              <a:solidFill>
                <a:srgbClr val="463C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8F0ACD00-E854-4D71-9CE5-848F7783C188}"/>
                  </a:ext>
                </a:extLst>
              </p:cNvPr>
              <p:cNvSpPr/>
              <p:nvPr/>
            </p:nvSpPr>
            <p:spPr>
              <a:xfrm>
                <a:off x="11214502" y="-2178926"/>
                <a:ext cx="127175" cy="493394"/>
              </a:xfrm>
              <a:custGeom>
                <a:avLst/>
                <a:gdLst>
                  <a:gd name="connsiteX0" fmla="*/ 0 w 127175"/>
                  <a:gd name="connsiteY0" fmla="*/ 485775 h 493394"/>
                  <a:gd name="connsiteX1" fmla="*/ 18098 w 127175"/>
                  <a:gd name="connsiteY1" fmla="*/ 456248 h 493394"/>
                  <a:gd name="connsiteX2" fmla="*/ 108585 w 127175"/>
                  <a:gd name="connsiteY2" fmla="*/ 313373 h 493394"/>
                  <a:gd name="connsiteX3" fmla="*/ 99060 w 127175"/>
                  <a:gd name="connsiteY3" fmla="*/ 0 h 493394"/>
                  <a:gd name="connsiteX4" fmla="*/ 116205 w 127175"/>
                  <a:gd name="connsiteY4" fmla="*/ 47625 h 493394"/>
                  <a:gd name="connsiteX5" fmla="*/ 123825 w 127175"/>
                  <a:gd name="connsiteY5" fmla="*/ 339090 h 493394"/>
                  <a:gd name="connsiteX6" fmla="*/ 126682 w 127175"/>
                  <a:gd name="connsiteY6" fmla="*/ 361950 h 493394"/>
                  <a:gd name="connsiteX7" fmla="*/ 10477 w 127175"/>
                  <a:gd name="connsiteY7" fmla="*/ 493395 h 493394"/>
                  <a:gd name="connsiteX8" fmla="*/ 0 w 127175"/>
                  <a:gd name="connsiteY8" fmla="*/ 485775 h 493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175" h="493394">
                    <a:moveTo>
                      <a:pt x="0" y="485775"/>
                    </a:moveTo>
                    <a:cubicBezTo>
                      <a:pt x="1905" y="473393"/>
                      <a:pt x="1905" y="461962"/>
                      <a:pt x="18098" y="456248"/>
                    </a:cubicBezTo>
                    <a:cubicBezTo>
                      <a:pt x="83820" y="431482"/>
                      <a:pt x="103823" y="376237"/>
                      <a:pt x="108585" y="313373"/>
                    </a:cubicBezTo>
                    <a:cubicBezTo>
                      <a:pt x="117157" y="208598"/>
                      <a:pt x="104775" y="104775"/>
                      <a:pt x="99060" y="0"/>
                    </a:cubicBezTo>
                    <a:cubicBezTo>
                      <a:pt x="115252" y="12382"/>
                      <a:pt x="100013" y="35243"/>
                      <a:pt x="116205" y="47625"/>
                    </a:cubicBezTo>
                    <a:cubicBezTo>
                      <a:pt x="134302" y="144780"/>
                      <a:pt x="124777" y="241935"/>
                      <a:pt x="123825" y="339090"/>
                    </a:cubicBezTo>
                    <a:cubicBezTo>
                      <a:pt x="123825" y="346710"/>
                      <a:pt x="120968" y="354330"/>
                      <a:pt x="126682" y="361950"/>
                    </a:cubicBezTo>
                    <a:cubicBezTo>
                      <a:pt x="118110" y="431482"/>
                      <a:pt x="68580" y="466725"/>
                      <a:pt x="10477" y="493395"/>
                    </a:cubicBezTo>
                    <a:cubicBezTo>
                      <a:pt x="8573" y="493395"/>
                      <a:pt x="3810" y="487680"/>
                      <a:pt x="0" y="485775"/>
                    </a:cubicBezTo>
                    <a:close/>
                  </a:path>
                </a:pathLst>
              </a:custGeom>
              <a:solidFill>
                <a:srgbClr val="5847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6D062328-7D52-4EDC-A415-D605D31CFD9A}"/>
                  </a:ext>
                </a:extLst>
              </p:cNvPr>
              <p:cNvSpPr/>
              <p:nvPr/>
            </p:nvSpPr>
            <p:spPr>
              <a:xfrm>
                <a:off x="11330707" y="-2132253"/>
                <a:ext cx="24009" cy="314325"/>
              </a:xfrm>
              <a:custGeom>
                <a:avLst/>
                <a:gdLst>
                  <a:gd name="connsiteX0" fmla="*/ 10477 w 24009"/>
                  <a:gd name="connsiteY0" fmla="*/ 314325 h 314325"/>
                  <a:gd name="connsiteX1" fmla="*/ 952 w 24009"/>
                  <a:gd name="connsiteY1" fmla="*/ 274320 h 314325"/>
                  <a:gd name="connsiteX2" fmla="*/ 0 w 24009"/>
                  <a:gd name="connsiteY2" fmla="*/ 0 h 314325"/>
                  <a:gd name="connsiteX3" fmla="*/ 9525 w 24009"/>
                  <a:gd name="connsiteY3" fmla="*/ 0 h 314325"/>
                  <a:gd name="connsiteX4" fmla="*/ 10477 w 24009"/>
                  <a:gd name="connsiteY4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09" h="314325">
                    <a:moveTo>
                      <a:pt x="10477" y="314325"/>
                    </a:moveTo>
                    <a:cubicBezTo>
                      <a:pt x="-2857" y="303847"/>
                      <a:pt x="952" y="288608"/>
                      <a:pt x="952" y="274320"/>
                    </a:cubicBezTo>
                    <a:cubicBezTo>
                      <a:pt x="952" y="182880"/>
                      <a:pt x="0" y="91440"/>
                      <a:pt x="0" y="0"/>
                    </a:cubicBezTo>
                    <a:cubicBezTo>
                      <a:pt x="2857" y="0"/>
                      <a:pt x="6668" y="0"/>
                      <a:pt x="9525" y="0"/>
                    </a:cubicBezTo>
                    <a:cubicBezTo>
                      <a:pt x="21907" y="104775"/>
                      <a:pt x="34290" y="209550"/>
                      <a:pt x="10477" y="314325"/>
                    </a:cubicBezTo>
                    <a:close/>
                  </a:path>
                </a:pathLst>
              </a:custGeom>
              <a:solidFill>
                <a:srgbClr val="34281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42E7118C-4649-4CE3-8DF1-B242D1E47323}"/>
                  </a:ext>
                </a:extLst>
              </p:cNvPr>
              <p:cNvSpPr/>
              <p:nvPr/>
            </p:nvSpPr>
            <p:spPr>
              <a:xfrm>
                <a:off x="11026859" y="-1783535"/>
                <a:ext cx="161925" cy="89431"/>
              </a:xfrm>
              <a:custGeom>
                <a:avLst/>
                <a:gdLst>
                  <a:gd name="connsiteX0" fmla="*/ 160973 w 161925"/>
                  <a:gd name="connsiteY0" fmla="*/ 53237 h 89431"/>
                  <a:gd name="connsiteX1" fmla="*/ 161925 w 161925"/>
                  <a:gd name="connsiteY1" fmla="*/ 79907 h 89431"/>
                  <a:gd name="connsiteX2" fmla="*/ 38100 w 161925"/>
                  <a:gd name="connsiteY2" fmla="*/ 89432 h 89431"/>
                  <a:gd name="connsiteX3" fmla="*/ 0 w 161925"/>
                  <a:gd name="connsiteY3" fmla="*/ 72287 h 89431"/>
                  <a:gd name="connsiteX4" fmla="*/ 15240 w 161925"/>
                  <a:gd name="connsiteY4" fmla="*/ 25614 h 89431"/>
                  <a:gd name="connsiteX5" fmla="*/ 49530 w 161925"/>
                  <a:gd name="connsiteY5" fmla="*/ 11327 h 89431"/>
                  <a:gd name="connsiteX6" fmla="*/ 41910 w 161925"/>
                  <a:gd name="connsiteY6" fmla="*/ 42759 h 89431"/>
                  <a:gd name="connsiteX7" fmla="*/ 49530 w 161925"/>
                  <a:gd name="connsiteY7" fmla="*/ 12279 h 89431"/>
                  <a:gd name="connsiteX8" fmla="*/ 160973 w 161925"/>
                  <a:gd name="connsiteY8" fmla="*/ 53237 h 8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89431">
                    <a:moveTo>
                      <a:pt x="160973" y="53237"/>
                    </a:moveTo>
                    <a:cubicBezTo>
                      <a:pt x="160973" y="61809"/>
                      <a:pt x="161925" y="70382"/>
                      <a:pt x="161925" y="79907"/>
                    </a:cubicBezTo>
                    <a:cubicBezTo>
                      <a:pt x="120968" y="87527"/>
                      <a:pt x="78105" y="72287"/>
                      <a:pt x="38100" y="89432"/>
                    </a:cubicBezTo>
                    <a:cubicBezTo>
                      <a:pt x="29528" y="75144"/>
                      <a:pt x="8573" y="87527"/>
                      <a:pt x="0" y="72287"/>
                    </a:cubicBezTo>
                    <a:cubicBezTo>
                      <a:pt x="12382" y="58952"/>
                      <a:pt x="11430" y="41807"/>
                      <a:pt x="15240" y="25614"/>
                    </a:cubicBezTo>
                    <a:cubicBezTo>
                      <a:pt x="19050" y="7517"/>
                      <a:pt x="26670" y="-13438"/>
                      <a:pt x="49530" y="11327"/>
                    </a:cubicBezTo>
                    <a:cubicBezTo>
                      <a:pt x="40005" y="19899"/>
                      <a:pt x="42863" y="31329"/>
                      <a:pt x="41910" y="42759"/>
                    </a:cubicBezTo>
                    <a:cubicBezTo>
                      <a:pt x="43815" y="32282"/>
                      <a:pt x="40005" y="20852"/>
                      <a:pt x="49530" y="12279"/>
                    </a:cubicBezTo>
                    <a:cubicBezTo>
                      <a:pt x="77153" y="50379"/>
                      <a:pt x="122873" y="42759"/>
                      <a:pt x="160973" y="53237"/>
                    </a:cubicBezTo>
                    <a:close/>
                  </a:path>
                </a:pathLst>
              </a:custGeom>
              <a:solidFill>
                <a:srgbClr val="6150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989AED51-B3AB-4ACF-9D5B-48695FB73765}"/>
                  </a:ext>
                </a:extLst>
              </p:cNvPr>
              <p:cNvSpPr/>
              <p:nvPr/>
            </p:nvSpPr>
            <p:spPr>
              <a:xfrm>
                <a:off x="10263907" y="-3328481"/>
                <a:ext cx="201929" cy="85690"/>
              </a:xfrm>
              <a:custGeom>
                <a:avLst/>
                <a:gdLst>
                  <a:gd name="connsiteX0" fmla="*/ 952 w 201929"/>
                  <a:gd name="connsiteY0" fmla="*/ 73230 h 85690"/>
                  <a:gd name="connsiteX1" fmla="*/ 0 w 201929"/>
                  <a:gd name="connsiteY1" fmla="*/ 61800 h 85690"/>
                  <a:gd name="connsiteX2" fmla="*/ 0 w 201929"/>
                  <a:gd name="connsiteY2" fmla="*/ 61800 h 85690"/>
                  <a:gd name="connsiteX3" fmla="*/ 39052 w 201929"/>
                  <a:gd name="connsiteY3" fmla="*/ 43703 h 85690"/>
                  <a:gd name="connsiteX4" fmla="*/ 143827 w 201929"/>
                  <a:gd name="connsiteY4" fmla="*/ 4650 h 85690"/>
                  <a:gd name="connsiteX5" fmla="*/ 191452 w 201929"/>
                  <a:gd name="connsiteY5" fmla="*/ 4650 h 85690"/>
                  <a:gd name="connsiteX6" fmla="*/ 201930 w 201929"/>
                  <a:gd name="connsiteY6" fmla="*/ 14175 h 85690"/>
                  <a:gd name="connsiteX7" fmla="*/ 120967 w 201929"/>
                  <a:gd name="connsiteY7" fmla="*/ 54180 h 85690"/>
                  <a:gd name="connsiteX8" fmla="*/ 40005 w 201929"/>
                  <a:gd name="connsiteY8" fmla="*/ 84660 h 85690"/>
                  <a:gd name="connsiteX9" fmla="*/ 952 w 201929"/>
                  <a:gd name="connsiteY9" fmla="*/ 73230 h 85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929" h="85690">
                    <a:moveTo>
                      <a:pt x="952" y="73230"/>
                    </a:moveTo>
                    <a:cubicBezTo>
                      <a:pt x="952" y="69420"/>
                      <a:pt x="0" y="65610"/>
                      <a:pt x="0" y="61800"/>
                    </a:cubicBezTo>
                    <a:cubicBezTo>
                      <a:pt x="0" y="61800"/>
                      <a:pt x="0" y="61800"/>
                      <a:pt x="0" y="61800"/>
                    </a:cubicBezTo>
                    <a:cubicBezTo>
                      <a:pt x="13335" y="57038"/>
                      <a:pt x="27622" y="54180"/>
                      <a:pt x="39052" y="43703"/>
                    </a:cubicBezTo>
                    <a:cubicBezTo>
                      <a:pt x="70485" y="21795"/>
                      <a:pt x="106680" y="12270"/>
                      <a:pt x="143827" y="4650"/>
                    </a:cubicBezTo>
                    <a:cubicBezTo>
                      <a:pt x="160020" y="-1065"/>
                      <a:pt x="175260" y="-2017"/>
                      <a:pt x="191452" y="4650"/>
                    </a:cubicBezTo>
                    <a:cubicBezTo>
                      <a:pt x="195263" y="7508"/>
                      <a:pt x="198120" y="11318"/>
                      <a:pt x="201930" y="14175"/>
                    </a:cubicBezTo>
                    <a:cubicBezTo>
                      <a:pt x="180975" y="39893"/>
                      <a:pt x="149542" y="43703"/>
                      <a:pt x="120967" y="54180"/>
                    </a:cubicBezTo>
                    <a:cubicBezTo>
                      <a:pt x="91440" y="56085"/>
                      <a:pt x="65722" y="71325"/>
                      <a:pt x="40005" y="84660"/>
                    </a:cubicBezTo>
                    <a:cubicBezTo>
                      <a:pt x="24765" y="87518"/>
                      <a:pt x="11430" y="84660"/>
                      <a:pt x="952" y="73230"/>
                    </a:cubicBezTo>
                    <a:close/>
                  </a:path>
                </a:pathLst>
              </a:custGeom>
              <a:solidFill>
                <a:srgbClr val="382E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8B6B1432-0A1D-4CDB-A137-11E37CF47117}"/>
                  </a:ext>
                </a:extLst>
              </p:cNvPr>
              <p:cNvSpPr/>
              <p:nvPr/>
            </p:nvSpPr>
            <p:spPr>
              <a:xfrm>
                <a:off x="10901130" y="-1524090"/>
                <a:ext cx="172304" cy="98451"/>
              </a:xfrm>
              <a:custGeom>
                <a:avLst/>
                <a:gdLst>
                  <a:gd name="connsiteX0" fmla="*/ 68580 w 172304"/>
                  <a:gd name="connsiteY0" fmla="*/ 96686 h 98451"/>
                  <a:gd name="connsiteX1" fmla="*/ 0 w 172304"/>
                  <a:gd name="connsiteY1" fmla="*/ 95734 h 98451"/>
                  <a:gd name="connsiteX2" fmla="*/ 43815 w 172304"/>
                  <a:gd name="connsiteY2" fmla="*/ 67159 h 98451"/>
                  <a:gd name="connsiteX3" fmla="*/ 121920 w 172304"/>
                  <a:gd name="connsiteY3" fmla="*/ 26201 h 98451"/>
                  <a:gd name="connsiteX4" fmla="*/ 129540 w 172304"/>
                  <a:gd name="connsiteY4" fmla="*/ 14771 h 98451"/>
                  <a:gd name="connsiteX5" fmla="*/ 157162 w 172304"/>
                  <a:gd name="connsiteY5" fmla="*/ 2389 h 98451"/>
                  <a:gd name="connsiteX6" fmla="*/ 130492 w 172304"/>
                  <a:gd name="connsiteY6" fmla="*/ 77636 h 98451"/>
                  <a:gd name="connsiteX7" fmla="*/ 68580 w 172304"/>
                  <a:gd name="connsiteY7" fmla="*/ 96686 h 9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304" h="98451">
                    <a:moveTo>
                      <a:pt x="68580" y="96686"/>
                    </a:moveTo>
                    <a:cubicBezTo>
                      <a:pt x="45720" y="77636"/>
                      <a:pt x="22860" y="107164"/>
                      <a:pt x="0" y="95734"/>
                    </a:cubicBezTo>
                    <a:cubicBezTo>
                      <a:pt x="4763" y="70969"/>
                      <a:pt x="26670" y="71921"/>
                      <a:pt x="43815" y="67159"/>
                    </a:cubicBezTo>
                    <a:cubicBezTo>
                      <a:pt x="72390" y="58586"/>
                      <a:pt x="100965" y="50014"/>
                      <a:pt x="121920" y="26201"/>
                    </a:cubicBezTo>
                    <a:cubicBezTo>
                      <a:pt x="123825" y="22391"/>
                      <a:pt x="126683" y="18581"/>
                      <a:pt x="129540" y="14771"/>
                    </a:cubicBezTo>
                    <a:cubicBezTo>
                      <a:pt x="137160" y="7151"/>
                      <a:pt x="142875" y="-5231"/>
                      <a:pt x="157162" y="2389"/>
                    </a:cubicBezTo>
                    <a:cubicBezTo>
                      <a:pt x="186690" y="41441"/>
                      <a:pt x="170497" y="63349"/>
                      <a:pt x="130492" y="77636"/>
                    </a:cubicBezTo>
                    <a:cubicBezTo>
                      <a:pt x="109537" y="84304"/>
                      <a:pt x="92392" y="100496"/>
                      <a:pt x="68580" y="96686"/>
                    </a:cubicBezTo>
                    <a:close/>
                  </a:path>
                </a:pathLst>
              </a:custGeom>
              <a:solidFill>
                <a:srgbClr val="344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56A93C33-2000-4D69-9CE8-5EF623A5BC8E}"/>
                  </a:ext>
                </a:extLst>
              </p:cNvPr>
              <p:cNvSpPr/>
              <p:nvPr/>
            </p:nvSpPr>
            <p:spPr>
              <a:xfrm>
                <a:off x="10949707" y="-1546466"/>
                <a:ext cx="116431" cy="54013"/>
              </a:xfrm>
              <a:custGeom>
                <a:avLst/>
                <a:gdLst>
                  <a:gd name="connsiteX0" fmla="*/ 107632 w 116431"/>
                  <a:gd name="connsiteY0" fmla="*/ 24765 h 54013"/>
                  <a:gd name="connsiteX1" fmla="*/ 85725 w 116431"/>
                  <a:gd name="connsiteY1" fmla="*/ 42863 h 54013"/>
                  <a:gd name="connsiteX2" fmla="*/ 10477 w 116431"/>
                  <a:gd name="connsiteY2" fmla="*/ 50483 h 54013"/>
                  <a:gd name="connsiteX3" fmla="*/ 0 w 116431"/>
                  <a:gd name="connsiteY3" fmla="*/ 40958 h 54013"/>
                  <a:gd name="connsiteX4" fmla="*/ 0 w 116431"/>
                  <a:gd name="connsiteY4" fmla="*/ 23813 h 54013"/>
                  <a:gd name="connsiteX5" fmla="*/ 72390 w 116431"/>
                  <a:gd name="connsiteY5" fmla="*/ 5715 h 54013"/>
                  <a:gd name="connsiteX6" fmla="*/ 92393 w 116431"/>
                  <a:gd name="connsiteY6" fmla="*/ 0 h 54013"/>
                  <a:gd name="connsiteX7" fmla="*/ 104775 w 116431"/>
                  <a:gd name="connsiteY7" fmla="*/ 5715 h 54013"/>
                  <a:gd name="connsiteX8" fmla="*/ 116205 w 116431"/>
                  <a:gd name="connsiteY8" fmla="*/ 6667 h 54013"/>
                  <a:gd name="connsiteX9" fmla="*/ 107632 w 116431"/>
                  <a:gd name="connsiteY9" fmla="*/ 24765 h 5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431" h="54013">
                    <a:moveTo>
                      <a:pt x="107632" y="24765"/>
                    </a:moveTo>
                    <a:cubicBezTo>
                      <a:pt x="100013" y="30480"/>
                      <a:pt x="93345" y="37147"/>
                      <a:pt x="85725" y="42863"/>
                    </a:cubicBezTo>
                    <a:cubicBezTo>
                      <a:pt x="60960" y="52388"/>
                      <a:pt x="36195" y="58102"/>
                      <a:pt x="10477" y="50483"/>
                    </a:cubicBezTo>
                    <a:cubicBezTo>
                      <a:pt x="5715" y="48577"/>
                      <a:pt x="2857" y="44767"/>
                      <a:pt x="0" y="40958"/>
                    </a:cubicBezTo>
                    <a:cubicBezTo>
                      <a:pt x="0" y="35242"/>
                      <a:pt x="0" y="29527"/>
                      <a:pt x="0" y="23813"/>
                    </a:cubicBezTo>
                    <a:cubicBezTo>
                      <a:pt x="20002" y="1905"/>
                      <a:pt x="49530" y="18097"/>
                      <a:pt x="72390" y="5715"/>
                    </a:cubicBezTo>
                    <a:cubicBezTo>
                      <a:pt x="79057" y="2858"/>
                      <a:pt x="84772" y="0"/>
                      <a:pt x="92393" y="0"/>
                    </a:cubicBezTo>
                    <a:cubicBezTo>
                      <a:pt x="97155" y="0"/>
                      <a:pt x="100965" y="1905"/>
                      <a:pt x="104775" y="5715"/>
                    </a:cubicBezTo>
                    <a:cubicBezTo>
                      <a:pt x="108585" y="5715"/>
                      <a:pt x="112395" y="5715"/>
                      <a:pt x="116205" y="6667"/>
                    </a:cubicBezTo>
                    <a:cubicBezTo>
                      <a:pt x="117157" y="13335"/>
                      <a:pt x="115252" y="20002"/>
                      <a:pt x="107632" y="24765"/>
                    </a:cubicBezTo>
                    <a:close/>
                  </a:path>
                </a:pathLst>
              </a:custGeom>
              <a:solidFill>
                <a:srgbClr val="2938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46137DB2-75B4-44C8-9247-CB1477C702CC}"/>
                  </a:ext>
                </a:extLst>
              </p:cNvPr>
              <p:cNvSpPr/>
              <p:nvPr/>
            </p:nvSpPr>
            <p:spPr>
              <a:xfrm>
                <a:off x="10855409" y="-1408887"/>
                <a:ext cx="57150" cy="116738"/>
              </a:xfrm>
              <a:custGeom>
                <a:avLst/>
                <a:gdLst>
                  <a:gd name="connsiteX0" fmla="*/ 0 w 57150"/>
                  <a:gd name="connsiteY0" fmla="*/ 10058 h 116738"/>
                  <a:gd name="connsiteX1" fmla="*/ 47625 w 57150"/>
                  <a:gd name="connsiteY1" fmla="*/ 32918 h 116738"/>
                  <a:gd name="connsiteX2" fmla="*/ 57150 w 57150"/>
                  <a:gd name="connsiteY2" fmla="*/ 57683 h 116738"/>
                  <a:gd name="connsiteX3" fmla="*/ 46673 w 57150"/>
                  <a:gd name="connsiteY3" fmla="*/ 113881 h 116738"/>
                  <a:gd name="connsiteX4" fmla="*/ 40005 w 57150"/>
                  <a:gd name="connsiteY4" fmla="*/ 116738 h 116738"/>
                  <a:gd name="connsiteX5" fmla="*/ 34290 w 57150"/>
                  <a:gd name="connsiteY5" fmla="*/ 113881 h 116738"/>
                  <a:gd name="connsiteX6" fmla="*/ 6668 w 57150"/>
                  <a:gd name="connsiteY6" fmla="*/ 74828 h 116738"/>
                  <a:gd name="connsiteX7" fmla="*/ 0 w 57150"/>
                  <a:gd name="connsiteY7" fmla="*/ 10058 h 11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116738">
                    <a:moveTo>
                      <a:pt x="0" y="10058"/>
                    </a:moveTo>
                    <a:cubicBezTo>
                      <a:pt x="26670" y="-5182"/>
                      <a:pt x="47625" y="-7087"/>
                      <a:pt x="47625" y="32918"/>
                    </a:cubicBezTo>
                    <a:cubicBezTo>
                      <a:pt x="47625" y="42443"/>
                      <a:pt x="47625" y="51968"/>
                      <a:pt x="57150" y="57683"/>
                    </a:cubicBezTo>
                    <a:cubicBezTo>
                      <a:pt x="53340" y="76733"/>
                      <a:pt x="49530" y="94831"/>
                      <a:pt x="46673" y="113881"/>
                    </a:cubicBezTo>
                    <a:cubicBezTo>
                      <a:pt x="44768" y="114833"/>
                      <a:pt x="41910" y="115786"/>
                      <a:pt x="40005" y="116738"/>
                    </a:cubicBezTo>
                    <a:cubicBezTo>
                      <a:pt x="38100" y="115786"/>
                      <a:pt x="36195" y="114833"/>
                      <a:pt x="34290" y="113881"/>
                    </a:cubicBezTo>
                    <a:cubicBezTo>
                      <a:pt x="27623" y="99593"/>
                      <a:pt x="16193" y="87211"/>
                      <a:pt x="6668" y="74828"/>
                    </a:cubicBezTo>
                    <a:cubicBezTo>
                      <a:pt x="13335" y="52921"/>
                      <a:pt x="31433" y="29108"/>
                      <a:pt x="0" y="10058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01E635ED-294B-49EC-8D0C-184675B711C8}"/>
                  </a:ext>
                </a:extLst>
              </p:cNvPr>
              <p:cNvSpPr/>
              <p:nvPr/>
            </p:nvSpPr>
            <p:spPr>
              <a:xfrm>
                <a:off x="10406782" y="-3342045"/>
                <a:ext cx="104775" cy="19166"/>
              </a:xfrm>
              <a:custGeom>
                <a:avLst/>
                <a:gdLst>
                  <a:gd name="connsiteX0" fmla="*/ 47625 w 104775"/>
                  <a:gd name="connsiteY0" fmla="*/ 19166 h 19166"/>
                  <a:gd name="connsiteX1" fmla="*/ 0 w 104775"/>
                  <a:gd name="connsiteY1" fmla="*/ 19166 h 19166"/>
                  <a:gd name="connsiteX2" fmla="*/ 104775 w 104775"/>
                  <a:gd name="connsiteY2" fmla="*/ 116 h 19166"/>
                  <a:gd name="connsiteX3" fmla="*/ 47625 w 104775"/>
                  <a:gd name="connsiteY3" fmla="*/ 19166 h 19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19166">
                    <a:moveTo>
                      <a:pt x="47625" y="19166"/>
                    </a:moveTo>
                    <a:cubicBezTo>
                      <a:pt x="31432" y="19166"/>
                      <a:pt x="16192" y="19166"/>
                      <a:pt x="0" y="19166"/>
                    </a:cubicBezTo>
                    <a:cubicBezTo>
                      <a:pt x="33338" y="3926"/>
                      <a:pt x="68580" y="-836"/>
                      <a:pt x="104775" y="116"/>
                    </a:cubicBezTo>
                    <a:cubicBezTo>
                      <a:pt x="90488" y="19166"/>
                      <a:pt x="62865" y="1069"/>
                      <a:pt x="47625" y="19166"/>
                    </a:cubicBezTo>
                    <a:close/>
                  </a:path>
                </a:pathLst>
              </a:custGeom>
              <a:solidFill>
                <a:srgbClr val="705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xmlns="" id="{943DC133-13E8-4CE1-851A-3E886D8F83A6}"/>
                  </a:ext>
                </a:extLst>
              </p:cNvPr>
              <p:cNvSpPr/>
              <p:nvPr/>
            </p:nvSpPr>
            <p:spPr>
              <a:xfrm>
                <a:off x="10177230" y="-1441021"/>
                <a:ext cx="50482" cy="44097"/>
              </a:xfrm>
              <a:custGeom>
                <a:avLst/>
                <a:gdLst>
                  <a:gd name="connsiteX0" fmla="*/ 50482 w 50482"/>
                  <a:gd name="connsiteY0" fmla="*/ 21238 h 44097"/>
                  <a:gd name="connsiteX1" fmla="*/ 48578 w 50482"/>
                  <a:gd name="connsiteY1" fmla="*/ 44098 h 44097"/>
                  <a:gd name="connsiteX2" fmla="*/ 0 w 50482"/>
                  <a:gd name="connsiteY2" fmla="*/ 15523 h 44097"/>
                  <a:gd name="connsiteX3" fmla="*/ 20003 w 50482"/>
                  <a:gd name="connsiteY3" fmla="*/ 5998 h 44097"/>
                  <a:gd name="connsiteX4" fmla="*/ 50482 w 50482"/>
                  <a:gd name="connsiteY4" fmla="*/ 21238 h 4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" h="44097">
                    <a:moveTo>
                      <a:pt x="50482" y="21238"/>
                    </a:moveTo>
                    <a:cubicBezTo>
                      <a:pt x="40005" y="27905"/>
                      <a:pt x="49530" y="36478"/>
                      <a:pt x="48578" y="44098"/>
                    </a:cubicBezTo>
                    <a:cubicBezTo>
                      <a:pt x="30480" y="38383"/>
                      <a:pt x="13335" y="29810"/>
                      <a:pt x="0" y="15523"/>
                    </a:cubicBezTo>
                    <a:cubicBezTo>
                      <a:pt x="7620" y="13618"/>
                      <a:pt x="15240" y="13618"/>
                      <a:pt x="20003" y="5998"/>
                    </a:cubicBezTo>
                    <a:cubicBezTo>
                      <a:pt x="39053" y="-6385"/>
                      <a:pt x="47625" y="1235"/>
                      <a:pt x="50482" y="21238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489E70D4-D1B8-40A7-8A5A-472F68650EEA}"/>
                  </a:ext>
                </a:extLst>
              </p:cNvPr>
              <p:cNvSpPr/>
              <p:nvPr/>
            </p:nvSpPr>
            <p:spPr>
              <a:xfrm>
                <a:off x="10156297" y="-1568373"/>
                <a:ext cx="22837" cy="66675"/>
              </a:xfrm>
              <a:custGeom>
                <a:avLst/>
                <a:gdLst>
                  <a:gd name="connsiteX0" fmla="*/ 22838 w 22837"/>
                  <a:gd name="connsiteY0" fmla="*/ 46672 h 66675"/>
                  <a:gd name="connsiteX1" fmla="*/ 21885 w 22837"/>
                  <a:gd name="connsiteY1" fmla="*/ 66675 h 66675"/>
                  <a:gd name="connsiteX2" fmla="*/ 930 w 22837"/>
                  <a:gd name="connsiteY2" fmla="*/ 0 h 66675"/>
                  <a:gd name="connsiteX3" fmla="*/ 22838 w 22837"/>
                  <a:gd name="connsiteY3" fmla="*/ 4667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37" h="66675">
                    <a:moveTo>
                      <a:pt x="22838" y="46672"/>
                    </a:moveTo>
                    <a:cubicBezTo>
                      <a:pt x="22838" y="53340"/>
                      <a:pt x="22838" y="60008"/>
                      <a:pt x="21885" y="66675"/>
                    </a:cubicBezTo>
                    <a:cubicBezTo>
                      <a:pt x="930" y="48578"/>
                      <a:pt x="-1927" y="24765"/>
                      <a:pt x="930" y="0"/>
                    </a:cubicBezTo>
                    <a:cubicBezTo>
                      <a:pt x="22838" y="8572"/>
                      <a:pt x="4740" y="36195"/>
                      <a:pt x="22838" y="46672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D91622F9-259E-4579-A24B-3184DE349A7B}"/>
                  </a:ext>
                </a:extLst>
              </p:cNvPr>
              <p:cNvSpPr/>
              <p:nvPr/>
            </p:nvSpPr>
            <p:spPr>
              <a:xfrm>
                <a:off x="10263907" y="-3283826"/>
                <a:ext cx="39052" cy="18959"/>
              </a:xfrm>
              <a:custGeom>
                <a:avLst/>
                <a:gdLst>
                  <a:gd name="connsiteX0" fmla="*/ 39052 w 39052"/>
                  <a:gd name="connsiteY0" fmla="*/ 0 h 18959"/>
                  <a:gd name="connsiteX1" fmla="*/ 0 w 39052"/>
                  <a:gd name="connsiteY1" fmla="*/ 18098 h 18959"/>
                  <a:gd name="connsiteX2" fmla="*/ 39052 w 39052"/>
                  <a:gd name="connsiteY2" fmla="*/ 0 h 18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18959">
                    <a:moveTo>
                      <a:pt x="39052" y="0"/>
                    </a:moveTo>
                    <a:cubicBezTo>
                      <a:pt x="31432" y="17145"/>
                      <a:pt x="17145" y="20955"/>
                      <a:pt x="0" y="18098"/>
                    </a:cubicBezTo>
                    <a:cubicBezTo>
                      <a:pt x="10477" y="6668"/>
                      <a:pt x="23813" y="0"/>
                      <a:pt x="39052" y="0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05BFD07C-5A12-4694-B50E-984B246A0724}"/>
                  </a:ext>
                </a:extLst>
              </p:cNvPr>
              <p:cNvSpPr/>
              <p:nvPr/>
            </p:nvSpPr>
            <p:spPr>
              <a:xfrm>
                <a:off x="10658936" y="-1348730"/>
                <a:ext cx="235525" cy="204800"/>
              </a:xfrm>
              <a:custGeom>
                <a:avLst/>
                <a:gdLst>
                  <a:gd name="connsiteX0" fmla="*/ 5973 w 235525"/>
                  <a:gd name="connsiteY0" fmla="*/ 64202 h 204800"/>
                  <a:gd name="connsiteX1" fmla="*/ 24071 w 235525"/>
                  <a:gd name="connsiteY1" fmla="*/ 15624 h 204800"/>
                  <a:gd name="connsiteX2" fmla="*/ 174566 w 235525"/>
                  <a:gd name="connsiteY2" fmla="*/ 5147 h 204800"/>
                  <a:gd name="connsiteX3" fmla="*/ 231716 w 235525"/>
                  <a:gd name="connsiteY3" fmla="*/ 51819 h 204800"/>
                  <a:gd name="connsiteX4" fmla="*/ 235526 w 235525"/>
                  <a:gd name="connsiteY4" fmla="*/ 56582 h 204800"/>
                  <a:gd name="connsiteX5" fmla="*/ 226001 w 235525"/>
                  <a:gd name="connsiteY5" fmla="*/ 88014 h 204800"/>
                  <a:gd name="connsiteX6" fmla="*/ 27881 w 235525"/>
                  <a:gd name="connsiteY6" fmla="*/ 197552 h 204800"/>
                  <a:gd name="connsiteX7" fmla="*/ 258 w 235525"/>
                  <a:gd name="connsiteY7" fmla="*/ 163262 h 204800"/>
                  <a:gd name="connsiteX8" fmla="*/ 5973 w 235525"/>
                  <a:gd name="connsiteY8" fmla="*/ 64202 h 2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525" h="204800">
                    <a:moveTo>
                      <a:pt x="5973" y="64202"/>
                    </a:moveTo>
                    <a:cubicBezTo>
                      <a:pt x="16451" y="49914"/>
                      <a:pt x="35501" y="38484"/>
                      <a:pt x="24071" y="15624"/>
                    </a:cubicBezTo>
                    <a:cubicBezTo>
                      <a:pt x="72648" y="-10093"/>
                      <a:pt x="124083" y="3242"/>
                      <a:pt x="174566" y="5147"/>
                    </a:cubicBezTo>
                    <a:cubicBezTo>
                      <a:pt x="196473" y="16577"/>
                      <a:pt x="226001" y="20387"/>
                      <a:pt x="231716" y="51819"/>
                    </a:cubicBezTo>
                    <a:cubicBezTo>
                      <a:pt x="232668" y="53724"/>
                      <a:pt x="234573" y="55629"/>
                      <a:pt x="235526" y="56582"/>
                    </a:cubicBezTo>
                    <a:cubicBezTo>
                      <a:pt x="232668" y="67059"/>
                      <a:pt x="229811" y="77537"/>
                      <a:pt x="226001" y="88014"/>
                    </a:cubicBezTo>
                    <a:cubicBezTo>
                      <a:pt x="183138" y="197552"/>
                      <a:pt x="144086" y="218507"/>
                      <a:pt x="27881" y="197552"/>
                    </a:cubicBezTo>
                    <a:cubicBezTo>
                      <a:pt x="6926" y="193742"/>
                      <a:pt x="-1647" y="185169"/>
                      <a:pt x="258" y="163262"/>
                    </a:cubicBezTo>
                    <a:cubicBezTo>
                      <a:pt x="3116" y="129924"/>
                      <a:pt x="4068" y="96587"/>
                      <a:pt x="5973" y="64202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C9096EE7-E0DD-4634-9034-BF3335D29E70}"/>
                  </a:ext>
                </a:extLst>
              </p:cNvPr>
              <p:cNvSpPr/>
              <p:nvPr/>
            </p:nvSpPr>
            <p:spPr>
              <a:xfrm>
                <a:off x="9998039" y="-2620963"/>
                <a:ext cx="1196374" cy="703003"/>
              </a:xfrm>
              <a:custGeom>
                <a:avLst/>
                <a:gdLst>
                  <a:gd name="connsiteX0" fmla="*/ 27743 w 1196374"/>
                  <a:gd name="connsiteY0" fmla="*/ 259157 h 703003"/>
                  <a:gd name="connsiteX1" fmla="*/ 18218 w 1196374"/>
                  <a:gd name="connsiteY1" fmla="*/ 145810 h 703003"/>
                  <a:gd name="connsiteX2" fmla="*/ 118230 w 1196374"/>
                  <a:gd name="connsiteY2" fmla="*/ 85802 h 703003"/>
                  <a:gd name="connsiteX3" fmla="*/ 453510 w 1196374"/>
                  <a:gd name="connsiteY3" fmla="*/ 5792 h 703003"/>
                  <a:gd name="connsiteX4" fmla="*/ 793553 w 1196374"/>
                  <a:gd name="connsiteY4" fmla="*/ 21032 h 703003"/>
                  <a:gd name="connsiteX5" fmla="*/ 1080255 w 1196374"/>
                  <a:gd name="connsiteY5" fmla="*/ 81992 h 703003"/>
                  <a:gd name="connsiteX6" fmla="*/ 1115498 w 1196374"/>
                  <a:gd name="connsiteY6" fmla="*/ 96280 h 703003"/>
                  <a:gd name="connsiteX7" fmla="*/ 1178363 w 1196374"/>
                  <a:gd name="connsiteY7" fmla="*/ 222010 h 703003"/>
                  <a:gd name="connsiteX8" fmla="*/ 1178363 w 1196374"/>
                  <a:gd name="connsiteY8" fmla="*/ 241060 h 703003"/>
                  <a:gd name="connsiteX9" fmla="*/ 1184078 w 1196374"/>
                  <a:gd name="connsiteY9" fmla="*/ 282970 h 703003"/>
                  <a:gd name="connsiteX10" fmla="*/ 1165980 w 1196374"/>
                  <a:gd name="connsiteY10" fmla="*/ 368695 h 703003"/>
                  <a:gd name="connsiteX11" fmla="*/ 995483 w 1196374"/>
                  <a:gd name="connsiteY11" fmla="*/ 596342 h 703003"/>
                  <a:gd name="connsiteX12" fmla="*/ 754500 w 1196374"/>
                  <a:gd name="connsiteY12" fmla="*/ 680162 h 703003"/>
                  <a:gd name="connsiteX13" fmla="*/ 667823 w 1196374"/>
                  <a:gd name="connsiteY13" fmla="*/ 688735 h 703003"/>
                  <a:gd name="connsiteX14" fmla="*/ 667823 w 1196374"/>
                  <a:gd name="connsiteY14" fmla="*/ 688735 h 703003"/>
                  <a:gd name="connsiteX15" fmla="*/ 619245 w 1196374"/>
                  <a:gd name="connsiteY15" fmla="*/ 701117 h 703003"/>
                  <a:gd name="connsiteX16" fmla="*/ 510660 w 1196374"/>
                  <a:gd name="connsiteY16" fmla="*/ 694450 h 703003"/>
                  <a:gd name="connsiteX17" fmla="*/ 423983 w 1196374"/>
                  <a:gd name="connsiteY17" fmla="*/ 669685 h 703003"/>
                  <a:gd name="connsiteX18" fmla="*/ 224910 w 1196374"/>
                  <a:gd name="connsiteY18" fmla="*/ 595390 h 703003"/>
                  <a:gd name="connsiteX19" fmla="*/ 28695 w 1196374"/>
                  <a:gd name="connsiteY19" fmla="*/ 332500 h 703003"/>
                  <a:gd name="connsiteX20" fmla="*/ 27743 w 1196374"/>
                  <a:gd name="connsiteY20" fmla="*/ 259157 h 70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96374" h="703003">
                    <a:moveTo>
                      <a:pt x="27743" y="259157"/>
                    </a:moveTo>
                    <a:cubicBezTo>
                      <a:pt x="27743" y="221057"/>
                      <a:pt x="10598" y="184862"/>
                      <a:pt x="18218" y="145810"/>
                    </a:cubicBezTo>
                    <a:cubicBezTo>
                      <a:pt x="42030" y="109615"/>
                      <a:pt x="82035" y="101042"/>
                      <a:pt x="118230" y="85802"/>
                    </a:cubicBezTo>
                    <a:cubicBezTo>
                      <a:pt x="225863" y="41035"/>
                      <a:pt x="338258" y="21985"/>
                      <a:pt x="453510" y="5792"/>
                    </a:cubicBezTo>
                    <a:cubicBezTo>
                      <a:pt x="568763" y="-10400"/>
                      <a:pt x="680205" y="11507"/>
                      <a:pt x="793553" y="21032"/>
                    </a:cubicBezTo>
                    <a:cubicBezTo>
                      <a:pt x="890708" y="29605"/>
                      <a:pt x="987863" y="44845"/>
                      <a:pt x="1080255" y="81992"/>
                    </a:cubicBezTo>
                    <a:cubicBezTo>
                      <a:pt x="1091686" y="86755"/>
                      <a:pt x="1104068" y="89612"/>
                      <a:pt x="1115498" y="96280"/>
                    </a:cubicBezTo>
                    <a:cubicBezTo>
                      <a:pt x="1188840" y="136285"/>
                      <a:pt x="1189793" y="137237"/>
                      <a:pt x="1178363" y="222010"/>
                    </a:cubicBezTo>
                    <a:cubicBezTo>
                      <a:pt x="1177411" y="228677"/>
                      <a:pt x="1178363" y="234392"/>
                      <a:pt x="1178363" y="241060"/>
                    </a:cubicBezTo>
                    <a:cubicBezTo>
                      <a:pt x="1179315" y="255347"/>
                      <a:pt x="1174553" y="269635"/>
                      <a:pt x="1184078" y="282970"/>
                    </a:cubicBezTo>
                    <a:cubicBezTo>
                      <a:pt x="1207890" y="317260"/>
                      <a:pt x="1194555" y="344882"/>
                      <a:pt x="1165980" y="368695"/>
                    </a:cubicBezTo>
                    <a:cubicBezTo>
                      <a:pt x="1150740" y="476327"/>
                      <a:pt x="1081208" y="542050"/>
                      <a:pt x="995483" y="596342"/>
                    </a:cubicBezTo>
                    <a:cubicBezTo>
                      <a:pt x="922140" y="643967"/>
                      <a:pt x="840225" y="665875"/>
                      <a:pt x="754500" y="680162"/>
                    </a:cubicBezTo>
                    <a:cubicBezTo>
                      <a:pt x="726878" y="691592"/>
                      <a:pt x="696398" y="678257"/>
                      <a:pt x="667823" y="688735"/>
                    </a:cubicBezTo>
                    <a:lnTo>
                      <a:pt x="667823" y="688735"/>
                    </a:lnTo>
                    <a:cubicBezTo>
                      <a:pt x="654488" y="703975"/>
                      <a:pt x="636390" y="704927"/>
                      <a:pt x="619245" y="701117"/>
                    </a:cubicBezTo>
                    <a:cubicBezTo>
                      <a:pt x="583050" y="691592"/>
                      <a:pt x="546855" y="696355"/>
                      <a:pt x="510660" y="694450"/>
                    </a:cubicBezTo>
                    <a:cubicBezTo>
                      <a:pt x="480180" y="691592"/>
                      <a:pt x="448748" y="694450"/>
                      <a:pt x="423983" y="669685"/>
                    </a:cubicBezTo>
                    <a:cubicBezTo>
                      <a:pt x="356355" y="648730"/>
                      <a:pt x="288728" y="628727"/>
                      <a:pt x="224910" y="595390"/>
                    </a:cubicBezTo>
                    <a:cubicBezTo>
                      <a:pt x="118230" y="538240"/>
                      <a:pt x="51555" y="451562"/>
                      <a:pt x="28695" y="332500"/>
                    </a:cubicBezTo>
                    <a:cubicBezTo>
                      <a:pt x="-9405" y="311545"/>
                      <a:pt x="-9405" y="300115"/>
                      <a:pt x="27743" y="259157"/>
                    </a:cubicBezTo>
                    <a:close/>
                  </a:path>
                </a:pathLst>
              </a:custGeom>
              <a:solidFill>
                <a:srgbClr val="FEE2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C97236A6-68CE-4219-8D37-EB91590629AA}"/>
                  </a:ext>
                </a:extLst>
              </p:cNvPr>
              <p:cNvSpPr/>
              <p:nvPr/>
            </p:nvSpPr>
            <p:spPr>
              <a:xfrm>
                <a:off x="10329235" y="-3324783"/>
                <a:ext cx="491539" cy="601625"/>
              </a:xfrm>
              <a:custGeom>
                <a:avLst/>
                <a:gdLst>
                  <a:gd name="connsiteX0" fmla="*/ 164224 w 491539"/>
                  <a:gd name="connsiteY0" fmla="*/ 31433 h 601625"/>
                  <a:gd name="connsiteX1" fmla="*/ 364249 w 491539"/>
                  <a:gd name="connsiteY1" fmla="*/ 31433 h 601625"/>
                  <a:gd name="connsiteX2" fmla="*/ 389967 w 491539"/>
                  <a:gd name="connsiteY2" fmla="*/ 51435 h 601625"/>
                  <a:gd name="connsiteX3" fmla="*/ 483312 w 491539"/>
                  <a:gd name="connsiteY3" fmla="*/ 291465 h 601625"/>
                  <a:gd name="connsiteX4" fmla="*/ 469977 w 491539"/>
                  <a:gd name="connsiteY4" fmla="*/ 478155 h 601625"/>
                  <a:gd name="connsiteX5" fmla="*/ 342342 w 491539"/>
                  <a:gd name="connsiteY5" fmla="*/ 587693 h 601625"/>
                  <a:gd name="connsiteX6" fmla="*/ 121362 w 491539"/>
                  <a:gd name="connsiteY6" fmla="*/ 587693 h 601625"/>
                  <a:gd name="connsiteX7" fmla="*/ 1347 w 491539"/>
                  <a:gd name="connsiteY7" fmla="*/ 421958 h 601625"/>
                  <a:gd name="connsiteX8" fmla="*/ 395 w 491539"/>
                  <a:gd name="connsiteY8" fmla="*/ 312420 h 601625"/>
                  <a:gd name="connsiteX9" fmla="*/ 164224 w 491539"/>
                  <a:gd name="connsiteY9" fmla="*/ 31433 h 60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1539" h="601625">
                    <a:moveTo>
                      <a:pt x="164224" y="31433"/>
                    </a:moveTo>
                    <a:cubicBezTo>
                      <a:pt x="207087" y="-10478"/>
                      <a:pt x="329960" y="-10478"/>
                      <a:pt x="364249" y="31433"/>
                    </a:cubicBezTo>
                    <a:cubicBezTo>
                      <a:pt x="374727" y="35243"/>
                      <a:pt x="383299" y="41910"/>
                      <a:pt x="389967" y="51435"/>
                    </a:cubicBezTo>
                    <a:cubicBezTo>
                      <a:pt x="436639" y="125730"/>
                      <a:pt x="469977" y="204788"/>
                      <a:pt x="483312" y="291465"/>
                    </a:cubicBezTo>
                    <a:cubicBezTo>
                      <a:pt x="502362" y="355283"/>
                      <a:pt x="484264" y="417195"/>
                      <a:pt x="469977" y="478155"/>
                    </a:cubicBezTo>
                    <a:cubicBezTo>
                      <a:pt x="454737" y="541973"/>
                      <a:pt x="400445" y="572453"/>
                      <a:pt x="342342" y="587693"/>
                    </a:cubicBezTo>
                    <a:cubicBezTo>
                      <a:pt x="269952" y="606743"/>
                      <a:pt x="193752" y="605790"/>
                      <a:pt x="121362" y="587693"/>
                    </a:cubicBezTo>
                    <a:cubicBezTo>
                      <a:pt x="36589" y="566738"/>
                      <a:pt x="2299" y="516255"/>
                      <a:pt x="1347" y="421958"/>
                    </a:cubicBezTo>
                    <a:cubicBezTo>
                      <a:pt x="395" y="385763"/>
                      <a:pt x="-558" y="349568"/>
                      <a:pt x="395" y="312420"/>
                    </a:cubicBezTo>
                    <a:cubicBezTo>
                      <a:pt x="28970" y="204788"/>
                      <a:pt x="78499" y="107633"/>
                      <a:pt x="164224" y="31433"/>
                    </a:cubicBezTo>
                    <a:close/>
                  </a:path>
                </a:pathLst>
              </a:custGeom>
              <a:solidFill>
                <a:srgbClr val="EBCC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EAEAE42C-F7DF-4423-B884-589847E6B3B0}"/>
                  </a:ext>
                </a:extLst>
              </p:cNvPr>
              <p:cNvSpPr/>
              <p:nvPr/>
            </p:nvSpPr>
            <p:spPr>
              <a:xfrm>
                <a:off x="10291192" y="-1871269"/>
                <a:ext cx="632910" cy="354014"/>
              </a:xfrm>
              <a:custGeom>
                <a:avLst/>
                <a:gdLst>
                  <a:gd name="connsiteX0" fmla="*/ 619463 w 632910"/>
                  <a:gd name="connsiteY0" fmla="*/ 261938 h 354014"/>
                  <a:gd name="connsiteX1" fmla="*/ 227033 w 632910"/>
                  <a:gd name="connsiteY1" fmla="*/ 352425 h 354014"/>
                  <a:gd name="connsiteX2" fmla="*/ 15578 w 632910"/>
                  <a:gd name="connsiteY2" fmla="*/ 290513 h 354014"/>
                  <a:gd name="connsiteX3" fmla="*/ 29866 w 632910"/>
                  <a:gd name="connsiteY3" fmla="*/ 166688 h 354014"/>
                  <a:gd name="connsiteX4" fmla="*/ 87016 w 632910"/>
                  <a:gd name="connsiteY4" fmla="*/ 91440 h 354014"/>
                  <a:gd name="connsiteX5" fmla="*/ 153691 w 632910"/>
                  <a:gd name="connsiteY5" fmla="*/ 1905 h 354014"/>
                  <a:gd name="connsiteX6" fmla="*/ 179408 w 632910"/>
                  <a:gd name="connsiteY6" fmla="*/ 7620 h 354014"/>
                  <a:gd name="connsiteX7" fmla="*/ 210841 w 632910"/>
                  <a:gd name="connsiteY7" fmla="*/ 66675 h 354014"/>
                  <a:gd name="connsiteX8" fmla="*/ 240368 w 632910"/>
                  <a:gd name="connsiteY8" fmla="*/ 105728 h 354014"/>
                  <a:gd name="connsiteX9" fmla="*/ 287993 w 632910"/>
                  <a:gd name="connsiteY9" fmla="*/ 140017 h 354014"/>
                  <a:gd name="connsiteX10" fmla="*/ 343238 w 632910"/>
                  <a:gd name="connsiteY10" fmla="*/ 135255 h 354014"/>
                  <a:gd name="connsiteX11" fmla="*/ 371813 w 632910"/>
                  <a:gd name="connsiteY11" fmla="*/ 108585 h 354014"/>
                  <a:gd name="connsiteX12" fmla="*/ 388958 w 632910"/>
                  <a:gd name="connsiteY12" fmla="*/ 28575 h 354014"/>
                  <a:gd name="connsiteX13" fmla="*/ 393720 w 632910"/>
                  <a:gd name="connsiteY13" fmla="*/ 23812 h 354014"/>
                  <a:gd name="connsiteX14" fmla="*/ 429916 w 632910"/>
                  <a:gd name="connsiteY14" fmla="*/ 17145 h 354014"/>
                  <a:gd name="connsiteX15" fmla="*/ 458491 w 632910"/>
                  <a:gd name="connsiteY15" fmla="*/ 20955 h 354014"/>
                  <a:gd name="connsiteX16" fmla="*/ 610891 w 632910"/>
                  <a:gd name="connsiteY16" fmla="*/ 197167 h 354014"/>
                  <a:gd name="connsiteX17" fmla="*/ 619463 w 632910"/>
                  <a:gd name="connsiteY17" fmla="*/ 261938 h 35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32910" h="354014">
                    <a:moveTo>
                      <a:pt x="619463" y="261938"/>
                    </a:moveTo>
                    <a:cubicBezTo>
                      <a:pt x="501353" y="347663"/>
                      <a:pt x="366098" y="359092"/>
                      <a:pt x="227033" y="352425"/>
                    </a:cubicBezTo>
                    <a:cubicBezTo>
                      <a:pt x="151785" y="348615"/>
                      <a:pt x="81300" y="327660"/>
                      <a:pt x="15578" y="290513"/>
                    </a:cubicBezTo>
                    <a:cubicBezTo>
                      <a:pt x="-9187" y="252413"/>
                      <a:pt x="-4425" y="206692"/>
                      <a:pt x="29866" y="166688"/>
                    </a:cubicBezTo>
                    <a:cubicBezTo>
                      <a:pt x="50820" y="142875"/>
                      <a:pt x="69870" y="118110"/>
                      <a:pt x="87016" y="91440"/>
                    </a:cubicBezTo>
                    <a:cubicBezTo>
                      <a:pt x="111780" y="63817"/>
                      <a:pt x="126068" y="27623"/>
                      <a:pt x="153691" y="1905"/>
                    </a:cubicBezTo>
                    <a:cubicBezTo>
                      <a:pt x="163216" y="-1905"/>
                      <a:pt x="171788" y="0"/>
                      <a:pt x="179408" y="7620"/>
                    </a:cubicBezTo>
                    <a:cubicBezTo>
                      <a:pt x="197505" y="22860"/>
                      <a:pt x="182266" y="56198"/>
                      <a:pt x="210841" y="66675"/>
                    </a:cubicBezTo>
                    <a:cubicBezTo>
                      <a:pt x="226080" y="76200"/>
                      <a:pt x="240368" y="86678"/>
                      <a:pt x="240368" y="105728"/>
                    </a:cubicBezTo>
                    <a:cubicBezTo>
                      <a:pt x="240368" y="140970"/>
                      <a:pt x="258466" y="147638"/>
                      <a:pt x="287993" y="140017"/>
                    </a:cubicBezTo>
                    <a:cubicBezTo>
                      <a:pt x="306091" y="136208"/>
                      <a:pt x="325141" y="135255"/>
                      <a:pt x="343238" y="135255"/>
                    </a:cubicBezTo>
                    <a:cubicBezTo>
                      <a:pt x="362288" y="136208"/>
                      <a:pt x="369908" y="126683"/>
                      <a:pt x="371813" y="108585"/>
                    </a:cubicBezTo>
                    <a:cubicBezTo>
                      <a:pt x="375623" y="81915"/>
                      <a:pt x="386100" y="56198"/>
                      <a:pt x="388958" y="28575"/>
                    </a:cubicBezTo>
                    <a:cubicBezTo>
                      <a:pt x="390863" y="26670"/>
                      <a:pt x="391816" y="25717"/>
                      <a:pt x="393720" y="23812"/>
                    </a:cubicBezTo>
                    <a:cubicBezTo>
                      <a:pt x="407055" y="28575"/>
                      <a:pt x="418485" y="23812"/>
                      <a:pt x="429916" y="17145"/>
                    </a:cubicBezTo>
                    <a:cubicBezTo>
                      <a:pt x="440393" y="11430"/>
                      <a:pt x="452775" y="7620"/>
                      <a:pt x="458491" y="20955"/>
                    </a:cubicBezTo>
                    <a:cubicBezTo>
                      <a:pt x="491828" y="95250"/>
                      <a:pt x="555645" y="142875"/>
                      <a:pt x="610891" y="197167"/>
                    </a:cubicBezTo>
                    <a:cubicBezTo>
                      <a:pt x="633750" y="216217"/>
                      <a:pt x="642323" y="237173"/>
                      <a:pt x="619463" y="261938"/>
                    </a:cubicBezTo>
                    <a:close/>
                  </a:path>
                </a:pathLst>
              </a:custGeom>
              <a:solidFill>
                <a:srgbClr val="FC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DA2D3316-B27C-40CC-82F4-8A87A8F9D6D0}"/>
                  </a:ext>
                </a:extLst>
              </p:cNvPr>
              <p:cNvSpPr/>
              <p:nvPr/>
            </p:nvSpPr>
            <p:spPr>
              <a:xfrm>
                <a:off x="10031497" y="-3314306"/>
                <a:ext cx="450532" cy="543401"/>
              </a:xfrm>
              <a:custGeom>
                <a:avLst/>
                <a:gdLst>
                  <a:gd name="connsiteX0" fmla="*/ 347663 w 450532"/>
                  <a:gd name="connsiteY0" fmla="*/ 29528 h 543401"/>
                  <a:gd name="connsiteX1" fmla="*/ 433388 w 450532"/>
                  <a:gd name="connsiteY1" fmla="*/ 0 h 543401"/>
                  <a:gd name="connsiteX2" fmla="*/ 450533 w 450532"/>
                  <a:gd name="connsiteY2" fmla="*/ 8573 h 543401"/>
                  <a:gd name="connsiteX3" fmla="*/ 404813 w 450532"/>
                  <a:gd name="connsiteY3" fmla="*/ 79058 h 543401"/>
                  <a:gd name="connsiteX4" fmla="*/ 280035 w 450532"/>
                  <a:gd name="connsiteY4" fmla="*/ 336233 h 543401"/>
                  <a:gd name="connsiteX5" fmla="*/ 245745 w 450532"/>
                  <a:gd name="connsiteY5" fmla="*/ 413385 h 543401"/>
                  <a:gd name="connsiteX6" fmla="*/ 178118 w 450532"/>
                  <a:gd name="connsiteY6" fmla="*/ 498158 h 543401"/>
                  <a:gd name="connsiteX7" fmla="*/ 60008 w 450532"/>
                  <a:gd name="connsiteY7" fmla="*/ 540068 h 543401"/>
                  <a:gd name="connsiteX8" fmla="*/ 0 w 450532"/>
                  <a:gd name="connsiteY8" fmla="*/ 458153 h 543401"/>
                  <a:gd name="connsiteX9" fmla="*/ 274320 w 450532"/>
                  <a:gd name="connsiteY9" fmla="*/ 64770 h 543401"/>
                  <a:gd name="connsiteX10" fmla="*/ 347663 w 450532"/>
                  <a:gd name="connsiteY10" fmla="*/ 29528 h 543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0532" h="543401">
                    <a:moveTo>
                      <a:pt x="347663" y="29528"/>
                    </a:moveTo>
                    <a:cubicBezTo>
                      <a:pt x="376238" y="20003"/>
                      <a:pt x="404813" y="10478"/>
                      <a:pt x="433388" y="0"/>
                    </a:cubicBezTo>
                    <a:cubicBezTo>
                      <a:pt x="439103" y="2858"/>
                      <a:pt x="444818" y="5715"/>
                      <a:pt x="450533" y="8573"/>
                    </a:cubicBezTo>
                    <a:cubicBezTo>
                      <a:pt x="444818" y="38100"/>
                      <a:pt x="421005" y="56198"/>
                      <a:pt x="404813" y="79058"/>
                    </a:cubicBezTo>
                    <a:cubicBezTo>
                      <a:pt x="351473" y="159068"/>
                      <a:pt x="306705" y="242888"/>
                      <a:pt x="280035" y="336233"/>
                    </a:cubicBezTo>
                    <a:cubicBezTo>
                      <a:pt x="272415" y="362903"/>
                      <a:pt x="262890" y="390525"/>
                      <a:pt x="245745" y="413385"/>
                    </a:cubicBezTo>
                    <a:cubicBezTo>
                      <a:pt x="215265" y="435293"/>
                      <a:pt x="200978" y="469583"/>
                      <a:pt x="178118" y="498158"/>
                    </a:cubicBezTo>
                    <a:cubicBezTo>
                      <a:pt x="147638" y="536258"/>
                      <a:pt x="104775" y="550545"/>
                      <a:pt x="60008" y="540068"/>
                    </a:cubicBezTo>
                    <a:cubicBezTo>
                      <a:pt x="22860" y="531495"/>
                      <a:pt x="1905" y="499110"/>
                      <a:pt x="0" y="458153"/>
                    </a:cubicBezTo>
                    <a:cubicBezTo>
                      <a:pt x="29528" y="283845"/>
                      <a:pt x="121920" y="153353"/>
                      <a:pt x="274320" y="64770"/>
                    </a:cubicBezTo>
                    <a:cubicBezTo>
                      <a:pt x="297180" y="48578"/>
                      <a:pt x="323850" y="40958"/>
                      <a:pt x="347663" y="29528"/>
                    </a:cubicBezTo>
                    <a:close/>
                  </a:path>
                </a:pathLst>
              </a:custGeom>
              <a:solidFill>
                <a:srgbClr val="EACC9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060ECC6E-84A5-4478-B833-C5387BD0B310}"/>
                  </a:ext>
                </a:extLst>
              </p:cNvPr>
              <p:cNvSpPr/>
              <p:nvPr/>
            </p:nvSpPr>
            <p:spPr>
              <a:xfrm>
                <a:off x="10707099" y="-3314585"/>
                <a:ext cx="416915" cy="528620"/>
              </a:xfrm>
              <a:custGeom>
                <a:avLst/>
                <a:gdLst>
                  <a:gd name="connsiteX0" fmla="*/ 23533 w 416915"/>
                  <a:gd name="connsiteY0" fmla="*/ 1232 h 528620"/>
                  <a:gd name="connsiteX1" fmla="*/ 100686 w 416915"/>
                  <a:gd name="connsiteY1" fmla="*/ 30759 h 528620"/>
                  <a:gd name="connsiteX2" fmla="*/ 143548 w 416915"/>
                  <a:gd name="connsiteY2" fmla="*/ 47904 h 528620"/>
                  <a:gd name="connsiteX3" fmla="*/ 416916 w 416915"/>
                  <a:gd name="connsiteY3" fmla="*/ 442239 h 528620"/>
                  <a:gd name="connsiteX4" fmla="*/ 294043 w 416915"/>
                  <a:gd name="connsiteY4" fmla="*/ 514629 h 528620"/>
                  <a:gd name="connsiteX5" fmla="*/ 130213 w 416915"/>
                  <a:gd name="connsiteY5" fmla="*/ 346037 h 528620"/>
                  <a:gd name="connsiteX6" fmla="*/ 35916 w 416915"/>
                  <a:gd name="connsiteY6" fmla="*/ 88862 h 528620"/>
                  <a:gd name="connsiteX7" fmla="*/ 3531 w 416915"/>
                  <a:gd name="connsiteY7" fmla="*/ 30759 h 528620"/>
                  <a:gd name="connsiteX8" fmla="*/ 23533 w 416915"/>
                  <a:gd name="connsiteY8" fmla="*/ 1232 h 528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6915" h="528620">
                    <a:moveTo>
                      <a:pt x="23533" y="1232"/>
                    </a:moveTo>
                    <a:cubicBezTo>
                      <a:pt x="49251" y="10757"/>
                      <a:pt x="74968" y="21234"/>
                      <a:pt x="100686" y="30759"/>
                    </a:cubicBezTo>
                    <a:cubicBezTo>
                      <a:pt x="114021" y="38379"/>
                      <a:pt x="131166" y="37427"/>
                      <a:pt x="143548" y="47904"/>
                    </a:cubicBezTo>
                    <a:cubicBezTo>
                      <a:pt x="271183" y="154584"/>
                      <a:pt x="370243" y="280314"/>
                      <a:pt x="416916" y="442239"/>
                    </a:cubicBezTo>
                    <a:cubicBezTo>
                      <a:pt x="413105" y="518439"/>
                      <a:pt x="361671" y="548919"/>
                      <a:pt x="294043" y="514629"/>
                    </a:cubicBezTo>
                    <a:cubicBezTo>
                      <a:pt x="220701" y="476529"/>
                      <a:pt x="174028" y="413664"/>
                      <a:pt x="130213" y="346037"/>
                    </a:cubicBezTo>
                    <a:cubicBezTo>
                      <a:pt x="98781" y="260312"/>
                      <a:pt x="81636" y="169824"/>
                      <a:pt x="35916" y="88862"/>
                    </a:cubicBezTo>
                    <a:cubicBezTo>
                      <a:pt x="25438" y="69812"/>
                      <a:pt x="10198" y="52667"/>
                      <a:pt x="3531" y="30759"/>
                    </a:cubicBezTo>
                    <a:cubicBezTo>
                      <a:pt x="673" y="16472"/>
                      <a:pt x="-8852" y="-5436"/>
                      <a:pt x="23533" y="1232"/>
                    </a:cubicBezTo>
                    <a:close/>
                  </a:path>
                </a:pathLst>
              </a:custGeom>
              <a:solidFill>
                <a:srgbClr val="E9CC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29699CB5-D6E0-49B7-B2A4-E7CCA34D52BA}"/>
                  </a:ext>
                </a:extLst>
              </p:cNvPr>
              <p:cNvSpPr/>
              <p:nvPr/>
            </p:nvSpPr>
            <p:spPr>
              <a:xfrm>
                <a:off x="10877895" y="-2151607"/>
                <a:ext cx="313982" cy="440019"/>
              </a:xfrm>
              <a:custGeom>
                <a:avLst/>
                <a:gdLst>
                  <a:gd name="connsiteX0" fmla="*/ 197543 w 313982"/>
                  <a:gd name="connsiteY0" fmla="*/ 380351 h 440019"/>
                  <a:gd name="connsiteX1" fmla="*/ 176587 w 313982"/>
                  <a:gd name="connsiteY1" fmla="*/ 406069 h 440019"/>
                  <a:gd name="connsiteX2" fmla="*/ 148965 w 313982"/>
                  <a:gd name="connsiteY2" fmla="*/ 439406 h 440019"/>
                  <a:gd name="connsiteX3" fmla="*/ 12757 w 313982"/>
                  <a:gd name="connsiteY3" fmla="*/ 240334 h 440019"/>
                  <a:gd name="connsiteX4" fmla="*/ 19425 w 313982"/>
                  <a:gd name="connsiteY4" fmla="*/ 200329 h 440019"/>
                  <a:gd name="connsiteX5" fmla="*/ 268980 w 313982"/>
                  <a:gd name="connsiteY5" fmla="*/ 15544 h 440019"/>
                  <a:gd name="connsiteX6" fmla="*/ 309937 w 313982"/>
                  <a:gd name="connsiteY6" fmla="*/ 1256 h 440019"/>
                  <a:gd name="connsiteX7" fmla="*/ 293745 w 313982"/>
                  <a:gd name="connsiteY7" fmla="*/ 21259 h 440019"/>
                  <a:gd name="connsiteX8" fmla="*/ 295650 w 313982"/>
                  <a:gd name="connsiteY8" fmla="*/ 231762 h 440019"/>
                  <a:gd name="connsiteX9" fmla="*/ 263265 w 313982"/>
                  <a:gd name="connsiteY9" fmla="*/ 387971 h 440019"/>
                  <a:gd name="connsiteX10" fmla="*/ 280410 w 313982"/>
                  <a:gd name="connsiteY10" fmla="*/ 409879 h 440019"/>
                  <a:gd name="connsiteX11" fmla="*/ 308985 w 313982"/>
                  <a:gd name="connsiteY11" fmla="*/ 421309 h 440019"/>
                  <a:gd name="connsiteX12" fmla="*/ 257550 w 313982"/>
                  <a:gd name="connsiteY12" fmla="*/ 421309 h 440019"/>
                  <a:gd name="connsiteX13" fmla="*/ 197543 w 313982"/>
                  <a:gd name="connsiteY13" fmla="*/ 380351 h 440019"/>
                  <a:gd name="connsiteX14" fmla="*/ 197543 w 313982"/>
                  <a:gd name="connsiteY14" fmla="*/ 380351 h 44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982" h="440019">
                    <a:moveTo>
                      <a:pt x="197543" y="380351"/>
                    </a:moveTo>
                    <a:cubicBezTo>
                      <a:pt x="165157" y="367969"/>
                      <a:pt x="174682" y="390829"/>
                      <a:pt x="176587" y="406069"/>
                    </a:cubicBezTo>
                    <a:cubicBezTo>
                      <a:pt x="180397" y="428929"/>
                      <a:pt x="175635" y="443217"/>
                      <a:pt x="148965" y="439406"/>
                    </a:cubicBezTo>
                    <a:cubicBezTo>
                      <a:pt x="108960" y="369874"/>
                      <a:pt x="62287" y="304151"/>
                      <a:pt x="12757" y="240334"/>
                    </a:cubicBezTo>
                    <a:cubicBezTo>
                      <a:pt x="-578" y="222237"/>
                      <a:pt x="-10103" y="211759"/>
                      <a:pt x="19425" y="200329"/>
                    </a:cubicBezTo>
                    <a:cubicBezTo>
                      <a:pt x="120390" y="163181"/>
                      <a:pt x="208020" y="106984"/>
                      <a:pt x="268980" y="15544"/>
                    </a:cubicBezTo>
                    <a:cubicBezTo>
                      <a:pt x="279457" y="-649"/>
                      <a:pt x="293745" y="-1601"/>
                      <a:pt x="309937" y="1256"/>
                    </a:cubicBezTo>
                    <a:cubicBezTo>
                      <a:pt x="309937" y="12687"/>
                      <a:pt x="283268" y="5067"/>
                      <a:pt x="293745" y="21259"/>
                    </a:cubicBezTo>
                    <a:cubicBezTo>
                      <a:pt x="336607" y="90792"/>
                      <a:pt x="298507" y="162229"/>
                      <a:pt x="295650" y="231762"/>
                    </a:cubicBezTo>
                    <a:cubicBezTo>
                      <a:pt x="293745" y="284149"/>
                      <a:pt x="283268" y="338442"/>
                      <a:pt x="263265" y="387971"/>
                    </a:cubicBezTo>
                    <a:cubicBezTo>
                      <a:pt x="255645" y="407021"/>
                      <a:pt x="265170" y="409879"/>
                      <a:pt x="280410" y="409879"/>
                    </a:cubicBezTo>
                    <a:cubicBezTo>
                      <a:pt x="290887" y="409879"/>
                      <a:pt x="303270" y="407974"/>
                      <a:pt x="308985" y="421309"/>
                    </a:cubicBezTo>
                    <a:cubicBezTo>
                      <a:pt x="291840" y="421309"/>
                      <a:pt x="272790" y="415594"/>
                      <a:pt x="257550" y="421309"/>
                    </a:cubicBezTo>
                    <a:cubicBezTo>
                      <a:pt x="217545" y="435596"/>
                      <a:pt x="204210" y="413689"/>
                      <a:pt x="197543" y="380351"/>
                    </a:cubicBezTo>
                    <a:lnTo>
                      <a:pt x="197543" y="380351"/>
                    </a:lnTo>
                    <a:close/>
                  </a:path>
                </a:pathLst>
              </a:custGeom>
              <a:solidFill>
                <a:srgbClr val="E2B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42713143-6128-4ABA-88A1-F7B7F625C656}"/>
                  </a:ext>
                </a:extLst>
              </p:cNvPr>
              <p:cNvSpPr/>
              <p:nvPr/>
            </p:nvSpPr>
            <p:spPr>
              <a:xfrm>
                <a:off x="10837401" y="-2970454"/>
                <a:ext cx="339160" cy="411480"/>
              </a:xfrm>
              <a:custGeom>
                <a:avLst/>
                <a:gdLst>
                  <a:gd name="connsiteX0" fmla="*/ 10388 w 339160"/>
                  <a:gd name="connsiteY0" fmla="*/ 0 h 411480"/>
                  <a:gd name="connsiteX1" fmla="*/ 110401 w 339160"/>
                  <a:gd name="connsiteY1" fmla="*/ 117157 h 411480"/>
                  <a:gd name="connsiteX2" fmla="*/ 184695 w 339160"/>
                  <a:gd name="connsiteY2" fmla="*/ 166688 h 411480"/>
                  <a:gd name="connsiteX3" fmla="*/ 277088 w 339160"/>
                  <a:gd name="connsiteY3" fmla="*/ 95250 h 411480"/>
                  <a:gd name="connsiteX4" fmla="*/ 297090 w 339160"/>
                  <a:gd name="connsiteY4" fmla="*/ 111443 h 411480"/>
                  <a:gd name="connsiteX5" fmla="*/ 337095 w 339160"/>
                  <a:gd name="connsiteY5" fmla="*/ 375285 h 411480"/>
                  <a:gd name="connsiteX6" fmla="*/ 314236 w 339160"/>
                  <a:gd name="connsiteY6" fmla="*/ 411480 h 411480"/>
                  <a:gd name="connsiteX7" fmla="*/ 123736 w 339160"/>
                  <a:gd name="connsiteY7" fmla="*/ 354330 h 411480"/>
                  <a:gd name="connsiteX8" fmla="*/ 95161 w 339160"/>
                  <a:gd name="connsiteY8" fmla="*/ 356235 h 411480"/>
                  <a:gd name="connsiteX9" fmla="*/ 38010 w 339160"/>
                  <a:gd name="connsiteY9" fmla="*/ 276225 h 411480"/>
                  <a:gd name="connsiteX10" fmla="*/ 33248 w 339160"/>
                  <a:gd name="connsiteY10" fmla="*/ 254318 h 411480"/>
                  <a:gd name="connsiteX11" fmla="*/ 5626 w 339160"/>
                  <a:gd name="connsiteY11" fmla="*/ 68580 h 411480"/>
                  <a:gd name="connsiteX12" fmla="*/ 10388 w 339160"/>
                  <a:gd name="connsiteY12" fmla="*/ 0 h 411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9160" h="411480">
                    <a:moveTo>
                      <a:pt x="10388" y="0"/>
                    </a:moveTo>
                    <a:cubicBezTo>
                      <a:pt x="47535" y="35243"/>
                      <a:pt x="70395" y="82868"/>
                      <a:pt x="110401" y="117157"/>
                    </a:cubicBezTo>
                    <a:cubicBezTo>
                      <a:pt x="133261" y="137160"/>
                      <a:pt x="158026" y="153353"/>
                      <a:pt x="184695" y="166688"/>
                    </a:cubicBezTo>
                    <a:cubicBezTo>
                      <a:pt x="236131" y="192405"/>
                      <a:pt x="274231" y="160020"/>
                      <a:pt x="277088" y="95250"/>
                    </a:cubicBezTo>
                    <a:cubicBezTo>
                      <a:pt x="288518" y="95250"/>
                      <a:pt x="294233" y="102870"/>
                      <a:pt x="297090" y="111443"/>
                    </a:cubicBezTo>
                    <a:cubicBezTo>
                      <a:pt x="326618" y="197168"/>
                      <a:pt x="345668" y="283845"/>
                      <a:pt x="337095" y="375285"/>
                    </a:cubicBezTo>
                    <a:cubicBezTo>
                      <a:pt x="336143" y="390525"/>
                      <a:pt x="336143" y="407670"/>
                      <a:pt x="314236" y="411480"/>
                    </a:cubicBezTo>
                    <a:cubicBezTo>
                      <a:pt x="252323" y="385763"/>
                      <a:pt x="190411" y="363855"/>
                      <a:pt x="123736" y="354330"/>
                    </a:cubicBezTo>
                    <a:cubicBezTo>
                      <a:pt x="114211" y="360045"/>
                      <a:pt x="104686" y="357188"/>
                      <a:pt x="95161" y="356235"/>
                    </a:cubicBezTo>
                    <a:cubicBezTo>
                      <a:pt x="51345" y="347663"/>
                      <a:pt x="51345" y="306705"/>
                      <a:pt x="38010" y="276225"/>
                    </a:cubicBezTo>
                    <a:cubicBezTo>
                      <a:pt x="35153" y="268605"/>
                      <a:pt x="34201" y="261938"/>
                      <a:pt x="33248" y="254318"/>
                    </a:cubicBezTo>
                    <a:cubicBezTo>
                      <a:pt x="19913" y="193358"/>
                      <a:pt x="11341" y="130493"/>
                      <a:pt x="5626" y="68580"/>
                    </a:cubicBezTo>
                    <a:cubicBezTo>
                      <a:pt x="8483" y="45720"/>
                      <a:pt x="-11519" y="20955"/>
                      <a:pt x="10388" y="0"/>
                    </a:cubicBezTo>
                    <a:close/>
                  </a:path>
                </a:pathLst>
              </a:custGeom>
              <a:solidFill>
                <a:srgbClr val="E1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2577E92A-D347-402B-ABB6-6D01D068A36B}"/>
                  </a:ext>
                </a:extLst>
              </p:cNvPr>
              <p:cNvSpPr/>
              <p:nvPr/>
            </p:nvSpPr>
            <p:spPr>
              <a:xfrm>
                <a:off x="10855197" y="-3283826"/>
                <a:ext cx="445418" cy="515897"/>
              </a:xfrm>
              <a:custGeom>
                <a:avLst/>
                <a:gdLst>
                  <a:gd name="connsiteX0" fmla="*/ 212 w 445418"/>
                  <a:gd name="connsiteY0" fmla="*/ 0 h 515897"/>
                  <a:gd name="connsiteX1" fmla="*/ 438362 w 445418"/>
                  <a:gd name="connsiteY1" fmla="*/ 467678 h 515897"/>
                  <a:gd name="connsiteX2" fmla="*/ 434552 w 445418"/>
                  <a:gd name="connsiteY2" fmla="*/ 513398 h 515897"/>
                  <a:gd name="connsiteX3" fmla="*/ 389785 w 445418"/>
                  <a:gd name="connsiteY3" fmla="*/ 494348 h 515897"/>
                  <a:gd name="connsiteX4" fmla="*/ 291677 w 445418"/>
                  <a:gd name="connsiteY4" fmla="*/ 406718 h 515897"/>
                  <a:gd name="connsiteX5" fmla="*/ 282152 w 445418"/>
                  <a:gd name="connsiteY5" fmla="*/ 398145 h 515897"/>
                  <a:gd name="connsiteX6" fmla="*/ 258340 w 445418"/>
                  <a:gd name="connsiteY6" fmla="*/ 360998 h 515897"/>
                  <a:gd name="connsiteX7" fmla="*/ 42122 w 445418"/>
                  <a:gd name="connsiteY7" fmla="*/ 58103 h 515897"/>
                  <a:gd name="connsiteX8" fmla="*/ 212 w 445418"/>
                  <a:gd name="connsiteY8" fmla="*/ 0 h 51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5418" h="515897">
                    <a:moveTo>
                      <a:pt x="212" y="0"/>
                    </a:moveTo>
                    <a:cubicBezTo>
                      <a:pt x="234527" y="73343"/>
                      <a:pt x="364067" y="244792"/>
                      <a:pt x="438362" y="467678"/>
                    </a:cubicBezTo>
                    <a:cubicBezTo>
                      <a:pt x="445030" y="483870"/>
                      <a:pt x="451697" y="504825"/>
                      <a:pt x="434552" y="513398"/>
                    </a:cubicBezTo>
                    <a:cubicBezTo>
                      <a:pt x="418360" y="521970"/>
                      <a:pt x="402167" y="506730"/>
                      <a:pt x="389785" y="494348"/>
                    </a:cubicBezTo>
                    <a:cubicBezTo>
                      <a:pt x="358352" y="463868"/>
                      <a:pt x="324062" y="436245"/>
                      <a:pt x="291677" y="406718"/>
                    </a:cubicBezTo>
                    <a:cubicBezTo>
                      <a:pt x="287867" y="404813"/>
                      <a:pt x="285010" y="401955"/>
                      <a:pt x="282152" y="398145"/>
                    </a:cubicBezTo>
                    <a:cubicBezTo>
                      <a:pt x="275485" y="384810"/>
                      <a:pt x="267865" y="372428"/>
                      <a:pt x="258340" y="360998"/>
                    </a:cubicBezTo>
                    <a:cubicBezTo>
                      <a:pt x="202142" y="248603"/>
                      <a:pt x="139277" y="140970"/>
                      <a:pt x="42122" y="58103"/>
                    </a:cubicBezTo>
                    <a:cubicBezTo>
                      <a:pt x="24024" y="42863"/>
                      <a:pt x="-2645" y="30480"/>
                      <a:pt x="212" y="0"/>
                    </a:cubicBezTo>
                    <a:close/>
                  </a:path>
                </a:pathLst>
              </a:custGeom>
              <a:solidFill>
                <a:srgbClr val="E7CB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E3173CAF-0036-4800-A4CB-C385FEBCE844}"/>
                  </a:ext>
                </a:extLst>
              </p:cNvPr>
              <p:cNvSpPr/>
              <p:nvPr/>
            </p:nvSpPr>
            <p:spPr>
              <a:xfrm>
                <a:off x="10002323" y="-2722097"/>
                <a:ext cx="1190200" cy="344098"/>
              </a:xfrm>
              <a:custGeom>
                <a:avLst/>
                <a:gdLst>
                  <a:gd name="connsiteX0" fmla="*/ 1167412 w 1190200"/>
                  <a:gd name="connsiteY0" fmla="*/ 342193 h 344098"/>
                  <a:gd name="connsiteX1" fmla="*/ 1167412 w 1190200"/>
                  <a:gd name="connsiteY1" fmla="*/ 323143 h 344098"/>
                  <a:gd name="connsiteX2" fmla="*/ 1071210 w 1190200"/>
                  <a:gd name="connsiteY2" fmla="*/ 196461 h 344098"/>
                  <a:gd name="connsiteX3" fmla="*/ 627345 w 1190200"/>
                  <a:gd name="connsiteY3" fmla="*/ 115498 h 344098"/>
                  <a:gd name="connsiteX4" fmla="*/ 433987 w 1190200"/>
                  <a:gd name="connsiteY4" fmla="*/ 123118 h 344098"/>
                  <a:gd name="connsiteX5" fmla="*/ 115852 w 1190200"/>
                  <a:gd name="connsiteY5" fmla="*/ 200271 h 344098"/>
                  <a:gd name="connsiteX6" fmla="*/ 13935 w 1190200"/>
                  <a:gd name="connsiteY6" fmla="*/ 246943 h 344098"/>
                  <a:gd name="connsiteX7" fmla="*/ 5362 w 1190200"/>
                  <a:gd name="connsiteY7" fmla="*/ 227893 h 344098"/>
                  <a:gd name="connsiteX8" fmla="*/ 29174 w 1190200"/>
                  <a:gd name="connsiteY8" fmla="*/ 172648 h 344098"/>
                  <a:gd name="connsiteX9" fmla="*/ 118710 w 1190200"/>
                  <a:gd name="connsiteY9" fmla="*/ 141216 h 344098"/>
                  <a:gd name="connsiteX10" fmla="*/ 193004 w 1190200"/>
                  <a:gd name="connsiteY10" fmla="*/ 76446 h 344098"/>
                  <a:gd name="connsiteX11" fmla="*/ 220627 w 1190200"/>
                  <a:gd name="connsiteY11" fmla="*/ 16438 h 344098"/>
                  <a:gd name="connsiteX12" fmla="*/ 241582 w 1190200"/>
                  <a:gd name="connsiteY12" fmla="*/ 246 h 344098"/>
                  <a:gd name="connsiteX13" fmla="*/ 263489 w 1190200"/>
                  <a:gd name="connsiteY13" fmla="*/ 23106 h 344098"/>
                  <a:gd name="connsiteX14" fmla="*/ 273967 w 1190200"/>
                  <a:gd name="connsiteY14" fmla="*/ 92638 h 344098"/>
                  <a:gd name="connsiteX15" fmla="*/ 342547 w 1190200"/>
                  <a:gd name="connsiteY15" fmla="*/ 91686 h 344098"/>
                  <a:gd name="connsiteX16" fmla="*/ 731167 w 1190200"/>
                  <a:gd name="connsiteY16" fmla="*/ 83113 h 344098"/>
                  <a:gd name="connsiteX17" fmla="*/ 838799 w 1190200"/>
                  <a:gd name="connsiteY17" fmla="*/ 91686 h 344098"/>
                  <a:gd name="connsiteX18" fmla="*/ 881662 w 1190200"/>
                  <a:gd name="connsiteY18" fmla="*/ 96448 h 344098"/>
                  <a:gd name="connsiteX19" fmla="*/ 896902 w 1190200"/>
                  <a:gd name="connsiteY19" fmla="*/ 109783 h 344098"/>
                  <a:gd name="connsiteX20" fmla="*/ 899760 w 1190200"/>
                  <a:gd name="connsiteY20" fmla="*/ 116451 h 344098"/>
                  <a:gd name="connsiteX21" fmla="*/ 1135027 w 1190200"/>
                  <a:gd name="connsiteY21" fmla="*/ 183126 h 344098"/>
                  <a:gd name="connsiteX22" fmla="*/ 1187415 w 1190200"/>
                  <a:gd name="connsiteY22" fmla="*/ 269803 h 344098"/>
                  <a:gd name="connsiteX23" fmla="*/ 1173127 w 1190200"/>
                  <a:gd name="connsiteY23" fmla="*/ 344098 h 344098"/>
                  <a:gd name="connsiteX24" fmla="*/ 1167412 w 1190200"/>
                  <a:gd name="connsiteY24" fmla="*/ 342193 h 34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90200" h="344098">
                    <a:moveTo>
                      <a:pt x="1167412" y="342193"/>
                    </a:moveTo>
                    <a:cubicBezTo>
                      <a:pt x="1167412" y="335526"/>
                      <a:pt x="1167412" y="329811"/>
                      <a:pt x="1167412" y="323143"/>
                    </a:cubicBezTo>
                    <a:cubicBezTo>
                      <a:pt x="1171222" y="243133"/>
                      <a:pt x="1146457" y="225988"/>
                      <a:pt x="1071210" y="196461"/>
                    </a:cubicBezTo>
                    <a:cubicBezTo>
                      <a:pt x="927382" y="140263"/>
                      <a:pt x="774982" y="143121"/>
                      <a:pt x="627345" y="115498"/>
                    </a:cubicBezTo>
                    <a:cubicBezTo>
                      <a:pt x="564479" y="103116"/>
                      <a:pt x="498757" y="118356"/>
                      <a:pt x="433987" y="123118"/>
                    </a:cubicBezTo>
                    <a:cubicBezTo>
                      <a:pt x="323497" y="131691"/>
                      <a:pt x="218722" y="162171"/>
                      <a:pt x="115852" y="200271"/>
                    </a:cubicBezTo>
                    <a:cubicBezTo>
                      <a:pt x="80610" y="212653"/>
                      <a:pt x="48224" y="230751"/>
                      <a:pt x="13935" y="246943"/>
                    </a:cubicBezTo>
                    <a:cubicBezTo>
                      <a:pt x="11077" y="240276"/>
                      <a:pt x="8219" y="234561"/>
                      <a:pt x="5362" y="227893"/>
                    </a:cubicBezTo>
                    <a:cubicBezTo>
                      <a:pt x="-7021" y="200271"/>
                      <a:pt x="2504" y="184078"/>
                      <a:pt x="29174" y="172648"/>
                    </a:cubicBezTo>
                    <a:cubicBezTo>
                      <a:pt x="58702" y="160266"/>
                      <a:pt x="88229" y="147883"/>
                      <a:pt x="118710" y="141216"/>
                    </a:cubicBezTo>
                    <a:cubicBezTo>
                      <a:pt x="156810" y="132643"/>
                      <a:pt x="180622" y="111688"/>
                      <a:pt x="193004" y="76446"/>
                    </a:cubicBezTo>
                    <a:cubicBezTo>
                      <a:pt x="200624" y="55491"/>
                      <a:pt x="210149" y="35488"/>
                      <a:pt x="220627" y="16438"/>
                    </a:cubicBezTo>
                    <a:cubicBezTo>
                      <a:pt x="225389" y="7866"/>
                      <a:pt x="230152" y="-1659"/>
                      <a:pt x="241582" y="246"/>
                    </a:cubicBezTo>
                    <a:cubicBezTo>
                      <a:pt x="253964" y="2151"/>
                      <a:pt x="259679" y="11676"/>
                      <a:pt x="263489" y="23106"/>
                    </a:cubicBezTo>
                    <a:cubicBezTo>
                      <a:pt x="271110" y="45966"/>
                      <a:pt x="260632" y="70731"/>
                      <a:pt x="273967" y="92638"/>
                    </a:cubicBezTo>
                    <a:cubicBezTo>
                      <a:pt x="296827" y="111688"/>
                      <a:pt x="319687" y="88828"/>
                      <a:pt x="342547" y="91686"/>
                    </a:cubicBezTo>
                    <a:cubicBezTo>
                      <a:pt x="472087" y="76446"/>
                      <a:pt x="601627" y="82161"/>
                      <a:pt x="731167" y="83113"/>
                    </a:cubicBezTo>
                    <a:cubicBezTo>
                      <a:pt x="766410" y="93591"/>
                      <a:pt x="802604" y="91686"/>
                      <a:pt x="838799" y="91686"/>
                    </a:cubicBezTo>
                    <a:cubicBezTo>
                      <a:pt x="853087" y="91686"/>
                      <a:pt x="867374" y="88828"/>
                      <a:pt x="881662" y="96448"/>
                    </a:cubicBezTo>
                    <a:cubicBezTo>
                      <a:pt x="888329" y="99306"/>
                      <a:pt x="893092" y="104068"/>
                      <a:pt x="896902" y="109783"/>
                    </a:cubicBezTo>
                    <a:cubicBezTo>
                      <a:pt x="897854" y="111688"/>
                      <a:pt x="898807" y="113593"/>
                      <a:pt x="899760" y="116451"/>
                    </a:cubicBezTo>
                    <a:cubicBezTo>
                      <a:pt x="977865" y="141216"/>
                      <a:pt x="1057874" y="156456"/>
                      <a:pt x="1135027" y="183126"/>
                    </a:cubicBezTo>
                    <a:cubicBezTo>
                      <a:pt x="1182652" y="199318"/>
                      <a:pt x="1196940" y="225036"/>
                      <a:pt x="1187415" y="269803"/>
                    </a:cubicBezTo>
                    <a:cubicBezTo>
                      <a:pt x="1182652" y="294568"/>
                      <a:pt x="1177890" y="319333"/>
                      <a:pt x="1173127" y="344098"/>
                    </a:cubicBezTo>
                    <a:cubicBezTo>
                      <a:pt x="1171222" y="342193"/>
                      <a:pt x="1169317" y="342193"/>
                      <a:pt x="1167412" y="342193"/>
                    </a:cubicBezTo>
                    <a:close/>
                  </a:path>
                </a:pathLst>
              </a:custGeom>
              <a:solidFill>
                <a:srgbClr val="E9C0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A3339E3D-5EFA-46A4-9AFC-D67499A84D70}"/>
                  </a:ext>
                </a:extLst>
              </p:cNvPr>
              <p:cNvSpPr/>
              <p:nvPr/>
            </p:nvSpPr>
            <p:spPr>
              <a:xfrm>
                <a:off x="11133041" y="-2889015"/>
                <a:ext cx="202006" cy="415766"/>
              </a:xfrm>
              <a:custGeom>
                <a:avLst/>
                <a:gdLst>
                  <a:gd name="connsiteX0" fmla="*/ 7166 w 202006"/>
                  <a:gd name="connsiteY0" fmla="*/ 5239 h 415766"/>
                  <a:gd name="connsiteX1" fmla="*/ 35741 w 202006"/>
                  <a:gd name="connsiteY1" fmla="*/ 9049 h 415766"/>
                  <a:gd name="connsiteX2" fmla="*/ 118608 w 202006"/>
                  <a:gd name="connsiteY2" fmla="*/ 90011 h 415766"/>
                  <a:gd name="connsiteX3" fmla="*/ 152898 w 202006"/>
                  <a:gd name="connsiteY3" fmla="*/ 110014 h 415766"/>
                  <a:gd name="connsiteX4" fmla="*/ 160518 w 202006"/>
                  <a:gd name="connsiteY4" fmla="*/ 72866 h 415766"/>
                  <a:gd name="connsiteX5" fmla="*/ 199571 w 202006"/>
                  <a:gd name="connsiteY5" fmla="*/ 380524 h 415766"/>
                  <a:gd name="connsiteX6" fmla="*/ 164328 w 202006"/>
                  <a:gd name="connsiteY6" fmla="*/ 406241 h 415766"/>
                  <a:gd name="connsiteX7" fmla="*/ 76698 w 202006"/>
                  <a:gd name="connsiteY7" fmla="*/ 415766 h 415766"/>
                  <a:gd name="connsiteX8" fmla="*/ 54791 w 202006"/>
                  <a:gd name="connsiteY8" fmla="*/ 337661 h 415766"/>
                  <a:gd name="connsiteX9" fmla="*/ 41455 w 202006"/>
                  <a:gd name="connsiteY9" fmla="*/ 297656 h 415766"/>
                  <a:gd name="connsiteX10" fmla="*/ 4308 w 202006"/>
                  <a:gd name="connsiteY10" fmla="*/ 45244 h 415766"/>
                  <a:gd name="connsiteX11" fmla="*/ 7166 w 202006"/>
                  <a:gd name="connsiteY11" fmla="*/ 5239 h 415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006" h="415766">
                    <a:moveTo>
                      <a:pt x="7166" y="5239"/>
                    </a:moveTo>
                    <a:cubicBezTo>
                      <a:pt x="17643" y="-476"/>
                      <a:pt x="30025" y="-4286"/>
                      <a:pt x="35741" y="9049"/>
                    </a:cubicBezTo>
                    <a:cubicBezTo>
                      <a:pt x="52886" y="47149"/>
                      <a:pt x="97653" y="55721"/>
                      <a:pt x="118608" y="90011"/>
                    </a:cubicBezTo>
                    <a:cubicBezTo>
                      <a:pt x="126228" y="101441"/>
                      <a:pt x="139563" y="115729"/>
                      <a:pt x="152898" y="110014"/>
                    </a:cubicBezTo>
                    <a:cubicBezTo>
                      <a:pt x="168138" y="104299"/>
                      <a:pt x="157661" y="85249"/>
                      <a:pt x="160518" y="72866"/>
                    </a:cubicBezTo>
                    <a:cubicBezTo>
                      <a:pt x="197666" y="172879"/>
                      <a:pt x="207191" y="275749"/>
                      <a:pt x="199571" y="380524"/>
                    </a:cubicBezTo>
                    <a:cubicBezTo>
                      <a:pt x="197666" y="404336"/>
                      <a:pt x="190998" y="414814"/>
                      <a:pt x="164328" y="406241"/>
                    </a:cubicBezTo>
                    <a:cubicBezTo>
                      <a:pt x="140516" y="398621"/>
                      <a:pt x="114798" y="403384"/>
                      <a:pt x="76698" y="415766"/>
                    </a:cubicBezTo>
                    <a:cubicBezTo>
                      <a:pt x="140516" y="352901"/>
                      <a:pt x="67173" y="360521"/>
                      <a:pt x="54791" y="337661"/>
                    </a:cubicBezTo>
                    <a:cubicBezTo>
                      <a:pt x="45266" y="326231"/>
                      <a:pt x="41455" y="312896"/>
                      <a:pt x="41455" y="297656"/>
                    </a:cubicBezTo>
                    <a:cubicBezTo>
                      <a:pt x="46218" y="210979"/>
                      <a:pt x="28121" y="128111"/>
                      <a:pt x="4308" y="45244"/>
                    </a:cubicBezTo>
                    <a:cubicBezTo>
                      <a:pt x="498" y="31909"/>
                      <a:pt x="-4264" y="18574"/>
                      <a:pt x="7166" y="5239"/>
                    </a:cubicBezTo>
                    <a:close/>
                  </a:path>
                </a:pathLst>
              </a:custGeom>
              <a:solidFill>
                <a:srgbClr val="E2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4F9D51BE-355E-4CEF-ABCF-92A9A00241D4}"/>
                  </a:ext>
                </a:extLst>
              </p:cNvPr>
              <p:cNvSpPr/>
              <p:nvPr/>
            </p:nvSpPr>
            <p:spPr>
              <a:xfrm>
                <a:off x="10799690" y="-1931466"/>
                <a:ext cx="244349" cy="360001"/>
              </a:xfrm>
              <a:custGeom>
                <a:avLst/>
                <a:gdLst>
                  <a:gd name="connsiteX0" fmla="*/ 114775 w 244349"/>
                  <a:gd name="connsiteY0" fmla="*/ 232600 h 360001"/>
                  <a:gd name="connsiteX1" fmla="*/ 45242 w 244349"/>
                  <a:gd name="connsiteY1" fmla="*/ 69723 h 360001"/>
                  <a:gd name="connsiteX2" fmla="*/ 21430 w 244349"/>
                  <a:gd name="connsiteY2" fmla="*/ 35433 h 360001"/>
                  <a:gd name="connsiteX3" fmla="*/ 3332 w 244349"/>
                  <a:gd name="connsiteY3" fmla="*/ 11620 h 360001"/>
                  <a:gd name="connsiteX4" fmla="*/ 49052 w 244349"/>
                  <a:gd name="connsiteY4" fmla="*/ 10668 h 360001"/>
                  <a:gd name="connsiteX5" fmla="*/ 105250 w 244349"/>
                  <a:gd name="connsiteY5" fmla="*/ 80200 h 360001"/>
                  <a:gd name="connsiteX6" fmla="*/ 232885 w 244349"/>
                  <a:gd name="connsiteY6" fmla="*/ 279273 h 360001"/>
                  <a:gd name="connsiteX7" fmla="*/ 227170 w 244349"/>
                  <a:gd name="connsiteY7" fmla="*/ 330708 h 360001"/>
                  <a:gd name="connsiteX8" fmla="*/ 133825 w 244349"/>
                  <a:gd name="connsiteY8" fmla="*/ 348805 h 360001"/>
                  <a:gd name="connsiteX9" fmla="*/ 134777 w 244349"/>
                  <a:gd name="connsiteY9" fmla="*/ 349758 h 360001"/>
                  <a:gd name="connsiteX10" fmla="*/ 114775 w 244349"/>
                  <a:gd name="connsiteY10" fmla="*/ 232600 h 36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49" h="360001">
                    <a:moveTo>
                      <a:pt x="114775" y="232600"/>
                    </a:moveTo>
                    <a:cubicBezTo>
                      <a:pt x="90962" y="178308"/>
                      <a:pt x="76675" y="120205"/>
                      <a:pt x="45242" y="69723"/>
                    </a:cubicBezTo>
                    <a:cubicBezTo>
                      <a:pt x="37622" y="58293"/>
                      <a:pt x="31907" y="44005"/>
                      <a:pt x="21430" y="35433"/>
                    </a:cubicBezTo>
                    <a:cubicBezTo>
                      <a:pt x="12857" y="27813"/>
                      <a:pt x="-8098" y="25908"/>
                      <a:pt x="3332" y="11620"/>
                    </a:cubicBezTo>
                    <a:cubicBezTo>
                      <a:pt x="13810" y="-1715"/>
                      <a:pt x="34765" y="-5525"/>
                      <a:pt x="49052" y="10668"/>
                    </a:cubicBezTo>
                    <a:cubicBezTo>
                      <a:pt x="69055" y="32575"/>
                      <a:pt x="89057" y="55435"/>
                      <a:pt x="105250" y="80200"/>
                    </a:cubicBezTo>
                    <a:cubicBezTo>
                      <a:pt x="149065" y="145923"/>
                      <a:pt x="190975" y="212598"/>
                      <a:pt x="232885" y="279273"/>
                    </a:cubicBezTo>
                    <a:cubicBezTo>
                      <a:pt x="244315" y="297370"/>
                      <a:pt x="253840" y="316420"/>
                      <a:pt x="227170" y="330708"/>
                    </a:cubicBezTo>
                    <a:cubicBezTo>
                      <a:pt x="199548" y="352615"/>
                      <a:pt x="170973" y="373570"/>
                      <a:pt x="133825" y="348805"/>
                    </a:cubicBezTo>
                    <a:lnTo>
                      <a:pt x="134777" y="349758"/>
                    </a:lnTo>
                    <a:cubicBezTo>
                      <a:pt x="125252" y="311658"/>
                      <a:pt x="126205" y="271653"/>
                      <a:pt x="114775" y="232600"/>
                    </a:cubicBezTo>
                    <a:close/>
                  </a:path>
                </a:pathLst>
              </a:custGeom>
              <a:solidFill>
                <a:srgbClr val="F5EF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xmlns="" id="{25E97809-7FA0-47C9-8A66-194311D304C4}"/>
                  </a:ext>
                </a:extLst>
              </p:cNvPr>
              <p:cNvSpPr/>
              <p:nvPr/>
            </p:nvSpPr>
            <p:spPr>
              <a:xfrm>
                <a:off x="11176773" y="-2457448"/>
                <a:ext cx="180537" cy="277132"/>
              </a:xfrm>
              <a:custGeom>
                <a:avLst/>
                <a:gdLst>
                  <a:gd name="connsiteX0" fmla="*/ 40586 w 180537"/>
                  <a:gd name="connsiteY0" fmla="*/ 22299 h 277132"/>
                  <a:gd name="connsiteX1" fmla="*/ 170127 w 180537"/>
                  <a:gd name="connsiteY1" fmla="*/ 53732 h 277132"/>
                  <a:gd name="connsiteX2" fmla="*/ 18679 w 180537"/>
                  <a:gd name="connsiteY2" fmla="*/ 276617 h 277132"/>
                  <a:gd name="connsiteX3" fmla="*/ 4391 w 180537"/>
                  <a:gd name="connsiteY3" fmla="*/ 248994 h 277132"/>
                  <a:gd name="connsiteX4" fmla="*/ 49159 w 180537"/>
                  <a:gd name="connsiteY4" fmla="*/ 204227 h 277132"/>
                  <a:gd name="connsiteX5" fmla="*/ 64399 w 180537"/>
                  <a:gd name="connsiteY5" fmla="*/ 66114 h 277132"/>
                  <a:gd name="connsiteX6" fmla="*/ 40586 w 180537"/>
                  <a:gd name="connsiteY6" fmla="*/ 22299 h 27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537" h="277132">
                    <a:moveTo>
                      <a:pt x="40586" y="22299"/>
                    </a:moveTo>
                    <a:cubicBezTo>
                      <a:pt x="92021" y="-16753"/>
                      <a:pt x="148219" y="-3418"/>
                      <a:pt x="170127" y="53732"/>
                    </a:cubicBezTo>
                    <a:cubicBezTo>
                      <a:pt x="212989" y="166127"/>
                      <a:pt x="115834" y="263282"/>
                      <a:pt x="18679" y="276617"/>
                    </a:cubicBezTo>
                    <a:cubicBezTo>
                      <a:pt x="-7991" y="280427"/>
                      <a:pt x="581" y="262329"/>
                      <a:pt x="4391" y="248994"/>
                    </a:cubicBezTo>
                    <a:cubicBezTo>
                      <a:pt x="13916" y="228039"/>
                      <a:pt x="26299" y="213752"/>
                      <a:pt x="49159" y="204227"/>
                    </a:cubicBezTo>
                    <a:cubicBezTo>
                      <a:pt x="113929" y="175652"/>
                      <a:pt x="119644" y="108977"/>
                      <a:pt x="64399" y="66114"/>
                    </a:cubicBezTo>
                    <a:cubicBezTo>
                      <a:pt x="50111" y="54684"/>
                      <a:pt x="30109" y="46112"/>
                      <a:pt x="40586" y="22299"/>
                    </a:cubicBezTo>
                    <a:close/>
                  </a:path>
                </a:pathLst>
              </a:custGeom>
              <a:solidFill>
                <a:srgbClr val="F6DE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3AFE7D24-CEE4-4EA2-994F-A2A9E70E0EFA}"/>
                  </a:ext>
                </a:extLst>
              </p:cNvPr>
              <p:cNvSpPr/>
              <p:nvPr/>
            </p:nvSpPr>
            <p:spPr>
              <a:xfrm>
                <a:off x="10808737" y="-3292730"/>
                <a:ext cx="381255" cy="741376"/>
              </a:xfrm>
              <a:custGeom>
                <a:avLst/>
                <a:gdLst>
                  <a:gd name="connsiteX0" fmla="*/ 331470 w 381255"/>
                  <a:gd name="connsiteY0" fmla="*/ 408954 h 741376"/>
                  <a:gd name="connsiteX1" fmla="*/ 379095 w 381255"/>
                  <a:gd name="connsiteY1" fmla="*/ 741377 h 741376"/>
                  <a:gd name="connsiteX2" fmla="*/ 341947 w 381255"/>
                  <a:gd name="connsiteY2" fmla="*/ 733757 h 741376"/>
                  <a:gd name="connsiteX3" fmla="*/ 348615 w 381255"/>
                  <a:gd name="connsiteY3" fmla="*/ 590882 h 741376"/>
                  <a:gd name="connsiteX4" fmla="*/ 304800 w 381255"/>
                  <a:gd name="connsiteY4" fmla="*/ 417527 h 741376"/>
                  <a:gd name="connsiteX5" fmla="*/ 32385 w 381255"/>
                  <a:gd name="connsiteY5" fmla="*/ 35574 h 741376"/>
                  <a:gd name="connsiteX6" fmla="*/ 0 w 381255"/>
                  <a:gd name="connsiteY6" fmla="*/ 8904 h 741376"/>
                  <a:gd name="connsiteX7" fmla="*/ 46672 w 381255"/>
                  <a:gd name="connsiteY7" fmla="*/ 8904 h 741376"/>
                  <a:gd name="connsiteX8" fmla="*/ 160020 w 381255"/>
                  <a:gd name="connsiteY8" fmla="*/ 122252 h 741376"/>
                  <a:gd name="connsiteX9" fmla="*/ 315278 w 381255"/>
                  <a:gd name="connsiteY9" fmla="*/ 369902 h 741376"/>
                  <a:gd name="connsiteX10" fmla="*/ 331470 w 381255"/>
                  <a:gd name="connsiteY10" fmla="*/ 408954 h 741376"/>
                  <a:gd name="connsiteX11" fmla="*/ 331470 w 381255"/>
                  <a:gd name="connsiteY11" fmla="*/ 408954 h 741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255" h="741376">
                    <a:moveTo>
                      <a:pt x="331470" y="408954"/>
                    </a:moveTo>
                    <a:cubicBezTo>
                      <a:pt x="360045" y="517539"/>
                      <a:pt x="389572" y="627077"/>
                      <a:pt x="379095" y="741377"/>
                    </a:cubicBezTo>
                    <a:cubicBezTo>
                      <a:pt x="366713" y="739472"/>
                      <a:pt x="352425" y="745187"/>
                      <a:pt x="341947" y="733757"/>
                    </a:cubicBezTo>
                    <a:cubicBezTo>
                      <a:pt x="367665" y="687084"/>
                      <a:pt x="353378" y="637554"/>
                      <a:pt x="348615" y="590882"/>
                    </a:cubicBezTo>
                    <a:cubicBezTo>
                      <a:pt x="341947" y="531827"/>
                      <a:pt x="328613" y="472772"/>
                      <a:pt x="304800" y="417527"/>
                    </a:cubicBezTo>
                    <a:cubicBezTo>
                      <a:pt x="252413" y="262269"/>
                      <a:pt x="161925" y="135587"/>
                      <a:pt x="32385" y="35574"/>
                    </a:cubicBezTo>
                    <a:cubicBezTo>
                      <a:pt x="20955" y="27002"/>
                      <a:pt x="10478" y="17477"/>
                      <a:pt x="0" y="8904"/>
                    </a:cubicBezTo>
                    <a:cubicBezTo>
                      <a:pt x="15240" y="10809"/>
                      <a:pt x="31433" y="-12051"/>
                      <a:pt x="46672" y="8904"/>
                    </a:cubicBezTo>
                    <a:cubicBezTo>
                      <a:pt x="84772" y="47004"/>
                      <a:pt x="123825" y="83199"/>
                      <a:pt x="160020" y="122252"/>
                    </a:cubicBezTo>
                    <a:cubicBezTo>
                      <a:pt x="227647" y="194642"/>
                      <a:pt x="272415" y="281319"/>
                      <a:pt x="315278" y="369902"/>
                    </a:cubicBezTo>
                    <a:cubicBezTo>
                      <a:pt x="322897" y="382284"/>
                      <a:pt x="326708" y="395619"/>
                      <a:pt x="331470" y="408954"/>
                    </a:cubicBezTo>
                    <a:lnTo>
                      <a:pt x="331470" y="408954"/>
                    </a:lnTo>
                    <a:close/>
                  </a:path>
                </a:pathLst>
              </a:custGeom>
              <a:solidFill>
                <a:srgbClr val="7254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xmlns="" id="{4601C0A7-1651-4663-87C2-70024BF127EB}"/>
                  </a:ext>
                </a:extLst>
              </p:cNvPr>
              <p:cNvSpPr/>
              <p:nvPr/>
            </p:nvSpPr>
            <p:spPr>
              <a:xfrm>
                <a:off x="11161162" y="-2435148"/>
                <a:ext cx="130995" cy="226695"/>
              </a:xfrm>
              <a:custGeom>
                <a:avLst/>
                <a:gdLst>
                  <a:gd name="connsiteX0" fmla="*/ 56197 w 130995"/>
                  <a:gd name="connsiteY0" fmla="*/ 0 h 226695"/>
                  <a:gd name="connsiteX1" fmla="*/ 85725 w 130995"/>
                  <a:gd name="connsiteY1" fmla="*/ 33338 h 226695"/>
                  <a:gd name="connsiteX2" fmla="*/ 130492 w 130995"/>
                  <a:gd name="connsiteY2" fmla="*/ 103823 h 226695"/>
                  <a:gd name="connsiteX3" fmla="*/ 73342 w 130995"/>
                  <a:gd name="connsiteY3" fmla="*/ 193358 h 226695"/>
                  <a:gd name="connsiteX4" fmla="*/ 19050 w 130995"/>
                  <a:gd name="connsiteY4" fmla="*/ 226695 h 226695"/>
                  <a:gd name="connsiteX5" fmla="*/ 0 w 130995"/>
                  <a:gd name="connsiteY5" fmla="*/ 182880 h 226695"/>
                  <a:gd name="connsiteX6" fmla="*/ 7620 w 130995"/>
                  <a:gd name="connsiteY6" fmla="*/ 56198 h 226695"/>
                  <a:gd name="connsiteX7" fmla="*/ 13335 w 130995"/>
                  <a:gd name="connsiteY7" fmla="*/ 56198 h 226695"/>
                  <a:gd name="connsiteX8" fmla="*/ 19050 w 130995"/>
                  <a:gd name="connsiteY8" fmla="*/ 96202 h 226695"/>
                  <a:gd name="connsiteX9" fmla="*/ 56197 w 130995"/>
                  <a:gd name="connsiteY9" fmla="*/ 0 h 22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995" h="226695">
                    <a:moveTo>
                      <a:pt x="56197" y="0"/>
                    </a:moveTo>
                    <a:cubicBezTo>
                      <a:pt x="57150" y="19050"/>
                      <a:pt x="71438" y="25717"/>
                      <a:pt x="85725" y="33338"/>
                    </a:cubicBezTo>
                    <a:cubicBezTo>
                      <a:pt x="116205" y="47625"/>
                      <a:pt x="134302" y="70485"/>
                      <a:pt x="130492" y="103823"/>
                    </a:cubicBezTo>
                    <a:cubicBezTo>
                      <a:pt x="126682" y="141923"/>
                      <a:pt x="116205" y="180975"/>
                      <a:pt x="73342" y="193358"/>
                    </a:cubicBezTo>
                    <a:cubicBezTo>
                      <a:pt x="50482" y="200025"/>
                      <a:pt x="34290" y="211455"/>
                      <a:pt x="19050" y="226695"/>
                    </a:cubicBezTo>
                    <a:cubicBezTo>
                      <a:pt x="12382" y="212408"/>
                      <a:pt x="53340" y="176213"/>
                      <a:pt x="0" y="182880"/>
                    </a:cubicBezTo>
                    <a:cubicBezTo>
                      <a:pt x="33338" y="142875"/>
                      <a:pt x="3810" y="98108"/>
                      <a:pt x="7620" y="56198"/>
                    </a:cubicBezTo>
                    <a:cubicBezTo>
                      <a:pt x="9525" y="56198"/>
                      <a:pt x="11430" y="56198"/>
                      <a:pt x="13335" y="56198"/>
                    </a:cubicBezTo>
                    <a:cubicBezTo>
                      <a:pt x="15240" y="67627"/>
                      <a:pt x="16192" y="80010"/>
                      <a:pt x="19050" y="96202"/>
                    </a:cubicBezTo>
                    <a:cubicBezTo>
                      <a:pt x="57150" y="69533"/>
                      <a:pt x="33338" y="25717"/>
                      <a:pt x="56197" y="0"/>
                    </a:cubicBezTo>
                    <a:close/>
                  </a:path>
                </a:pathLst>
              </a:custGeom>
              <a:solidFill>
                <a:srgbClr val="F4B8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11112FFB-93E0-4530-98C1-9BD08FC9ABE5}"/>
                  </a:ext>
                </a:extLst>
              </p:cNvPr>
              <p:cNvSpPr/>
              <p:nvPr/>
            </p:nvSpPr>
            <p:spPr>
              <a:xfrm>
                <a:off x="10240365" y="-3303828"/>
                <a:ext cx="253094" cy="544388"/>
              </a:xfrm>
              <a:custGeom>
                <a:avLst/>
                <a:gdLst>
                  <a:gd name="connsiteX0" fmla="*/ 32115 w 253094"/>
                  <a:gd name="connsiteY0" fmla="*/ 400050 h 544388"/>
                  <a:gd name="connsiteX1" fmla="*/ 207375 w 253094"/>
                  <a:gd name="connsiteY1" fmla="*/ 38100 h 544388"/>
                  <a:gd name="connsiteX2" fmla="*/ 241665 w 253094"/>
                  <a:gd name="connsiteY2" fmla="*/ 0 h 544388"/>
                  <a:gd name="connsiteX3" fmla="*/ 253094 w 253094"/>
                  <a:gd name="connsiteY3" fmla="*/ 10477 h 544388"/>
                  <a:gd name="connsiteX4" fmla="*/ 99742 w 253094"/>
                  <a:gd name="connsiteY4" fmla="*/ 283845 h 544388"/>
                  <a:gd name="connsiteX5" fmla="*/ 37830 w 253094"/>
                  <a:gd name="connsiteY5" fmla="*/ 541020 h 544388"/>
                  <a:gd name="connsiteX6" fmla="*/ 682 w 253094"/>
                  <a:gd name="connsiteY6" fmla="*/ 522923 h 544388"/>
                  <a:gd name="connsiteX7" fmla="*/ 32115 w 253094"/>
                  <a:gd name="connsiteY7" fmla="*/ 400050 h 54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3094" h="544388">
                    <a:moveTo>
                      <a:pt x="32115" y="400050"/>
                    </a:moveTo>
                    <a:cubicBezTo>
                      <a:pt x="73072" y="270510"/>
                      <a:pt x="123555" y="145733"/>
                      <a:pt x="207375" y="38100"/>
                    </a:cubicBezTo>
                    <a:cubicBezTo>
                      <a:pt x="217852" y="24765"/>
                      <a:pt x="230235" y="12383"/>
                      <a:pt x="241665" y="0"/>
                    </a:cubicBezTo>
                    <a:cubicBezTo>
                      <a:pt x="245475" y="3810"/>
                      <a:pt x="249285" y="7620"/>
                      <a:pt x="253094" y="10477"/>
                    </a:cubicBezTo>
                    <a:cubicBezTo>
                      <a:pt x="192135" y="96202"/>
                      <a:pt x="132127" y="182880"/>
                      <a:pt x="99742" y="283845"/>
                    </a:cubicBezTo>
                    <a:cubicBezTo>
                      <a:pt x="85455" y="370523"/>
                      <a:pt x="58784" y="455295"/>
                      <a:pt x="37830" y="541020"/>
                    </a:cubicBezTo>
                    <a:cubicBezTo>
                      <a:pt x="17827" y="551498"/>
                      <a:pt x="10207" y="535305"/>
                      <a:pt x="682" y="522923"/>
                    </a:cubicBezTo>
                    <a:cubicBezTo>
                      <a:pt x="-3128" y="479107"/>
                      <a:pt x="9255" y="438150"/>
                      <a:pt x="32115" y="400050"/>
                    </a:cubicBezTo>
                    <a:close/>
                  </a:path>
                </a:pathLst>
              </a:custGeom>
              <a:solidFill>
                <a:srgbClr val="705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xmlns="" id="{A736D585-2A6C-4831-8823-96948073143F}"/>
                  </a:ext>
                </a:extLst>
              </p:cNvPr>
              <p:cNvSpPr/>
              <p:nvPr/>
            </p:nvSpPr>
            <p:spPr>
              <a:xfrm>
                <a:off x="10693484" y="-3322726"/>
                <a:ext cx="161925" cy="468477"/>
              </a:xfrm>
              <a:custGeom>
                <a:avLst/>
                <a:gdLst>
                  <a:gd name="connsiteX0" fmla="*/ 154305 w 161925"/>
                  <a:gd name="connsiteY0" fmla="*/ 352272 h 468477"/>
                  <a:gd name="connsiteX1" fmla="*/ 161925 w 161925"/>
                  <a:gd name="connsiteY1" fmla="*/ 418947 h 468477"/>
                  <a:gd name="connsiteX2" fmla="*/ 149543 w 161925"/>
                  <a:gd name="connsiteY2" fmla="*/ 468477 h 468477"/>
                  <a:gd name="connsiteX3" fmla="*/ 122873 w 161925"/>
                  <a:gd name="connsiteY3" fmla="*/ 397992 h 468477"/>
                  <a:gd name="connsiteX4" fmla="*/ 106680 w 161925"/>
                  <a:gd name="connsiteY4" fmla="*/ 282740 h 468477"/>
                  <a:gd name="connsiteX5" fmla="*/ 0 w 161925"/>
                  <a:gd name="connsiteY5" fmla="*/ 28422 h 468477"/>
                  <a:gd name="connsiteX6" fmla="*/ 38100 w 161925"/>
                  <a:gd name="connsiteY6" fmla="*/ 8420 h 468477"/>
                  <a:gd name="connsiteX7" fmla="*/ 33338 w 161925"/>
                  <a:gd name="connsiteY7" fmla="*/ 41757 h 468477"/>
                  <a:gd name="connsiteX8" fmla="*/ 154305 w 161925"/>
                  <a:gd name="connsiteY8" fmla="*/ 352272 h 468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468477">
                    <a:moveTo>
                      <a:pt x="154305" y="352272"/>
                    </a:moveTo>
                    <a:cubicBezTo>
                      <a:pt x="157163" y="374180"/>
                      <a:pt x="159068" y="397040"/>
                      <a:pt x="161925" y="418947"/>
                    </a:cubicBezTo>
                    <a:cubicBezTo>
                      <a:pt x="149543" y="433235"/>
                      <a:pt x="166688" y="455142"/>
                      <a:pt x="149543" y="468477"/>
                    </a:cubicBezTo>
                    <a:cubicBezTo>
                      <a:pt x="120968" y="453237"/>
                      <a:pt x="122873" y="423710"/>
                      <a:pt x="122873" y="397992"/>
                    </a:cubicBezTo>
                    <a:cubicBezTo>
                      <a:pt x="122873" y="358940"/>
                      <a:pt x="117158" y="320840"/>
                      <a:pt x="106680" y="282740"/>
                    </a:cubicBezTo>
                    <a:cubicBezTo>
                      <a:pt x="90488" y="190347"/>
                      <a:pt x="45720" y="108432"/>
                      <a:pt x="0" y="28422"/>
                    </a:cubicBezTo>
                    <a:cubicBezTo>
                      <a:pt x="13335" y="23660"/>
                      <a:pt x="8573" y="-17298"/>
                      <a:pt x="38100" y="8420"/>
                    </a:cubicBezTo>
                    <a:cubicBezTo>
                      <a:pt x="6668" y="15087"/>
                      <a:pt x="26670" y="31280"/>
                      <a:pt x="33338" y="41757"/>
                    </a:cubicBezTo>
                    <a:cubicBezTo>
                      <a:pt x="92393" y="137960"/>
                      <a:pt x="126683" y="243687"/>
                      <a:pt x="154305" y="352272"/>
                    </a:cubicBezTo>
                    <a:close/>
                  </a:path>
                </a:pathLst>
              </a:custGeom>
              <a:solidFill>
                <a:srgbClr val="7759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xmlns="" id="{728CCCC2-990C-4034-8710-9FE1417A33CC}"/>
                  </a:ext>
                </a:extLst>
              </p:cNvPr>
              <p:cNvSpPr/>
              <p:nvPr/>
            </p:nvSpPr>
            <p:spPr>
              <a:xfrm>
                <a:off x="10530382" y="-1921316"/>
                <a:ext cx="165191" cy="105292"/>
              </a:xfrm>
              <a:custGeom>
                <a:avLst/>
                <a:gdLst>
                  <a:gd name="connsiteX0" fmla="*/ 125955 w 165191"/>
                  <a:gd name="connsiteY0" fmla="*/ 50047 h 105292"/>
                  <a:gd name="connsiteX1" fmla="*/ 152625 w 165191"/>
                  <a:gd name="connsiteY1" fmla="*/ 55762 h 105292"/>
                  <a:gd name="connsiteX2" fmla="*/ 154530 w 165191"/>
                  <a:gd name="connsiteY2" fmla="*/ 73860 h 105292"/>
                  <a:gd name="connsiteX3" fmla="*/ 154530 w 165191"/>
                  <a:gd name="connsiteY3" fmla="*/ 74812 h 105292"/>
                  <a:gd name="connsiteX4" fmla="*/ 137385 w 165191"/>
                  <a:gd name="connsiteY4" fmla="*/ 105292 h 105292"/>
                  <a:gd name="connsiteX5" fmla="*/ 83092 w 165191"/>
                  <a:gd name="connsiteY5" fmla="*/ 80527 h 105292"/>
                  <a:gd name="connsiteX6" fmla="*/ 70710 w 165191"/>
                  <a:gd name="connsiteY6" fmla="*/ 82432 h 105292"/>
                  <a:gd name="connsiteX7" fmla="*/ 51660 w 165191"/>
                  <a:gd name="connsiteY7" fmla="*/ 81480 h 105292"/>
                  <a:gd name="connsiteX8" fmla="*/ 39277 w 165191"/>
                  <a:gd name="connsiteY8" fmla="*/ 78622 h 105292"/>
                  <a:gd name="connsiteX9" fmla="*/ 8797 w 165191"/>
                  <a:gd name="connsiteY9" fmla="*/ 38617 h 105292"/>
                  <a:gd name="connsiteX10" fmla="*/ 36420 w 165191"/>
                  <a:gd name="connsiteY10" fmla="*/ 4327 h 105292"/>
                  <a:gd name="connsiteX11" fmla="*/ 80235 w 165191"/>
                  <a:gd name="connsiteY11" fmla="*/ 1470 h 105292"/>
                  <a:gd name="connsiteX12" fmla="*/ 91665 w 165191"/>
                  <a:gd name="connsiteY12" fmla="*/ 7185 h 105292"/>
                  <a:gd name="connsiteX13" fmla="*/ 125955 w 165191"/>
                  <a:gd name="connsiteY13" fmla="*/ 50047 h 105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191" h="105292">
                    <a:moveTo>
                      <a:pt x="125955" y="50047"/>
                    </a:moveTo>
                    <a:cubicBezTo>
                      <a:pt x="134527" y="51952"/>
                      <a:pt x="143100" y="54810"/>
                      <a:pt x="152625" y="55762"/>
                    </a:cubicBezTo>
                    <a:cubicBezTo>
                      <a:pt x="180247" y="58620"/>
                      <a:pt x="153577" y="68145"/>
                      <a:pt x="154530" y="73860"/>
                    </a:cubicBezTo>
                    <a:cubicBezTo>
                      <a:pt x="154530" y="73860"/>
                      <a:pt x="154530" y="74812"/>
                      <a:pt x="154530" y="74812"/>
                    </a:cubicBezTo>
                    <a:cubicBezTo>
                      <a:pt x="142147" y="81480"/>
                      <a:pt x="156435" y="102435"/>
                      <a:pt x="137385" y="105292"/>
                    </a:cubicBezTo>
                    <a:cubicBezTo>
                      <a:pt x="117382" y="102435"/>
                      <a:pt x="109762" y="70050"/>
                      <a:pt x="83092" y="80527"/>
                    </a:cubicBezTo>
                    <a:cubicBezTo>
                      <a:pt x="79282" y="81480"/>
                      <a:pt x="74520" y="82432"/>
                      <a:pt x="70710" y="82432"/>
                    </a:cubicBezTo>
                    <a:cubicBezTo>
                      <a:pt x="64042" y="83385"/>
                      <a:pt x="58327" y="82432"/>
                      <a:pt x="51660" y="81480"/>
                    </a:cubicBezTo>
                    <a:cubicBezTo>
                      <a:pt x="47850" y="80527"/>
                      <a:pt x="43087" y="79575"/>
                      <a:pt x="39277" y="78622"/>
                    </a:cubicBezTo>
                    <a:cubicBezTo>
                      <a:pt x="23085" y="70050"/>
                      <a:pt x="-17873" y="80527"/>
                      <a:pt x="8797" y="38617"/>
                    </a:cubicBezTo>
                    <a:cubicBezTo>
                      <a:pt x="18322" y="27187"/>
                      <a:pt x="24990" y="13852"/>
                      <a:pt x="36420" y="4327"/>
                    </a:cubicBezTo>
                    <a:cubicBezTo>
                      <a:pt x="50707" y="-3293"/>
                      <a:pt x="65947" y="1470"/>
                      <a:pt x="80235" y="1470"/>
                    </a:cubicBezTo>
                    <a:cubicBezTo>
                      <a:pt x="84045" y="2422"/>
                      <a:pt x="87855" y="4327"/>
                      <a:pt x="91665" y="7185"/>
                    </a:cubicBezTo>
                    <a:cubicBezTo>
                      <a:pt x="102142" y="23377"/>
                      <a:pt x="124050" y="28140"/>
                      <a:pt x="125955" y="50047"/>
                    </a:cubicBezTo>
                    <a:close/>
                  </a:path>
                </a:pathLst>
              </a:custGeom>
              <a:solidFill>
                <a:srgbClr val="292C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xmlns="" id="{C83FB354-2628-4915-8B55-B3780E6AB375}"/>
                  </a:ext>
                </a:extLst>
              </p:cNvPr>
              <p:cNvSpPr/>
              <p:nvPr/>
            </p:nvSpPr>
            <p:spPr>
              <a:xfrm>
                <a:off x="10764922" y="-1904606"/>
                <a:ext cx="96202" cy="149542"/>
              </a:xfrm>
              <a:custGeom>
                <a:avLst/>
                <a:gdLst>
                  <a:gd name="connsiteX0" fmla="*/ 0 w 96202"/>
                  <a:gd name="connsiteY0" fmla="*/ 0 h 149542"/>
                  <a:gd name="connsiteX1" fmla="*/ 96203 w 96202"/>
                  <a:gd name="connsiteY1" fmla="*/ 149542 h 149542"/>
                  <a:gd name="connsiteX2" fmla="*/ 0 w 96202"/>
                  <a:gd name="connsiteY2" fmla="*/ 0 h 14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202" h="149542">
                    <a:moveTo>
                      <a:pt x="0" y="0"/>
                    </a:moveTo>
                    <a:cubicBezTo>
                      <a:pt x="31433" y="50483"/>
                      <a:pt x="68580" y="97155"/>
                      <a:pt x="96203" y="149542"/>
                    </a:cubicBezTo>
                    <a:cubicBezTo>
                      <a:pt x="42863" y="113348"/>
                      <a:pt x="12383" y="62865"/>
                      <a:pt x="0" y="0"/>
                    </a:cubicBezTo>
                    <a:close/>
                  </a:path>
                </a:pathLst>
              </a:custGeom>
              <a:solidFill>
                <a:srgbClr val="B7B2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257B59BA-8363-4F37-943E-A2830232C1C4}"/>
                  </a:ext>
                </a:extLst>
              </p:cNvPr>
              <p:cNvSpPr/>
              <p:nvPr/>
            </p:nvSpPr>
            <p:spPr>
              <a:xfrm>
                <a:off x="10619190" y="-1922350"/>
                <a:ext cx="114300" cy="51081"/>
              </a:xfrm>
              <a:custGeom>
                <a:avLst/>
                <a:gdLst>
                  <a:gd name="connsiteX0" fmla="*/ 37147 w 114300"/>
                  <a:gd name="connsiteY0" fmla="*/ 51081 h 51081"/>
                  <a:gd name="connsiteX1" fmla="*/ 0 w 114300"/>
                  <a:gd name="connsiteY1" fmla="*/ 11076 h 51081"/>
                  <a:gd name="connsiteX2" fmla="*/ 45720 w 114300"/>
                  <a:gd name="connsiteY2" fmla="*/ 8219 h 51081"/>
                  <a:gd name="connsiteX3" fmla="*/ 114300 w 114300"/>
                  <a:gd name="connsiteY3" fmla="*/ 8219 h 51081"/>
                  <a:gd name="connsiteX4" fmla="*/ 37147 w 114300"/>
                  <a:gd name="connsiteY4" fmla="*/ 51081 h 5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51081">
                    <a:moveTo>
                      <a:pt x="37147" y="51081"/>
                    </a:moveTo>
                    <a:cubicBezTo>
                      <a:pt x="23813" y="38699"/>
                      <a:pt x="1905" y="33936"/>
                      <a:pt x="0" y="11076"/>
                    </a:cubicBezTo>
                    <a:cubicBezTo>
                      <a:pt x="14288" y="-5116"/>
                      <a:pt x="29528" y="-1306"/>
                      <a:pt x="45720" y="8219"/>
                    </a:cubicBezTo>
                    <a:cubicBezTo>
                      <a:pt x="67628" y="8219"/>
                      <a:pt x="89535" y="8219"/>
                      <a:pt x="114300" y="8219"/>
                    </a:cubicBezTo>
                    <a:cubicBezTo>
                      <a:pt x="100965" y="53939"/>
                      <a:pt x="67628" y="50129"/>
                      <a:pt x="37147" y="51081"/>
                    </a:cubicBezTo>
                    <a:close/>
                  </a:path>
                </a:pathLst>
              </a:custGeom>
              <a:solidFill>
                <a:srgbClr val="DBD4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11453AE4-53C7-4793-BE69-3ECC4CA15AF5}"/>
                  </a:ext>
                </a:extLst>
              </p:cNvPr>
              <p:cNvSpPr/>
              <p:nvPr/>
            </p:nvSpPr>
            <p:spPr>
              <a:xfrm>
                <a:off x="10933515" y="-1599806"/>
                <a:ext cx="123886" cy="58102"/>
              </a:xfrm>
              <a:custGeom>
                <a:avLst/>
                <a:gdLst>
                  <a:gd name="connsiteX0" fmla="*/ 0 w 123886"/>
                  <a:gd name="connsiteY0" fmla="*/ 18098 h 58102"/>
                  <a:gd name="connsiteX1" fmla="*/ 93345 w 123886"/>
                  <a:gd name="connsiteY1" fmla="*/ 0 h 58102"/>
                  <a:gd name="connsiteX2" fmla="*/ 121920 w 123886"/>
                  <a:gd name="connsiteY2" fmla="*/ 58103 h 58102"/>
                  <a:gd name="connsiteX3" fmla="*/ 110490 w 123886"/>
                  <a:gd name="connsiteY3" fmla="*/ 57150 h 58102"/>
                  <a:gd name="connsiteX4" fmla="*/ 65723 w 123886"/>
                  <a:gd name="connsiteY4" fmla="*/ 45720 h 58102"/>
                  <a:gd name="connsiteX5" fmla="*/ 8573 w 123886"/>
                  <a:gd name="connsiteY5" fmla="*/ 48578 h 58102"/>
                  <a:gd name="connsiteX6" fmla="*/ 0 w 123886"/>
                  <a:gd name="connsiteY6" fmla="*/ 18098 h 5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86" h="58102">
                    <a:moveTo>
                      <a:pt x="0" y="18098"/>
                    </a:moveTo>
                    <a:cubicBezTo>
                      <a:pt x="33338" y="25717"/>
                      <a:pt x="60960" y="953"/>
                      <a:pt x="93345" y="0"/>
                    </a:cubicBezTo>
                    <a:cubicBezTo>
                      <a:pt x="118110" y="11430"/>
                      <a:pt x="128588" y="31433"/>
                      <a:pt x="121920" y="58103"/>
                    </a:cubicBezTo>
                    <a:cubicBezTo>
                      <a:pt x="118110" y="58103"/>
                      <a:pt x="114300" y="57150"/>
                      <a:pt x="110490" y="57150"/>
                    </a:cubicBezTo>
                    <a:cubicBezTo>
                      <a:pt x="98107" y="41910"/>
                      <a:pt x="84773" y="38100"/>
                      <a:pt x="65723" y="45720"/>
                    </a:cubicBezTo>
                    <a:cubicBezTo>
                      <a:pt x="47625" y="53340"/>
                      <a:pt x="28575" y="64770"/>
                      <a:pt x="8573" y="48578"/>
                    </a:cubicBezTo>
                    <a:cubicBezTo>
                      <a:pt x="5715" y="39053"/>
                      <a:pt x="2857" y="28575"/>
                      <a:pt x="0" y="18098"/>
                    </a:cubicBezTo>
                    <a:close/>
                  </a:path>
                </a:pathLst>
              </a:custGeom>
              <a:solidFill>
                <a:srgbClr val="513F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8C1A8291-A316-42BB-8469-31283737A01B}"/>
                  </a:ext>
                </a:extLst>
              </p:cNvPr>
              <p:cNvSpPr/>
              <p:nvPr/>
            </p:nvSpPr>
            <p:spPr>
              <a:xfrm>
                <a:off x="10902082" y="-1698866"/>
                <a:ext cx="39899" cy="117157"/>
              </a:xfrm>
              <a:custGeom>
                <a:avLst/>
                <a:gdLst>
                  <a:gd name="connsiteX0" fmla="*/ 12382 w 39899"/>
                  <a:gd name="connsiteY0" fmla="*/ 0 h 117157"/>
                  <a:gd name="connsiteX1" fmla="*/ 32385 w 39899"/>
                  <a:gd name="connsiteY1" fmla="*/ 117158 h 117157"/>
                  <a:gd name="connsiteX2" fmla="*/ 8572 w 39899"/>
                  <a:gd name="connsiteY2" fmla="*/ 88583 h 117157"/>
                  <a:gd name="connsiteX3" fmla="*/ 0 w 39899"/>
                  <a:gd name="connsiteY3" fmla="*/ 23813 h 117157"/>
                  <a:gd name="connsiteX4" fmla="*/ 12382 w 39899"/>
                  <a:gd name="connsiteY4" fmla="*/ 0 h 11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99" h="117157">
                    <a:moveTo>
                      <a:pt x="12382" y="0"/>
                    </a:moveTo>
                    <a:cubicBezTo>
                      <a:pt x="39052" y="36195"/>
                      <a:pt x="47625" y="74295"/>
                      <a:pt x="32385" y="117158"/>
                    </a:cubicBezTo>
                    <a:cubicBezTo>
                      <a:pt x="17145" y="114300"/>
                      <a:pt x="21907" y="93345"/>
                      <a:pt x="8572" y="88583"/>
                    </a:cubicBezTo>
                    <a:cubicBezTo>
                      <a:pt x="18097" y="64770"/>
                      <a:pt x="952" y="45720"/>
                      <a:pt x="0" y="23813"/>
                    </a:cubicBezTo>
                    <a:cubicBezTo>
                      <a:pt x="9525" y="20002"/>
                      <a:pt x="10477" y="9525"/>
                      <a:pt x="12382" y="0"/>
                    </a:cubicBezTo>
                    <a:close/>
                  </a:path>
                </a:pathLst>
              </a:custGeom>
              <a:solidFill>
                <a:srgbClr val="4A42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xmlns="" id="{536B3698-1054-458F-B6A5-00217FFDA998}"/>
                  </a:ext>
                </a:extLst>
              </p:cNvPr>
              <p:cNvSpPr/>
              <p:nvPr/>
            </p:nvSpPr>
            <p:spPr>
              <a:xfrm>
                <a:off x="10502984" y="-1939848"/>
                <a:ext cx="161925" cy="23785"/>
              </a:xfrm>
              <a:custGeom>
                <a:avLst/>
                <a:gdLst>
                  <a:gd name="connsiteX0" fmla="*/ 0 w 161925"/>
                  <a:gd name="connsiteY0" fmla="*/ 0 h 23785"/>
                  <a:gd name="connsiteX1" fmla="*/ 160973 w 161925"/>
                  <a:gd name="connsiteY1" fmla="*/ 6667 h 23785"/>
                  <a:gd name="connsiteX2" fmla="*/ 161925 w 161925"/>
                  <a:gd name="connsiteY2" fmla="*/ 17145 h 23785"/>
                  <a:gd name="connsiteX3" fmla="*/ 113348 w 161925"/>
                  <a:gd name="connsiteY3" fmla="*/ 21908 h 23785"/>
                  <a:gd name="connsiteX4" fmla="*/ 35243 w 161925"/>
                  <a:gd name="connsiteY4" fmla="*/ 20955 h 23785"/>
                  <a:gd name="connsiteX5" fmla="*/ 0 w 161925"/>
                  <a:gd name="connsiteY5" fmla="*/ 0 h 2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925" h="23785">
                    <a:moveTo>
                      <a:pt x="0" y="0"/>
                    </a:moveTo>
                    <a:cubicBezTo>
                      <a:pt x="53340" y="1905"/>
                      <a:pt x="107633" y="4763"/>
                      <a:pt x="160973" y="6667"/>
                    </a:cubicBezTo>
                    <a:cubicBezTo>
                      <a:pt x="160973" y="10478"/>
                      <a:pt x="161925" y="14288"/>
                      <a:pt x="161925" y="17145"/>
                    </a:cubicBezTo>
                    <a:cubicBezTo>
                      <a:pt x="146685" y="26670"/>
                      <a:pt x="129540" y="20003"/>
                      <a:pt x="113348" y="21908"/>
                    </a:cubicBezTo>
                    <a:cubicBezTo>
                      <a:pt x="87630" y="25717"/>
                      <a:pt x="60960" y="22860"/>
                      <a:pt x="35243" y="20955"/>
                    </a:cubicBezTo>
                    <a:cubicBezTo>
                      <a:pt x="20955" y="20003"/>
                      <a:pt x="2858" y="20955"/>
                      <a:pt x="0" y="0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DD3A5276-EFC9-4244-B52F-D94BD9B27187}"/>
                  </a:ext>
                </a:extLst>
              </p:cNvPr>
              <p:cNvSpPr/>
              <p:nvPr/>
            </p:nvSpPr>
            <p:spPr>
              <a:xfrm>
                <a:off x="10663957" y="-1941753"/>
                <a:ext cx="86677" cy="11791"/>
              </a:xfrm>
              <a:custGeom>
                <a:avLst/>
                <a:gdLst>
                  <a:gd name="connsiteX0" fmla="*/ 0 w 86677"/>
                  <a:gd name="connsiteY0" fmla="*/ 8572 h 11791"/>
                  <a:gd name="connsiteX1" fmla="*/ 86677 w 86677"/>
                  <a:gd name="connsiteY1" fmla="*/ 0 h 11791"/>
                  <a:gd name="connsiteX2" fmla="*/ 0 w 86677"/>
                  <a:gd name="connsiteY2" fmla="*/ 8572 h 1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77" h="11791">
                    <a:moveTo>
                      <a:pt x="0" y="8572"/>
                    </a:moveTo>
                    <a:cubicBezTo>
                      <a:pt x="28575" y="-2858"/>
                      <a:pt x="58102" y="952"/>
                      <a:pt x="86677" y="0"/>
                    </a:cubicBezTo>
                    <a:cubicBezTo>
                      <a:pt x="59055" y="18097"/>
                      <a:pt x="29527" y="10477"/>
                      <a:pt x="0" y="8572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F09C88C8-1686-44D3-91EE-8BF6F8305427}"/>
                  </a:ext>
                </a:extLst>
              </p:cNvPr>
              <p:cNvSpPr/>
              <p:nvPr/>
            </p:nvSpPr>
            <p:spPr>
              <a:xfrm>
                <a:off x="10901130" y="-2623177"/>
                <a:ext cx="61694" cy="21517"/>
              </a:xfrm>
              <a:custGeom>
                <a:avLst/>
                <a:gdLst>
                  <a:gd name="connsiteX0" fmla="*/ 33337 w 61694"/>
                  <a:gd name="connsiteY0" fmla="*/ 4196 h 21517"/>
                  <a:gd name="connsiteX1" fmla="*/ 59055 w 61694"/>
                  <a:gd name="connsiteY1" fmla="*/ 7053 h 21517"/>
                  <a:gd name="connsiteX2" fmla="*/ 51435 w 61694"/>
                  <a:gd name="connsiteY2" fmla="*/ 20388 h 21517"/>
                  <a:gd name="connsiteX3" fmla="*/ 0 w 61694"/>
                  <a:gd name="connsiteY3" fmla="*/ 16578 h 21517"/>
                  <a:gd name="connsiteX4" fmla="*/ 0 w 61694"/>
                  <a:gd name="connsiteY4" fmla="*/ 16578 h 21517"/>
                  <a:gd name="connsiteX5" fmla="*/ 33337 w 61694"/>
                  <a:gd name="connsiteY5" fmla="*/ 4196 h 21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694" h="21517">
                    <a:moveTo>
                      <a:pt x="33337" y="4196"/>
                    </a:moveTo>
                    <a:cubicBezTo>
                      <a:pt x="41910" y="5148"/>
                      <a:pt x="50483" y="6101"/>
                      <a:pt x="59055" y="7053"/>
                    </a:cubicBezTo>
                    <a:cubicBezTo>
                      <a:pt x="60960" y="13721"/>
                      <a:pt x="66675" y="25151"/>
                      <a:pt x="51435" y="20388"/>
                    </a:cubicBezTo>
                    <a:cubicBezTo>
                      <a:pt x="34290" y="14673"/>
                      <a:pt x="17145" y="14673"/>
                      <a:pt x="0" y="16578"/>
                    </a:cubicBezTo>
                    <a:cubicBezTo>
                      <a:pt x="0" y="16578"/>
                      <a:pt x="0" y="16578"/>
                      <a:pt x="0" y="16578"/>
                    </a:cubicBezTo>
                    <a:cubicBezTo>
                      <a:pt x="3810" y="-8187"/>
                      <a:pt x="20003" y="1338"/>
                      <a:pt x="33337" y="4196"/>
                    </a:cubicBezTo>
                    <a:close/>
                  </a:path>
                </a:pathLst>
              </a:custGeom>
              <a:solidFill>
                <a:srgbClr val="3C20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5725F38E-C608-462C-814B-5B007762A67A}"/>
                  </a:ext>
                </a:extLst>
              </p:cNvPr>
              <p:cNvSpPr/>
              <p:nvPr/>
            </p:nvSpPr>
            <p:spPr>
              <a:xfrm>
                <a:off x="10614070" y="-1922703"/>
                <a:ext cx="50839" cy="11429"/>
              </a:xfrm>
              <a:custGeom>
                <a:avLst/>
                <a:gdLst>
                  <a:gd name="connsiteX0" fmla="*/ 3215 w 50839"/>
                  <a:gd name="connsiteY0" fmla="*/ 0 h 11429"/>
                  <a:gd name="connsiteX1" fmla="*/ 50840 w 50839"/>
                  <a:gd name="connsiteY1" fmla="*/ 0 h 11429"/>
                  <a:gd name="connsiteX2" fmla="*/ 50840 w 50839"/>
                  <a:gd name="connsiteY2" fmla="*/ 8572 h 11429"/>
                  <a:gd name="connsiteX3" fmla="*/ 5120 w 50839"/>
                  <a:gd name="connsiteY3" fmla="*/ 11430 h 11429"/>
                  <a:gd name="connsiteX4" fmla="*/ 3215 w 50839"/>
                  <a:gd name="connsiteY4" fmla="*/ 9525 h 11429"/>
                  <a:gd name="connsiteX5" fmla="*/ 357 w 50839"/>
                  <a:gd name="connsiteY5" fmla="*/ 2858 h 11429"/>
                  <a:gd name="connsiteX6" fmla="*/ 3215 w 50839"/>
                  <a:gd name="connsiteY6" fmla="*/ 0 h 1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39" h="11429">
                    <a:moveTo>
                      <a:pt x="3215" y="0"/>
                    </a:moveTo>
                    <a:cubicBezTo>
                      <a:pt x="19407" y="0"/>
                      <a:pt x="34647" y="0"/>
                      <a:pt x="50840" y="0"/>
                    </a:cubicBezTo>
                    <a:cubicBezTo>
                      <a:pt x="50840" y="2858"/>
                      <a:pt x="50840" y="5715"/>
                      <a:pt x="50840" y="8572"/>
                    </a:cubicBezTo>
                    <a:cubicBezTo>
                      <a:pt x="35600" y="9525"/>
                      <a:pt x="20360" y="10477"/>
                      <a:pt x="5120" y="11430"/>
                    </a:cubicBezTo>
                    <a:cubicBezTo>
                      <a:pt x="5120" y="11430"/>
                      <a:pt x="3215" y="9525"/>
                      <a:pt x="3215" y="9525"/>
                    </a:cubicBezTo>
                    <a:cubicBezTo>
                      <a:pt x="357" y="7620"/>
                      <a:pt x="-595" y="4763"/>
                      <a:pt x="357" y="2858"/>
                    </a:cubicBezTo>
                    <a:cubicBezTo>
                      <a:pt x="1310" y="952"/>
                      <a:pt x="2262" y="0"/>
                      <a:pt x="3215" y="0"/>
                    </a:cubicBezTo>
                    <a:close/>
                  </a:path>
                </a:pathLst>
              </a:custGeom>
              <a:solidFill>
                <a:srgbClr val="292C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7EC081DB-4128-45F4-A994-B3803D8EAF15}"/>
                  </a:ext>
                </a:extLst>
              </p:cNvPr>
              <p:cNvSpPr/>
              <p:nvPr/>
            </p:nvSpPr>
            <p:spPr>
              <a:xfrm>
                <a:off x="9989506" y="-2158923"/>
                <a:ext cx="340207" cy="467797"/>
              </a:xfrm>
              <a:custGeom>
                <a:avLst/>
                <a:gdLst>
                  <a:gd name="connsiteX0" fmla="*/ 46753 w 340207"/>
                  <a:gd name="connsiteY0" fmla="*/ 0 h 467797"/>
                  <a:gd name="connsiteX1" fmla="*/ 128668 w 340207"/>
                  <a:gd name="connsiteY1" fmla="*/ 90488 h 467797"/>
                  <a:gd name="connsiteX2" fmla="*/ 312501 w 340207"/>
                  <a:gd name="connsiteY2" fmla="*/ 197167 h 467797"/>
                  <a:gd name="connsiteX3" fmla="*/ 327741 w 340207"/>
                  <a:gd name="connsiteY3" fmla="*/ 246697 h 467797"/>
                  <a:gd name="connsiteX4" fmla="*/ 202964 w 340207"/>
                  <a:gd name="connsiteY4" fmla="*/ 432435 h 467797"/>
                  <a:gd name="connsiteX5" fmla="*/ 81043 w 340207"/>
                  <a:gd name="connsiteY5" fmla="*/ 432435 h 467797"/>
                  <a:gd name="connsiteX6" fmla="*/ 68661 w 340207"/>
                  <a:gd name="connsiteY6" fmla="*/ 421005 h 467797"/>
                  <a:gd name="connsiteX7" fmla="*/ 54374 w 340207"/>
                  <a:gd name="connsiteY7" fmla="*/ 436245 h 467797"/>
                  <a:gd name="connsiteX8" fmla="*/ 36276 w 340207"/>
                  <a:gd name="connsiteY8" fmla="*/ 458153 h 467797"/>
                  <a:gd name="connsiteX9" fmla="*/ 35324 w 340207"/>
                  <a:gd name="connsiteY9" fmla="*/ 435292 h 467797"/>
                  <a:gd name="connsiteX10" fmla="*/ 31514 w 340207"/>
                  <a:gd name="connsiteY10" fmla="*/ 295275 h 467797"/>
                  <a:gd name="connsiteX11" fmla="*/ 2939 w 340207"/>
                  <a:gd name="connsiteY11" fmla="*/ 66675 h 467797"/>
                  <a:gd name="connsiteX12" fmla="*/ 46753 w 340207"/>
                  <a:gd name="connsiteY12" fmla="*/ 0 h 46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0207" h="467797">
                    <a:moveTo>
                      <a:pt x="46753" y="0"/>
                    </a:moveTo>
                    <a:cubicBezTo>
                      <a:pt x="73424" y="30480"/>
                      <a:pt x="99141" y="62865"/>
                      <a:pt x="128668" y="90488"/>
                    </a:cubicBezTo>
                    <a:cubicBezTo>
                      <a:pt x="181056" y="140017"/>
                      <a:pt x="243921" y="173355"/>
                      <a:pt x="312501" y="197167"/>
                    </a:cubicBezTo>
                    <a:cubicBezTo>
                      <a:pt x="342981" y="207645"/>
                      <a:pt x="348696" y="217170"/>
                      <a:pt x="327741" y="246697"/>
                    </a:cubicBezTo>
                    <a:cubicBezTo>
                      <a:pt x="283926" y="306705"/>
                      <a:pt x="243921" y="369570"/>
                      <a:pt x="202964" y="432435"/>
                    </a:cubicBezTo>
                    <a:cubicBezTo>
                      <a:pt x="172484" y="479108"/>
                      <a:pt x="110571" y="480060"/>
                      <a:pt x="81043" y="432435"/>
                    </a:cubicBezTo>
                    <a:cubicBezTo>
                      <a:pt x="78186" y="427672"/>
                      <a:pt x="73424" y="421005"/>
                      <a:pt x="68661" y="421005"/>
                    </a:cubicBezTo>
                    <a:cubicBezTo>
                      <a:pt x="60089" y="420053"/>
                      <a:pt x="57231" y="428625"/>
                      <a:pt x="54374" y="436245"/>
                    </a:cubicBezTo>
                    <a:cubicBezTo>
                      <a:pt x="48659" y="454342"/>
                      <a:pt x="48659" y="454342"/>
                      <a:pt x="36276" y="458153"/>
                    </a:cubicBezTo>
                    <a:cubicBezTo>
                      <a:pt x="35324" y="450533"/>
                      <a:pt x="31514" y="441008"/>
                      <a:pt x="35324" y="435292"/>
                    </a:cubicBezTo>
                    <a:cubicBezTo>
                      <a:pt x="68661" y="387667"/>
                      <a:pt x="45801" y="340995"/>
                      <a:pt x="31514" y="295275"/>
                    </a:cubicBezTo>
                    <a:cubicBezTo>
                      <a:pt x="9606" y="220028"/>
                      <a:pt x="20084" y="141922"/>
                      <a:pt x="2939" y="66675"/>
                    </a:cubicBezTo>
                    <a:cubicBezTo>
                      <a:pt x="-4682" y="35242"/>
                      <a:pt x="81" y="952"/>
                      <a:pt x="46753" y="0"/>
                    </a:cubicBezTo>
                    <a:close/>
                  </a:path>
                </a:pathLst>
              </a:custGeom>
              <a:solidFill>
                <a:srgbClr val="E2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xmlns="" id="{558B6CB1-B3C7-4623-8EA7-A254DBAC9820}"/>
                  </a:ext>
                </a:extLst>
              </p:cNvPr>
              <p:cNvSpPr/>
              <p:nvPr/>
            </p:nvSpPr>
            <p:spPr>
              <a:xfrm>
                <a:off x="9885723" y="-2197876"/>
                <a:ext cx="171691" cy="497105"/>
              </a:xfrm>
              <a:custGeom>
                <a:avLst/>
                <a:gdLst>
                  <a:gd name="connsiteX0" fmla="*/ 150537 w 171691"/>
                  <a:gd name="connsiteY0" fmla="*/ 38953 h 497105"/>
                  <a:gd name="connsiteX1" fmla="*/ 120057 w 171691"/>
                  <a:gd name="connsiteY1" fmla="*/ 125630 h 497105"/>
                  <a:gd name="connsiteX2" fmla="*/ 150537 w 171691"/>
                  <a:gd name="connsiteY2" fmla="*/ 332323 h 497105"/>
                  <a:gd name="connsiteX3" fmla="*/ 154347 w 171691"/>
                  <a:gd name="connsiteY3" fmla="*/ 355183 h 497105"/>
                  <a:gd name="connsiteX4" fmla="*/ 140059 w 171691"/>
                  <a:gd name="connsiteY4" fmla="*/ 497105 h 497105"/>
                  <a:gd name="connsiteX5" fmla="*/ 2899 w 171691"/>
                  <a:gd name="connsiteY5" fmla="*/ 292318 h 497105"/>
                  <a:gd name="connsiteX6" fmla="*/ 19092 w 171691"/>
                  <a:gd name="connsiteY6" fmla="*/ 17998 h 497105"/>
                  <a:gd name="connsiteX7" fmla="*/ 43857 w 171691"/>
                  <a:gd name="connsiteY7" fmla="*/ 3710 h 497105"/>
                  <a:gd name="connsiteX8" fmla="*/ 95292 w 171691"/>
                  <a:gd name="connsiteY8" fmla="*/ 27523 h 497105"/>
                  <a:gd name="connsiteX9" fmla="*/ 150537 w 171691"/>
                  <a:gd name="connsiteY9" fmla="*/ 38000 h 497105"/>
                  <a:gd name="connsiteX10" fmla="*/ 150537 w 171691"/>
                  <a:gd name="connsiteY10" fmla="*/ 38953 h 49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691" h="497105">
                    <a:moveTo>
                      <a:pt x="150537" y="38953"/>
                    </a:moveTo>
                    <a:cubicBezTo>
                      <a:pt x="105769" y="55145"/>
                      <a:pt x="109579" y="98008"/>
                      <a:pt x="120057" y="125630"/>
                    </a:cubicBezTo>
                    <a:cubicBezTo>
                      <a:pt x="145774" y="193258"/>
                      <a:pt x="118152" y="266600"/>
                      <a:pt x="150537" y="332323"/>
                    </a:cubicBezTo>
                    <a:cubicBezTo>
                      <a:pt x="153394" y="338990"/>
                      <a:pt x="150537" y="349468"/>
                      <a:pt x="154347" y="355183"/>
                    </a:cubicBezTo>
                    <a:cubicBezTo>
                      <a:pt x="185779" y="406618"/>
                      <a:pt x="170539" y="452338"/>
                      <a:pt x="140059" y="497105"/>
                    </a:cubicBezTo>
                    <a:cubicBezTo>
                      <a:pt x="48619" y="459005"/>
                      <a:pt x="12424" y="383758"/>
                      <a:pt x="2899" y="292318"/>
                    </a:cubicBezTo>
                    <a:cubicBezTo>
                      <a:pt x="-6626" y="199925"/>
                      <a:pt x="9567" y="109438"/>
                      <a:pt x="19092" y="17998"/>
                    </a:cubicBezTo>
                    <a:cubicBezTo>
                      <a:pt x="20997" y="-100"/>
                      <a:pt x="28617" y="-3910"/>
                      <a:pt x="43857" y="3710"/>
                    </a:cubicBezTo>
                    <a:cubicBezTo>
                      <a:pt x="61002" y="11330"/>
                      <a:pt x="78147" y="19903"/>
                      <a:pt x="95292" y="27523"/>
                    </a:cubicBezTo>
                    <a:cubicBezTo>
                      <a:pt x="111484" y="40858"/>
                      <a:pt x="134344" y="24665"/>
                      <a:pt x="150537" y="38000"/>
                    </a:cubicBezTo>
                    <a:lnTo>
                      <a:pt x="150537" y="38953"/>
                    </a:lnTo>
                    <a:close/>
                  </a:path>
                </a:pathLst>
              </a:custGeom>
              <a:solidFill>
                <a:srgbClr val="EACB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1488569B-9BA3-4954-8CC3-A62F59A1E8A6}"/>
                  </a:ext>
                </a:extLst>
              </p:cNvPr>
              <p:cNvSpPr/>
              <p:nvPr/>
            </p:nvSpPr>
            <p:spPr>
              <a:xfrm>
                <a:off x="10162789" y="-1886305"/>
                <a:ext cx="186646" cy="333171"/>
              </a:xfrm>
              <a:custGeom>
                <a:avLst/>
                <a:gdLst>
                  <a:gd name="connsiteX0" fmla="*/ 111595 w 186646"/>
                  <a:gd name="connsiteY0" fmla="*/ 325551 h 333171"/>
                  <a:gd name="connsiteX1" fmla="*/ 99213 w 186646"/>
                  <a:gd name="connsiteY1" fmla="*/ 333171 h 333171"/>
                  <a:gd name="connsiteX2" fmla="*/ 41110 w 186646"/>
                  <a:gd name="connsiteY2" fmla="*/ 193154 h 333171"/>
                  <a:gd name="connsiteX3" fmla="*/ 167793 w 186646"/>
                  <a:gd name="connsiteY3" fmla="*/ 749 h 333171"/>
                  <a:gd name="connsiteX4" fmla="*/ 184938 w 186646"/>
                  <a:gd name="connsiteY4" fmla="*/ 11226 h 333171"/>
                  <a:gd name="connsiteX5" fmla="*/ 166840 w 186646"/>
                  <a:gd name="connsiteY5" fmla="*/ 100761 h 333171"/>
                  <a:gd name="connsiteX6" fmla="*/ 111595 w 186646"/>
                  <a:gd name="connsiteY6" fmla="*/ 325551 h 33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646" h="333171">
                    <a:moveTo>
                      <a:pt x="111595" y="325551"/>
                    </a:moveTo>
                    <a:cubicBezTo>
                      <a:pt x="107785" y="328409"/>
                      <a:pt x="103975" y="330314"/>
                      <a:pt x="99213" y="333171"/>
                    </a:cubicBezTo>
                    <a:cubicBezTo>
                      <a:pt x="-36043" y="287451"/>
                      <a:pt x="-9372" y="291261"/>
                      <a:pt x="41110" y="193154"/>
                    </a:cubicBezTo>
                    <a:cubicBezTo>
                      <a:pt x="76353" y="124574"/>
                      <a:pt x="118263" y="60756"/>
                      <a:pt x="167793" y="749"/>
                    </a:cubicBezTo>
                    <a:cubicBezTo>
                      <a:pt x="177318" y="-2109"/>
                      <a:pt x="182080" y="3606"/>
                      <a:pt x="184938" y="11226"/>
                    </a:cubicBezTo>
                    <a:cubicBezTo>
                      <a:pt x="192557" y="43611"/>
                      <a:pt x="172555" y="70281"/>
                      <a:pt x="166840" y="100761"/>
                    </a:cubicBezTo>
                    <a:cubicBezTo>
                      <a:pt x="139218" y="174104"/>
                      <a:pt x="132550" y="251256"/>
                      <a:pt x="111595" y="325551"/>
                    </a:cubicBezTo>
                    <a:close/>
                  </a:path>
                </a:pathLst>
              </a:custGeom>
              <a:solidFill>
                <a:srgbClr val="F0E8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xmlns="" id="{3EB0ABE1-4929-4C7C-B2F0-22BCA77A3341}"/>
                  </a:ext>
                </a:extLst>
              </p:cNvPr>
              <p:cNvSpPr/>
              <p:nvPr/>
            </p:nvSpPr>
            <p:spPr>
              <a:xfrm>
                <a:off x="9899664" y="-3023766"/>
                <a:ext cx="171837" cy="505300"/>
              </a:xfrm>
              <a:custGeom>
                <a:avLst/>
                <a:gdLst>
                  <a:gd name="connsiteX0" fmla="*/ 2293 w 171837"/>
                  <a:gd name="connsiteY0" fmla="*/ 500988 h 505300"/>
                  <a:gd name="connsiteX1" fmla="*/ 51823 w 171837"/>
                  <a:gd name="connsiteY1" fmla="*/ 119988 h 505300"/>
                  <a:gd name="connsiteX2" fmla="*/ 111830 w 171837"/>
                  <a:gd name="connsiteY2" fmla="*/ 28548 h 505300"/>
                  <a:gd name="connsiteX3" fmla="*/ 171838 w 171837"/>
                  <a:gd name="connsiteY3" fmla="*/ 19975 h 505300"/>
                  <a:gd name="connsiteX4" fmla="*/ 117545 w 171837"/>
                  <a:gd name="connsiteY4" fmla="*/ 201903 h 505300"/>
                  <a:gd name="connsiteX5" fmla="*/ 79445 w 171837"/>
                  <a:gd name="connsiteY5" fmla="*/ 265720 h 505300"/>
                  <a:gd name="connsiteX6" fmla="*/ 37535 w 171837"/>
                  <a:gd name="connsiteY6" fmla="*/ 423835 h 505300"/>
                  <a:gd name="connsiteX7" fmla="*/ 33725 w 171837"/>
                  <a:gd name="connsiteY7" fmla="*/ 484795 h 505300"/>
                  <a:gd name="connsiteX8" fmla="*/ 2293 w 171837"/>
                  <a:gd name="connsiteY8" fmla="*/ 500988 h 50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837" h="505300">
                    <a:moveTo>
                      <a:pt x="2293" y="500988"/>
                    </a:moveTo>
                    <a:cubicBezTo>
                      <a:pt x="-6280" y="370495"/>
                      <a:pt x="8960" y="243813"/>
                      <a:pt x="51823" y="119988"/>
                    </a:cubicBezTo>
                    <a:cubicBezTo>
                      <a:pt x="89923" y="100938"/>
                      <a:pt x="88018" y="56170"/>
                      <a:pt x="111830" y="28548"/>
                    </a:cubicBezTo>
                    <a:cubicBezTo>
                      <a:pt x="129928" y="7593"/>
                      <a:pt x="145168" y="-19077"/>
                      <a:pt x="171838" y="19975"/>
                    </a:cubicBezTo>
                    <a:cubicBezTo>
                      <a:pt x="154693" y="80935"/>
                      <a:pt x="135643" y="140943"/>
                      <a:pt x="117545" y="201903"/>
                    </a:cubicBezTo>
                    <a:cubicBezTo>
                      <a:pt x="108973" y="225715"/>
                      <a:pt x="95638" y="248575"/>
                      <a:pt x="79445" y="265720"/>
                    </a:cubicBezTo>
                    <a:cubicBezTo>
                      <a:pt x="34678" y="312393"/>
                      <a:pt x="36583" y="367638"/>
                      <a:pt x="37535" y="423835"/>
                    </a:cubicBezTo>
                    <a:cubicBezTo>
                      <a:pt x="37535" y="443838"/>
                      <a:pt x="39440" y="464793"/>
                      <a:pt x="33725" y="484795"/>
                    </a:cubicBezTo>
                    <a:cubicBezTo>
                      <a:pt x="28010" y="499083"/>
                      <a:pt x="20390" y="512418"/>
                      <a:pt x="2293" y="500988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xmlns="" id="{41614509-0CA7-42D9-8F18-7C028D0EDCED}"/>
                  </a:ext>
                </a:extLst>
              </p:cNvPr>
              <p:cNvSpPr/>
              <p:nvPr/>
            </p:nvSpPr>
            <p:spPr>
              <a:xfrm>
                <a:off x="9900281" y="-2828531"/>
                <a:ext cx="129216" cy="324915"/>
              </a:xfrm>
              <a:custGeom>
                <a:avLst/>
                <a:gdLst>
                  <a:gd name="connsiteX0" fmla="*/ 1676 w 129216"/>
                  <a:gd name="connsiteY0" fmla="*/ 305753 h 324915"/>
                  <a:gd name="connsiteX1" fmla="*/ 21679 w 129216"/>
                  <a:gd name="connsiteY1" fmla="*/ 274320 h 324915"/>
                  <a:gd name="connsiteX2" fmla="*/ 20726 w 129216"/>
                  <a:gd name="connsiteY2" fmla="*/ 212408 h 324915"/>
                  <a:gd name="connsiteX3" fmla="*/ 81686 w 129216"/>
                  <a:gd name="connsiteY3" fmla="*/ 38100 h 324915"/>
                  <a:gd name="connsiteX4" fmla="*/ 107404 w 129216"/>
                  <a:gd name="connsiteY4" fmla="*/ 0 h 324915"/>
                  <a:gd name="connsiteX5" fmla="*/ 118834 w 129216"/>
                  <a:gd name="connsiteY5" fmla="*/ 39052 h 324915"/>
                  <a:gd name="connsiteX6" fmla="*/ 127406 w 129216"/>
                  <a:gd name="connsiteY6" fmla="*/ 224790 h 324915"/>
                  <a:gd name="connsiteX7" fmla="*/ 118834 w 129216"/>
                  <a:gd name="connsiteY7" fmla="*/ 274320 h 324915"/>
                  <a:gd name="connsiteX8" fmla="*/ 70256 w 129216"/>
                  <a:gd name="connsiteY8" fmla="*/ 315278 h 324915"/>
                  <a:gd name="connsiteX9" fmla="*/ 20726 w 129216"/>
                  <a:gd name="connsiteY9" fmla="*/ 323850 h 324915"/>
                  <a:gd name="connsiteX10" fmla="*/ 1676 w 129216"/>
                  <a:gd name="connsiteY10" fmla="*/ 305753 h 32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216" h="324915">
                    <a:moveTo>
                      <a:pt x="1676" y="305753"/>
                    </a:moveTo>
                    <a:cubicBezTo>
                      <a:pt x="21679" y="303847"/>
                      <a:pt x="22631" y="289560"/>
                      <a:pt x="21679" y="274320"/>
                    </a:cubicBezTo>
                    <a:cubicBezTo>
                      <a:pt x="21679" y="253365"/>
                      <a:pt x="24536" y="232410"/>
                      <a:pt x="20726" y="212408"/>
                    </a:cubicBezTo>
                    <a:cubicBezTo>
                      <a:pt x="8344" y="142875"/>
                      <a:pt x="42634" y="88582"/>
                      <a:pt x="81686" y="38100"/>
                    </a:cubicBezTo>
                    <a:cubicBezTo>
                      <a:pt x="91211" y="25718"/>
                      <a:pt x="94069" y="9525"/>
                      <a:pt x="107404" y="0"/>
                    </a:cubicBezTo>
                    <a:cubicBezTo>
                      <a:pt x="119786" y="10477"/>
                      <a:pt x="122644" y="24765"/>
                      <a:pt x="118834" y="39052"/>
                    </a:cubicBezTo>
                    <a:cubicBezTo>
                      <a:pt x="104546" y="101918"/>
                      <a:pt x="115024" y="162878"/>
                      <a:pt x="127406" y="224790"/>
                    </a:cubicBezTo>
                    <a:cubicBezTo>
                      <a:pt x="131216" y="241935"/>
                      <a:pt x="129311" y="259080"/>
                      <a:pt x="118834" y="274320"/>
                    </a:cubicBezTo>
                    <a:cubicBezTo>
                      <a:pt x="106451" y="292418"/>
                      <a:pt x="72161" y="284797"/>
                      <a:pt x="70256" y="315278"/>
                    </a:cubicBezTo>
                    <a:cubicBezTo>
                      <a:pt x="54064" y="318135"/>
                      <a:pt x="36919" y="320993"/>
                      <a:pt x="20726" y="323850"/>
                    </a:cubicBezTo>
                    <a:cubicBezTo>
                      <a:pt x="5486" y="326708"/>
                      <a:pt x="-4039" y="324803"/>
                      <a:pt x="1676" y="305753"/>
                    </a:cubicBezTo>
                    <a:close/>
                  </a:path>
                </a:pathLst>
              </a:custGeom>
              <a:solidFill>
                <a:srgbClr val="E1B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C8E7AA8C-7A71-49E6-A236-0049F5B77F78}"/>
                  </a:ext>
                </a:extLst>
              </p:cNvPr>
              <p:cNvSpPr/>
              <p:nvPr/>
            </p:nvSpPr>
            <p:spPr>
              <a:xfrm>
                <a:off x="9856103" y="-2479321"/>
                <a:ext cx="166174" cy="286222"/>
              </a:xfrm>
              <a:custGeom>
                <a:avLst/>
                <a:gdLst>
                  <a:gd name="connsiteX0" fmla="*/ 150629 w 166174"/>
                  <a:gd name="connsiteY0" fmla="*/ 232767 h 286222"/>
                  <a:gd name="connsiteX1" fmla="*/ 162059 w 166174"/>
                  <a:gd name="connsiteY1" fmla="*/ 279440 h 286222"/>
                  <a:gd name="connsiteX2" fmla="*/ 109671 w 166174"/>
                  <a:gd name="connsiteY2" fmla="*/ 272772 h 286222"/>
                  <a:gd name="connsiteX3" fmla="*/ 3944 w 166174"/>
                  <a:gd name="connsiteY3" fmla="*/ 77510 h 286222"/>
                  <a:gd name="connsiteX4" fmla="*/ 72524 w 166174"/>
                  <a:gd name="connsiteY4" fmla="*/ 3215 h 286222"/>
                  <a:gd name="connsiteX5" fmla="*/ 95384 w 166174"/>
                  <a:gd name="connsiteY5" fmla="*/ 357 h 286222"/>
                  <a:gd name="connsiteX6" fmla="*/ 125864 w 166174"/>
                  <a:gd name="connsiteY6" fmla="*/ 13692 h 286222"/>
                  <a:gd name="connsiteX7" fmla="*/ 109671 w 166174"/>
                  <a:gd name="connsiteY7" fmla="*/ 53697 h 286222"/>
                  <a:gd name="connsiteX8" fmla="*/ 118244 w 166174"/>
                  <a:gd name="connsiteY8" fmla="*/ 207050 h 286222"/>
                  <a:gd name="connsiteX9" fmla="*/ 150629 w 166174"/>
                  <a:gd name="connsiteY9" fmla="*/ 232767 h 286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6174" h="286222">
                    <a:moveTo>
                      <a:pt x="150629" y="232767"/>
                    </a:moveTo>
                    <a:cubicBezTo>
                      <a:pt x="155391" y="248960"/>
                      <a:pt x="174441" y="266105"/>
                      <a:pt x="162059" y="279440"/>
                    </a:cubicBezTo>
                    <a:cubicBezTo>
                      <a:pt x="146819" y="295632"/>
                      <a:pt x="125864" y="278487"/>
                      <a:pt x="109671" y="272772"/>
                    </a:cubicBezTo>
                    <a:cubicBezTo>
                      <a:pt x="31566" y="242292"/>
                      <a:pt x="-14154" y="157520"/>
                      <a:pt x="3944" y="77510"/>
                    </a:cubicBezTo>
                    <a:cubicBezTo>
                      <a:pt x="12516" y="39410"/>
                      <a:pt x="30614" y="9882"/>
                      <a:pt x="72524" y="3215"/>
                    </a:cubicBezTo>
                    <a:cubicBezTo>
                      <a:pt x="80144" y="357"/>
                      <a:pt x="87764" y="-595"/>
                      <a:pt x="95384" y="357"/>
                    </a:cubicBezTo>
                    <a:cubicBezTo>
                      <a:pt x="106814" y="1310"/>
                      <a:pt x="122054" y="-4405"/>
                      <a:pt x="125864" y="13692"/>
                    </a:cubicBezTo>
                    <a:cubicBezTo>
                      <a:pt x="128721" y="29885"/>
                      <a:pt x="124911" y="42267"/>
                      <a:pt x="109671" y="53697"/>
                    </a:cubicBezTo>
                    <a:cubicBezTo>
                      <a:pt x="49664" y="102275"/>
                      <a:pt x="53474" y="164187"/>
                      <a:pt x="118244" y="207050"/>
                    </a:cubicBezTo>
                    <a:cubicBezTo>
                      <a:pt x="131579" y="213717"/>
                      <a:pt x="143961" y="219432"/>
                      <a:pt x="150629" y="232767"/>
                    </a:cubicBezTo>
                    <a:close/>
                  </a:path>
                </a:pathLst>
              </a:custGeom>
              <a:solidFill>
                <a:srgbClr val="F1D9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F39FBD9F-FF8B-48E9-9C44-13BF3134A3D6}"/>
                  </a:ext>
                </a:extLst>
              </p:cNvPr>
              <p:cNvSpPr/>
              <p:nvPr/>
            </p:nvSpPr>
            <p:spPr>
              <a:xfrm>
                <a:off x="10000779" y="-3254298"/>
                <a:ext cx="311705" cy="705525"/>
              </a:xfrm>
              <a:custGeom>
                <a:avLst/>
                <a:gdLst>
                  <a:gd name="connsiteX0" fmla="*/ 5953 w 311705"/>
                  <a:gd name="connsiteY0" fmla="*/ 701993 h 705525"/>
                  <a:gd name="connsiteX1" fmla="*/ 11668 w 311705"/>
                  <a:gd name="connsiteY1" fmla="*/ 648653 h 705525"/>
                  <a:gd name="connsiteX2" fmla="*/ 6906 w 311705"/>
                  <a:gd name="connsiteY2" fmla="*/ 426720 h 705525"/>
                  <a:gd name="connsiteX3" fmla="*/ 64056 w 311705"/>
                  <a:gd name="connsiteY3" fmla="*/ 245745 h 705525"/>
                  <a:gd name="connsiteX4" fmla="*/ 64056 w 311705"/>
                  <a:gd name="connsiteY4" fmla="*/ 222885 h 705525"/>
                  <a:gd name="connsiteX5" fmla="*/ 85011 w 311705"/>
                  <a:gd name="connsiteY5" fmla="*/ 192405 h 705525"/>
                  <a:gd name="connsiteX6" fmla="*/ 180261 w 311705"/>
                  <a:gd name="connsiteY6" fmla="*/ 78105 h 705525"/>
                  <a:gd name="connsiteX7" fmla="*/ 235506 w 311705"/>
                  <a:gd name="connsiteY7" fmla="*/ 25717 h 705525"/>
                  <a:gd name="connsiteX8" fmla="*/ 264081 w 311705"/>
                  <a:gd name="connsiteY8" fmla="*/ 0 h 705525"/>
                  <a:gd name="connsiteX9" fmla="*/ 301228 w 311705"/>
                  <a:gd name="connsiteY9" fmla="*/ 6667 h 705525"/>
                  <a:gd name="connsiteX10" fmla="*/ 311706 w 311705"/>
                  <a:gd name="connsiteY10" fmla="*/ 8572 h 705525"/>
                  <a:gd name="connsiteX11" fmla="*/ 67866 w 311705"/>
                  <a:gd name="connsiteY11" fmla="*/ 301943 h 705525"/>
                  <a:gd name="connsiteX12" fmla="*/ 43101 w 311705"/>
                  <a:gd name="connsiteY12" fmla="*/ 397193 h 705525"/>
                  <a:gd name="connsiteX13" fmla="*/ 43101 w 311705"/>
                  <a:gd name="connsiteY13" fmla="*/ 616268 h 705525"/>
                  <a:gd name="connsiteX14" fmla="*/ 44053 w 311705"/>
                  <a:gd name="connsiteY14" fmla="*/ 672465 h 705525"/>
                  <a:gd name="connsiteX15" fmla="*/ 5953 w 311705"/>
                  <a:gd name="connsiteY15" fmla="*/ 701993 h 705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1705" h="705525">
                    <a:moveTo>
                      <a:pt x="5953" y="701993"/>
                    </a:moveTo>
                    <a:cubicBezTo>
                      <a:pt x="23098" y="685800"/>
                      <a:pt x="16431" y="666750"/>
                      <a:pt x="11668" y="648653"/>
                    </a:cubicBezTo>
                    <a:cubicBezTo>
                      <a:pt x="-5477" y="575310"/>
                      <a:pt x="-714" y="501015"/>
                      <a:pt x="6906" y="426720"/>
                    </a:cubicBezTo>
                    <a:cubicBezTo>
                      <a:pt x="21193" y="364808"/>
                      <a:pt x="41196" y="304800"/>
                      <a:pt x="64056" y="245745"/>
                    </a:cubicBezTo>
                    <a:cubicBezTo>
                      <a:pt x="56436" y="238125"/>
                      <a:pt x="59293" y="230505"/>
                      <a:pt x="64056" y="222885"/>
                    </a:cubicBezTo>
                    <a:cubicBezTo>
                      <a:pt x="73581" y="214313"/>
                      <a:pt x="80248" y="203835"/>
                      <a:pt x="85011" y="192405"/>
                    </a:cubicBezTo>
                    <a:cubicBezTo>
                      <a:pt x="110728" y="149543"/>
                      <a:pt x="145971" y="113348"/>
                      <a:pt x="180261" y="78105"/>
                    </a:cubicBezTo>
                    <a:cubicBezTo>
                      <a:pt x="199311" y="61913"/>
                      <a:pt x="223123" y="50482"/>
                      <a:pt x="235506" y="25717"/>
                    </a:cubicBezTo>
                    <a:cubicBezTo>
                      <a:pt x="245031" y="17145"/>
                      <a:pt x="254556" y="8572"/>
                      <a:pt x="264081" y="0"/>
                    </a:cubicBezTo>
                    <a:cubicBezTo>
                      <a:pt x="276463" y="1905"/>
                      <a:pt x="288846" y="4763"/>
                      <a:pt x="301228" y="6667"/>
                    </a:cubicBezTo>
                    <a:cubicBezTo>
                      <a:pt x="305038" y="4763"/>
                      <a:pt x="308848" y="4763"/>
                      <a:pt x="311706" y="8572"/>
                    </a:cubicBezTo>
                    <a:cubicBezTo>
                      <a:pt x="204073" y="83820"/>
                      <a:pt x="117396" y="177165"/>
                      <a:pt x="67866" y="301943"/>
                    </a:cubicBezTo>
                    <a:cubicBezTo>
                      <a:pt x="55483" y="333375"/>
                      <a:pt x="45958" y="363855"/>
                      <a:pt x="43101" y="397193"/>
                    </a:cubicBezTo>
                    <a:cubicBezTo>
                      <a:pt x="37386" y="470535"/>
                      <a:pt x="38338" y="542925"/>
                      <a:pt x="43101" y="616268"/>
                    </a:cubicBezTo>
                    <a:cubicBezTo>
                      <a:pt x="44053" y="635318"/>
                      <a:pt x="48816" y="653415"/>
                      <a:pt x="44053" y="672465"/>
                    </a:cubicBezTo>
                    <a:cubicBezTo>
                      <a:pt x="36433" y="687705"/>
                      <a:pt x="36433" y="715328"/>
                      <a:pt x="5953" y="701993"/>
                    </a:cubicBezTo>
                    <a:close/>
                  </a:path>
                </a:pathLst>
              </a:custGeom>
              <a:solidFill>
                <a:srgbClr val="7058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xmlns="" id="{14758FF4-03D4-4BD0-A615-ACA9A400A375}"/>
                  </a:ext>
                </a:extLst>
              </p:cNvPr>
              <p:cNvSpPr/>
              <p:nvPr/>
            </p:nvSpPr>
            <p:spPr>
              <a:xfrm>
                <a:off x="9909000" y="-2486477"/>
                <a:ext cx="115829" cy="239923"/>
              </a:xfrm>
              <a:custGeom>
                <a:avLst/>
                <a:gdLst>
                  <a:gd name="connsiteX0" fmla="*/ 97732 w 115829"/>
                  <a:gd name="connsiteY0" fmla="*/ 239924 h 239923"/>
                  <a:gd name="connsiteX1" fmla="*/ 2482 w 115829"/>
                  <a:gd name="connsiteY1" fmla="*/ 107526 h 239923"/>
                  <a:gd name="connsiteX2" fmla="*/ 42487 w 115829"/>
                  <a:gd name="connsiteY2" fmla="*/ 51329 h 239923"/>
                  <a:gd name="connsiteX3" fmla="*/ 68204 w 115829"/>
                  <a:gd name="connsiteY3" fmla="*/ 25611 h 239923"/>
                  <a:gd name="connsiteX4" fmla="*/ 29152 w 115829"/>
                  <a:gd name="connsiteY4" fmla="*/ 10371 h 239923"/>
                  <a:gd name="connsiteX5" fmla="*/ 19627 w 115829"/>
                  <a:gd name="connsiteY5" fmla="*/ 9419 h 239923"/>
                  <a:gd name="connsiteX6" fmla="*/ 79634 w 115829"/>
                  <a:gd name="connsiteY6" fmla="*/ 47519 h 239923"/>
                  <a:gd name="connsiteX7" fmla="*/ 88207 w 115829"/>
                  <a:gd name="connsiteY7" fmla="*/ 108479 h 239923"/>
                  <a:gd name="connsiteX8" fmla="*/ 115829 w 115829"/>
                  <a:gd name="connsiteY8" fmla="*/ 123719 h 239923"/>
                  <a:gd name="connsiteX9" fmla="*/ 114877 w 115829"/>
                  <a:gd name="connsiteY9" fmla="*/ 195156 h 239923"/>
                  <a:gd name="connsiteX10" fmla="*/ 97732 w 115829"/>
                  <a:gd name="connsiteY10" fmla="*/ 239924 h 239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829" h="239923">
                    <a:moveTo>
                      <a:pt x="97732" y="239924"/>
                    </a:moveTo>
                    <a:cubicBezTo>
                      <a:pt x="24389" y="210396"/>
                      <a:pt x="-9901" y="160866"/>
                      <a:pt x="2482" y="107526"/>
                    </a:cubicBezTo>
                    <a:cubicBezTo>
                      <a:pt x="8197" y="82761"/>
                      <a:pt x="23437" y="66569"/>
                      <a:pt x="42487" y="51329"/>
                    </a:cubicBezTo>
                    <a:cubicBezTo>
                      <a:pt x="52012" y="43709"/>
                      <a:pt x="74872" y="48471"/>
                      <a:pt x="68204" y="25611"/>
                    </a:cubicBezTo>
                    <a:cubicBezTo>
                      <a:pt x="62489" y="2751"/>
                      <a:pt x="42487" y="14181"/>
                      <a:pt x="29152" y="10371"/>
                    </a:cubicBezTo>
                    <a:cubicBezTo>
                      <a:pt x="26295" y="9419"/>
                      <a:pt x="22484" y="9419"/>
                      <a:pt x="19627" y="9419"/>
                    </a:cubicBezTo>
                    <a:cubicBezTo>
                      <a:pt x="73920" y="-6774"/>
                      <a:pt x="73920" y="-6774"/>
                      <a:pt x="79634" y="47519"/>
                    </a:cubicBezTo>
                    <a:cubicBezTo>
                      <a:pt x="81539" y="67521"/>
                      <a:pt x="86302" y="88476"/>
                      <a:pt x="88207" y="108479"/>
                    </a:cubicBezTo>
                    <a:cubicBezTo>
                      <a:pt x="90112" y="126576"/>
                      <a:pt x="102495" y="126576"/>
                      <a:pt x="115829" y="123719"/>
                    </a:cubicBezTo>
                    <a:cubicBezTo>
                      <a:pt x="112020" y="147531"/>
                      <a:pt x="86302" y="171344"/>
                      <a:pt x="114877" y="195156"/>
                    </a:cubicBezTo>
                    <a:cubicBezTo>
                      <a:pt x="77729" y="197061"/>
                      <a:pt x="102495" y="224684"/>
                      <a:pt x="97732" y="239924"/>
                    </a:cubicBezTo>
                    <a:close/>
                  </a:path>
                </a:pathLst>
              </a:custGeom>
              <a:solidFill>
                <a:srgbClr val="F2B9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xmlns="" id="{B2B07F51-AA5D-414B-A304-3EFA6EDE06FA}"/>
                  </a:ext>
                </a:extLst>
              </p:cNvPr>
              <p:cNvSpPr/>
              <p:nvPr/>
            </p:nvSpPr>
            <p:spPr>
              <a:xfrm>
                <a:off x="10297736" y="-1953183"/>
                <a:ext cx="317643" cy="259083"/>
              </a:xfrm>
              <a:custGeom>
                <a:avLst/>
                <a:gdLst>
                  <a:gd name="connsiteX0" fmla="*/ 22368 w 317643"/>
                  <a:gd name="connsiteY0" fmla="*/ 160972 h 259083"/>
                  <a:gd name="connsiteX1" fmla="*/ 44276 w 317643"/>
                  <a:gd name="connsiteY1" fmla="*/ 80010 h 259083"/>
                  <a:gd name="connsiteX2" fmla="*/ 89043 w 317643"/>
                  <a:gd name="connsiteY2" fmla="*/ 13335 h 259083"/>
                  <a:gd name="connsiteX3" fmla="*/ 121428 w 317643"/>
                  <a:gd name="connsiteY3" fmla="*/ 0 h 259083"/>
                  <a:gd name="connsiteX4" fmla="*/ 203343 w 317643"/>
                  <a:gd name="connsiteY4" fmla="*/ 12382 h 259083"/>
                  <a:gd name="connsiteX5" fmla="*/ 317643 w 317643"/>
                  <a:gd name="connsiteY5" fmla="*/ 30480 h 259083"/>
                  <a:gd name="connsiteX6" fmla="*/ 316691 w 317643"/>
                  <a:gd name="connsiteY6" fmla="*/ 39052 h 259083"/>
                  <a:gd name="connsiteX7" fmla="*/ 267161 w 317643"/>
                  <a:gd name="connsiteY7" fmla="*/ 40957 h 259083"/>
                  <a:gd name="connsiteX8" fmla="*/ 233823 w 317643"/>
                  <a:gd name="connsiteY8" fmla="*/ 48577 h 259083"/>
                  <a:gd name="connsiteX9" fmla="*/ 190008 w 317643"/>
                  <a:gd name="connsiteY9" fmla="*/ 42863 h 259083"/>
                  <a:gd name="connsiteX10" fmla="*/ 169053 w 317643"/>
                  <a:gd name="connsiteY10" fmla="*/ 55245 h 259083"/>
                  <a:gd name="connsiteX11" fmla="*/ 147146 w 317643"/>
                  <a:gd name="connsiteY11" fmla="*/ 85725 h 259083"/>
                  <a:gd name="connsiteX12" fmla="*/ 89043 w 317643"/>
                  <a:gd name="connsiteY12" fmla="*/ 173355 h 259083"/>
                  <a:gd name="connsiteX13" fmla="*/ 63326 w 317643"/>
                  <a:gd name="connsiteY13" fmla="*/ 173355 h 259083"/>
                  <a:gd name="connsiteX14" fmla="*/ 91901 w 317643"/>
                  <a:gd name="connsiteY14" fmla="*/ 110490 h 259083"/>
                  <a:gd name="connsiteX15" fmla="*/ 120476 w 317643"/>
                  <a:gd name="connsiteY15" fmla="*/ 45720 h 259083"/>
                  <a:gd name="connsiteX16" fmla="*/ 68088 w 317643"/>
                  <a:gd name="connsiteY16" fmla="*/ 142875 h 259083"/>
                  <a:gd name="connsiteX17" fmla="*/ 49991 w 317643"/>
                  <a:gd name="connsiteY17" fmla="*/ 199072 h 259083"/>
                  <a:gd name="connsiteX18" fmla="*/ 36656 w 317643"/>
                  <a:gd name="connsiteY18" fmla="*/ 240030 h 259083"/>
                  <a:gd name="connsiteX19" fmla="*/ 7128 w 317643"/>
                  <a:gd name="connsiteY19" fmla="*/ 257175 h 259083"/>
                  <a:gd name="connsiteX20" fmla="*/ 9033 w 317643"/>
                  <a:gd name="connsiteY20" fmla="*/ 224790 h 259083"/>
                  <a:gd name="connsiteX21" fmla="*/ 22368 w 317643"/>
                  <a:gd name="connsiteY21" fmla="*/ 160972 h 25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17643" h="259083">
                    <a:moveTo>
                      <a:pt x="22368" y="160972"/>
                    </a:moveTo>
                    <a:cubicBezTo>
                      <a:pt x="29988" y="134302"/>
                      <a:pt x="36656" y="106680"/>
                      <a:pt x="44276" y="80010"/>
                    </a:cubicBezTo>
                    <a:cubicBezTo>
                      <a:pt x="47133" y="49530"/>
                      <a:pt x="74756" y="35242"/>
                      <a:pt x="89043" y="13335"/>
                    </a:cubicBezTo>
                    <a:cubicBezTo>
                      <a:pt x="96663" y="0"/>
                      <a:pt x="109998" y="2857"/>
                      <a:pt x="121428" y="0"/>
                    </a:cubicBezTo>
                    <a:cubicBezTo>
                      <a:pt x="149051" y="3810"/>
                      <a:pt x="176673" y="8572"/>
                      <a:pt x="203343" y="12382"/>
                    </a:cubicBezTo>
                    <a:cubicBezTo>
                      <a:pt x="239538" y="28575"/>
                      <a:pt x="279543" y="27622"/>
                      <a:pt x="317643" y="30480"/>
                    </a:cubicBezTo>
                    <a:cubicBezTo>
                      <a:pt x="317643" y="33338"/>
                      <a:pt x="317643" y="36195"/>
                      <a:pt x="316691" y="39052"/>
                    </a:cubicBezTo>
                    <a:cubicBezTo>
                      <a:pt x="300498" y="54292"/>
                      <a:pt x="283353" y="39052"/>
                      <a:pt x="267161" y="40957"/>
                    </a:cubicBezTo>
                    <a:cubicBezTo>
                      <a:pt x="257636" y="49530"/>
                      <a:pt x="246206" y="50482"/>
                      <a:pt x="233823" y="48577"/>
                    </a:cubicBezTo>
                    <a:cubicBezTo>
                      <a:pt x="219536" y="44767"/>
                      <a:pt x="205248" y="41910"/>
                      <a:pt x="190008" y="42863"/>
                    </a:cubicBezTo>
                    <a:cubicBezTo>
                      <a:pt x="181436" y="43815"/>
                      <a:pt x="171911" y="44767"/>
                      <a:pt x="169053" y="55245"/>
                    </a:cubicBezTo>
                    <a:cubicBezTo>
                      <a:pt x="169053" y="71438"/>
                      <a:pt x="164291" y="82867"/>
                      <a:pt x="147146" y="85725"/>
                    </a:cubicBezTo>
                    <a:cubicBezTo>
                      <a:pt x="130001" y="116205"/>
                      <a:pt x="115713" y="148590"/>
                      <a:pt x="89043" y="173355"/>
                    </a:cubicBezTo>
                    <a:cubicBezTo>
                      <a:pt x="80471" y="183832"/>
                      <a:pt x="71898" y="190500"/>
                      <a:pt x="63326" y="173355"/>
                    </a:cubicBezTo>
                    <a:cubicBezTo>
                      <a:pt x="58563" y="146685"/>
                      <a:pt x="81423" y="131445"/>
                      <a:pt x="91901" y="110490"/>
                    </a:cubicBezTo>
                    <a:cubicBezTo>
                      <a:pt x="102378" y="89535"/>
                      <a:pt x="112856" y="68580"/>
                      <a:pt x="120476" y="45720"/>
                    </a:cubicBezTo>
                    <a:cubicBezTo>
                      <a:pt x="108093" y="80963"/>
                      <a:pt x="88091" y="112395"/>
                      <a:pt x="68088" y="142875"/>
                    </a:cubicBezTo>
                    <a:cubicBezTo>
                      <a:pt x="56658" y="160020"/>
                      <a:pt x="43323" y="176213"/>
                      <a:pt x="49991" y="199072"/>
                    </a:cubicBezTo>
                    <a:cubicBezTo>
                      <a:pt x="57611" y="217170"/>
                      <a:pt x="49038" y="229552"/>
                      <a:pt x="36656" y="240030"/>
                    </a:cubicBezTo>
                    <a:cubicBezTo>
                      <a:pt x="27131" y="247650"/>
                      <a:pt x="19511" y="264795"/>
                      <a:pt x="7128" y="257175"/>
                    </a:cubicBezTo>
                    <a:cubicBezTo>
                      <a:pt x="-9064" y="248602"/>
                      <a:pt x="7128" y="235267"/>
                      <a:pt x="9033" y="224790"/>
                    </a:cubicBezTo>
                    <a:cubicBezTo>
                      <a:pt x="13796" y="203835"/>
                      <a:pt x="19511" y="182880"/>
                      <a:pt x="22368" y="160972"/>
                    </a:cubicBezTo>
                    <a:close/>
                  </a:path>
                </a:pathLst>
              </a:custGeom>
              <a:solidFill>
                <a:srgbClr val="3D3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xmlns="" id="{8DEC4899-D079-4C8F-8FD4-D82E278DCBA3}"/>
                  </a:ext>
                </a:extLst>
              </p:cNvPr>
              <p:cNvSpPr/>
              <p:nvPr/>
            </p:nvSpPr>
            <p:spPr>
              <a:xfrm>
                <a:off x="9969583" y="-2761939"/>
                <a:ext cx="310382" cy="266783"/>
              </a:xfrm>
              <a:custGeom>
                <a:avLst/>
                <a:gdLst>
                  <a:gd name="connsiteX0" fmla="*/ 37149 w 310382"/>
                  <a:gd name="connsiteY0" fmla="*/ 209633 h 266783"/>
                  <a:gd name="connsiteX1" fmla="*/ 66677 w 310382"/>
                  <a:gd name="connsiteY1" fmla="*/ 182011 h 266783"/>
                  <a:gd name="connsiteX2" fmla="*/ 98109 w 310382"/>
                  <a:gd name="connsiteY2" fmla="*/ 170581 h 266783"/>
                  <a:gd name="connsiteX3" fmla="*/ 225744 w 310382"/>
                  <a:gd name="connsiteY3" fmla="*/ 51518 h 266783"/>
                  <a:gd name="connsiteX4" fmla="*/ 276227 w 310382"/>
                  <a:gd name="connsiteY4" fmla="*/ 1036 h 266783"/>
                  <a:gd name="connsiteX5" fmla="*/ 295277 w 310382"/>
                  <a:gd name="connsiteY5" fmla="*/ 142958 h 266783"/>
                  <a:gd name="connsiteX6" fmla="*/ 266702 w 310382"/>
                  <a:gd name="connsiteY6" fmla="*/ 28658 h 266783"/>
                  <a:gd name="connsiteX7" fmla="*/ 73344 w 310382"/>
                  <a:gd name="connsiteY7" fmla="*/ 221063 h 266783"/>
                  <a:gd name="connsiteX8" fmla="*/ 38102 w 310382"/>
                  <a:gd name="connsiteY8" fmla="*/ 266783 h 266783"/>
                  <a:gd name="connsiteX9" fmla="*/ 954 w 310382"/>
                  <a:gd name="connsiteY9" fmla="*/ 247733 h 266783"/>
                  <a:gd name="connsiteX10" fmla="*/ 37149 w 310382"/>
                  <a:gd name="connsiteY10" fmla="*/ 209633 h 266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382" h="266783">
                    <a:moveTo>
                      <a:pt x="37149" y="209633"/>
                    </a:moveTo>
                    <a:cubicBezTo>
                      <a:pt x="59057" y="213443"/>
                      <a:pt x="55247" y="188678"/>
                      <a:pt x="66677" y="182011"/>
                    </a:cubicBezTo>
                    <a:cubicBezTo>
                      <a:pt x="77154" y="179153"/>
                      <a:pt x="86679" y="172486"/>
                      <a:pt x="98109" y="170581"/>
                    </a:cubicBezTo>
                    <a:cubicBezTo>
                      <a:pt x="167642" y="159151"/>
                      <a:pt x="203837" y="114383"/>
                      <a:pt x="225744" y="51518"/>
                    </a:cubicBezTo>
                    <a:cubicBezTo>
                      <a:pt x="233364" y="29611"/>
                      <a:pt x="235269" y="-6584"/>
                      <a:pt x="276227" y="1036"/>
                    </a:cubicBezTo>
                    <a:cubicBezTo>
                      <a:pt x="313374" y="32468"/>
                      <a:pt x="320994" y="89618"/>
                      <a:pt x="295277" y="142958"/>
                    </a:cubicBezTo>
                    <a:cubicBezTo>
                      <a:pt x="271464" y="114383"/>
                      <a:pt x="293372" y="74378"/>
                      <a:pt x="266702" y="28658"/>
                    </a:cubicBezTo>
                    <a:cubicBezTo>
                      <a:pt x="255272" y="159151"/>
                      <a:pt x="173357" y="200108"/>
                      <a:pt x="73344" y="221063"/>
                    </a:cubicBezTo>
                    <a:cubicBezTo>
                      <a:pt x="48579" y="226778"/>
                      <a:pt x="33339" y="238208"/>
                      <a:pt x="38102" y="266783"/>
                    </a:cubicBezTo>
                    <a:cubicBezTo>
                      <a:pt x="21909" y="266783"/>
                      <a:pt x="37149" y="206776"/>
                      <a:pt x="954" y="247733"/>
                    </a:cubicBezTo>
                    <a:cubicBezTo>
                      <a:pt x="-4761" y="219158"/>
                      <a:pt x="16194" y="215348"/>
                      <a:pt x="37149" y="209633"/>
                    </a:cubicBezTo>
                    <a:close/>
                  </a:path>
                </a:pathLst>
              </a:custGeom>
              <a:solidFill>
                <a:srgbClr val="5932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xmlns="" id="{CF07597B-6FD5-405A-8E60-F89564D67FD2}"/>
                  </a:ext>
                </a:extLst>
              </p:cNvPr>
              <p:cNvSpPr/>
              <p:nvPr/>
            </p:nvSpPr>
            <p:spPr>
              <a:xfrm>
                <a:off x="9950534" y="-3184130"/>
                <a:ext cx="237172" cy="290815"/>
              </a:xfrm>
              <a:custGeom>
                <a:avLst/>
                <a:gdLst>
                  <a:gd name="connsiteX0" fmla="*/ 237173 w 237172"/>
                  <a:gd name="connsiteY0" fmla="*/ 12699 h 290815"/>
                  <a:gd name="connsiteX1" fmla="*/ 142875 w 237172"/>
                  <a:gd name="connsiteY1" fmla="*/ 127951 h 290815"/>
                  <a:gd name="connsiteX2" fmla="*/ 136208 w 237172"/>
                  <a:gd name="connsiteY2" fmla="*/ 134619 h 290815"/>
                  <a:gd name="connsiteX3" fmla="*/ 122873 w 237172"/>
                  <a:gd name="connsiteY3" fmla="*/ 156526 h 290815"/>
                  <a:gd name="connsiteX4" fmla="*/ 113348 w 237172"/>
                  <a:gd name="connsiteY4" fmla="*/ 175576 h 290815"/>
                  <a:gd name="connsiteX5" fmla="*/ 72390 w 237172"/>
                  <a:gd name="connsiteY5" fmla="*/ 190816 h 290815"/>
                  <a:gd name="connsiteX6" fmla="*/ 30480 w 237172"/>
                  <a:gd name="connsiteY6" fmla="*/ 269874 h 290815"/>
                  <a:gd name="connsiteX7" fmla="*/ 0 w 237172"/>
                  <a:gd name="connsiteY7" fmla="*/ 280351 h 290815"/>
                  <a:gd name="connsiteX8" fmla="*/ 14288 w 237172"/>
                  <a:gd name="connsiteY8" fmla="*/ 250824 h 290815"/>
                  <a:gd name="connsiteX9" fmla="*/ 36195 w 237172"/>
                  <a:gd name="connsiteY9" fmla="*/ 210819 h 290815"/>
                  <a:gd name="connsiteX10" fmla="*/ 218123 w 237172"/>
                  <a:gd name="connsiteY10" fmla="*/ 4126 h 290815"/>
                  <a:gd name="connsiteX11" fmla="*/ 237173 w 237172"/>
                  <a:gd name="connsiteY11" fmla="*/ 12699 h 290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7172" h="290815">
                    <a:moveTo>
                      <a:pt x="237173" y="12699"/>
                    </a:moveTo>
                    <a:cubicBezTo>
                      <a:pt x="205740" y="50799"/>
                      <a:pt x="174308" y="89851"/>
                      <a:pt x="142875" y="127951"/>
                    </a:cubicBezTo>
                    <a:cubicBezTo>
                      <a:pt x="140970" y="129856"/>
                      <a:pt x="137160" y="131761"/>
                      <a:pt x="136208" y="134619"/>
                    </a:cubicBezTo>
                    <a:cubicBezTo>
                      <a:pt x="136208" y="144144"/>
                      <a:pt x="103823" y="135571"/>
                      <a:pt x="122873" y="156526"/>
                    </a:cubicBezTo>
                    <a:cubicBezTo>
                      <a:pt x="120015" y="163194"/>
                      <a:pt x="116205" y="169861"/>
                      <a:pt x="113348" y="175576"/>
                    </a:cubicBezTo>
                    <a:cubicBezTo>
                      <a:pt x="93345" y="163194"/>
                      <a:pt x="81915" y="170814"/>
                      <a:pt x="72390" y="190816"/>
                    </a:cubicBezTo>
                    <a:cubicBezTo>
                      <a:pt x="60008" y="217486"/>
                      <a:pt x="40958" y="241299"/>
                      <a:pt x="30480" y="269874"/>
                    </a:cubicBezTo>
                    <a:cubicBezTo>
                      <a:pt x="27623" y="279399"/>
                      <a:pt x="20003" y="305116"/>
                      <a:pt x="0" y="280351"/>
                    </a:cubicBezTo>
                    <a:cubicBezTo>
                      <a:pt x="4763" y="270826"/>
                      <a:pt x="9525" y="260349"/>
                      <a:pt x="14288" y="250824"/>
                    </a:cubicBezTo>
                    <a:cubicBezTo>
                      <a:pt x="27623" y="241299"/>
                      <a:pt x="28575" y="224154"/>
                      <a:pt x="36195" y="210819"/>
                    </a:cubicBezTo>
                    <a:cubicBezTo>
                      <a:pt x="76200" y="124141"/>
                      <a:pt x="144780" y="62229"/>
                      <a:pt x="218123" y="4126"/>
                    </a:cubicBezTo>
                    <a:cubicBezTo>
                      <a:pt x="228600" y="-1589"/>
                      <a:pt x="237173" y="-3494"/>
                      <a:pt x="237173" y="12699"/>
                    </a:cubicBezTo>
                    <a:close/>
                  </a:path>
                </a:pathLst>
              </a:custGeom>
              <a:solidFill>
                <a:srgbClr val="DED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xmlns="" id="{6F5A6D77-AD85-4728-AF2D-9015F4A65386}"/>
                  </a:ext>
                </a:extLst>
              </p:cNvPr>
              <p:cNvSpPr/>
              <p:nvPr/>
            </p:nvSpPr>
            <p:spPr>
              <a:xfrm>
                <a:off x="10181010" y="-1550167"/>
                <a:ext cx="85754" cy="52640"/>
              </a:xfrm>
              <a:custGeom>
                <a:avLst/>
                <a:gdLst>
                  <a:gd name="connsiteX0" fmla="*/ 85755 w 85754"/>
                  <a:gd name="connsiteY0" fmla="*/ 27513 h 52640"/>
                  <a:gd name="connsiteX1" fmla="*/ 82897 w 85754"/>
                  <a:gd name="connsiteY1" fmla="*/ 45611 h 52640"/>
                  <a:gd name="connsiteX2" fmla="*/ 35272 w 85754"/>
                  <a:gd name="connsiteY2" fmla="*/ 47516 h 52640"/>
                  <a:gd name="connsiteX3" fmla="*/ 30 w 85754"/>
                  <a:gd name="connsiteY3" fmla="*/ 26561 h 52640"/>
                  <a:gd name="connsiteX4" fmla="*/ 24795 w 85754"/>
                  <a:gd name="connsiteY4" fmla="*/ 3701 h 52640"/>
                  <a:gd name="connsiteX5" fmla="*/ 85755 w 85754"/>
                  <a:gd name="connsiteY5" fmla="*/ 27513 h 5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54" h="52640">
                    <a:moveTo>
                      <a:pt x="85755" y="27513"/>
                    </a:moveTo>
                    <a:cubicBezTo>
                      <a:pt x="84802" y="33228"/>
                      <a:pt x="83850" y="38943"/>
                      <a:pt x="82897" y="45611"/>
                    </a:cubicBezTo>
                    <a:cubicBezTo>
                      <a:pt x="67657" y="56088"/>
                      <a:pt x="51465" y="53231"/>
                      <a:pt x="35272" y="47516"/>
                    </a:cubicBezTo>
                    <a:cubicBezTo>
                      <a:pt x="19080" y="48468"/>
                      <a:pt x="12412" y="32276"/>
                      <a:pt x="30" y="26561"/>
                    </a:cubicBezTo>
                    <a:cubicBezTo>
                      <a:pt x="30" y="9416"/>
                      <a:pt x="-1875" y="-7729"/>
                      <a:pt x="24795" y="3701"/>
                    </a:cubicBezTo>
                    <a:cubicBezTo>
                      <a:pt x="44797" y="12273"/>
                      <a:pt x="65752" y="19893"/>
                      <a:pt x="85755" y="27513"/>
                    </a:cubicBezTo>
                    <a:close/>
                  </a:path>
                </a:pathLst>
              </a:custGeom>
              <a:solidFill>
                <a:srgbClr val="C5B8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xmlns="" id="{906D2B8D-2C96-42A2-AF57-1274AB61CB69}"/>
                  </a:ext>
                </a:extLst>
              </p:cNvPr>
              <p:cNvSpPr/>
              <p:nvPr/>
            </p:nvSpPr>
            <p:spPr>
              <a:xfrm>
                <a:off x="10331534" y="-1943704"/>
                <a:ext cx="57747" cy="71482"/>
              </a:xfrm>
              <a:custGeom>
                <a:avLst/>
                <a:gdLst>
                  <a:gd name="connsiteX0" fmla="*/ 56198 w 57747"/>
                  <a:gd name="connsiteY0" fmla="*/ 4808 h 71482"/>
                  <a:gd name="connsiteX1" fmla="*/ 11430 w 57747"/>
                  <a:gd name="connsiteY1" fmla="*/ 71483 h 71482"/>
                  <a:gd name="connsiteX2" fmla="*/ 0 w 57747"/>
                  <a:gd name="connsiteY2" fmla="*/ 59100 h 71482"/>
                  <a:gd name="connsiteX3" fmla="*/ 32385 w 57747"/>
                  <a:gd name="connsiteY3" fmla="*/ 3855 h 71482"/>
                  <a:gd name="connsiteX4" fmla="*/ 39053 w 57747"/>
                  <a:gd name="connsiteY4" fmla="*/ 1950 h 71482"/>
                  <a:gd name="connsiteX5" fmla="*/ 56198 w 57747"/>
                  <a:gd name="connsiteY5" fmla="*/ 4808 h 7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47" h="71482">
                    <a:moveTo>
                      <a:pt x="56198" y="4808"/>
                    </a:moveTo>
                    <a:cubicBezTo>
                      <a:pt x="66675" y="43860"/>
                      <a:pt x="20955" y="45765"/>
                      <a:pt x="11430" y="71483"/>
                    </a:cubicBezTo>
                    <a:cubicBezTo>
                      <a:pt x="7620" y="67673"/>
                      <a:pt x="3810" y="63863"/>
                      <a:pt x="0" y="59100"/>
                    </a:cubicBezTo>
                    <a:cubicBezTo>
                      <a:pt x="10478" y="41003"/>
                      <a:pt x="21908" y="21953"/>
                      <a:pt x="32385" y="3855"/>
                    </a:cubicBezTo>
                    <a:cubicBezTo>
                      <a:pt x="33338" y="-907"/>
                      <a:pt x="36195" y="-907"/>
                      <a:pt x="39053" y="1950"/>
                    </a:cubicBezTo>
                    <a:cubicBezTo>
                      <a:pt x="43815" y="2903"/>
                      <a:pt x="50483" y="3855"/>
                      <a:pt x="56198" y="4808"/>
                    </a:cubicBezTo>
                    <a:close/>
                  </a:path>
                </a:pathLst>
              </a:custGeom>
              <a:solidFill>
                <a:srgbClr val="DAD5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xmlns="" id="{74D5992B-5047-46D1-9C8F-EC32A91FF945}"/>
                  </a:ext>
                </a:extLst>
              </p:cNvPr>
              <p:cNvSpPr/>
              <p:nvPr/>
            </p:nvSpPr>
            <p:spPr>
              <a:xfrm>
                <a:off x="10168657" y="-3229533"/>
                <a:ext cx="67906" cy="58102"/>
              </a:xfrm>
              <a:custGeom>
                <a:avLst/>
                <a:gdLst>
                  <a:gd name="connsiteX0" fmla="*/ 19050 w 67906"/>
                  <a:gd name="connsiteY0" fmla="*/ 58103 h 58102"/>
                  <a:gd name="connsiteX1" fmla="*/ 0 w 67906"/>
                  <a:gd name="connsiteY1" fmla="*/ 49530 h 58102"/>
                  <a:gd name="connsiteX2" fmla="*/ 67627 w 67906"/>
                  <a:gd name="connsiteY2" fmla="*/ 0 h 58102"/>
                  <a:gd name="connsiteX3" fmla="*/ 19050 w 67906"/>
                  <a:gd name="connsiteY3" fmla="*/ 58103 h 5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906" h="58102">
                    <a:moveTo>
                      <a:pt x="19050" y="58103"/>
                    </a:moveTo>
                    <a:cubicBezTo>
                      <a:pt x="15240" y="50482"/>
                      <a:pt x="7620" y="49530"/>
                      <a:pt x="0" y="49530"/>
                    </a:cubicBezTo>
                    <a:cubicBezTo>
                      <a:pt x="22860" y="33338"/>
                      <a:pt x="44767" y="16192"/>
                      <a:pt x="67627" y="0"/>
                    </a:cubicBezTo>
                    <a:cubicBezTo>
                      <a:pt x="71438" y="36195"/>
                      <a:pt x="35242" y="39053"/>
                      <a:pt x="19050" y="58103"/>
                    </a:cubicBezTo>
                    <a:close/>
                  </a:path>
                </a:pathLst>
              </a:custGeom>
              <a:solidFill>
                <a:srgbClr val="B5A8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xmlns="" id="{86242B1C-892B-4E2A-889A-6E9B4227BDB6}"/>
                  </a:ext>
                </a:extLst>
              </p:cNvPr>
              <p:cNvSpPr/>
              <p:nvPr/>
            </p:nvSpPr>
            <p:spPr>
              <a:xfrm>
                <a:off x="10342474" y="-1959165"/>
                <a:ext cx="27160" cy="20930"/>
              </a:xfrm>
              <a:custGeom>
                <a:avLst/>
                <a:gdLst>
                  <a:gd name="connsiteX0" fmla="*/ 27160 w 27160"/>
                  <a:gd name="connsiteY0" fmla="*/ 17412 h 20930"/>
                  <a:gd name="connsiteX1" fmla="*/ 24303 w 27160"/>
                  <a:gd name="connsiteY1" fmla="*/ 19317 h 20930"/>
                  <a:gd name="connsiteX2" fmla="*/ 20493 w 27160"/>
                  <a:gd name="connsiteY2" fmla="*/ 19317 h 20930"/>
                  <a:gd name="connsiteX3" fmla="*/ 490 w 27160"/>
                  <a:gd name="connsiteY3" fmla="*/ 14554 h 20930"/>
                  <a:gd name="connsiteX4" fmla="*/ 9063 w 27160"/>
                  <a:gd name="connsiteY4" fmla="*/ 267 h 20930"/>
                  <a:gd name="connsiteX5" fmla="*/ 27160 w 27160"/>
                  <a:gd name="connsiteY5" fmla="*/ 17412 h 20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60" h="20930">
                    <a:moveTo>
                      <a:pt x="27160" y="17412"/>
                    </a:moveTo>
                    <a:lnTo>
                      <a:pt x="24303" y="19317"/>
                    </a:lnTo>
                    <a:cubicBezTo>
                      <a:pt x="24303" y="19317"/>
                      <a:pt x="20493" y="19317"/>
                      <a:pt x="20493" y="19317"/>
                    </a:cubicBezTo>
                    <a:cubicBezTo>
                      <a:pt x="13825" y="18364"/>
                      <a:pt x="4300" y="25984"/>
                      <a:pt x="490" y="14554"/>
                    </a:cubicBezTo>
                    <a:cubicBezTo>
                      <a:pt x="-1415" y="7887"/>
                      <a:pt x="2396" y="2172"/>
                      <a:pt x="9063" y="267"/>
                    </a:cubicBezTo>
                    <a:cubicBezTo>
                      <a:pt x="22398" y="-1638"/>
                      <a:pt x="25255" y="6934"/>
                      <a:pt x="27160" y="17412"/>
                    </a:cubicBezTo>
                    <a:close/>
                  </a:path>
                </a:pathLst>
              </a:custGeom>
              <a:solidFill>
                <a:srgbClr val="3D3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xmlns="" id="{B9027AE8-648C-4FB7-8176-D11838853825}"/>
                  </a:ext>
                </a:extLst>
              </p:cNvPr>
              <p:cNvSpPr/>
              <p:nvPr/>
            </p:nvSpPr>
            <p:spPr>
              <a:xfrm>
                <a:off x="9980062" y="-2170353"/>
                <a:ext cx="55245" cy="11316"/>
              </a:xfrm>
              <a:custGeom>
                <a:avLst/>
                <a:gdLst>
                  <a:gd name="connsiteX0" fmla="*/ 55245 w 55245"/>
                  <a:gd name="connsiteY0" fmla="*/ 10477 h 11316"/>
                  <a:gd name="connsiteX1" fmla="*/ 0 w 55245"/>
                  <a:gd name="connsiteY1" fmla="*/ 0 h 11316"/>
                  <a:gd name="connsiteX2" fmla="*/ 55245 w 55245"/>
                  <a:gd name="connsiteY2" fmla="*/ 10477 h 1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245" h="11316">
                    <a:moveTo>
                      <a:pt x="55245" y="10477"/>
                    </a:moveTo>
                    <a:cubicBezTo>
                      <a:pt x="36195" y="8572"/>
                      <a:pt x="15240" y="18097"/>
                      <a:pt x="0" y="0"/>
                    </a:cubicBezTo>
                    <a:cubicBezTo>
                      <a:pt x="18097" y="1905"/>
                      <a:pt x="38100" y="-2858"/>
                      <a:pt x="55245" y="10477"/>
                    </a:cubicBezTo>
                    <a:close/>
                  </a:path>
                </a:pathLst>
              </a:custGeom>
              <a:solidFill>
                <a:srgbClr val="E2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xmlns="" id="{34C02557-CD66-4610-9121-2FA51EB2E60E}"/>
                  </a:ext>
                </a:extLst>
              </p:cNvPr>
              <p:cNvSpPr/>
              <p:nvPr/>
            </p:nvSpPr>
            <p:spPr>
              <a:xfrm>
                <a:off x="9965774" y="-2973311"/>
                <a:ext cx="21907" cy="40005"/>
              </a:xfrm>
              <a:custGeom>
                <a:avLst/>
                <a:gdLst>
                  <a:gd name="connsiteX0" fmla="*/ 21908 w 21907"/>
                  <a:gd name="connsiteY0" fmla="*/ 0 h 40005"/>
                  <a:gd name="connsiteX1" fmla="*/ 0 w 21907"/>
                  <a:gd name="connsiteY1" fmla="*/ 40005 h 40005"/>
                  <a:gd name="connsiteX2" fmla="*/ 21908 w 21907"/>
                  <a:gd name="connsiteY2" fmla="*/ 0 h 4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07" h="40005">
                    <a:moveTo>
                      <a:pt x="21908" y="0"/>
                    </a:moveTo>
                    <a:cubicBezTo>
                      <a:pt x="21908" y="17145"/>
                      <a:pt x="19050" y="32385"/>
                      <a:pt x="0" y="40005"/>
                    </a:cubicBezTo>
                    <a:cubicBezTo>
                      <a:pt x="5715" y="25718"/>
                      <a:pt x="9525" y="10477"/>
                      <a:pt x="21908" y="0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xmlns="" id="{01A190A9-C0CB-4963-AAFC-4C8342865DD2}"/>
                  </a:ext>
                </a:extLst>
              </p:cNvPr>
              <p:cNvSpPr/>
              <p:nvPr/>
            </p:nvSpPr>
            <p:spPr>
              <a:xfrm>
                <a:off x="10313437" y="-1567421"/>
                <a:ext cx="721995" cy="196325"/>
              </a:xfrm>
              <a:custGeom>
                <a:avLst/>
                <a:gdLst>
                  <a:gd name="connsiteX0" fmla="*/ 637222 w 721995"/>
                  <a:gd name="connsiteY0" fmla="*/ 62865 h 196325"/>
                  <a:gd name="connsiteX1" fmla="*/ 646747 w 721995"/>
                  <a:gd name="connsiteY1" fmla="*/ 64770 h 196325"/>
                  <a:gd name="connsiteX2" fmla="*/ 721995 w 721995"/>
                  <a:gd name="connsiteY2" fmla="*/ 75247 h 196325"/>
                  <a:gd name="connsiteX3" fmla="*/ 587693 w 721995"/>
                  <a:gd name="connsiteY3" fmla="*/ 140017 h 196325"/>
                  <a:gd name="connsiteX4" fmla="*/ 563880 w 721995"/>
                  <a:gd name="connsiteY4" fmla="*/ 138113 h 196325"/>
                  <a:gd name="connsiteX5" fmla="*/ 530543 w 721995"/>
                  <a:gd name="connsiteY5" fmla="*/ 148590 h 196325"/>
                  <a:gd name="connsiteX6" fmla="*/ 458153 w 721995"/>
                  <a:gd name="connsiteY6" fmla="*/ 168592 h 196325"/>
                  <a:gd name="connsiteX7" fmla="*/ 386715 w 721995"/>
                  <a:gd name="connsiteY7" fmla="*/ 127635 h 196325"/>
                  <a:gd name="connsiteX8" fmla="*/ 370522 w 721995"/>
                  <a:gd name="connsiteY8" fmla="*/ 114300 h 196325"/>
                  <a:gd name="connsiteX9" fmla="*/ 362903 w 721995"/>
                  <a:gd name="connsiteY9" fmla="*/ 133350 h 196325"/>
                  <a:gd name="connsiteX10" fmla="*/ 307658 w 721995"/>
                  <a:gd name="connsiteY10" fmla="*/ 191452 h 196325"/>
                  <a:gd name="connsiteX11" fmla="*/ 237172 w 721995"/>
                  <a:gd name="connsiteY11" fmla="*/ 196215 h 196325"/>
                  <a:gd name="connsiteX12" fmla="*/ 199072 w 721995"/>
                  <a:gd name="connsiteY12" fmla="*/ 165735 h 196325"/>
                  <a:gd name="connsiteX13" fmla="*/ 188595 w 721995"/>
                  <a:gd name="connsiteY13" fmla="*/ 146685 h 196325"/>
                  <a:gd name="connsiteX14" fmla="*/ 169545 w 721995"/>
                  <a:gd name="connsiteY14" fmla="*/ 162877 h 196325"/>
                  <a:gd name="connsiteX15" fmla="*/ 46672 w 721995"/>
                  <a:gd name="connsiteY15" fmla="*/ 183832 h 196325"/>
                  <a:gd name="connsiteX16" fmla="*/ 46672 w 721995"/>
                  <a:gd name="connsiteY16" fmla="*/ 122872 h 196325"/>
                  <a:gd name="connsiteX17" fmla="*/ 52388 w 721995"/>
                  <a:gd name="connsiteY17" fmla="*/ 119063 h 196325"/>
                  <a:gd name="connsiteX18" fmla="*/ 86678 w 721995"/>
                  <a:gd name="connsiteY18" fmla="*/ 141922 h 196325"/>
                  <a:gd name="connsiteX19" fmla="*/ 134303 w 721995"/>
                  <a:gd name="connsiteY19" fmla="*/ 152400 h 196325"/>
                  <a:gd name="connsiteX20" fmla="*/ 150495 w 721995"/>
                  <a:gd name="connsiteY20" fmla="*/ 131445 h 196325"/>
                  <a:gd name="connsiteX21" fmla="*/ 116205 w 721995"/>
                  <a:gd name="connsiteY21" fmla="*/ 95250 h 196325"/>
                  <a:gd name="connsiteX22" fmla="*/ 34290 w 721995"/>
                  <a:gd name="connsiteY22" fmla="*/ 71438 h 196325"/>
                  <a:gd name="connsiteX23" fmla="*/ 0 w 721995"/>
                  <a:gd name="connsiteY23" fmla="*/ 45720 h 196325"/>
                  <a:gd name="connsiteX24" fmla="*/ 41910 w 721995"/>
                  <a:gd name="connsiteY24" fmla="*/ 42863 h 196325"/>
                  <a:gd name="connsiteX25" fmla="*/ 488633 w 721995"/>
                  <a:gd name="connsiteY25" fmla="*/ 43815 h 196325"/>
                  <a:gd name="connsiteX26" fmla="*/ 595313 w 721995"/>
                  <a:gd name="connsiteY26" fmla="*/ 0 h 196325"/>
                  <a:gd name="connsiteX27" fmla="*/ 637222 w 721995"/>
                  <a:gd name="connsiteY27" fmla="*/ 62865 h 19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21995" h="196325">
                    <a:moveTo>
                      <a:pt x="637222" y="62865"/>
                    </a:moveTo>
                    <a:cubicBezTo>
                      <a:pt x="640080" y="63817"/>
                      <a:pt x="643890" y="63817"/>
                      <a:pt x="646747" y="64770"/>
                    </a:cubicBezTo>
                    <a:cubicBezTo>
                      <a:pt x="669608" y="80963"/>
                      <a:pt x="699135" y="55245"/>
                      <a:pt x="721995" y="75247"/>
                    </a:cubicBezTo>
                    <a:cubicBezTo>
                      <a:pt x="687705" y="119063"/>
                      <a:pt x="632460" y="118110"/>
                      <a:pt x="587693" y="140017"/>
                    </a:cubicBezTo>
                    <a:cubicBezTo>
                      <a:pt x="580072" y="139065"/>
                      <a:pt x="571500" y="139065"/>
                      <a:pt x="563880" y="138113"/>
                    </a:cubicBezTo>
                    <a:cubicBezTo>
                      <a:pt x="541020" y="100965"/>
                      <a:pt x="540068" y="140017"/>
                      <a:pt x="530543" y="148590"/>
                    </a:cubicBezTo>
                    <a:cubicBezTo>
                      <a:pt x="506730" y="158115"/>
                      <a:pt x="483870" y="167640"/>
                      <a:pt x="458153" y="168592"/>
                    </a:cubicBezTo>
                    <a:cubicBezTo>
                      <a:pt x="425768" y="170497"/>
                      <a:pt x="388620" y="180975"/>
                      <a:pt x="386715" y="127635"/>
                    </a:cubicBezTo>
                    <a:cubicBezTo>
                      <a:pt x="386715" y="120967"/>
                      <a:pt x="380047" y="112395"/>
                      <a:pt x="370522" y="114300"/>
                    </a:cubicBezTo>
                    <a:cubicBezTo>
                      <a:pt x="360045" y="116205"/>
                      <a:pt x="360997" y="126682"/>
                      <a:pt x="362903" y="133350"/>
                    </a:cubicBezTo>
                    <a:cubicBezTo>
                      <a:pt x="380047" y="187642"/>
                      <a:pt x="344805" y="189547"/>
                      <a:pt x="307658" y="191452"/>
                    </a:cubicBezTo>
                    <a:cubicBezTo>
                      <a:pt x="283845" y="192405"/>
                      <a:pt x="260985" y="195263"/>
                      <a:pt x="237172" y="196215"/>
                    </a:cubicBezTo>
                    <a:cubicBezTo>
                      <a:pt x="216218" y="197167"/>
                      <a:pt x="199072" y="192405"/>
                      <a:pt x="199072" y="165735"/>
                    </a:cubicBezTo>
                    <a:cubicBezTo>
                      <a:pt x="199072" y="158115"/>
                      <a:pt x="198120" y="148590"/>
                      <a:pt x="188595" y="146685"/>
                    </a:cubicBezTo>
                    <a:cubicBezTo>
                      <a:pt x="176213" y="143827"/>
                      <a:pt x="174308" y="155257"/>
                      <a:pt x="169545" y="162877"/>
                    </a:cubicBezTo>
                    <a:cubicBezTo>
                      <a:pt x="153353" y="186690"/>
                      <a:pt x="68580" y="201930"/>
                      <a:pt x="46672" y="183832"/>
                    </a:cubicBezTo>
                    <a:cubicBezTo>
                      <a:pt x="23813" y="164782"/>
                      <a:pt x="56197" y="142875"/>
                      <a:pt x="46672" y="122872"/>
                    </a:cubicBezTo>
                    <a:cubicBezTo>
                      <a:pt x="48578" y="121920"/>
                      <a:pt x="50483" y="120015"/>
                      <a:pt x="52388" y="119063"/>
                    </a:cubicBezTo>
                    <a:cubicBezTo>
                      <a:pt x="68580" y="119063"/>
                      <a:pt x="77153" y="131445"/>
                      <a:pt x="86678" y="141922"/>
                    </a:cubicBezTo>
                    <a:cubicBezTo>
                      <a:pt x="100013" y="157163"/>
                      <a:pt x="116205" y="158115"/>
                      <a:pt x="134303" y="152400"/>
                    </a:cubicBezTo>
                    <a:cubicBezTo>
                      <a:pt x="143828" y="149542"/>
                      <a:pt x="151447" y="141922"/>
                      <a:pt x="150495" y="131445"/>
                    </a:cubicBezTo>
                    <a:cubicBezTo>
                      <a:pt x="148590" y="111442"/>
                      <a:pt x="132397" y="102870"/>
                      <a:pt x="116205" y="95250"/>
                    </a:cubicBezTo>
                    <a:cubicBezTo>
                      <a:pt x="90488" y="83820"/>
                      <a:pt x="60008" y="84772"/>
                      <a:pt x="34290" y="71438"/>
                    </a:cubicBezTo>
                    <a:cubicBezTo>
                      <a:pt x="21908" y="64770"/>
                      <a:pt x="953" y="68580"/>
                      <a:pt x="0" y="45720"/>
                    </a:cubicBezTo>
                    <a:cubicBezTo>
                      <a:pt x="13335" y="30480"/>
                      <a:pt x="27622" y="38100"/>
                      <a:pt x="41910" y="42863"/>
                    </a:cubicBezTo>
                    <a:cubicBezTo>
                      <a:pt x="190500" y="84772"/>
                      <a:pt x="340043" y="90488"/>
                      <a:pt x="488633" y="43815"/>
                    </a:cubicBezTo>
                    <a:cubicBezTo>
                      <a:pt x="523875" y="32385"/>
                      <a:pt x="558165" y="15240"/>
                      <a:pt x="595313" y="0"/>
                    </a:cubicBezTo>
                    <a:cubicBezTo>
                      <a:pt x="607695" y="20002"/>
                      <a:pt x="591503" y="64770"/>
                      <a:pt x="637222" y="62865"/>
                    </a:cubicBezTo>
                    <a:close/>
                  </a:path>
                </a:pathLst>
              </a:custGeom>
              <a:solidFill>
                <a:srgbClr val="61BC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xmlns="" id="{F1364DA3-D4AA-4973-8C61-9A5E3AF2FA8B}"/>
                  </a:ext>
                </a:extLst>
              </p:cNvPr>
              <p:cNvSpPr/>
              <p:nvPr/>
            </p:nvSpPr>
            <p:spPr>
              <a:xfrm>
                <a:off x="10191517" y="-1548519"/>
                <a:ext cx="169544" cy="152564"/>
              </a:xfrm>
              <a:custGeom>
                <a:avLst/>
                <a:gdLst>
                  <a:gd name="connsiteX0" fmla="*/ 161925 w 169544"/>
                  <a:gd name="connsiteY0" fmla="*/ 24913 h 152564"/>
                  <a:gd name="connsiteX1" fmla="*/ 120967 w 169544"/>
                  <a:gd name="connsiteY1" fmla="*/ 36343 h 152564"/>
                  <a:gd name="connsiteX2" fmla="*/ 72390 w 169544"/>
                  <a:gd name="connsiteY2" fmla="*/ 105876 h 152564"/>
                  <a:gd name="connsiteX3" fmla="*/ 125730 w 169544"/>
                  <a:gd name="connsiteY3" fmla="*/ 95398 h 152564"/>
                  <a:gd name="connsiteX4" fmla="*/ 169545 w 169544"/>
                  <a:gd name="connsiteY4" fmla="*/ 103018 h 152564"/>
                  <a:gd name="connsiteX5" fmla="*/ 166688 w 169544"/>
                  <a:gd name="connsiteY5" fmla="*/ 103971 h 152564"/>
                  <a:gd name="connsiteX6" fmla="*/ 145732 w 169544"/>
                  <a:gd name="connsiteY6" fmla="*/ 112543 h 152564"/>
                  <a:gd name="connsiteX7" fmla="*/ 36195 w 169544"/>
                  <a:gd name="connsiteY7" fmla="*/ 129688 h 152564"/>
                  <a:gd name="connsiteX8" fmla="*/ 5715 w 169544"/>
                  <a:gd name="connsiteY8" fmla="*/ 113496 h 152564"/>
                  <a:gd name="connsiteX9" fmla="*/ 0 w 169544"/>
                  <a:gd name="connsiteY9" fmla="*/ 104923 h 152564"/>
                  <a:gd name="connsiteX10" fmla="*/ 45720 w 169544"/>
                  <a:gd name="connsiteY10" fmla="*/ 75396 h 152564"/>
                  <a:gd name="connsiteX11" fmla="*/ 101917 w 169544"/>
                  <a:gd name="connsiteY11" fmla="*/ 37296 h 152564"/>
                  <a:gd name="connsiteX12" fmla="*/ 151447 w 169544"/>
                  <a:gd name="connsiteY12" fmla="*/ 16341 h 152564"/>
                  <a:gd name="connsiteX13" fmla="*/ 161925 w 169544"/>
                  <a:gd name="connsiteY13" fmla="*/ 24913 h 152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544" h="152564">
                    <a:moveTo>
                      <a:pt x="161925" y="24913"/>
                    </a:moveTo>
                    <a:cubicBezTo>
                      <a:pt x="148590" y="28723"/>
                      <a:pt x="131445" y="21103"/>
                      <a:pt x="120967" y="36343"/>
                    </a:cubicBezTo>
                    <a:cubicBezTo>
                      <a:pt x="140970" y="82063"/>
                      <a:pt x="89535" y="80158"/>
                      <a:pt x="72390" y="105876"/>
                    </a:cubicBezTo>
                    <a:cubicBezTo>
                      <a:pt x="95250" y="116353"/>
                      <a:pt x="109538" y="102066"/>
                      <a:pt x="125730" y="95398"/>
                    </a:cubicBezTo>
                    <a:cubicBezTo>
                      <a:pt x="140970" y="88731"/>
                      <a:pt x="160020" y="71586"/>
                      <a:pt x="169545" y="103018"/>
                    </a:cubicBezTo>
                    <a:cubicBezTo>
                      <a:pt x="169545" y="103018"/>
                      <a:pt x="166688" y="103971"/>
                      <a:pt x="166688" y="103971"/>
                    </a:cubicBezTo>
                    <a:cubicBezTo>
                      <a:pt x="160020" y="106828"/>
                      <a:pt x="150495" y="107781"/>
                      <a:pt x="145732" y="112543"/>
                    </a:cubicBezTo>
                    <a:cubicBezTo>
                      <a:pt x="100013" y="162073"/>
                      <a:pt x="93345" y="163026"/>
                      <a:pt x="36195" y="129688"/>
                    </a:cubicBezTo>
                    <a:cubicBezTo>
                      <a:pt x="29528" y="117306"/>
                      <a:pt x="19050" y="112543"/>
                      <a:pt x="5715" y="113496"/>
                    </a:cubicBezTo>
                    <a:cubicBezTo>
                      <a:pt x="3810" y="110638"/>
                      <a:pt x="1905" y="107781"/>
                      <a:pt x="0" y="104923"/>
                    </a:cubicBezTo>
                    <a:cubicBezTo>
                      <a:pt x="10478" y="86826"/>
                      <a:pt x="34290" y="90636"/>
                      <a:pt x="45720" y="75396"/>
                    </a:cubicBezTo>
                    <a:cubicBezTo>
                      <a:pt x="71438" y="72538"/>
                      <a:pt x="102870" y="70633"/>
                      <a:pt x="101917" y="37296"/>
                    </a:cubicBezTo>
                    <a:cubicBezTo>
                      <a:pt x="100013" y="-21759"/>
                      <a:pt x="127635" y="3958"/>
                      <a:pt x="151447" y="16341"/>
                    </a:cubicBezTo>
                    <a:cubicBezTo>
                      <a:pt x="155257" y="17293"/>
                      <a:pt x="158115" y="22056"/>
                      <a:pt x="161925" y="24913"/>
                    </a:cubicBezTo>
                    <a:close/>
                  </a:path>
                </a:pathLst>
              </a:custGeom>
              <a:solidFill>
                <a:srgbClr val="65B0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xmlns="" id="{3412B95A-F720-436B-BCD3-92CA16518FE4}"/>
                  </a:ext>
                </a:extLst>
              </p:cNvPr>
              <p:cNvSpPr/>
              <p:nvPr/>
            </p:nvSpPr>
            <p:spPr>
              <a:xfrm>
                <a:off x="10272870" y="-1793164"/>
                <a:ext cx="116766" cy="231457"/>
              </a:xfrm>
              <a:custGeom>
                <a:avLst/>
                <a:gdLst>
                  <a:gd name="connsiteX0" fmla="*/ 95812 w 116766"/>
                  <a:gd name="connsiteY0" fmla="*/ 12383 h 231457"/>
                  <a:gd name="connsiteX1" fmla="*/ 116767 w 116766"/>
                  <a:gd name="connsiteY1" fmla="*/ 13335 h 231457"/>
                  <a:gd name="connsiteX2" fmla="*/ 65332 w 116766"/>
                  <a:gd name="connsiteY2" fmla="*/ 84773 h 231457"/>
                  <a:gd name="connsiteX3" fmla="*/ 33900 w 116766"/>
                  <a:gd name="connsiteY3" fmla="*/ 211455 h 231457"/>
                  <a:gd name="connsiteX4" fmla="*/ 1514 w 116766"/>
                  <a:gd name="connsiteY4" fmla="*/ 231458 h 231457"/>
                  <a:gd name="connsiteX5" fmla="*/ 47234 w 116766"/>
                  <a:gd name="connsiteY5" fmla="*/ 0 h 231457"/>
                  <a:gd name="connsiteX6" fmla="*/ 31042 w 116766"/>
                  <a:gd name="connsiteY6" fmla="*/ 101918 h 231457"/>
                  <a:gd name="connsiteX7" fmla="*/ 58664 w 116766"/>
                  <a:gd name="connsiteY7" fmla="*/ 39053 h 231457"/>
                  <a:gd name="connsiteX8" fmla="*/ 95812 w 116766"/>
                  <a:gd name="connsiteY8" fmla="*/ 12383 h 23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766" h="231457">
                    <a:moveTo>
                      <a:pt x="95812" y="12383"/>
                    </a:moveTo>
                    <a:cubicBezTo>
                      <a:pt x="102479" y="22860"/>
                      <a:pt x="110100" y="14288"/>
                      <a:pt x="116767" y="13335"/>
                    </a:cubicBezTo>
                    <a:cubicBezTo>
                      <a:pt x="110100" y="44768"/>
                      <a:pt x="84382" y="61913"/>
                      <a:pt x="65332" y="84773"/>
                    </a:cubicBezTo>
                    <a:cubicBezTo>
                      <a:pt x="33900" y="121920"/>
                      <a:pt x="22469" y="163830"/>
                      <a:pt x="33900" y="211455"/>
                    </a:cubicBezTo>
                    <a:cubicBezTo>
                      <a:pt x="18659" y="210503"/>
                      <a:pt x="11992" y="223838"/>
                      <a:pt x="1514" y="231458"/>
                    </a:cubicBezTo>
                    <a:cubicBezTo>
                      <a:pt x="-7058" y="149543"/>
                      <a:pt x="22469" y="75248"/>
                      <a:pt x="47234" y="0"/>
                    </a:cubicBezTo>
                    <a:cubicBezTo>
                      <a:pt x="55807" y="32385"/>
                      <a:pt x="37709" y="60008"/>
                      <a:pt x="31042" y="101918"/>
                    </a:cubicBezTo>
                    <a:cubicBezTo>
                      <a:pt x="48187" y="76200"/>
                      <a:pt x="85334" y="72390"/>
                      <a:pt x="58664" y="39053"/>
                    </a:cubicBezTo>
                    <a:cubicBezTo>
                      <a:pt x="69142" y="27623"/>
                      <a:pt x="72952" y="8573"/>
                      <a:pt x="95812" y="12383"/>
                    </a:cubicBezTo>
                    <a:close/>
                  </a:path>
                </a:pathLst>
              </a:custGeom>
              <a:solidFill>
                <a:srgbClr val="4E41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xmlns="" id="{0EAF763F-4D77-447D-B6DB-85D7F7C19722}"/>
                  </a:ext>
                </a:extLst>
              </p:cNvPr>
              <p:cNvSpPr/>
              <p:nvPr/>
            </p:nvSpPr>
            <p:spPr>
              <a:xfrm>
                <a:off x="10941134" y="-1578899"/>
                <a:ext cx="106824" cy="53033"/>
              </a:xfrm>
              <a:custGeom>
                <a:avLst/>
                <a:gdLst>
                  <a:gd name="connsiteX0" fmla="*/ 953 w 106824"/>
                  <a:gd name="connsiteY0" fmla="*/ 28623 h 53033"/>
                  <a:gd name="connsiteX1" fmla="*/ 71438 w 106824"/>
                  <a:gd name="connsiteY1" fmla="*/ 7668 h 53033"/>
                  <a:gd name="connsiteX2" fmla="*/ 102870 w 106824"/>
                  <a:gd name="connsiteY2" fmla="*/ 36243 h 53033"/>
                  <a:gd name="connsiteX3" fmla="*/ 94298 w 106824"/>
                  <a:gd name="connsiteY3" fmla="*/ 42911 h 53033"/>
                  <a:gd name="connsiteX4" fmla="*/ 0 w 106824"/>
                  <a:gd name="connsiteY4" fmla="*/ 38148 h 53033"/>
                  <a:gd name="connsiteX5" fmla="*/ 953 w 106824"/>
                  <a:gd name="connsiteY5" fmla="*/ 28623 h 5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24" h="53033">
                    <a:moveTo>
                      <a:pt x="953" y="28623"/>
                    </a:moveTo>
                    <a:cubicBezTo>
                      <a:pt x="24765" y="21956"/>
                      <a:pt x="49530" y="18146"/>
                      <a:pt x="71438" y="7668"/>
                    </a:cubicBezTo>
                    <a:cubicBezTo>
                      <a:pt x="110490" y="-11382"/>
                      <a:pt x="110490" y="7668"/>
                      <a:pt x="102870" y="36243"/>
                    </a:cubicBezTo>
                    <a:cubicBezTo>
                      <a:pt x="100013" y="38148"/>
                      <a:pt x="97155" y="41006"/>
                      <a:pt x="94298" y="42911"/>
                    </a:cubicBezTo>
                    <a:cubicBezTo>
                      <a:pt x="61913" y="54341"/>
                      <a:pt x="30480" y="60056"/>
                      <a:pt x="0" y="38148"/>
                    </a:cubicBezTo>
                    <a:cubicBezTo>
                      <a:pt x="0" y="35291"/>
                      <a:pt x="953" y="31481"/>
                      <a:pt x="953" y="28623"/>
                    </a:cubicBezTo>
                    <a:close/>
                  </a:path>
                </a:pathLst>
              </a:custGeom>
              <a:solidFill>
                <a:srgbClr val="D4C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xmlns="" id="{49C38B23-20B7-4494-82EA-BCF1737812A3}"/>
                  </a:ext>
                </a:extLst>
              </p:cNvPr>
              <p:cNvSpPr/>
              <p:nvPr/>
            </p:nvSpPr>
            <p:spPr>
              <a:xfrm>
                <a:off x="10191517" y="-1476695"/>
                <a:ext cx="45719" cy="32146"/>
              </a:xfrm>
              <a:custGeom>
                <a:avLst/>
                <a:gdLst>
                  <a:gd name="connsiteX0" fmla="*/ 45720 w 45719"/>
                  <a:gd name="connsiteY0" fmla="*/ 2619 h 32146"/>
                  <a:gd name="connsiteX1" fmla="*/ 0 w 45719"/>
                  <a:gd name="connsiteY1" fmla="*/ 32147 h 32146"/>
                  <a:gd name="connsiteX2" fmla="*/ 45720 w 45719"/>
                  <a:gd name="connsiteY2" fmla="*/ 2619 h 32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" h="32146">
                    <a:moveTo>
                      <a:pt x="45720" y="2619"/>
                    </a:moveTo>
                    <a:cubicBezTo>
                      <a:pt x="42863" y="31194"/>
                      <a:pt x="20955" y="32147"/>
                      <a:pt x="0" y="32147"/>
                    </a:cubicBezTo>
                    <a:cubicBezTo>
                      <a:pt x="953" y="714"/>
                      <a:pt x="19050" y="-4048"/>
                      <a:pt x="45720" y="2619"/>
                    </a:cubicBezTo>
                    <a:close/>
                  </a:path>
                </a:pathLst>
              </a:custGeom>
              <a:solidFill>
                <a:srgbClr val="ABD4E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xmlns="" id="{0732D3EC-F1EB-47E4-8761-15B42C75629B}"/>
                  </a:ext>
                </a:extLst>
              </p:cNvPr>
              <p:cNvSpPr/>
              <p:nvPr/>
            </p:nvSpPr>
            <p:spPr>
              <a:xfrm>
                <a:off x="10941134" y="-1540751"/>
                <a:ext cx="94297" cy="19348"/>
              </a:xfrm>
              <a:custGeom>
                <a:avLst/>
                <a:gdLst>
                  <a:gd name="connsiteX0" fmla="*/ 0 w 94297"/>
                  <a:gd name="connsiteY0" fmla="*/ 0 h 19348"/>
                  <a:gd name="connsiteX1" fmla="*/ 94298 w 94297"/>
                  <a:gd name="connsiteY1" fmla="*/ 4763 h 19348"/>
                  <a:gd name="connsiteX2" fmla="*/ 9525 w 94297"/>
                  <a:gd name="connsiteY2" fmla="*/ 18098 h 19348"/>
                  <a:gd name="connsiteX3" fmla="*/ 0 w 94297"/>
                  <a:gd name="connsiteY3" fmla="*/ 0 h 19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297" h="19348">
                    <a:moveTo>
                      <a:pt x="0" y="0"/>
                    </a:moveTo>
                    <a:cubicBezTo>
                      <a:pt x="30480" y="16193"/>
                      <a:pt x="61913" y="12383"/>
                      <a:pt x="94298" y="4763"/>
                    </a:cubicBezTo>
                    <a:cubicBezTo>
                      <a:pt x="69532" y="30480"/>
                      <a:pt x="38100" y="13335"/>
                      <a:pt x="9525" y="18098"/>
                    </a:cubicBezTo>
                    <a:cubicBezTo>
                      <a:pt x="2857" y="14288"/>
                      <a:pt x="0" y="7620"/>
                      <a:pt x="0" y="0"/>
                    </a:cubicBezTo>
                    <a:close/>
                  </a:path>
                </a:pathLst>
              </a:custGeom>
              <a:solidFill>
                <a:srgbClr val="344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xmlns="" id="{5C0C85B0-C9F0-4D8A-8258-FBABB686F245}"/>
                  </a:ext>
                </a:extLst>
              </p:cNvPr>
              <p:cNvSpPr/>
              <p:nvPr/>
            </p:nvSpPr>
            <p:spPr>
              <a:xfrm>
                <a:off x="10217234" y="-1504556"/>
                <a:ext cx="47625" cy="12028"/>
              </a:xfrm>
              <a:custGeom>
                <a:avLst/>
                <a:gdLst>
                  <a:gd name="connsiteX0" fmla="*/ 0 w 47625"/>
                  <a:gd name="connsiteY0" fmla="*/ 1905 h 12028"/>
                  <a:gd name="connsiteX1" fmla="*/ 47625 w 47625"/>
                  <a:gd name="connsiteY1" fmla="*/ 0 h 12028"/>
                  <a:gd name="connsiteX2" fmla="*/ 0 w 47625"/>
                  <a:gd name="connsiteY2" fmla="*/ 1905 h 12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2028">
                    <a:moveTo>
                      <a:pt x="0" y="1905"/>
                    </a:moveTo>
                    <a:cubicBezTo>
                      <a:pt x="16193" y="953"/>
                      <a:pt x="31433" y="953"/>
                      <a:pt x="47625" y="0"/>
                    </a:cubicBezTo>
                    <a:cubicBezTo>
                      <a:pt x="32385" y="17145"/>
                      <a:pt x="16193" y="14288"/>
                      <a:pt x="0" y="1905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xmlns="" id="{861AB60F-81F0-448B-A45B-6E99BC13F173}"/>
                  </a:ext>
                </a:extLst>
              </p:cNvPr>
              <p:cNvSpPr/>
              <p:nvPr/>
            </p:nvSpPr>
            <p:spPr>
              <a:xfrm>
                <a:off x="10676101" y="-1399190"/>
                <a:ext cx="217663" cy="71210"/>
              </a:xfrm>
              <a:custGeom>
                <a:avLst/>
                <a:gdLst>
                  <a:gd name="connsiteX0" fmla="*/ 170736 w 217663"/>
                  <a:gd name="connsiteY0" fmla="*/ 67036 h 71210"/>
                  <a:gd name="connsiteX1" fmla="*/ 7858 w 217663"/>
                  <a:gd name="connsiteY1" fmla="*/ 66084 h 71210"/>
                  <a:gd name="connsiteX2" fmla="*/ 7858 w 217663"/>
                  <a:gd name="connsiteY2" fmla="*/ 39414 h 71210"/>
                  <a:gd name="connsiteX3" fmla="*/ 124063 w 217663"/>
                  <a:gd name="connsiteY3" fmla="*/ 20364 h 71210"/>
                  <a:gd name="connsiteX4" fmla="*/ 180261 w 217663"/>
                  <a:gd name="connsiteY4" fmla="*/ 361 h 71210"/>
                  <a:gd name="connsiteX5" fmla="*/ 217408 w 217663"/>
                  <a:gd name="connsiteY5" fmla="*/ 14649 h 71210"/>
                  <a:gd name="connsiteX6" fmla="*/ 185976 w 217663"/>
                  <a:gd name="connsiteY6" fmla="*/ 66084 h 71210"/>
                  <a:gd name="connsiteX7" fmla="*/ 170736 w 217663"/>
                  <a:gd name="connsiteY7" fmla="*/ 67036 h 7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663" h="71210">
                    <a:moveTo>
                      <a:pt x="170736" y="67036"/>
                    </a:moveTo>
                    <a:cubicBezTo>
                      <a:pt x="116443" y="67036"/>
                      <a:pt x="62151" y="66084"/>
                      <a:pt x="7858" y="66084"/>
                    </a:cubicBezTo>
                    <a:cubicBezTo>
                      <a:pt x="-2619" y="57511"/>
                      <a:pt x="-2619" y="47986"/>
                      <a:pt x="7858" y="39414"/>
                    </a:cubicBezTo>
                    <a:cubicBezTo>
                      <a:pt x="42148" y="8934"/>
                      <a:pt x="85963" y="34651"/>
                      <a:pt x="124063" y="20364"/>
                    </a:cubicBezTo>
                    <a:cubicBezTo>
                      <a:pt x="145018" y="18459"/>
                      <a:pt x="164068" y="14649"/>
                      <a:pt x="180261" y="361"/>
                    </a:cubicBezTo>
                    <a:cubicBezTo>
                      <a:pt x="192643" y="5124"/>
                      <a:pt x="215503" y="-10116"/>
                      <a:pt x="217408" y="14649"/>
                    </a:cubicBezTo>
                    <a:cubicBezTo>
                      <a:pt x="219313" y="37509"/>
                      <a:pt x="210741" y="57511"/>
                      <a:pt x="185976" y="66084"/>
                    </a:cubicBezTo>
                    <a:cubicBezTo>
                      <a:pt x="181213" y="73704"/>
                      <a:pt x="176451" y="71799"/>
                      <a:pt x="170736" y="67036"/>
                    </a:cubicBezTo>
                    <a:close/>
                  </a:path>
                </a:pathLst>
              </a:custGeom>
              <a:solidFill>
                <a:srgbClr val="EADA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xmlns="" id="{EC78BCB0-F146-4976-B262-50AD953F298F}"/>
                  </a:ext>
                </a:extLst>
              </p:cNvPr>
              <p:cNvSpPr/>
              <p:nvPr/>
            </p:nvSpPr>
            <p:spPr>
              <a:xfrm>
                <a:off x="10842386" y="-1479869"/>
                <a:ext cx="34931" cy="60085"/>
              </a:xfrm>
              <a:custGeom>
                <a:avLst/>
                <a:gdLst>
                  <a:gd name="connsiteX0" fmla="*/ 1594 w 34931"/>
                  <a:gd name="connsiteY0" fmla="*/ 60086 h 60085"/>
                  <a:gd name="connsiteX1" fmla="*/ 1594 w 34931"/>
                  <a:gd name="connsiteY1" fmla="*/ 50561 h 60085"/>
                  <a:gd name="connsiteX2" fmla="*/ 13976 w 34931"/>
                  <a:gd name="connsiteY2" fmla="*/ 78 h 60085"/>
                  <a:gd name="connsiteX3" fmla="*/ 34931 w 34931"/>
                  <a:gd name="connsiteY3" fmla="*/ 49608 h 60085"/>
                  <a:gd name="connsiteX4" fmla="*/ 1594 w 34931"/>
                  <a:gd name="connsiteY4" fmla="*/ 60086 h 6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931" h="60085">
                    <a:moveTo>
                      <a:pt x="1594" y="60086"/>
                    </a:moveTo>
                    <a:cubicBezTo>
                      <a:pt x="1594" y="57228"/>
                      <a:pt x="641" y="53418"/>
                      <a:pt x="1594" y="50561"/>
                    </a:cubicBezTo>
                    <a:cubicBezTo>
                      <a:pt x="8261" y="33416"/>
                      <a:pt x="-12694" y="1983"/>
                      <a:pt x="13976" y="78"/>
                    </a:cubicBezTo>
                    <a:cubicBezTo>
                      <a:pt x="37789" y="-1827"/>
                      <a:pt x="29216" y="31511"/>
                      <a:pt x="34931" y="49608"/>
                    </a:cubicBezTo>
                    <a:cubicBezTo>
                      <a:pt x="20644" y="43893"/>
                      <a:pt x="12071" y="55323"/>
                      <a:pt x="1594" y="60086"/>
                    </a:cubicBezTo>
                    <a:close/>
                  </a:path>
                </a:pathLst>
              </a:custGeom>
              <a:solidFill>
                <a:srgbClr val="1453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xmlns="" id="{A9754E60-BBB0-45A4-97BC-331D1382D430}"/>
                  </a:ext>
                </a:extLst>
              </p:cNvPr>
              <p:cNvSpPr/>
              <p:nvPr/>
            </p:nvSpPr>
            <p:spPr>
              <a:xfrm>
                <a:off x="10683007" y="-1381533"/>
                <a:ext cx="116204" cy="21757"/>
              </a:xfrm>
              <a:custGeom>
                <a:avLst/>
                <a:gdLst>
                  <a:gd name="connsiteX0" fmla="*/ 116205 w 116204"/>
                  <a:gd name="connsiteY0" fmla="*/ 2707 h 21757"/>
                  <a:gd name="connsiteX1" fmla="*/ 0 w 116204"/>
                  <a:gd name="connsiteY1" fmla="*/ 21757 h 21757"/>
                  <a:gd name="connsiteX2" fmla="*/ 116205 w 116204"/>
                  <a:gd name="connsiteY2" fmla="*/ 2707 h 2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204" h="21757">
                    <a:moveTo>
                      <a:pt x="116205" y="2707"/>
                    </a:moveTo>
                    <a:cubicBezTo>
                      <a:pt x="79057" y="19852"/>
                      <a:pt x="37147" y="6517"/>
                      <a:pt x="0" y="21757"/>
                    </a:cubicBezTo>
                    <a:cubicBezTo>
                      <a:pt x="34290" y="-16343"/>
                      <a:pt x="78105" y="8422"/>
                      <a:pt x="116205" y="2707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xmlns="" id="{2D95810B-015F-4736-AA0E-CF4AF1FF878A}"/>
                  </a:ext>
                </a:extLst>
              </p:cNvPr>
              <p:cNvSpPr/>
              <p:nvPr/>
            </p:nvSpPr>
            <p:spPr>
              <a:xfrm>
                <a:off x="10378207" y="-1289982"/>
                <a:ext cx="159904" cy="134558"/>
              </a:xfrm>
              <a:custGeom>
                <a:avLst/>
                <a:gdLst>
                  <a:gd name="connsiteX0" fmla="*/ 47625 w 159904"/>
                  <a:gd name="connsiteY0" fmla="*/ 130231 h 134558"/>
                  <a:gd name="connsiteX1" fmla="*/ 0 w 159904"/>
                  <a:gd name="connsiteY1" fmla="*/ 4501 h 134558"/>
                  <a:gd name="connsiteX2" fmla="*/ 113347 w 159904"/>
                  <a:gd name="connsiteY2" fmla="*/ 691 h 134558"/>
                  <a:gd name="connsiteX3" fmla="*/ 144780 w 159904"/>
                  <a:gd name="connsiteY3" fmla="*/ 23551 h 134558"/>
                  <a:gd name="connsiteX4" fmla="*/ 159067 w 159904"/>
                  <a:gd name="connsiteY4" fmla="*/ 101656 h 134558"/>
                  <a:gd name="connsiteX5" fmla="*/ 126682 w 159904"/>
                  <a:gd name="connsiteY5" fmla="*/ 133088 h 134558"/>
                  <a:gd name="connsiteX6" fmla="*/ 47625 w 159904"/>
                  <a:gd name="connsiteY6" fmla="*/ 130231 h 134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904" h="134558">
                    <a:moveTo>
                      <a:pt x="47625" y="130231"/>
                    </a:moveTo>
                    <a:cubicBezTo>
                      <a:pt x="19050" y="93083"/>
                      <a:pt x="3810" y="51173"/>
                      <a:pt x="0" y="4501"/>
                    </a:cubicBezTo>
                    <a:cubicBezTo>
                      <a:pt x="37147" y="-4072"/>
                      <a:pt x="75247" y="2596"/>
                      <a:pt x="113347" y="691"/>
                    </a:cubicBezTo>
                    <a:cubicBezTo>
                      <a:pt x="130492" y="-262"/>
                      <a:pt x="141922" y="7358"/>
                      <a:pt x="144780" y="23551"/>
                    </a:cubicBezTo>
                    <a:cubicBezTo>
                      <a:pt x="148590" y="50221"/>
                      <a:pt x="154305" y="75938"/>
                      <a:pt x="159067" y="101656"/>
                    </a:cubicBezTo>
                    <a:cubicBezTo>
                      <a:pt x="163830" y="121658"/>
                      <a:pt x="147638" y="134041"/>
                      <a:pt x="126682" y="133088"/>
                    </a:cubicBezTo>
                    <a:cubicBezTo>
                      <a:pt x="100965" y="133088"/>
                      <a:pt x="74295" y="137851"/>
                      <a:pt x="47625" y="130231"/>
                    </a:cubicBezTo>
                    <a:close/>
                  </a:path>
                </a:pathLst>
              </a:custGeom>
              <a:solidFill>
                <a:srgbClr val="F7F3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xmlns="" id="{F4D25508-267C-4933-81EF-5285E6CD6E4B}"/>
                  </a:ext>
                </a:extLst>
              </p:cNvPr>
              <p:cNvSpPr/>
              <p:nvPr/>
            </p:nvSpPr>
            <p:spPr>
              <a:xfrm>
                <a:off x="10379159" y="-1296967"/>
                <a:ext cx="172589" cy="147947"/>
              </a:xfrm>
              <a:custGeom>
                <a:avLst/>
                <a:gdLst>
                  <a:gd name="connsiteX0" fmla="*/ 46673 w 172589"/>
                  <a:gd name="connsiteY0" fmla="*/ 137216 h 147947"/>
                  <a:gd name="connsiteX1" fmla="*/ 122873 w 172589"/>
                  <a:gd name="connsiteY1" fmla="*/ 135311 h 147947"/>
                  <a:gd name="connsiteX2" fmla="*/ 143828 w 172589"/>
                  <a:gd name="connsiteY2" fmla="*/ 98163 h 147947"/>
                  <a:gd name="connsiteX3" fmla="*/ 135255 w 172589"/>
                  <a:gd name="connsiteY3" fmla="*/ 81971 h 147947"/>
                  <a:gd name="connsiteX4" fmla="*/ 118110 w 172589"/>
                  <a:gd name="connsiteY4" fmla="*/ 15296 h 147947"/>
                  <a:gd name="connsiteX5" fmla="*/ 42863 w 172589"/>
                  <a:gd name="connsiteY5" fmla="*/ 12438 h 147947"/>
                  <a:gd name="connsiteX6" fmla="*/ 0 w 172589"/>
                  <a:gd name="connsiteY6" fmla="*/ 11486 h 147947"/>
                  <a:gd name="connsiteX7" fmla="*/ 143828 w 172589"/>
                  <a:gd name="connsiteY7" fmla="*/ 6723 h 147947"/>
                  <a:gd name="connsiteX8" fmla="*/ 169545 w 172589"/>
                  <a:gd name="connsiteY8" fmla="*/ 104831 h 147947"/>
                  <a:gd name="connsiteX9" fmla="*/ 148590 w 172589"/>
                  <a:gd name="connsiteY9" fmla="*/ 142931 h 147947"/>
                  <a:gd name="connsiteX10" fmla="*/ 46673 w 172589"/>
                  <a:gd name="connsiteY10" fmla="*/ 137216 h 14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2589" h="147947">
                    <a:moveTo>
                      <a:pt x="46673" y="137216"/>
                    </a:moveTo>
                    <a:cubicBezTo>
                      <a:pt x="72390" y="137216"/>
                      <a:pt x="97155" y="137216"/>
                      <a:pt x="122873" y="135311"/>
                    </a:cubicBezTo>
                    <a:cubicBezTo>
                      <a:pt x="145733" y="133406"/>
                      <a:pt x="160020" y="123881"/>
                      <a:pt x="143828" y="98163"/>
                    </a:cubicBezTo>
                    <a:cubicBezTo>
                      <a:pt x="140970" y="92448"/>
                      <a:pt x="137160" y="87686"/>
                      <a:pt x="135255" y="81971"/>
                    </a:cubicBezTo>
                    <a:cubicBezTo>
                      <a:pt x="126683" y="60063"/>
                      <a:pt x="149543" y="26726"/>
                      <a:pt x="118110" y="15296"/>
                    </a:cubicBezTo>
                    <a:cubicBezTo>
                      <a:pt x="95250" y="7676"/>
                      <a:pt x="67628" y="13391"/>
                      <a:pt x="42863" y="12438"/>
                    </a:cubicBezTo>
                    <a:cubicBezTo>
                      <a:pt x="28575" y="12438"/>
                      <a:pt x="14288" y="11486"/>
                      <a:pt x="0" y="11486"/>
                    </a:cubicBezTo>
                    <a:cubicBezTo>
                      <a:pt x="47625" y="-1849"/>
                      <a:pt x="99060" y="-3754"/>
                      <a:pt x="143828" y="6723"/>
                    </a:cubicBezTo>
                    <a:cubicBezTo>
                      <a:pt x="189548" y="17201"/>
                      <a:pt x="156210" y="72446"/>
                      <a:pt x="169545" y="104831"/>
                    </a:cubicBezTo>
                    <a:cubicBezTo>
                      <a:pt x="175260" y="120071"/>
                      <a:pt x="175260" y="141026"/>
                      <a:pt x="148590" y="142931"/>
                    </a:cubicBezTo>
                    <a:cubicBezTo>
                      <a:pt x="114300" y="146741"/>
                      <a:pt x="79058" y="154361"/>
                      <a:pt x="46673" y="137216"/>
                    </a:cubicBezTo>
                    <a:close/>
                  </a:path>
                </a:pathLst>
              </a:custGeom>
              <a:solidFill>
                <a:srgbClr val="EAD6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xmlns="" id="{EEF2B5F1-2E06-4F57-B34C-B8C2E7C4C115}"/>
                  </a:ext>
                </a:extLst>
              </p:cNvPr>
              <p:cNvSpPr/>
              <p:nvPr/>
            </p:nvSpPr>
            <p:spPr>
              <a:xfrm>
                <a:off x="10354395" y="-1353922"/>
                <a:ext cx="184784" cy="37293"/>
              </a:xfrm>
              <a:custGeom>
                <a:avLst/>
                <a:gdLst>
                  <a:gd name="connsiteX0" fmla="*/ 184785 w 184784"/>
                  <a:gd name="connsiteY0" fmla="*/ 21768 h 37293"/>
                  <a:gd name="connsiteX1" fmla="*/ 22860 w 184784"/>
                  <a:gd name="connsiteY1" fmla="*/ 34151 h 37293"/>
                  <a:gd name="connsiteX2" fmla="*/ 0 w 184784"/>
                  <a:gd name="connsiteY2" fmla="*/ 13195 h 37293"/>
                  <a:gd name="connsiteX3" fmla="*/ 24765 w 184784"/>
                  <a:gd name="connsiteY3" fmla="*/ 813 h 37293"/>
                  <a:gd name="connsiteX4" fmla="*/ 184785 w 184784"/>
                  <a:gd name="connsiteY4" fmla="*/ 21768 h 37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784" h="37293">
                    <a:moveTo>
                      <a:pt x="184785" y="21768"/>
                    </a:moveTo>
                    <a:cubicBezTo>
                      <a:pt x="131445" y="38913"/>
                      <a:pt x="77152" y="39866"/>
                      <a:pt x="22860" y="34151"/>
                    </a:cubicBezTo>
                    <a:cubicBezTo>
                      <a:pt x="10477" y="33198"/>
                      <a:pt x="0" y="26531"/>
                      <a:pt x="0" y="13195"/>
                    </a:cubicBezTo>
                    <a:cubicBezTo>
                      <a:pt x="0" y="-2997"/>
                      <a:pt x="14288" y="-139"/>
                      <a:pt x="24765" y="813"/>
                    </a:cubicBezTo>
                    <a:cubicBezTo>
                      <a:pt x="78105" y="7481"/>
                      <a:pt x="133350" y="-3949"/>
                      <a:pt x="184785" y="21768"/>
                    </a:cubicBezTo>
                    <a:close/>
                  </a:path>
                </a:pathLst>
              </a:custGeom>
              <a:solidFill>
                <a:srgbClr val="DECD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xmlns="" id="{C8322283-C700-4747-A19A-0E236C047732}"/>
                  </a:ext>
                </a:extLst>
              </p:cNvPr>
              <p:cNvSpPr/>
              <p:nvPr/>
            </p:nvSpPr>
            <p:spPr>
              <a:xfrm>
                <a:off x="11064708" y="-1771256"/>
                <a:ext cx="10729" cy="44767"/>
              </a:xfrm>
              <a:custGeom>
                <a:avLst/>
                <a:gdLst>
                  <a:gd name="connsiteX0" fmla="*/ 10730 w 10729"/>
                  <a:gd name="connsiteY0" fmla="*/ 0 h 44767"/>
                  <a:gd name="connsiteX1" fmla="*/ 7872 w 10729"/>
                  <a:gd name="connsiteY1" fmla="*/ 44767 h 44767"/>
                  <a:gd name="connsiteX2" fmla="*/ 10730 w 10729"/>
                  <a:gd name="connsiteY2" fmla="*/ 0 h 44767"/>
                  <a:gd name="connsiteX3" fmla="*/ 10730 w 10729"/>
                  <a:gd name="connsiteY3" fmla="*/ 0 h 4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29" h="44767">
                    <a:moveTo>
                      <a:pt x="10730" y="0"/>
                    </a:moveTo>
                    <a:cubicBezTo>
                      <a:pt x="9777" y="13335"/>
                      <a:pt x="8824" y="26670"/>
                      <a:pt x="7872" y="44767"/>
                    </a:cubicBezTo>
                    <a:cubicBezTo>
                      <a:pt x="-2606" y="25717"/>
                      <a:pt x="-3558" y="12383"/>
                      <a:pt x="10730" y="0"/>
                    </a:cubicBezTo>
                    <a:cubicBezTo>
                      <a:pt x="10730" y="0"/>
                      <a:pt x="10730" y="0"/>
                      <a:pt x="10730" y="0"/>
                    </a:cubicBezTo>
                    <a:close/>
                  </a:path>
                </a:pathLst>
              </a:custGeom>
              <a:solidFill>
                <a:srgbClr val="4E2F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xmlns="" id="{1B1683D8-F979-4B41-A657-1A1745B1D12D}"/>
                  </a:ext>
                </a:extLst>
              </p:cNvPr>
              <p:cNvSpPr/>
              <p:nvPr/>
            </p:nvSpPr>
            <p:spPr>
              <a:xfrm>
                <a:off x="10302959" y="-3283826"/>
                <a:ext cx="77152" cy="38100"/>
              </a:xfrm>
              <a:custGeom>
                <a:avLst/>
                <a:gdLst>
                  <a:gd name="connsiteX0" fmla="*/ 10478 w 77152"/>
                  <a:gd name="connsiteY0" fmla="*/ 38100 h 38100"/>
                  <a:gd name="connsiteX1" fmla="*/ 0 w 77152"/>
                  <a:gd name="connsiteY1" fmla="*/ 36195 h 38100"/>
                  <a:gd name="connsiteX2" fmla="*/ 77153 w 77152"/>
                  <a:gd name="connsiteY2" fmla="*/ 0 h 38100"/>
                  <a:gd name="connsiteX3" fmla="*/ 10478 w 77152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52" h="38100">
                    <a:moveTo>
                      <a:pt x="10478" y="38100"/>
                    </a:moveTo>
                    <a:cubicBezTo>
                      <a:pt x="6668" y="37148"/>
                      <a:pt x="3810" y="36195"/>
                      <a:pt x="0" y="36195"/>
                    </a:cubicBezTo>
                    <a:cubicBezTo>
                      <a:pt x="19050" y="10478"/>
                      <a:pt x="46673" y="2858"/>
                      <a:pt x="77153" y="0"/>
                    </a:cubicBezTo>
                    <a:cubicBezTo>
                      <a:pt x="54293" y="12383"/>
                      <a:pt x="32385" y="24765"/>
                      <a:pt x="10478" y="38100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xmlns="" id="{A94F2967-8B13-4123-99EA-15FCB18A3B3F}"/>
                  </a:ext>
                </a:extLst>
              </p:cNvPr>
              <p:cNvSpPr/>
              <p:nvPr/>
            </p:nvSpPr>
            <p:spPr>
              <a:xfrm>
                <a:off x="10960184" y="-1508478"/>
                <a:ext cx="75670" cy="15352"/>
              </a:xfrm>
              <a:custGeom>
                <a:avLst/>
                <a:gdLst>
                  <a:gd name="connsiteX0" fmla="*/ 75248 w 75670"/>
                  <a:gd name="connsiteY0" fmla="*/ 15352 h 15352"/>
                  <a:gd name="connsiteX1" fmla="*/ 0 w 75670"/>
                  <a:gd name="connsiteY1" fmla="*/ 4875 h 15352"/>
                  <a:gd name="connsiteX2" fmla="*/ 75248 w 75670"/>
                  <a:gd name="connsiteY2" fmla="*/ 4875 h 15352"/>
                  <a:gd name="connsiteX3" fmla="*/ 75248 w 75670"/>
                  <a:gd name="connsiteY3" fmla="*/ 15352 h 15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670" h="15352">
                    <a:moveTo>
                      <a:pt x="75248" y="15352"/>
                    </a:moveTo>
                    <a:cubicBezTo>
                      <a:pt x="50482" y="10590"/>
                      <a:pt x="22860" y="22972"/>
                      <a:pt x="0" y="4875"/>
                    </a:cubicBezTo>
                    <a:cubicBezTo>
                      <a:pt x="24765" y="5827"/>
                      <a:pt x="50482" y="-6555"/>
                      <a:pt x="75248" y="4875"/>
                    </a:cubicBezTo>
                    <a:cubicBezTo>
                      <a:pt x="76200" y="8685"/>
                      <a:pt x="75248" y="12495"/>
                      <a:pt x="75248" y="15352"/>
                    </a:cubicBezTo>
                    <a:close/>
                  </a:path>
                </a:pathLst>
              </a:custGeom>
              <a:solidFill>
                <a:srgbClr val="5D8E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xmlns="" id="{5C8CCF72-872D-4F0A-9B79-4FDC39ED346A}"/>
                  </a:ext>
                </a:extLst>
              </p:cNvPr>
              <p:cNvSpPr/>
              <p:nvPr/>
            </p:nvSpPr>
            <p:spPr>
              <a:xfrm>
                <a:off x="10846837" y="-1334058"/>
                <a:ext cx="47274" cy="36194"/>
              </a:xfrm>
              <a:custGeom>
                <a:avLst/>
                <a:gdLst>
                  <a:gd name="connsiteX0" fmla="*/ 0 w 47274"/>
                  <a:gd name="connsiteY0" fmla="*/ 1905 h 36194"/>
                  <a:gd name="connsiteX1" fmla="*/ 15240 w 47274"/>
                  <a:gd name="connsiteY1" fmla="*/ 0 h 36194"/>
                  <a:gd name="connsiteX2" fmla="*/ 44768 w 47274"/>
                  <a:gd name="connsiteY2" fmla="*/ 36195 h 36194"/>
                  <a:gd name="connsiteX3" fmla="*/ 0 w 47274"/>
                  <a:gd name="connsiteY3" fmla="*/ 1905 h 3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74" h="36194">
                    <a:moveTo>
                      <a:pt x="0" y="1905"/>
                    </a:moveTo>
                    <a:cubicBezTo>
                      <a:pt x="4763" y="952"/>
                      <a:pt x="10478" y="952"/>
                      <a:pt x="15240" y="0"/>
                    </a:cubicBezTo>
                    <a:cubicBezTo>
                      <a:pt x="39053" y="952"/>
                      <a:pt x="53340" y="9525"/>
                      <a:pt x="44768" y="36195"/>
                    </a:cubicBezTo>
                    <a:cubicBezTo>
                      <a:pt x="35243" y="18097"/>
                      <a:pt x="14288" y="14288"/>
                      <a:pt x="0" y="1905"/>
                    </a:cubicBezTo>
                    <a:close/>
                  </a:path>
                </a:pathLst>
              </a:custGeom>
              <a:solidFill>
                <a:srgbClr val="2235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xmlns="" id="{B57A3D51-D26B-4994-9FC4-322D9934721A}"/>
                  </a:ext>
                </a:extLst>
              </p:cNvPr>
              <p:cNvSpPr/>
              <p:nvPr/>
            </p:nvSpPr>
            <p:spPr>
              <a:xfrm>
                <a:off x="10689757" y="-1305368"/>
                <a:ext cx="179939" cy="129778"/>
              </a:xfrm>
              <a:custGeom>
                <a:avLst/>
                <a:gdLst>
                  <a:gd name="connsiteX0" fmla="*/ 179940 w 179939"/>
                  <a:gd name="connsiteY0" fmla="*/ 1790 h 129778"/>
                  <a:gd name="connsiteX1" fmla="*/ 133267 w 179939"/>
                  <a:gd name="connsiteY1" fmla="*/ 104660 h 129778"/>
                  <a:gd name="connsiteX2" fmla="*/ 11348 w 179939"/>
                  <a:gd name="connsiteY2" fmla="*/ 120852 h 129778"/>
                  <a:gd name="connsiteX3" fmla="*/ 3727 w 179939"/>
                  <a:gd name="connsiteY3" fmla="*/ 15125 h 129778"/>
                  <a:gd name="connsiteX4" fmla="*/ 46590 w 179939"/>
                  <a:gd name="connsiteY4" fmla="*/ 2742 h 129778"/>
                  <a:gd name="connsiteX5" fmla="*/ 179940 w 179939"/>
                  <a:gd name="connsiteY5" fmla="*/ 1790 h 12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939" h="129778">
                    <a:moveTo>
                      <a:pt x="179940" y="1790"/>
                    </a:moveTo>
                    <a:cubicBezTo>
                      <a:pt x="172320" y="40842"/>
                      <a:pt x="154223" y="73227"/>
                      <a:pt x="133267" y="104660"/>
                    </a:cubicBezTo>
                    <a:cubicBezTo>
                      <a:pt x="119933" y="125615"/>
                      <a:pt x="22777" y="139902"/>
                      <a:pt x="11348" y="120852"/>
                    </a:cubicBezTo>
                    <a:cubicBezTo>
                      <a:pt x="-7702" y="88467"/>
                      <a:pt x="2775" y="50367"/>
                      <a:pt x="3727" y="15125"/>
                    </a:cubicBezTo>
                    <a:cubicBezTo>
                      <a:pt x="4680" y="-8688"/>
                      <a:pt x="31350" y="2742"/>
                      <a:pt x="46590" y="2742"/>
                    </a:cubicBezTo>
                    <a:cubicBezTo>
                      <a:pt x="90405" y="837"/>
                      <a:pt x="134220" y="1790"/>
                      <a:pt x="179940" y="1790"/>
                    </a:cubicBezTo>
                    <a:close/>
                  </a:path>
                </a:pathLst>
              </a:custGeom>
              <a:solidFill>
                <a:srgbClr val="F7F1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xmlns="" id="{FEFAF249-8B50-4715-9A9A-1F192210DA5E}"/>
                  </a:ext>
                </a:extLst>
              </p:cNvPr>
              <p:cNvSpPr/>
              <p:nvPr/>
            </p:nvSpPr>
            <p:spPr>
              <a:xfrm>
                <a:off x="10826834" y="-2521826"/>
                <a:ext cx="219145" cy="271666"/>
              </a:xfrm>
              <a:custGeom>
                <a:avLst/>
                <a:gdLst>
                  <a:gd name="connsiteX0" fmla="*/ 58103 w 219145"/>
                  <a:gd name="connsiteY0" fmla="*/ 0 h 271666"/>
                  <a:gd name="connsiteX1" fmla="*/ 100013 w 219145"/>
                  <a:gd name="connsiteY1" fmla="*/ 74295 h 271666"/>
                  <a:gd name="connsiteX2" fmla="*/ 135255 w 219145"/>
                  <a:gd name="connsiteY2" fmla="*/ 108585 h 271666"/>
                  <a:gd name="connsiteX3" fmla="*/ 219075 w 219145"/>
                  <a:gd name="connsiteY3" fmla="*/ 189548 h 271666"/>
                  <a:gd name="connsiteX4" fmla="*/ 156210 w 219145"/>
                  <a:gd name="connsiteY4" fmla="*/ 263842 h 271666"/>
                  <a:gd name="connsiteX5" fmla="*/ 8573 w 219145"/>
                  <a:gd name="connsiteY5" fmla="*/ 164782 h 271666"/>
                  <a:gd name="connsiteX6" fmla="*/ 0 w 219145"/>
                  <a:gd name="connsiteY6" fmla="*/ 142875 h 271666"/>
                  <a:gd name="connsiteX7" fmla="*/ 37148 w 219145"/>
                  <a:gd name="connsiteY7" fmla="*/ 125730 h 271666"/>
                  <a:gd name="connsiteX8" fmla="*/ 59055 w 219145"/>
                  <a:gd name="connsiteY8" fmla="*/ 60960 h 271666"/>
                  <a:gd name="connsiteX9" fmla="*/ 58103 w 219145"/>
                  <a:gd name="connsiteY9" fmla="*/ 0 h 27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145" h="271666">
                    <a:moveTo>
                      <a:pt x="58103" y="0"/>
                    </a:moveTo>
                    <a:cubicBezTo>
                      <a:pt x="99060" y="9525"/>
                      <a:pt x="105728" y="48577"/>
                      <a:pt x="100013" y="74295"/>
                    </a:cubicBezTo>
                    <a:cubicBezTo>
                      <a:pt x="91440" y="115252"/>
                      <a:pt x="111443" y="108585"/>
                      <a:pt x="135255" y="108585"/>
                    </a:cubicBezTo>
                    <a:cubicBezTo>
                      <a:pt x="183832" y="109538"/>
                      <a:pt x="220980" y="145732"/>
                      <a:pt x="219075" y="189548"/>
                    </a:cubicBezTo>
                    <a:cubicBezTo>
                      <a:pt x="217170" y="230505"/>
                      <a:pt x="189548" y="254317"/>
                      <a:pt x="156210" y="263842"/>
                    </a:cubicBezTo>
                    <a:cubicBezTo>
                      <a:pt x="69533" y="288607"/>
                      <a:pt x="21908" y="254317"/>
                      <a:pt x="8573" y="164782"/>
                    </a:cubicBezTo>
                    <a:cubicBezTo>
                      <a:pt x="7620" y="157163"/>
                      <a:pt x="2858" y="150495"/>
                      <a:pt x="0" y="142875"/>
                    </a:cubicBezTo>
                    <a:cubicBezTo>
                      <a:pt x="8573" y="129540"/>
                      <a:pt x="24765" y="130492"/>
                      <a:pt x="37148" y="125730"/>
                    </a:cubicBezTo>
                    <a:cubicBezTo>
                      <a:pt x="70485" y="111442"/>
                      <a:pt x="80010" y="90488"/>
                      <a:pt x="59055" y="60960"/>
                    </a:cubicBezTo>
                    <a:cubicBezTo>
                      <a:pt x="42863" y="38100"/>
                      <a:pt x="63818" y="20002"/>
                      <a:pt x="58103" y="0"/>
                    </a:cubicBezTo>
                    <a:close/>
                  </a:path>
                </a:pathLst>
              </a:custGeom>
              <a:solidFill>
                <a:srgbClr val="F8AFA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xmlns="" id="{2821D0D3-4DC4-4C97-ABBA-2B3895E1A0E9}"/>
                  </a:ext>
                </a:extLst>
              </p:cNvPr>
              <p:cNvSpPr/>
              <p:nvPr/>
            </p:nvSpPr>
            <p:spPr>
              <a:xfrm>
                <a:off x="10144263" y="-2438006"/>
                <a:ext cx="252993" cy="172398"/>
              </a:xfrm>
              <a:custGeom>
                <a:avLst/>
                <a:gdLst>
                  <a:gd name="connsiteX0" fmla="*/ 252994 w 252993"/>
                  <a:gd name="connsiteY0" fmla="*/ 59055 h 172398"/>
                  <a:gd name="connsiteX1" fmla="*/ 202511 w 252993"/>
                  <a:gd name="connsiteY1" fmla="*/ 115253 h 172398"/>
                  <a:gd name="connsiteX2" fmla="*/ 87259 w 252993"/>
                  <a:gd name="connsiteY2" fmla="*/ 171450 h 172398"/>
                  <a:gd name="connsiteX3" fmla="*/ 581 w 252993"/>
                  <a:gd name="connsiteY3" fmla="*/ 94298 h 172398"/>
                  <a:gd name="connsiteX4" fmla="*/ 131074 w 252993"/>
                  <a:gd name="connsiteY4" fmla="*/ 14288 h 172398"/>
                  <a:gd name="connsiteX5" fmla="*/ 159649 w 252993"/>
                  <a:gd name="connsiteY5" fmla="*/ 0 h 172398"/>
                  <a:gd name="connsiteX6" fmla="*/ 252994 w 252993"/>
                  <a:gd name="connsiteY6" fmla="*/ 59055 h 17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993" h="172398">
                    <a:moveTo>
                      <a:pt x="252994" y="59055"/>
                    </a:moveTo>
                    <a:cubicBezTo>
                      <a:pt x="228229" y="70485"/>
                      <a:pt x="204416" y="77153"/>
                      <a:pt x="202511" y="115253"/>
                    </a:cubicBezTo>
                    <a:cubicBezTo>
                      <a:pt x="200606" y="148590"/>
                      <a:pt x="130121" y="178118"/>
                      <a:pt x="87259" y="171450"/>
                    </a:cubicBezTo>
                    <a:cubicBezTo>
                      <a:pt x="46301" y="165735"/>
                      <a:pt x="5344" y="129540"/>
                      <a:pt x="581" y="94298"/>
                    </a:cubicBezTo>
                    <a:cubicBezTo>
                      <a:pt x="-7039" y="38100"/>
                      <a:pt x="61541" y="-5715"/>
                      <a:pt x="131074" y="14288"/>
                    </a:cubicBezTo>
                    <a:cubicBezTo>
                      <a:pt x="150124" y="20003"/>
                      <a:pt x="158696" y="22860"/>
                      <a:pt x="159649" y="0"/>
                    </a:cubicBezTo>
                    <a:cubicBezTo>
                      <a:pt x="188224" y="23813"/>
                      <a:pt x="217751" y="46673"/>
                      <a:pt x="252994" y="59055"/>
                    </a:cubicBezTo>
                    <a:close/>
                  </a:path>
                </a:pathLst>
              </a:custGeom>
              <a:solidFill>
                <a:srgbClr val="F9B0A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2BFA2B11-8399-4ABA-B2BA-66B833BE94BE}"/>
                  </a:ext>
                </a:extLst>
              </p:cNvPr>
              <p:cNvSpPr/>
              <p:nvPr/>
            </p:nvSpPr>
            <p:spPr>
              <a:xfrm>
                <a:off x="10483906" y="-2385026"/>
                <a:ext cx="267551" cy="197038"/>
              </a:xfrm>
              <a:custGeom>
                <a:avLst/>
                <a:gdLst>
                  <a:gd name="connsiteX0" fmla="*/ 256251 w 267551"/>
                  <a:gd name="connsiteY0" fmla="*/ 6075 h 197038"/>
                  <a:gd name="connsiteX1" fmla="*/ 228628 w 267551"/>
                  <a:gd name="connsiteY1" fmla="*/ 159427 h 197038"/>
                  <a:gd name="connsiteX2" fmla="*/ 79086 w 267551"/>
                  <a:gd name="connsiteY2" fmla="*/ 184192 h 197038"/>
                  <a:gd name="connsiteX3" fmla="*/ 28 w 267551"/>
                  <a:gd name="connsiteY3" fmla="*/ 56557 h 197038"/>
                  <a:gd name="connsiteX4" fmla="*/ 981 w 267551"/>
                  <a:gd name="connsiteY4" fmla="*/ 13695 h 197038"/>
                  <a:gd name="connsiteX5" fmla="*/ 20031 w 267551"/>
                  <a:gd name="connsiteY5" fmla="*/ 1312 h 197038"/>
                  <a:gd name="connsiteX6" fmla="*/ 256251 w 267551"/>
                  <a:gd name="connsiteY6" fmla="*/ 6075 h 197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51" h="197038">
                    <a:moveTo>
                      <a:pt x="256251" y="6075"/>
                    </a:moveTo>
                    <a:cubicBezTo>
                      <a:pt x="277206" y="63225"/>
                      <a:pt x="269586" y="117517"/>
                      <a:pt x="228628" y="159427"/>
                    </a:cubicBezTo>
                    <a:cubicBezTo>
                      <a:pt x="187671" y="201337"/>
                      <a:pt x="133378" y="206100"/>
                      <a:pt x="79086" y="184192"/>
                    </a:cubicBezTo>
                    <a:cubicBezTo>
                      <a:pt x="21936" y="161332"/>
                      <a:pt x="-924" y="116565"/>
                      <a:pt x="28" y="56557"/>
                    </a:cubicBezTo>
                    <a:cubicBezTo>
                      <a:pt x="28" y="42270"/>
                      <a:pt x="981" y="27982"/>
                      <a:pt x="981" y="13695"/>
                    </a:cubicBezTo>
                    <a:cubicBezTo>
                      <a:pt x="5744" y="7027"/>
                      <a:pt x="11459" y="1312"/>
                      <a:pt x="20031" y="1312"/>
                    </a:cubicBezTo>
                    <a:cubicBezTo>
                      <a:pt x="97184" y="3217"/>
                      <a:pt x="177194" y="-5355"/>
                      <a:pt x="256251" y="6075"/>
                    </a:cubicBezTo>
                    <a:close/>
                  </a:path>
                </a:pathLst>
              </a:custGeom>
              <a:solidFill>
                <a:srgbClr val="8250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9A1E7E2A-2A12-4697-A4EA-B22FDA362B31}"/>
                  </a:ext>
                </a:extLst>
              </p:cNvPr>
              <p:cNvSpPr/>
              <p:nvPr/>
            </p:nvSpPr>
            <p:spPr>
              <a:xfrm>
                <a:off x="10303912" y="-2527575"/>
                <a:ext cx="143221" cy="150071"/>
              </a:xfrm>
              <a:custGeom>
                <a:avLst/>
                <a:gdLst>
                  <a:gd name="connsiteX0" fmla="*/ 93345 w 143221"/>
                  <a:gd name="connsiteY0" fmla="*/ 148624 h 150071"/>
                  <a:gd name="connsiteX1" fmla="*/ 0 w 143221"/>
                  <a:gd name="connsiteY1" fmla="*/ 89569 h 150071"/>
                  <a:gd name="connsiteX2" fmla="*/ 0 w 143221"/>
                  <a:gd name="connsiteY2" fmla="*/ 54326 h 150071"/>
                  <a:gd name="connsiteX3" fmla="*/ 36195 w 143221"/>
                  <a:gd name="connsiteY3" fmla="*/ 4796 h 150071"/>
                  <a:gd name="connsiteX4" fmla="*/ 136208 w 143221"/>
                  <a:gd name="connsiteY4" fmla="*/ 40991 h 150071"/>
                  <a:gd name="connsiteX5" fmla="*/ 93345 w 143221"/>
                  <a:gd name="connsiteY5" fmla="*/ 148624 h 150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221" h="150071">
                    <a:moveTo>
                      <a:pt x="93345" y="148624"/>
                    </a:moveTo>
                    <a:cubicBezTo>
                      <a:pt x="44768" y="156244"/>
                      <a:pt x="16193" y="133384"/>
                      <a:pt x="0" y="89569"/>
                    </a:cubicBezTo>
                    <a:cubicBezTo>
                      <a:pt x="0" y="78139"/>
                      <a:pt x="0" y="66709"/>
                      <a:pt x="0" y="54326"/>
                    </a:cubicBezTo>
                    <a:cubicBezTo>
                      <a:pt x="21908" y="44801"/>
                      <a:pt x="11430" y="11464"/>
                      <a:pt x="36195" y="4796"/>
                    </a:cubicBezTo>
                    <a:cubicBezTo>
                      <a:pt x="87630" y="-7586"/>
                      <a:pt x="120015" y="3844"/>
                      <a:pt x="136208" y="40991"/>
                    </a:cubicBezTo>
                    <a:cubicBezTo>
                      <a:pt x="153353" y="80044"/>
                      <a:pt x="139065" y="115286"/>
                      <a:pt x="93345" y="148624"/>
                    </a:cubicBezTo>
                    <a:close/>
                  </a:path>
                </a:pathLst>
              </a:custGeom>
              <a:solidFill>
                <a:srgbClr val="3028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7EBB5046-E56F-4552-AAE3-63B584EFFA1F}"/>
                  </a:ext>
                </a:extLst>
              </p:cNvPr>
              <p:cNvSpPr/>
              <p:nvPr/>
            </p:nvSpPr>
            <p:spPr>
              <a:xfrm>
                <a:off x="10777071" y="-2528036"/>
                <a:ext cx="139400" cy="149084"/>
              </a:xfrm>
              <a:custGeom>
                <a:avLst/>
                <a:gdLst>
                  <a:gd name="connsiteX0" fmla="*/ 107866 w 139400"/>
                  <a:gd name="connsiteY0" fmla="*/ 6210 h 149084"/>
                  <a:gd name="connsiteX1" fmla="*/ 111676 w 139400"/>
                  <a:gd name="connsiteY1" fmla="*/ 40500 h 149084"/>
                  <a:gd name="connsiteX2" fmla="*/ 112629 w 139400"/>
                  <a:gd name="connsiteY2" fmla="*/ 59550 h 149084"/>
                  <a:gd name="connsiteX3" fmla="*/ 136441 w 139400"/>
                  <a:gd name="connsiteY3" fmla="*/ 94792 h 149084"/>
                  <a:gd name="connsiteX4" fmla="*/ 91674 w 139400"/>
                  <a:gd name="connsiteY4" fmla="*/ 145275 h 149084"/>
                  <a:gd name="connsiteX5" fmla="*/ 49764 w 139400"/>
                  <a:gd name="connsiteY5" fmla="*/ 149085 h 149084"/>
                  <a:gd name="connsiteX6" fmla="*/ 4996 w 139400"/>
                  <a:gd name="connsiteY6" fmla="*/ 48120 h 149084"/>
                  <a:gd name="connsiteX7" fmla="*/ 107866 w 139400"/>
                  <a:gd name="connsiteY7" fmla="*/ 6210 h 14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400" h="149084">
                    <a:moveTo>
                      <a:pt x="107866" y="6210"/>
                    </a:moveTo>
                    <a:cubicBezTo>
                      <a:pt x="110724" y="17640"/>
                      <a:pt x="133584" y="26212"/>
                      <a:pt x="111676" y="40500"/>
                    </a:cubicBezTo>
                    <a:cubicBezTo>
                      <a:pt x="105009" y="45262"/>
                      <a:pt x="104056" y="59550"/>
                      <a:pt x="112629" y="59550"/>
                    </a:cubicBezTo>
                    <a:cubicBezTo>
                      <a:pt x="142156" y="58597"/>
                      <a:pt x="142156" y="74790"/>
                      <a:pt x="136441" y="94792"/>
                    </a:cubicBezTo>
                    <a:cubicBezTo>
                      <a:pt x="130726" y="119557"/>
                      <a:pt x="117391" y="138607"/>
                      <a:pt x="91674" y="145275"/>
                    </a:cubicBezTo>
                    <a:cubicBezTo>
                      <a:pt x="78339" y="149085"/>
                      <a:pt x="64051" y="148132"/>
                      <a:pt x="49764" y="149085"/>
                    </a:cubicBezTo>
                    <a:cubicBezTo>
                      <a:pt x="10712" y="126225"/>
                      <a:pt x="-10244" y="93840"/>
                      <a:pt x="4996" y="48120"/>
                    </a:cubicBezTo>
                    <a:cubicBezTo>
                      <a:pt x="20237" y="3352"/>
                      <a:pt x="52621" y="-9030"/>
                      <a:pt x="107866" y="6210"/>
                    </a:cubicBezTo>
                    <a:close/>
                  </a:path>
                </a:pathLst>
              </a:custGeom>
              <a:solidFill>
                <a:srgbClr val="2724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F006BC5A-CCC7-49AC-B6A7-DC78934F7041}"/>
                  </a:ext>
                </a:extLst>
              </p:cNvPr>
              <p:cNvSpPr/>
              <p:nvPr/>
            </p:nvSpPr>
            <p:spPr>
              <a:xfrm>
                <a:off x="10572517" y="-2446889"/>
                <a:ext cx="86774" cy="49840"/>
              </a:xfrm>
              <a:custGeom>
                <a:avLst/>
                <a:gdLst>
                  <a:gd name="connsiteX0" fmla="*/ 44767 w 86774"/>
                  <a:gd name="connsiteY0" fmla="*/ 49840 h 49840"/>
                  <a:gd name="connsiteX1" fmla="*/ 0 w 86774"/>
                  <a:gd name="connsiteY1" fmla="*/ 26028 h 49840"/>
                  <a:gd name="connsiteX2" fmla="*/ 42863 w 86774"/>
                  <a:gd name="connsiteY2" fmla="*/ 310 h 49840"/>
                  <a:gd name="connsiteX3" fmla="*/ 86678 w 86774"/>
                  <a:gd name="connsiteY3" fmla="*/ 26028 h 49840"/>
                  <a:gd name="connsiteX4" fmla="*/ 44767 w 86774"/>
                  <a:gd name="connsiteY4" fmla="*/ 49840 h 4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774" h="49840">
                    <a:moveTo>
                      <a:pt x="44767" y="49840"/>
                    </a:moveTo>
                    <a:cubicBezTo>
                      <a:pt x="25717" y="48888"/>
                      <a:pt x="0" y="52698"/>
                      <a:pt x="0" y="26028"/>
                    </a:cubicBezTo>
                    <a:cubicBezTo>
                      <a:pt x="0" y="1263"/>
                      <a:pt x="24765" y="2215"/>
                      <a:pt x="42863" y="310"/>
                    </a:cubicBezTo>
                    <a:cubicBezTo>
                      <a:pt x="63817" y="-1595"/>
                      <a:pt x="85725" y="5073"/>
                      <a:pt x="86678" y="26028"/>
                    </a:cubicBezTo>
                    <a:cubicBezTo>
                      <a:pt x="88582" y="54603"/>
                      <a:pt x="61913" y="46983"/>
                      <a:pt x="44767" y="49840"/>
                    </a:cubicBezTo>
                    <a:close/>
                  </a:path>
                </a:pathLst>
              </a:custGeom>
              <a:solidFill>
                <a:srgbClr val="E0A9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62BD81D1-EC62-4490-A7EE-07B33FA903D0}"/>
                  </a:ext>
                </a:extLst>
              </p:cNvPr>
              <p:cNvSpPr/>
              <p:nvPr/>
            </p:nvSpPr>
            <p:spPr>
              <a:xfrm>
                <a:off x="10483934" y="-2388476"/>
                <a:ext cx="256222" cy="18097"/>
              </a:xfrm>
              <a:custGeom>
                <a:avLst/>
                <a:gdLst>
                  <a:gd name="connsiteX0" fmla="*/ 256223 w 256222"/>
                  <a:gd name="connsiteY0" fmla="*/ 9525 h 18097"/>
                  <a:gd name="connsiteX1" fmla="*/ 0 w 256222"/>
                  <a:gd name="connsiteY1" fmla="*/ 18098 h 18097"/>
                  <a:gd name="connsiteX2" fmla="*/ 22860 w 256222"/>
                  <a:gd name="connsiteY2" fmla="*/ 0 h 18097"/>
                  <a:gd name="connsiteX3" fmla="*/ 240030 w 256222"/>
                  <a:gd name="connsiteY3" fmla="*/ 952 h 18097"/>
                  <a:gd name="connsiteX4" fmla="*/ 256223 w 256222"/>
                  <a:gd name="connsiteY4" fmla="*/ 9525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222" h="18097">
                    <a:moveTo>
                      <a:pt x="256223" y="9525"/>
                    </a:moveTo>
                    <a:cubicBezTo>
                      <a:pt x="170498" y="15240"/>
                      <a:pt x="84773" y="1905"/>
                      <a:pt x="0" y="18098"/>
                    </a:cubicBezTo>
                    <a:cubicBezTo>
                      <a:pt x="1905" y="3810"/>
                      <a:pt x="10478" y="0"/>
                      <a:pt x="22860" y="0"/>
                    </a:cubicBezTo>
                    <a:cubicBezTo>
                      <a:pt x="95250" y="0"/>
                      <a:pt x="167640" y="0"/>
                      <a:pt x="240030" y="952"/>
                    </a:cubicBezTo>
                    <a:cubicBezTo>
                      <a:pt x="245745" y="952"/>
                      <a:pt x="250508" y="6667"/>
                      <a:pt x="256223" y="9525"/>
                    </a:cubicBezTo>
                    <a:close/>
                  </a:path>
                </a:pathLst>
              </a:custGeom>
              <a:solidFill>
                <a:srgbClr val="E0A9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8E064981-1299-437F-AC65-FE5421A3C796}"/>
                  </a:ext>
                </a:extLst>
              </p:cNvPr>
              <p:cNvSpPr/>
              <p:nvPr/>
            </p:nvSpPr>
            <p:spPr>
              <a:xfrm>
                <a:off x="10303912" y="-2522778"/>
                <a:ext cx="43054" cy="57195"/>
              </a:xfrm>
              <a:custGeom>
                <a:avLst/>
                <a:gdLst>
                  <a:gd name="connsiteX0" fmla="*/ 37147 w 43054"/>
                  <a:gd name="connsiteY0" fmla="*/ 0 h 57195"/>
                  <a:gd name="connsiteX1" fmla="*/ 38100 w 43054"/>
                  <a:gd name="connsiteY1" fmla="*/ 37147 h 57195"/>
                  <a:gd name="connsiteX2" fmla="*/ 40005 w 43054"/>
                  <a:gd name="connsiteY2" fmla="*/ 53340 h 57195"/>
                  <a:gd name="connsiteX3" fmla="*/ 0 w 43054"/>
                  <a:gd name="connsiteY3" fmla="*/ 49530 h 57195"/>
                  <a:gd name="connsiteX4" fmla="*/ 37147 w 43054"/>
                  <a:gd name="connsiteY4" fmla="*/ 0 h 5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54" h="57195">
                    <a:moveTo>
                      <a:pt x="37147" y="0"/>
                    </a:moveTo>
                    <a:cubicBezTo>
                      <a:pt x="34290" y="12382"/>
                      <a:pt x="-2857" y="25717"/>
                      <a:pt x="38100" y="37147"/>
                    </a:cubicBezTo>
                    <a:cubicBezTo>
                      <a:pt x="43815" y="39052"/>
                      <a:pt x="44768" y="48577"/>
                      <a:pt x="40005" y="53340"/>
                    </a:cubicBezTo>
                    <a:cubicBezTo>
                      <a:pt x="25718" y="65722"/>
                      <a:pt x="14288" y="43815"/>
                      <a:pt x="0" y="49530"/>
                    </a:cubicBezTo>
                    <a:cubicBezTo>
                      <a:pt x="1905" y="25717"/>
                      <a:pt x="7620" y="3810"/>
                      <a:pt x="37147" y="0"/>
                    </a:cubicBezTo>
                    <a:close/>
                  </a:path>
                </a:pathLst>
              </a:custGeom>
              <a:solidFill>
                <a:srgbClr val="CEC7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xmlns="" id="{EE034953-8924-4B0E-B3C1-723ABF6D8680}"/>
                  </a:ext>
                </a:extLst>
              </p:cNvPr>
              <p:cNvSpPr/>
              <p:nvPr/>
            </p:nvSpPr>
            <p:spPr>
              <a:xfrm>
                <a:off x="10270240" y="-3039034"/>
                <a:ext cx="590850" cy="418731"/>
              </a:xfrm>
              <a:custGeom>
                <a:avLst/>
                <a:gdLst>
                  <a:gd name="connsiteX0" fmla="*/ 529924 w 590850"/>
                  <a:gd name="connsiteY0" fmla="*/ 0 h 418731"/>
                  <a:gd name="connsiteX1" fmla="*/ 562309 w 590850"/>
                  <a:gd name="connsiteY1" fmla="*/ 136208 h 418731"/>
                  <a:gd name="connsiteX2" fmla="*/ 574692 w 590850"/>
                  <a:gd name="connsiteY2" fmla="*/ 185738 h 418731"/>
                  <a:gd name="connsiteX3" fmla="*/ 589932 w 590850"/>
                  <a:gd name="connsiteY3" fmla="*/ 338138 h 418731"/>
                  <a:gd name="connsiteX4" fmla="*/ 587074 w 590850"/>
                  <a:gd name="connsiteY4" fmla="*/ 363855 h 418731"/>
                  <a:gd name="connsiteX5" fmla="*/ 502302 w 590850"/>
                  <a:gd name="connsiteY5" fmla="*/ 407670 h 418731"/>
                  <a:gd name="connsiteX6" fmla="*/ 123207 w 590850"/>
                  <a:gd name="connsiteY6" fmla="*/ 407670 h 418731"/>
                  <a:gd name="connsiteX7" fmla="*/ 48912 w 590850"/>
                  <a:gd name="connsiteY7" fmla="*/ 415290 h 418731"/>
                  <a:gd name="connsiteX8" fmla="*/ 4144 w 590850"/>
                  <a:gd name="connsiteY8" fmla="*/ 386715 h 418731"/>
                  <a:gd name="connsiteX9" fmla="*/ 6049 w 590850"/>
                  <a:gd name="connsiteY9" fmla="*/ 280035 h 418731"/>
                  <a:gd name="connsiteX10" fmla="*/ 71772 w 590850"/>
                  <a:gd name="connsiteY10" fmla="*/ 20955 h 418731"/>
                  <a:gd name="connsiteX11" fmla="*/ 80344 w 590850"/>
                  <a:gd name="connsiteY11" fmla="*/ 180023 h 418731"/>
                  <a:gd name="connsiteX12" fmla="*/ 193692 w 590850"/>
                  <a:gd name="connsiteY12" fmla="*/ 294323 h 418731"/>
                  <a:gd name="connsiteX13" fmla="*/ 422292 w 590850"/>
                  <a:gd name="connsiteY13" fmla="*/ 282893 h 418731"/>
                  <a:gd name="connsiteX14" fmla="*/ 525162 w 590850"/>
                  <a:gd name="connsiteY14" fmla="*/ 155258 h 418731"/>
                  <a:gd name="connsiteX15" fmla="*/ 529924 w 590850"/>
                  <a:gd name="connsiteY15" fmla="*/ 0 h 41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0850" h="418731">
                    <a:moveTo>
                      <a:pt x="529924" y="0"/>
                    </a:moveTo>
                    <a:cubicBezTo>
                      <a:pt x="552784" y="42863"/>
                      <a:pt x="551832" y="90488"/>
                      <a:pt x="562309" y="136208"/>
                    </a:cubicBezTo>
                    <a:cubicBezTo>
                      <a:pt x="566119" y="152400"/>
                      <a:pt x="569929" y="169545"/>
                      <a:pt x="574692" y="185738"/>
                    </a:cubicBezTo>
                    <a:cubicBezTo>
                      <a:pt x="594694" y="235268"/>
                      <a:pt x="590884" y="286703"/>
                      <a:pt x="589932" y="338138"/>
                    </a:cubicBezTo>
                    <a:cubicBezTo>
                      <a:pt x="589932" y="346710"/>
                      <a:pt x="588979" y="355283"/>
                      <a:pt x="587074" y="363855"/>
                    </a:cubicBezTo>
                    <a:cubicBezTo>
                      <a:pt x="576597" y="413385"/>
                      <a:pt x="539449" y="410528"/>
                      <a:pt x="502302" y="407670"/>
                    </a:cubicBezTo>
                    <a:cubicBezTo>
                      <a:pt x="375619" y="394335"/>
                      <a:pt x="249889" y="392430"/>
                      <a:pt x="123207" y="407670"/>
                    </a:cubicBezTo>
                    <a:cubicBezTo>
                      <a:pt x="98442" y="407670"/>
                      <a:pt x="72724" y="406718"/>
                      <a:pt x="48912" y="415290"/>
                    </a:cubicBezTo>
                    <a:cubicBezTo>
                      <a:pt x="20337" y="424815"/>
                      <a:pt x="6049" y="414338"/>
                      <a:pt x="4144" y="386715"/>
                    </a:cubicBezTo>
                    <a:cubicBezTo>
                      <a:pt x="1287" y="351473"/>
                      <a:pt x="-4428" y="315278"/>
                      <a:pt x="6049" y="280035"/>
                    </a:cubicBezTo>
                    <a:cubicBezTo>
                      <a:pt x="7954" y="188595"/>
                      <a:pt x="39387" y="104775"/>
                      <a:pt x="71772" y="20955"/>
                    </a:cubicBezTo>
                    <a:cubicBezTo>
                      <a:pt x="79392" y="73343"/>
                      <a:pt x="73677" y="126683"/>
                      <a:pt x="80344" y="180023"/>
                    </a:cubicBezTo>
                    <a:cubicBezTo>
                      <a:pt x="88917" y="252413"/>
                      <a:pt x="135589" y="285750"/>
                      <a:pt x="193692" y="294323"/>
                    </a:cubicBezTo>
                    <a:cubicBezTo>
                      <a:pt x="268939" y="304800"/>
                      <a:pt x="347044" y="315278"/>
                      <a:pt x="422292" y="282893"/>
                    </a:cubicBezTo>
                    <a:cubicBezTo>
                      <a:pt x="478489" y="258128"/>
                      <a:pt x="515637" y="225743"/>
                      <a:pt x="525162" y="155258"/>
                    </a:cubicBezTo>
                    <a:cubicBezTo>
                      <a:pt x="528972" y="100965"/>
                      <a:pt x="536592" y="51435"/>
                      <a:pt x="529924" y="0"/>
                    </a:cubicBezTo>
                    <a:close/>
                  </a:path>
                </a:pathLst>
              </a:custGeom>
              <a:solidFill>
                <a:srgbClr val="E1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xmlns="" id="{9899EE9A-85C0-4657-AEE7-8FDE77BA0D2A}"/>
                  </a:ext>
                </a:extLst>
              </p:cNvPr>
              <p:cNvSpPr/>
              <p:nvPr/>
            </p:nvSpPr>
            <p:spPr>
              <a:xfrm>
                <a:off x="10446787" y="-1901748"/>
                <a:ext cx="191965" cy="188216"/>
              </a:xfrm>
              <a:custGeom>
                <a:avLst/>
                <a:gdLst>
                  <a:gd name="connsiteX0" fmla="*/ 0 w 191965"/>
                  <a:gd name="connsiteY0" fmla="*/ 35242 h 188216"/>
                  <a:gd name="connsiteX1" fmla="*/ 8572 w 191965"/>
                  <a:gd name="connsiteY1" fmla="*/ 0 h 188216"/>
                  <a:gd name="connsiteX2" fmla="*/ 101918 w 191965"/>
                  <a:gd name="connsiteY2" fmla="*/ 24765 h 188216"/>
                  <a:gd name="connsiteX3" fmla="*/ 108585 w 191965"/>
                  <a:gd name="connsiteY3" fmla="*/ 46672 h 188216"/>
                  <a:gd name="connsiteX4" fmla="*/ 131445 w 191965"/>
                  <a:gd name="connsiteY4" fmla="*/ 58103 h 188216"/>
                  <a:gd name="connsiteX5" fmla="*/ 110490 w 191965"/>
                  <a:gd name="connsiteY5" fmla="*/ 133350 h 188216"/>
                  <a:gd name="connsiteX6" fmla="*/ 130493 w 191965"/>
                  <a:gd name="connsiteY6" fmla="*/ 58103 h 188216"/>
                  <a:gd name="connsiteX7" fmla="*/ 151447 w 191965"/>
                  <a:gd name="connsiteY7" fmla="*/ 57150 h 188216"/>
                  <a:gd name="connsiteX8" fmla="*/ 167640 w 191965"/>
                  <a:gd name="connsiteY8" fmla="*/ 108585 h 188216"/>
                  <a:gd name="connsiteX9" fmla="*/ 185738 w 191965"/>
                  <a:gd name="connsiteY9" fmla="*/ 156210 h 188216"/>
                  <a:gd name="connsiteX10" fmla="*/ 189547 w 191965"/>
                  <a:gd name="connsiteY10" fmla="*/ 180975 h 188216"/>
                  <a:gd name="connsiteX11" fmla="*/ 120015 w 191965"/>
                  <a:gd name="connsiteY11" fmla="*/ 186690 h 188216"/>
                  <a:gd name="connsiteX12" fmla="*/ 71438 w 191965"/>
                  <a:gd name="connsiteY12" fmla="*/ 145733 h 188216"/>
                  <a:gd name="connsiteX13" fmla="*/ 43815 w 191965"/>
                  <a:gd name="connsiteY13" fmla="*/ 105728 h 188216"/>
                  <a:gd name="connsiteX14" fmla="*/ 17145 w 191965"/>
                  <a:gd name="connsiteY14" fmla="*/ 46672 h 188216"/>
                  <a:gd name="connsiteX15" fmla="*/ 0 w 191965"/>
                  <a:gd name="connsiteY15" fmla="*/ 35242 h 18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965" h="188216">
                    <a:moveTo>
                      <a:pt x="0" y="35242"/>
                    </a:moveTo>
                    <a:cubicBezTo>
                      <a:pt x="15240" y="26670"/>
                      <a:pt x="10478" y="13335"/>
                      <a:pt x="8572" y="0"/>
                    </a:cubicBezTo>
                    <a:cubicBezTo>
                      <a:pt x="40958" y="2858"/>
                      <a:pt x="71438" y="15240"/>
                      <a:pt x="101918" y="24765"/>
                    </a:cubicBezTo>
                    <a:cubicBezTo>
                      <a:pt x="104775" y="32385"/>
                      <a:pt x="78105" y="46672"/>
                      <a:pt x="108585" y="46672"/>
                    </a:cubicBezTo>
                    <a:cubicBezTo>
                      <a:pt x="118110" y="46672"/>
                      <a:pt x="127635" y="47625"/>
                      <a:pt x="131445" y="58103"/>
                    </a:cubicBezTo>
                    <a:cubicBezTo>
                      <a:pt x="121920" y="82867"/>
                      <a:pt x="114300" y="106680"/>
                      <a:pt x="110490" y="133350"/>
                    </a:cubicBezTo>
                    <a:cubicBezTo>
                      <a:pt x="122872" y="109538"/>
                      <a:pt x="119063" y="81915"/>
                      <a:pt x="130493" y="58103"/>
                    </a:cubicBezTo>
                    <a:cubicBezTo>
                      <a:pt x="137160" y="58103"/>
                      <a:pt x="144780" y="58103"/>
                      <a:pt x="151447" y="57150"/>
                    </a:cubicBezTo>
                    <a:cubicBezTo>
                      <a:pt x="165735" y="71438"/>
                      <a:pt x="162878" y="91440"/>
                      <a:pt x="167640" y="108585"/>
                    </a:cubicBezTo>
                    <a:cubicBezTo>
                      <a:pt x="171450" y="124778"/>
                      <a:pt x="173355" y="142875"/>
                      <a:pt x="185738" y="156210"/>
                    </a:cubicBezTo>
                    <a:cubicBezTo>
                      <a:pt x="189547" y="163830"/>
                      <a:pt x="195263" y="171450"/>
                      <a:pt x="189547" y="180975"/>
                    </a:cubicBezTo>
                    <a:cubicBezTo>
                      <a:pt x="166688" y="184785"/>
                      <a:pt x="143828" y="181928"/>
                      <a:pt x="120015" y="186690"/>
                    </a:cubicBezTo>
                    <a:cubicBezTo>
                      <a:pt x="96203" y="190500"/>
                      <a:pt x="60960" y="190500"/>
                      <a:pt x="71438" y="145733"/>
                    </a:cubicBezTo>
                    <a:cubicBezTo>
                      <a:pt x="76200" y="122872"/>
                      <a:pt x="56197" y="117158"/>
                      <a:pt x="43815" y="105728"/>
                    </a:cubicBezTo>
                    <a:cubicBezTo>
                      <a:pt x="19050" y="93345"/>
                      <a:pt x="45720" y="58103"/>
                      <a:pt x="17145" y="46672"/>
                    </a:cubicBezTo>
                    <a:cubicBezTo>
                      <a:pt x="12383" y="41910"/>
                      <a:pt x="6668" y="38100"/>
                      <a:pt x="0" y="35242"/>
                    </a:cubicBezTo>
                    <a:close/>
                  </a:path>
                </a:pathLst>
              </a:custGeom>
              <a:solidFill>
                <a:srgbClr val="2F45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xmlns="" id="{AEEB9CF3-545D-4F68-A5B1-24395FF59DBF}"/>
                  </a:ext>
                </a:extLst>
              </p:cNvPr>
              <p:cNvSpPr/>
              <p:nvPr/>
            </p:nvSpPr>
            <p:spPr>
              <a:xfrm>
                <a:off x="10625857" y="-1845551"/>
                <a:ext cx="63238" cy="125717"/>
              </a:xfrm>
              <a:custGeom>
                <a:avLst/>
                <a:gdLst>
                  <a:gd name="connsiteX0" fmla="*/ 10477 w 63238"/>
                  <a:gd name="connsiteY0" fmla="*/ 123825 h 125717"/>
                  <a:gd name="connsiteX1" fmla="*/ 0 w 63238"/>
                  <a:gd name="connsiteY1" fmla="*/ 104775 h 125717"/>
                  <a:gd name="connsiteX2" fmla="*/ 14288 w 63238"/>
                  <a:gd name="connsiteY2" fmla="*/ 80010 h 125717"/>
                  <a:gd name="connsiteX3" fmla="*/ 22860 w 63238"/>
                  <a:gd name="connsiteY3" fmla="*/ 52388 h 125717"/>
                  <a:gd name="connsiteX4" fmla="*/ 39052 w 63238"/>
                  <a:gd name="connsiteY4" fmla="*/ 27623 h 125717"/>
                  <a:gd name="connsiteX5" fmla="*/ 58102 w 63238"/>
                  <a:gd name="connsiteY5" fmla="*/ 0 h 125717"/>
                  <a:gd name="connsiteX6" fmla="*/ 45720 w 63238"/>
                  <a:gd name="connsiteY6" fmla="*/ 107633 h 125717"/>
                  <a:gd name="connsiteX7" fmla="*/ 10477 w 63238"/>
                  <a:gd name="connsiteY7" fmla="*/ 123825 h 12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238" h="125717">
                    <a:moveTo>
                      <a:pt x="10477" y="123825"/>
                    </a:moveTo>
                    <a:cubicBezTo>
                      <a:pt x="6667" y="117158"/>
                      <a:pt x="3810" y="111443"/>
                      <a:pt x="0" y="104775"/>
                    </a:cubicBezTo>
                    <a:cubicBezTo>
                      <a:pt x="2857" y="95250"/>
                      <a:pt x="9525" y="88583"/>
                      <a:pt x="14288" y="80010"/>
                    </a:cubicBezTo>
                    <a:cubicBezTo>
                      <a:pt x="20002" y="71438"/>
                      <a:pt x="21907" y="61913"/>
                      <a:pt x="22860" y="52388"/>
                    </a:cubicBezTo>
                    <a:cubicBezTo>
                      <a:pt x="24765" y="41910"/>
                      <a:pt x="28575" y="31433"/>
                      <a:pt x="39052" y="27623"/>
                    </a:cubicBezTo>
                    <a:cubicBezTo>
                      <a:pt x="50482" y="21908"/>
                      <a:pt x="39052" y="953"/>
                      <a:pt x="58102" y="0"/>
                    </a:cubicBezTo>
                    <a:cubicBezTo>
                      <a:pt x="75247" y="38100"/>
                      <a:pt x="43815" y="70485"/>
                      <a:pt x="45720" y="107633"/>
                    </a:cubicBezTo>
                    <a:cubicBezTo>
                      <a:pt x="47625" y="124778"/>
                      <a:pt x="27622" y="128588"/>
                      <a:pt x="10477" y="123825"/>
                    </a:cubicBezTo>
                    <a:close/>
                  </a:path>
                </a:pathLst>
              </a:custGeom>
              <a:solidFill>
                <a:srgbClr val="4E56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xmlns="" id="{448D1C88-9601-4133-9AAA-ECFEE8672DC3}"/>
                  </a:ext>
                </a:extLst>
              </p:cNvPr>
              <p:cNvSpPr/>
              <p:nvPr/>
            </p:nvSpPr>
            <p:spPr>
              <a:xfrm>
                <a:off x="10464884" y="-1856028"/>
                <a:ext cx="26670" cy="59054"/>
              </a:xfrm>
              <a:custGeom>
                <a:avLst/>
                <a:gdLst>
                  <a:gd name="connsiteX0" fmla="*/ 0 w 26670"/>
                  <a:gd name="connsiteY0" fmla="*/ 0 h 59054"/>
                  <a:gd name="connsiteX1" fmla="*/ 21908 w 26670"/>
                  <a:gd name="connsiteY1" fmla="*/ 25717 h 59054"/>
                  <a:gd name="connsiteX2" fmla="*/ 26670 w 26670"/>
                  <a:gd name="connsiteY2" fmla="*/ 59055 h 59054"/>
                  <a:gd name="connsiteX3" fmla="*/ 0 w 26670"/>
                  <a:gd name="connsiteY3" fmla="*/ 0 h 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" h="59054">
                    <a:moveTo>
                      <a:pt x="0" y="0"/>
                    </a:moveTo>
                    <a:cubicBezTo>
                      <a:pt x="15240" y="2858"/>
                      <a:pt x="35243" y="2858"/>
                      <a:pt x="21908" y="25717"/>
                    </a:cubicBezTo>
                    <a:cubicBezTo>
                      <a:pt x="13335" y="40005"/>
                      <a:pt x="23813" y="47625"/>
                      <a:pt x="26670" y="59055"/>
                    </a:cubicBezTo>
                    <a:cubicBezTo>
                      <a:pt x="-15240" y="53340"/>
                      <a:pt x="17145" y="15240"/>
                      <a:pt x="0" y="0"/>
                    </a:cubicBezTo>
                    <a:close/>
                  </a:path>
                </a:pathLst>
              </a:custGeom>
              <a:solidFill>
                <a:srgbClr val="B8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xmlns="" id="{CF29F3E5-78B8-4839-883C-83D007B43B1D}"/>
                  </a:ext>
                </a:extLst>
              </p:cNvPr>
              <p:cNvSpPr/>
              <p:nvPr/>
            </p:nvSpPr>
            <p:spPr>
              <a:xfrm>
                <a:off x="10026017" y="-2904731"/>
                <a:ext cx="247415" cy="326094"/>
              </a:xfrm>
              <a:custGeom>
                <a:avLst/>
                <a:gdLst>
                  <a:gd name="connsiteX0" fmla="*/ 209315 w 247415"/>
                  <a:gd name="connsiteY0" fmla="*/ 142875 h 326094"/>
                  <a:gd name="connsiteX1" fmla="*/ 155975 w 247415"/>
                  <a:gd name="connsiteY1" fmla="*/ 253365 h 326094"/>
                  <a:gd name="connsiteX2" fmla="*/ 10243 w 247415"/>
                  <a:gd name="connsiteY2" fmla="*/ 324803 h 326094"/>
                  <a:gd name="connsiteX3" fmla="*/ 1670 w 247415"/>
                  <a:gd name="connsiteY3" fmla="*/ 128588 h 326094"/>
                  <a:gd name="connsiteX4" fmla="*/ 18815 w 247415"/>
                  <a:gd name="connsiteY4" fmla="*/ 46672 h 326094"/>
                  <a:gd name="connsiteX5" fmla="*/ 71203 w 247415"/>
                  <a:gd name="connsiteY5" fmla="*/ 120968 h 326094"/>
                  <a:gd name="connsiteX6" fmla="*/ 175025 w 247415"/>
                  <a:gd name="connsiteY6" fmla="*/ 82868 h 326094"/>
                  <a:gd name="connsiteX7" fmla="*/ 247415 w 247415"/>
                  <a:gd name="connsiteY7" fmla="*/ 0 h 326094"/>
                  <a:gd name="connsiteX8" fmla="*/ 219793 w 247415"/>
                  <a:gd name="connsiteY8" fmla="*/ 123825 h 326094"/>
                  <a:gd name="connsiteX9" fmla="*/ 209315 w 247415"/>
                  <a:gd name="connsiteY9" fmla="*/ 142875 h 32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415" h="326094">
                    <a:moveTo>
                      <a:pt x="209315" y="142875"/>
                    </a:moveTo>
                    <a:cubicBezTo>
                      <a:pt x="181693" y="175260"/>
                      <a:pt x="174073" y="216218"/>
                      <a:pt x="155975" y="253365"/>
                    </a:cubicBezTo>
                    <a:cubicBezTo>
                      <a:pt x="134068" y="298133"/>
                      <a:pt x="63583" y="333375"/>
                      <a:pt x="10243" y="324803"/>
                    </a:cubicBezTo>
                    <a:cubicBezTo>
                      <a:pt x="6433" y="260033"/>
                      <a:pt x="-4045" y="194310"/>
                      <a:pt x="1670" y="128588"/>
                    </a:cubicBezTo>
                    <a:cubicBezTo>
                      <a:pt x="4528" y="100013"/>
                      <a:pt x="6433" y="72390"/>
                      <a:pt x="18815" y="46672"/>
                    </a:cubicBezTo>
                    <a:cubicBezTo>
                      <a:pt x="19768" y="83820"/>
                      <a:pt x="37865" y="116205"/>
                      <a:pt x="71203" y="120968"/>
                    </a:cubicBezTo>
                    <a:cubicBezTo>
                      <a:pt x="107398" y="125730"/>
                      <a:pt x="147403" y="119063"/>
                      <a:pt x="175025" y="82868"/>
                    </a:cubicBezTo>
                    <a:cubicBezTo>
                      <a:pt x="196933" y="54293"/>
                      <a:pt x="205505" y="12382"/>
                      <a:pt x="247415" y="0"/>
                    </a:cubicBezTo>
                    <a:cubicBezTo>
                      <a:pt x="237890" y="40957"/>
                      <a:pt x="229318" y="81915"/>
                      <a:pt x="219793" y="123825"/>
                    </a:cubicBezTo>
                    <a:cubicBezTo>
                      <a:pt x="219793" y="132397"/>
                      <a:pt x="216935" y="139065"/>
                      <a:pt x="209315" y="142875"/>
                    </a:cubicBezTo>
                    <a:close/>
                  </a:path>
                </a:pathLst>
              </a:custGeom>
              <a:solidFill>
                <a:srgbClr val="E0B7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xmlns="" id="{AF3776F0-1A82-4759-8969-A046AEB7984A}"/>
                  </a:ext>
                </a:extLst>
              </p:cNvPr>
              <p:cNvSpPr/>
              <p:nvPr/>
            </p:nvSpPr>
            <p:spPr>
              <a:xfrm>
                <a:off x="10843980" y="-2902826"/>
                <a:ext cx="39052" cy="209617"/>
              </a:xfrm>
              <a:custGeom>
                <a:avLst/>
                <a:gdLst>
                  <a:gd name="connsiteX0" fmla="*/ 1905 w 39052"/>
                  <a:gd name="connsiteY0" fmla="*/ 208598 h 209617"/>
                  <a:gd name="connsiteX1" fmla="*/ 0 w 39052"/>
                  <a:gd name="connsiteY1" fmla="*/ 49530 h 209617"/>
                  <a:gd name="connsiteX2" fmla="*/ 11430 w 39052"/>
                  <a:gd name="connsiteY2" fmla="*/ 0 h 209617"/>
                  <a:gd name="connsiteX3" fmla="*/ 39053 w 39052"/>
                  <a:gd name="connsiteY3" fmla="*/ 190500 h 209617"/>
                  <a:gd name="connsiteX4" fmla="*/ 1905 w 39052"/>
                  <a:gd name="connsiteY4" fmla="*/ 208598 h 209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" h="209617">
                    <a:moveTo>
                      <a:pt x="1905" y="208598"/>
                    </a:moveTo>
                    <a:cubicBezTo>
                      <a:pt x="953" y="155257"/>
                      <a:pt x="953" y="101917"/>
                      <a:pt x="0" y="49530"/>
                    </a:cubicBezTo>
                    <a:cubicBezTo>
                      <a:pt x="5715" y="33338"/>
                      <a:pt x="-3810" y="14288"/>
                      <a:pt x="11430" y="0"/>
                    </a:cubicBezTo>
                    <a:cubicBezTo>
                      <a:pt x="20955" y="62865"/>
                      <a:pt x="19050" y="128588"/>
                      <a:pt x="39053" y="190500"/>
                    </a:cubicBezTo>
                    <a:cubicBezTo>
                      <a:pt x="25717" y="194310"/>
                      <a:pt x="20003" y="214313"/>
                      <a:pt x="1905" y="208598"/>
                    </a:cubicBezTo>
                    <a:close/>
                  </a:path>
                </a:pathLst>
              </a:custGeom>
              <a:solidFill>
                <a:srgbClr val="5630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xmlns="" id="{DE5AFAD0-00F5-42BD-A7C2-822DDC4D929F}"/>
                  </a:ext>
                </a:extLst>
              </p:cNvPr>
              <p:cNvSpPr/>
              <p:nvPr/>
            </p:nvSpPr>
            <p:spPr>
              <a:xfrm>
                <a:off x="10848351" y="-2696134"/>
                <a:ext cx="86115" cy="89626"/>
              </a:xfrm>
              <a:custGeom>
                <a:avLst/>
                <a:gdLst>
                  <a:gd name="connsiteX0" fmla="*/ 86116 w 86115"/>
                  <a:gd name="connsiteY0" fmla="*/ 77152 h 89626"/>
                  <a:gd name="connsiteX1" fmla="*/ 53731 w 86115"/>
                  <a:gd name="connsiteY1" fmla="*/ 89535 h 89626"/>
                  <a:gd name="connsiteX2" fmla="*/ 35634 w 86115"/>
                  <a:gd name="connsiteY2" fmla="*/ 78105 h 89626"/>
                  <a:gd name="connsiteX3" fmla="*/ 1344 w 86115"/>
                  <a:gd name="connsiteY3" fmla="*/ 44768 h 89626"/>
                  <a:gd name="connsiteX4" fmla="*/ 38491 w 86115"/>
                  <a:gd name="connsiteY4" fmla="*/ 0 h 89626"/>
                  <a:gd name="connsiteX5" fmla="*/ 86116 w 86115"/>
                  <a:gd name="connsiteY5" fmla="*/ 77152 h 8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115" h="89626">
                    <a:moveTo>
                      <a:pt x="86116" y="77152"/>
                    </a:moveTo>
                    <a:cubicBezTo>
                      <a:pt x="74686" y="80010"/>
                      <a:pt x="61351" y="77152"/>
                      <a:pt x="53731" y="89535"/>
                    </a:cubicBezTo>
                    <a:cubicBezTo>
                      <a:pt x="45159" y="90488"/>
                      <a:pt x="40396" y="83820"/>
                      <a:pt x="35634" y="78105"/>
                    </a:cubicBezTo>
                    <a:cubicBezTo>
                      <a:pt x="29919" y="61913"/>
                      <a:pt x="9916" y="58102"/>
                      <a:pt x="1344" y="44768"/>
                    </a:cubicBezTo>
                    <a:cubicBezTo>
                      <a:pt x="-5324" y="14288"/>
                      <a:pt x="13726" y="4763"/>
                      <a:pt x="38491" y="0"/>
                    </a:cubicBezTo>
                    <a:cubicBezTo>
                      <a:pt x="55636" y="23813"/>
                      <a:pt x="45159" y="66675"/>
                      <a:pt x="86116" y="77152"/>
                    </a:cubicBezTo>
                    <a:close/>
                  </a:path>
                </a:pathLst>
              </a:custGeom>
              <a:solidFill>
                <a:srgbClr val="45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xmlns="" id="{AD3BE97C-C032-4C40-8B72-BC7C927832C9}"/>
                  </a:ext>
                </a:extLst>
              </p:cNvPr>
              <p:cNvSpPr/>
              <p:nvPr/>
            </p:nvSpPr>
            <p:spPr>
              <a:xfrm>
                <a:off x="10835130" y="-2718883"/>
                <a:ext cx="50759" cy="95655"/>
              </a:xfrm>
              <a:custGeom>
                <a:avLst/>
                <a:gdLst>
                  <a:gd name="connsiteX0" fmla="*/ 50760 w 50759"/>
                  <a:gd name="connsiteY0" fmla="*/ 21797 h 95655"/>
                  <a:gd name="connsiteX1" fmla="*/ 21232 w 50759"/>
                  <a:gd name="connsiteY1" fmla="*/ 74184 h 95655"/>
                  <a:gd name="connsiteX2" fmla="*/ 18375 w 50759"/>
                  <a:gd name="connsiteY2" fmla="*/ 95139 h 95655"/>
                  <a:gd name="connsiteX3" fmla="*/ 2182 w 50759"/>
                  <a:gd name="connsiteY3" fmla="*/ 77994 h 95655"/>
                  <a:gd name="connsiteX4" fmla="*/ 8850 w 50759"/>
                  <a:gd name="connsiteY4" fmla="*/ 41799 h 95655"/>
                  <a:gd name="connsiteX5" fmla="*/ 10755 w 50759"/>
                  <a:gd name="connsiteY5" fmla="*/ 25607 h 95655"/>
                  <a:gd name="connsiteX6" fmla="*/ 47902 w 50759"/>
                  <a:gd name="connsiteY6" fmla="*/ 6557 h 95655"/>
                  <a:gd name="connsiteX7" fmla="*/ 50760 w 50759"/>
                  <a:gd name="connsiteY7" fmla="*/ 21797 h 9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59" h="95655">
                    <a:moveTo>
                      <a:pt x="50760" y="21797"/>
                    </a:moveTo>
                    <a:cubicBezTo>
                      <a:pt x="46950" y="42752"/>
                      <a:pt x="4087" y="41799"/>
                      <a:pt x="21232" y="74184"/>
                    </a:cubicBezTo>
                    <a:cubicBezTo>
                      <a:pt x="25995" y="81804"/>
                      <a:pt x="25042" y="88472"/>
                      <a:pt x="18375" y="95139"/>
                    </a:cubicBezTo>
                    <a:cubicBezTo>
                      <a:pt x="5040" y="97044"/>
                      <a:pt x="-4485" y="94187"/>
                      <a:pt x="2182" y="77994"/>
                    </a:cubicBezTo>
                    <a:cubicBezTo>
                      <a:pt x="6945" y="65612"/>
                      <a:pt x="4087" y="53229"/>
                      <a:pt x="8850" y="41799"/>
                    </a:cubicBezTo>
                    <a:cubicBezTo>
                      <a:pt x="9802" y="36084"/>
                      <a:pt x="9802" y="31322"/>
                      <a:pt x="10755" y="25607"/>
                    </a:cubicBezTo>
                    <a:cubicBezTo>
                      <a:pt x="22185" y="17987"/>
                      <a:pt x="22185" y="-13446"/>
                      <a:pt x="47902" y="6557"/>
                    </a:cubicBezTo>
                    <a:cubicBezTo>
                      <a:pt x="48855" y="11319"/>
                      <a:pt x="49807" y="16082"/>
                      <a:pt x="50760" y="21797"/>
                    </a:cubicBezTo>
                    <a:close/>
                  </a:path>
                </a:pathLst>
              </a:custGeom>
              <a:solidFill>
                <a:srgbClr val="3C20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xmlns="" id="{5F4CE15C-378B-4739-90B3-C860201B3BF6}"/>
                  </a:ext>
                </a:extLst>
              </p:cNvPr>
              <p:cNvSpPr/>
              <p:nvPr/>
            </p:nvSpPr>
            <p:spPr>
              <a:xfrm>
                <a:off x="11124015" y="-2922829"/>
                <a:ext cx="17068" cy="39052"/>
              </a:xfrm>
              <a:custGeom>
                <a:avLst/>
                <a:gdLst>
                  <a:gd name="connsiteX0" fmla="*/ 16193 w 17068"/>
                  <a:gd name="connsiteY0" fmla="*/ 39053 h 39052"/>
                  <a:gd name="connsiteX1" fmla="*/ 0 w 17068"/>
                  <a:gd name="connsiteY1" fmla="*/ 0 h 39052"/>
                  <a:gd name="connsiteX2" fmla="*/ 16193 w 17068"/>
                  <a:gd name="connsiteY2" fmla="*/ 39053 h 3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68" h="39052">
                    <a:moveTo>
                      <a:pt x="16193" y="39053"/>
                    </a:moveTo>
                    <a:cubicBezTo>
                      <a:pt x="6668" y="27623"/>
                      <a:pt x="0" y="15240"/>
                      <a:pt x="0" y="0"/>
                    </a:cubicBezTo>
                    <a:cubicBezTo>
                      <a:pt x="15240" y="8573"/>
                      <a:pt x="19050" y="22860"/>
                      <a:pt x="16193" y="39053"/>
                    </a:cubicBezTo>
                    <a:close/>
                  </a:path>
                </a:pathLst>
              </a:custGeom>
              <a:solidFill>
                <a:srgbClr val="E2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xmlns="" id="{1B16E65E-4DF2-4F57-8D22-AC8B6364ACA1}"/>
                  </a:ext>
                </a:extLst>
              </p:cNvPr>
              <p:cNvSpPr/>
              <p:nvPr/>
            </p:nvSpPr>
            <p:spPr>
              <a:xfrm>
                <a:off x="10235332" y="-2780906"/>
                <a:ext cx="165080" cy="172944"/>
              </a:xfrm>
              <a:custGeom>
                <a:avLst/>
                <a:gdLst>
                  <a:gd name="connsiteX0" fmla="*/ 0 w 165080"/>
                  <a:gd name="connsiteY0" fmla="*/ 19050 h 172944"/>
                  <a:gd name="connsiteX1" fmla="*/ 9525 w 165080"/>
                  <a:gd name="connsiteY1" fmla="*/ 0 h 172944"/>
                  <a:gd name="connsiteX2" fmla="*/ 39052 w 165080"/>
                  <a:gd name="connsiteY2" fmla="*/ 20002 h 172944"/>
                  <a:gd name="connsiteX3" fmla="*/ 43815 w 165080"/>
                  <a:gd name="connsiteY3" fmla="*/ 118110 h 172944"/>
                  <a:gd name="connsiteX4" fmla="*/ 80010 w 165080"/>
                  <a:gd name="connsiteY4" fmla="*/ 142875 h 172944"/>
                  <a:gd name="connsiteX5" fmla="*/ 153352 w 165080"/>
                  <a:gd name="connsiteY5" fmla="*/ 134303 h 172944"/>
                  <a:gd name="connsiteX6" fmla="*/ 164782 w 165080"/>
                  <a:gd name="connsiteY6" fmla="*/ 150495 h 172944"/>
                  <a:gd name="connsiteX7" fmla="*/ 96202 w 165080"/>
                  <a:gd name="connsiteY7" fmla="*/ 161925 h 172944"/>
                  <a:gd name="connsiteX8" fmla="*/ 29527 w 165080"/>
                  <a:gd name="connsiteY8" fmla="*/ 161925 h 172944"/>
                  <a:gd name="connsiteX9" fmla="*/ 29527 w 165080"/>
                  <a:gd name="connsiteY9" fmla="*/ 114300 h 172944"/>
                  <a:gd name="connsiteX10" fmla="*/ 0 w 165080"/>
                  <a:gd name="connsiteY10" fmla="*/ 19050 h 17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080" h="172944">
                    <a:moveTo>
                      <a:pt x="0" y="19050"/>
                    </a:moveTo>
                    <a:cubicBezTo>
                      <a:pt x="0" y="11430"/>
                      <a:pt x="0" y="3810"/>
                      <a:pt x="9525" y="0"/>
                    </a:cubicBezTo>
                    <a:cubicBezTo>
                      <a:pt x="23813" y="0"/>
                      <a:pt x="29527" y="13335"/>
                      <a:pt x="39052" y="20002"/>
                    </a:cubicBezTo>
                    <a:cubicBezTo>
                      <a:pt x="40957" y="52387"/>
                      <a:pt x="41910" y="85725"/>
                      <a:pt x="43815" y="118110"/>
                    </a:cubicBezTo>
                    <a:cubicBezTo>
                      <a:pt x="45720" y="140018"/>
                      <a:pt x="48577" y="159068"/>
                      <a:pt x="80010" y="142875"/>
                    </a:cubicBezTo>
                    <a:cubicBezTo>
                      <a:pt x="101917" y="131445"/>
                      <a:pt x="128588" y="130493"/>
                      <a:pt x="153352" y="134303"/>
                    </a:cubicBezTo>
                    <a:cubicBezTo>
                      <a:pt x="159067" y="138112"/>
                      <a:pt x="166688" y="140970"/>
                      <a:pt x="164782" y="150495"/>
                    </a:cubicBezTo>
                    <a:cubicBezTo>
                      <a:pt x="143827" y="167640"/>
                      <a:pt x="117157" y="149543"/>
                      <a:pt x="96202" y="161925"/>
                    </a:cubicBezTo>
                    <a:cubicBezTo>
                      <a:pt x="74295" y="163830"/>
                      <a:pt x="51435" y="185737"/>
                      <a:pt x="29527" y="161925"/>
                    </a:cubicBezTo>
                    <a:cubicBezTo>
                      <a:pt x="29527" y="145733"/>
                      <a:pt x="28575" y="130493"/>
                      <a:pt x="29527" y="114300"/>
                    </a:cubicBezTo>
                    <a:cubicBezTo>
                      <a:pt x="32385" y="79057"/>
                      <a:pt x="30480" y="45720"/>
                      <a:pt x="0" y="19050"/>
                    </a:cubicBezTo>
                    <a:close/>
                  </a:path>
                </a:pathLst>
              </a:custGeom>
              <a:solidFill>
                <a:srgbClr val="47231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xmlns="" id="{9896222F-B15F-49A8-8D96-B10B4E9A5A7F}"/>
                  </a:ext>
                </a:extLst>
              </p:cNvPr>
              <p:cNvSpPr/>
              <p:nvPr/>
            </p:nvSpPr>
            <p:spPr>
              <a:xfrm>
                <a:off x="10331534" y="-2647680"/>
                <a:ext cx="411803" cy="29651"/>
              </a:xfrm>
              <a:custGeom>
                <a:avLst/>
                <a:gdLst>
                  <a:gd name="connsiteX0" fmla="*/ 0 w 411803"/>
                  <a:gd name="connsiteY0" fmla="*/ 29651 h 29651"/>
                  <a:gd name="connsiteX1" fmla="*/ 67628 w 411803"/>
                  <a:gd name="connsiteY1" fmla="*/ 11554 h 29651"/>
                  <a:gd name="connsiteX2" fmla="*/ 231458 w 411803"/>
                  <a:gd name="connsiteY2" fmla="*/ 2029 h 29651"/>
                  <a:gd name="connsiteX3" fmla="*/ 405765 w 411803"/>
                  <a:gd name="connsiteY3" fmla="*/ 6791 h 29651"/>
                  <a:gd name="connsiteX4" fmla="*/ 409575 w 411803"/>
                  <a:gd name="connsiteY4" fmla="*/ 22031 h 29651"/>
                  <a:gd name="connsiteX5" fmla="*/ 0 w 411803"/>
                  <a:gd name="connsiteY5" fmla="*/ 29651 h 2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1803" h="29651">
                    <a:moveTo>
                      <a:pt x="0" y="29651"/>
                    </a:moveTo>
                    <a:cubicBezTo>
                      <a:pt x="19050" y="9649"/>
                      <a:pt x="47625" y="29651"/>
                      <a:pt x="67628" y="11554"/>
                    </a:cubicBezTo>
                    <a:cubicBezTo>
                      <a:pt x="120968" y="-6544"/>
                      <a:pt x="177165" y="2029"/>
                      <a:pt x="231458" y="2029"/>
                    </a:cubicBezTo>
                    <a:cubicBezTo>
                      <a:pt x="289560" y="2029"/>
                      <a:pt x="347663" y="-3686"/>
                      <a:pt x="405765" y="6791"/>
                    </a:cubicBezTo>
                    <a:cubicBezTo>
                      <a:pt x="412433" y="10601"/>
                      <a:pt x="413385" y="15364"/>
                      <a:pt x="409575" y="22031"/>
                    </a:cubicBezTo>
                    <a:cubicBezTo>
                      <a:pt x="272415" y="15364"/>
                      <a:pt x="136208" y="17269"/>
                      <a:pt x="0" y="29651"/>
                    </a:cubicBezTo>
                    <a:close/>
                  </a:path>
                </a:pathLst>
              </a:custGeom>
              <a:solidFill>
                <a:srgbClr val="6A41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xmlns="" id="{69ABFCA5-F1FB-421B-9AB5-63FA5C3C9C24}"/>
                  </a:ext>
                </a:extLst>
              </p:cNvPr>
              <p:cNvSpPr/>
              <p:nvPr/>
            </p:nvSpPr>
            <p:spPr>
              <a:xfrm>
                <a:off x="10741109" y="-2678036"/>
                <a:ext cx="118357" cy="62329"/>
              </a:xfrm>
              <a:custGeom>
                <a:avLst/>
                <a:gdLst>
                  <a:gd name="connsiteX0" fmla="*/ 0 w 118357"/>
                  <a:gd name="connsiteY0" fmla="*/ 52388 h 62329"/>
                  <a:gd name="connsiteX1" fmla="*/ 0 w 118357"/>
                  <a:gd name="connsiteY1" fmla="*/ 41910 h 62329"/>
                  <a:gd name="connsiteX2" fmla="*/ 38100 w 118357"/>
                  <a:gd name="connsiteY2" fmla="*/ 32385 h 62329"/>
                  <a:gd name="connsiteX3" fmla="*/ 103823 w 118357"/>
                  <a:gd name="connsiteY3" fmla="*/ 0 h 62329"/>
                  <a:gd name="connsiteX4" fmla="*/ 114300 w 118357"/>
                  <a:gd name="connsiteY4" fmla="*/ 50483 h 62329"/>
                  <a:gd name="connsiteX5" fmla="*/ 118110 w 118357"/>
                  <a:gd name="connsiteY5" fmla="*/ 56198 h 62329"/>
                  <a:gd name="connsiteX6" fmla="*/ 116205 w 118357"/>
                  <a:gd name="connsiteY6" fmla="*/ 60008 h 62329"/>
                  <a:gd name="connsiteX7" fmla="*/ 0 w 118357"/>
                  <a:gd name="connsiteY7" fmla="*/ 52388 h 6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57" h="62329">
                    <a:moveTo>
                      <a:pt x="0" y="52388"/>
                    </a:moveTo>
                    <a:cubicBezTo>
                      <a:pt x="0" y="48577"/>
                      <a:pt x="0" y="45720"/>
                      <a:pt x="0" y="41910"/>
                    </a:cubicBezTo>
                    <a:cubicBezTo>
                      <a:pt x="10478" y="30480"/>
                      <a:pt x="26670" y="41910"/>
                      <a:pt x="38100" y="32385"/>
                    </a:cubicBezTo>
                    <a:cubicBezTo>
                      <a:pt x="64770" y="31433"/>
                      <a:pt x="98108" y="43815"/>
                      <a:pt x="103823" y="0"/>
                    </a:cubicBezTo>
                    <a:cubicBezTo>
                      <a:pt x="114300" y="15240"/>
                      <a:pt x="90488" y="38100"/>
                      <a:pt x="114300" y="50483"/>
                    </a:cubicBezTo>
                    <a:cubicBezTo>
                      <a:pt x="117158" y="52388"/>
                      <a:pt x="119063" y="54292"/>
                      <a:pt x="118110" y="56198"/>
                    </a:cubicBezTo>
                    <a:cubicBezTo>
                      <a:pt x="117158" y="59055"/>
                      <a:pt x="117158" y="60008"/>
                      <a:pt x="116205" y="60008"/>
                    </a:cubicBezTo>
                    <a:cubicBezTo>
                      <a:pt x="76200" y="65723"/>
                      <a:pt x="38100" y="60008"/>
                      <a:pt x="0" y="52388"/>
                    </a:cubicBezTo>
                    <a:close/>
                  </a:path>
                </a:pathLst>
              </a:custGeom>
              <a:solidFill>
                <a:srgbClr val="5D36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xmlns="" id="{FA0948BB-D9C1-4FAC-B67D-2A477633C6EF}"/>
                  </a:ext>
                </a:extLst>
              </p:cNvPr>
              <p:cNvSpPr/>
              <p:nvPr/>
            </p:nvSpPr>
            <p:spPr>
              <a:xfrm>
                <a:off x="10854457" y="-2648613"/>
                <a:ext cx="28575" cy="30584"/>
              </a:xfrm>
              <a:custGeom>
                <a:avLst/>
                <a:gdLst>
                  <a:gd name="connsiteX0" fmla="*/ 1905 w 28575"/>
                  <a:gd name="connsiteY0" fmla="*/ 30584 h 30584"/>
                  <a:gd name="connsiteX1" fmla="*/ 0 w 28575"/>
                  <a:gd name="connsiteY1" fmla="*/ 21059 h 30584"/>
                  <a:gd name="connsiteX2" fmla="*/ 1905 w 28575"/>
                  <a:gd name="connsiteY2" fmla="*/ 3914 h 30584"/>
                  <a:gd name="connsiteX3" fmla="*/ 28575 w 28575"/>
                  <a:gd name="connsiteY3" fmla="*/ 29632 h 30584"/>
                  <a:gd name="connsiteX4" fmla="*/ 1905 w 28575"/>
                  <a:gd name="connsiteY4" fmla="*/ 30584 h 30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0584">
                    <a:moveTo>
                      <a:pt x="1905" y="30584"/>
                    </a:moveTo>
                    <a:cubicBezTo>
                      <a:pt x="1905" y="27727"/>
                      <a:pt x="952" y="23917"/>
                      <a:pt x="0" y="21059"/>
                    </a:cubicBezTo>
                    <a:cubicBezTo>
                      <a:pt x="952" y="15344"/>
                      <a:pt x="952" y="9629"/>
                      <a:pt x="1905" y="3914"/>
                    </a:cubicBezTo>
                    <a:cubicBezTo>
                      <a:pt x="33338" y="-10373"/>
                      <a:pt x="22860" y="18202"/>
                      <a:pt x="28575" y="29632"/>
                    </a:cubicBezTo>
                    <a:cubicBezTo>
                      <a:pt x="20002" y="24869"/>
                      <a:pt x="10477" y="25822"/>
                      <a:pt x="1905" y="30584"/>
                    </a:cubicBezTo>
                    <a:close/>
                  </a:path>
                </a:pathLst>
              </a:custGeom>
              <a:solidFill>
                <a:srgbClr val="E1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xmlns="" id="{3671BEB9-92E5-4FAD-9585-754A03E23E8D}"/>
                  </a:ext>
                </a:extLst>
              </p:cNvPr>
              <p:cNvSpPr/>
              <p:nvPr/>
            </p:nvSpPr>
            <p:spPr>
              <a:xfrm>
                <a:off x="10454843" y="-1921751"/>
                <a:ext cx="111871" cy="50351"/>
              </a:xfrm>
              <a:custGeom>
                <a:avLst/>
                <a:gdLst>
                  <a:gd name="connsiteX0" fmla="*/ 93862 w 111871"/>
                  <a:gd name="connsiteY0" fmla="*/ 43815 h 50351"/>
                  <a:gd name="connsiteX1" fmla="*/ 517 w 111871"/>
                  <a:gd name="connsiteY1" fmla="*/ 19050 h 50351"/>
                  <a:gd name="connsiteX2" fmla="*/ 27187 w 111871"/>
                  <a:gd name="connsiteY2" fmla="*/ 0 h 50351"/>
                  <a:gd name="connsiteX3" fmla="*/ 75765 w 111871"/>
                  <a:gd name="connsiteY3" fmla="*/ 6668 h 50351"/>
                  <a:gd name="connsiteX4" fmla="*/ 111007 w 111871"/>
                  <a:gd name="connsiteY4" fmla="*/ 9525 h 50351"/>
                  <a:gd name="connsiteX5" fmla="*/ 93862 w 111871"/>
                  <a:gd name="connsiteY5" fmla="*/ 43815 h 50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871" h="50351">
                    <a:moveTo>
                      <a:pt x="93862" y="43815"/>
                    </a:moveTo>
                    <a:cubicBezTo>
                      <a:pt x="56715" y="58103"/>
                      <a:pt x="26234" y="48578"/>
                      <a:pt x="517" y="19050"/>
                    </a:cubicBezTo>
                    <a:cubicBezTo>
                      <a:pt x="-3293" y="-5715"/>
                      <a:pt x="14804" y="1905"/>
                      <a:pt x="27187" y="0"/>
                    </a:cubicBezTo>
                    <a:cubicBezTo>
                      <a:pt x="42427" y="9525"/>
                      <a:pt x="60524" y="0"/>
                      <a:pt x="75765" y="6668"/>
                    </a:cubicBezTo>
                    <a:cubicBezTo>
                      <a:pt x="87194" y="7620"/>
                      <a:pt x="99577" y="8573"/>
                      <a:pt x="111007" y="9525"/>
                    </a:cubicBezTo>
                    <a:cubicBezTo>
                      <a:pt x="115769" y="26670"/>
                      <a:pt x="99577" y="32385"/>
                      <a:pt x="93862" y="43815"/>
                    </a:cubicBezTo>
                    <a:close/>
                  </a:path>
                </a:pathLst>
              </a:custGeom>
              <a:solidFill>
                <a:srgbClr val="DACE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xmlns="" id="{F195F7BE-DB47-469B-A27F-FEC62D18CD90}"/>
                  </a:ext>
                </a:extLst>
              </p:cNvPr>
              <p:cNvSpPr/>
              <p:nvPr/>
            </p:nvSpPr>
            <p:spPr>
              <a:xfrm>
                <a:off x="10597996" y="-1846769"/>
                <a:ext cx="64520" cy="90846"/>
              </a:xfrm>
              <a:custGeom>
                <a:avLst/>
                <a:gdLst>
                  <a:gd name="connsiteX0" fmla="*/ 55483 w 64520"/>
                  <a:gd name="connsiteY0" fmla="*/ 56463 h 90846"/>
                  <a:gd name="connsiteX1" fmla="*/ 47863 w 64520"/>
                  <a:gd name="connsiteY1" fmla="*/ 86943 h 90846"/>
                  <a:gd name="connsiteX2" fmla="*/ 8811 w 64520"/>
                  <a:gd name="connsiteY2" fmla="*/ 58368 h 90846"/>
                  <a:gd name="connsiteX3" fmla="*/ 1191 w 64520"/>
                  <a:gd name="connsiteY3" fmla="*/ 1218 h 90846"/>
                  <a:gd name="connsiteX4" fmla="*/ 12621 w 64520"/>
                  <a:gd name="connsiteY4" fmla="*/ 266 h 90846"/>
                  <a:gd name="connsiteX5" fmla="*/ 55483 w 64520"/>
                  <a:gd name="connsiteY5" fmla="*/ 56463 h 90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520" h="90846">
                    <a:moveTo>
                      <a:pt x="55483" y="56463"/>
                    </a:moveTo>
                    <a:cubicBezTo>
                      <a:pt x="74533" y="72655"/>
                      <a:pt x="59293" y="79323"/>
                      <a:pt x="47863" y="86943"/>
                    </a:cubicBezTo>
                    <a:cubicBezTo>
                      <a:pt x="16431" y="103136"/>
                      <a:pt x="25003" y="64083"/>
                      <a:pt x="8811" y="58368"/>
                    </a:cubicBezTo>
                    <a:cubicBezTo>
                      <a:pt x="-5477" y="41223"/>
                      <a:pt x="2143" y="20268"/>
                      <a:pt x="1191" y="1218"/>
                    </a:cubicBezTo>
                    <a:cubicBezTo>
                      <a:pt x="5000" y="1218"/>
                      <a:pt x="8811" y="266"/>
                      <a:pt x="12621" y="266"/>
                    </a:cubicBezTo>
                    <a:cubicBezTo>
                      <a:pt x="55483" y="-3545"/>
                      <a:pt x="45006" y="34555"/>
                      <a:pt x="55483" y="56463"/>
                    </a:cubicBezTo>
                    <a:close/>
                  </a:path>
                </a:pathLst>
              </a:custGeom>
              <a:solidFill>
                <a:srgbClr val="3D60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xmlns="" id="{A51A6142-09E2-4EC5-9F26-584EA71B7CB7}"/>
                  </a:ext>
                </a:extLst>
              </p:cNvPr>
              <p:cNvSpPr/>
              <p:nvPr/>
            </p:nvSpPr>
            <p:spPr>
              <a:xfrm>
                <a:off x="10610617" y="-1855567"/>
                <a:ext cx="56197" cy="65261"/>
              </a:xfrm>
              <a:custGeom>
                <a:avLst/>
                <a:gdLst>
                  <a:gd name="connsiteX0" fmla="*/ 42863 w 56197"/>
                  <a:gd name="connsiteY0" fmla="*/ 65261 h 65261"/>
                  <a:gd name="connsiteX1" fmla="*/ 0 w 56197"/>
                  <a:gd name="connsiteY1" fmla="*/ 9064 h 65261"/>
                  <a:gd name="connsiteX2" fmla="*/ 56197 w 56197"/>
                  <a:gd name="connsiteY2" fmla="*/ 37639 h 65261"/>
                  <a:gd name="connsiteX3" fmla="*/ 42863 w 56197"/>
                  <a:gd name="connsiteY3" fmla="*/ 65261 h 6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" h="65261">
                    <a:moveTo>
                      <a:pt x="42863" y="65261"/>
                    </a:moveTo>
                    <a:cubicBezTo>
                      <a:pt x="11430" y="59546"/>
                      <a:pt x="34290" y="11921"/>
                      <a:pt x="0" y="9064"/>
                    </a:cubicBezTo>
                    <a:cubicBezTo>
                      <a:pt x="36195" y="-16654"/>
                      <a:pt x="41910" y="18589"/>
                      <a:pt x="56197" y="37639"/>
                    </a:cubicBezTo>
                    <a:cubicBezTo>
                      <a:pt x="55245" y="48116"/>
                      <a:pt x="49530" y="57641"/>
                      <a:pt x="42863" y="65261"/>
                    </a:cubicBezTo>
                    <a:close/>
                  </a:path>
                </a:pathLst>
              </a:custGeom>
              <a:solidFill>
                <a:srgbClr val="719B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xmlns="" id="{B752CEED-C7F1-4081-A4DC-86F154FDEF62}"/>
                  </a:ext>
                </a:extLst>
              </p:cNvPr>
              <p:cNvSpPr/>
              <p:nvPr/>
            </p:nvSpPr>
            <p:spPr>
              <a:xfrm>
                <a:off x="10064325" y="-3055226"/>
                <a:ext cx="29084" cy="27622"/>
              </a:xfrm>
              <a:custGeom>
                <a:avLst/>
                <a:gdLst>
                  <a:gd name="connsiteX0" fmla="*/ 10035 w 29084"/>
                  <a:gd name="connsiteY0" fmla="*/ 27622 h 27622"/>
                  <a:gd name="connsiteX1" fmla="*/ 29085 w 29084"/>
                  <a:gd name="connsiteY1" fmla="*/ 0 h 27622"/>
                  <a:gd name="connsiteX2" fmla="*/ 10035 w 29084"/>
                  <a:gd name="connsiteY2" fmla="*/ 27622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84" h="27622">
                    <a:moveTo>
                      <a:pt x="10035" y="27622"/>
                    </a:moveTo>
                    <a:cubicBezTo>
                      <a:pt x="-17588" y="-4763"/>
                      <a:pt x="19560" y="6667"/>
                      <a:pt x="29085" y="0"/>
                    </a:cubicBezTo>
                    <a:cubicBezTo>
                      <a:pt x="27180" y="12382"/>
                      <a:pt x="21465" y="21907"/>
                      <a:pt x="10035" y="27622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xmlns="" id="{2CAF687F-5041-461E-8AE5-5A7D74AEEFE5}"/>
                  </a:ext>
                </a:extLst>
              </p:cNvPr>
              <p:cNvSpPr/>
              <p:nvPr/>
            </p:nvSpPr>
            <p:spPr>
              <a:xfrm>
                <a:off x="10332487" y="-1931276"/>
                <a:ext cx="96689" cy="178117"/>
              </a:xfrm>
              <a:custGeom>
                <a:avLst/>
                <a:gdLst>
                  <a:gd name="connsiteX0" fmla="*/ 36195 w 96689"/>
                  <a:gd name="connsiteY0" fmla="*/ 150495 h 178117"/>
                  <a:gd name="connsiteX1" fmla="*/ 0 w 96689"/>
                  <a:gd name="connsiteY1" fmla="*/ 178118 h 178117"/>
                  <a:gd name="connsiteX2" fmla="*/ 84772 w 96689"/>
                  <a:gd name="connsiteY2" fmla="*/ 0 h 178117"/>
                  <a:gd name="connsiteX3" fmla="*/ 85725 w 96689"/>
                  <a:gd name="connsiteY3" fmla="*/ 64770 h 178117"/>
                  <a:gd name="connsiteX4" fmla="*/ 36195 w 96689"/>
                  <a:gd name="connsiteY4" fmla="*/ 150495 h 178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89" h="178117">
                    <a:moveTo>
                      <a:pt x="36195" y="150495"/>
                    </a:moveTo>
                    <a:cubicBezTo>
                      <a:pt x="22860" y="158115"/>
                      <a:pt x="17145" y="175260"/>
                      <a:pt x="0" y="178118"/>
                    </a:cubicBezTo>
                    <a:cubicBezTo>
                      <a:pt x="10478" y="111443"/>
                      <a:pt x="64770" y="67628"/>
                      <a:pt x="84772" y="0"/>
                    </a:cubicBezTo>
                    <a:cubicBezTo>
                      <a:pt x="100013" y="36195"/>
                      <a:pt x="100965" y="37148"/>
                      <a:pt x="85725" y="64770"/>
                    </a:cubicBezTo>
                    <a:cubicBezTo>
                      <a:pt x="69533" y="94298"/>
                      <a:pt x="52388" y="121920"/>
                      <a:pt x="36195" y="150495"/>
                    </a:cubicBezTo>
                    <a:close/>
                  </a:path>
                </a:pathLst>
              </a:custGeom>
              <a:solidFill>
                <a:srgbClr val="C7C2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xmlns="" id="{ADE80F21-3285-4197-AF32-409E694B0209}"/>
                  </a:ext>
                </a:extLst>
              </p:cNvPr>
              <p:cNvSpPr/>
              <p:nvPr/>
            </p:nvSpPr>
            <p:spPr>
              <a:xfrm>
                <a:off x="10482982" y="-1924155"/>
                <a:ext cx="48577" cy="9747"/>
              </a:xfrm>
              <a:custGeom>
                <a:avLst/>
                <a:gdLst>
                  <a:gd name="connsiteX0" fmla="*/ 48577 w 48577"/>
                  <a:gd name="connsiteY0" fmla="*/ 9072 h 9747"/>
                  <a:gd name="connsiteX1" fmla="*/ 0 w 48577"/>
                  <a:gd name="connsiteY1" fmla="*/ 2404 h 9747"/>
                  <a:gd name="connsiteX2" fmla="*/ 48577 w 48577"/>
                  <a:gd name="connsiteY2" fmla="*/ 9072 h 9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" h="9747">
                    <a:moveTo>
                      <a:pt x="48577" y="9072"/>
                    </a:moveTo>
                    <a:cubicBezTo>
                      <a:pt x="32385" y="9072"/>
                      <a:pt x="15240" y="12882"/>
                      <a:pt x="0" y="2404"/>
                    </a:cubicBezTo>
                    <a:cubicBezTo>
                      <a:pt x="17145" y="499"/>
                      <a:pt x="34290" y="-4263"/>
                      <a:pt x="48577" y="9072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xmlns="" id="{C9966935-B24D-498C-80D2-C766B0E8EBCF}"/>
                  </a:ext>
                </a:extLst>
              </p:cNvPr>
              <p:cNvSpPr/>
              <p:nvPr/>
            </p:nvSpPr>
            <p:spPr>
              <a:xfrm>
                <a:off x="10245748" y="-1513128"/>
                <a:ext cx="233758" cy="116088"/>
              </a:xfrm>
              <a:custGeom>
                <a:avLst/>
                <a:gdLst>
                  <a:gd name="connsiteX0" fmla="*/ 115314 w 233758"/>
                  <a:gd name="connsiteY0" fmla="*/ 66675 h 116088"/>
                  <a:gd name="connsiteX1" fmla="*/ 81976 w 233758"/>
                  <a:gd name="connsiteY1" fmla="*/ 65722 h 116088"/>
                  <a:gd name="connsiteX2" fmla="*/ 50544 w 233758"/>
                  <a:gd name="connsiteY2" fmla="*/ 85725 h 116088"/>
                  <a:gd name="connsiteX3" fmla="*/ 1966 w 233758"/>
                  <a:gd name="connsiteY3" fmla="*/ 81915 h 116088"/>
                  <a:gd name="connsiteX4" fmla="*/ 30541 w 233758"/>
                  <a:gd name="connsiteY4" fmla="*/ 43815 h 116088"/>
                  <a:gd name="connsiteX5" fmla="*/ 65784 w 233758"/>
                  <a:gd name="connsiteY5" fmla="*/ 0 h 116088"/>
                  <a:gd name="connsiteX6" fmla="*/ 208659 w 233758"/>
                  <a:gd name="connsiteY6" fmla="*/ 41910 h 116088"/>
                  <a:gd name="connsiteX7" fmla="*/ 232471 w 233758"/>
                  <a:gd name="connsiteY7" fmla="*/ 83820 h 116088"/>
                  <a:gd name="connsiteX8" fmla="*/ 200086 w 233758"/>
                  <a:gd name="connsiteY8" fmla="*/ 113347 h 116088"/>
                  <a:gd name="connsiteX9" fmla="*/ 141984 w 233758"/>
                  <a:gd name="connsiteY9" fmla="*/ 98108 h 116088"/>
                  <a:gd name="connsiteX10" fmla="*/ 115314 w 233758"/>
                  <a:gd name="connsiteY10" fmla="*/ 66675 h 116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758" h="116088">
                    <a:moveTo>
                      <a:pt x="115314" y="66675"/>
                    </a:moveTo>
                    <a:cubicBezTo>
                      <a:pt x="104836" y="53340"/>
                      <a:pt x="94359" y="57150"/>
                      <a:pt x="81976" y="65722"/>
                    </a:cubicBezTo>
                    <a:cubicBezTo>
                      <a:pt x="71499" y="73342"/>
                      <a:pt x="61021" y="84772"/>
                      <a:pt x="50544" y="85725"/>
                    </a:cubicBezTo>
                    <a:cubicBezTo>
                      <a:pt x="34351" y="86677"/>
                      <a:pt x="11491" y="105727"/>
                      <a:pt x="1966" y="81915"/>
                    </a:cubicBezTo>
                    <a:cubicBezTo>
                      <a:pt x="-4701" y="65722"/>
                      <a:pt x="5776" y="48577"/>
                      <a:pt x="30541" y="43815"/>
                    </a:cubicBezTo>
                    <a:cubicBezTo>
                      <a:pt x="47686" y="40005"/>
                      <a:pt x="68641" y="26670"/>
                      <a:pt x="65784" y="0"/>
                    </a:cubicBezTo>
                    <a:cubicBezTo>
                      <a:pt x="114361" y="10477"/>
                      <a:pt x="164844" y="13335"/>
                      <a:pt x="208659" y="41910"/>
                    </a:cubicBezTo>
                    <a:cubicBezTo>
                      <a:pt x="223899" y="51435"/>
                      <a:pt x="238186" y="62865"/>
                      <a:pt x="232471" y="83820"/>
                    </a:cubicBezTo>
                    <a:cubicBezTo>
                      <a:pt x="227709" y="99060"/>
                      <a:pt x="219136" y="115252"/>
                      <a:pt x="200086" y="113347"/>
                    </a:cubicBezTo>
                    <a:cubicBezTo>
                      <a:pt x="180084" y="111442"/>
                      <a:pt x="154366" y="127635"/>
                      <a:pt x="141984" y="98108"/>
                    </a:cubicBezTo>
                    <a:cubicBezTo>
                      <a:pt x="137221" y="84772"/>
                      <a:pt x="127696" y="74295"/>
                      <a:pt x="115314" y="66675"/>
                    </a:cubicBezTo>
                    <a:close/>
                  </a:path>
                </a:pathLst>
              </a:custGeom>
              <a:solidFill>
                <a:srgbClr val="58BE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xmlns="" id="{C6731650-1AF9-4F35-8529-529366719DDE}"/>
                  </a:ext>
                </a:extLst>
              </p:cNvPr>
              <p:cNvSpPr/>
              <p:nvPr/>
            </p:nvSpPr>
            <p:spPr>
              <a:xfrm>
                <a:off x="10509782" y="-2361873"/>
                <a:ext cx="215479" cy="96269"/>
              </a:xfrm>
              <a:custGeom>
                <a:avLst/>
                <a:gdLst>
                  <a:gd name="connsiteX0" fmla="*/ 12252 w 215479"/>
                  <a:gd name="connsiteY0" fmla="*/ 96269 h 96269"/>
                  <a:gd name="connsiteX1" fmla="*/ 72260 w 215479"/>
                  <a:gd name="connsiteY1" fmla="*/ 2924 h 96269"/>
                  <a:gd name="connsiteX2" fmla="*/ 182750 w 215479"/>
                  <a:gd name="connsiteY2" fmla="*/ 11497 h 96269"/>
                  <a:gd name="connsiteX3" fmla="*/ 63687 w 215479"/>
                  <a:gd name="connsiteY3" fmla="*/ 16259 h 96269"/>
                  <a:gd name="connsiteX4" fmla="*/ 182750 w 215479"/>
                  <a:gd name="connsiteY4" fmla="*/ 11497 h 96269"/>
                  <a:gd name="connsiteX5" fmla="*/ 202752 w 215479"/>
                  <a:gd name="connsiteY5" fmla="*/ 86744 h 96269"/>
                  <a:gd name="connsiteX6" fmla="*/ 148460 w 215479"/>
                  <a:gd name="connsiteY6" fmla="*/ 93412 h 96269"/>
                  <a:gd name="connsiteX7" fmla="*/ 12252 w 215479"/>
                  <a:gd name="connsiteY7" fmla="*/ 96269 h 9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5479" h="96269">
                    <a:moveTo>
                      <a:pt x="12252" y="96269"/>
                    </a:moveTo>
                    <a:cubicBezTo>
                      <a:pt x="-13465" y="22927"/>
                      <a:pt x="-1083" y="1972"/>
                      <a:pt x="72260" y="2924"/>
                    </a:cubicBezTo>
                    <a:cubicBezTo>
                      <a:pt x="109407" y="3877"/>
                      <a:pt x="147507" y="-8506"/>
                      <a:pt x="182750" y="11497"/>
                    </a:cubicBezTo>
                    <a:cubicBezTo>
                      <a:pt x="142745" y="20069"/>
                      <a:pt x="102740" y="13402"/>
                      <a:pt x="63687" y="16259"/>
                    </a:cubicBezTo>
                    <a:cubicBezTo>
                      <a:pt x="103692" y="13402"/>
                      <a:pt x="143697" y="21022"/>
                      <a:pt x="182750" y="11497"/>
                    </a:cubicBezTo>
                    <a:cubicBezTo>
                      <a:pt x="238947" y="23879"/>
                      <a:pt x="206562" y="59122"/>
                      <a:pt x="202752" y="86744"/>
                    </a:cubicBezTo>
                    <a:cubicBezTo>
                      <a:pt x="185607" y="96269"/>
                      <a:pt x="167510" y="96269"/>
                      <a:pt x="148460" y="93412"/>
                    </a:cubicBezTo>
                    <a:cubicBezTo>
                      <a:pt x="102740" y="86744"/>
                      <a:pt x="57972" y="94364"/>
                      <a:pt x="12252" y="96269"/>
                    </a:cubicBezTo>
                    <a:close/>
                  </a:path>
                </a:pathLst>
              </a:custGeom>
              <a:solidFill>
                <a:srgbClr val="EA63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xmlns="" id="{50156D47-CA1D-4D7A-9B5E-6CD30E8B9052}"/>
                  </a:ext>
                </a:extLst>
              </p:cNvPr>
              <p:cNvSpPr/>
              <p:nvPr/>
            </p:nvSpPr>
            <p:spPr>
              <a:xfrm>
                <a:off x="10522034" y="-2286092"/>
                <a:ext cx="190500" cy="73089"/>
              </a:xfrm>
              <a:custGeom>
                <a:avLst/>
                <a:gdLst>
                  <a:gd name="connsiteX0" fmla="*/ 0 w 190500"/>
                  <a:gd name="connsiteY0" fmla="*/ 20489 h 73089"/>
                  <a:gd name="connsiteX1" fmla="*/ 140970 w 190500"/>
                  <a:gd name="connsiteY1" fmla="*/ 5248 h 73089"/>
                  <a:gd name="connsiteX2" fmla="*/ 190500 w 190500"/>
                  <a:gd name="connsiteY2" fmla="*/ 11916 h 73089"/>
                  <a:gd name="connsiteX3" fmla="*/ 0 w 190500"/>
                  <a:gd name="connsiteY3" fmla="*/ 20489 h 7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73089">
                    <a:moveTo>
                      <a:pt x="0" y="20489"/>
                    </a:moveTo>
                    <a:cubicBezTo>
                      <a:pt x="43815" y="-12849"/>
                      <a:pt x="94298" y="4296"/>
                      <a:pt x="140970" y="5248"/>
                    </a:cubicBezTo>
                    <a:cubicBezTo>
                      <a:pt x="156210" y="5248"/>
                      <a:pt x="174308" y="5248"/>
                      <a:pt x="190500" y="11916"/>
                    </a:cubicBezTo>
                    <a:cubicBezTo>
                      <a:pt x="150495" y="90021"/>
                      <a:pt x="54293" y="93831"/>
                      <a:pt x="0" y="20489"/>
                    </a:cubicBezTo>
                    <a:close/>
                  </a:path>
                </a:pathLst>
              </a:custGeom>
              <a:solidFill>
                <a:srgbClr val="F29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xmlns="" id="{56FD632B-3698-49BF-948E-49118FE880B3}"/>
                  </a:ext>
                </a:extLst>
              </p:cNvPr>
              <p:cNvSpPr/>
              <p:nvPr/>
            </p:nvSpPr>
            <p:spPr>
              <a:xfrm>
                <a:off x="10387732" y="-2657888"/>
                <a:ext cx="390525" cy="21762"/>
              </a:xfrm>
              <a:custGeom>
                <a:avLst/>
                <a:gdLst>
                  <a:gd name="connsiteX0" fmla="*/ 390525 w 390525"/>
                  <a:gd name="connsiteY0" fmla="*/ 12238 h 21762"/>
                  <a:gd name="connsiteX1" fmla="*/ 352425 w 390525"/>
                  <a:gd name="connsiteY1" fmla="*/ 21763 h 21762"/>
                  <a:gd name="connsiteX2" fmla="*/ 10477 w 390525"/>
                  <a:gd name="connsiteY2" fmla="*/ 21763 h 21762"/>
                  <a:gd name="connsiteX3" fmla="*/ 0 w 390525"/>
                  <a:gd name="connsiteY3" fmla="*/ 12238 h 21762"/>
                  <a:gd name="connsiteX4" fmla="*/ 390525 w 390525"/>
                  <a:gd name="connsiteY4" fmla="*/ 12238 h 21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5" h="21762">
                    <a:moveTo>
                      <a:pt x="390525" y="12238"/>
                    </a:moveTo>
                    <a:cubicBezTo>
                      <a:pt x="380047" y="24620"/>
                      <a:pt x="365760" y="18905"/>
                      <a:pt x="352425" y="21763"/>
                    </a:cubicBezTo>
                    <a:cubicBezTo>
                      <a:pt x="238125" y="21763"/>
                      <a:pt x="124777" y="21763"/>
                      <a:pt x="10477" y="21763"/>
                    </a:cubicBezTo>
                    <a:cubicBezTo>
                      <a:pt x="6667" y="18905"/>
                      <a:pt x="3810" y="15095"/>
                      <a:pt x="0" y="12238"/>
                    </a:cubicBezTo>
                    <a:cubicBezTo>
                      <a:pt x="131445" y="-6812"/>
                      <a:pt x="260985" y="-1098"/>
                      <a:pt x="390525" y="12238"/>
                    </a:cubicBezTo>
                    <a:close/>
                  </a:path>
                </a:pathLst>
              </a:custGeom>
              <a:solidFill>
                <a:srgbClr val="351C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xmlns="" id="{03A60884-17C5-4654-9B15-B7C90461FAEE}"/>
                  </a:ext>
                </a:extLst>
              </p:cNvPr>
              <p:cNvSpPr/>
              <p:nvPr/>
            </p:nvSpPr>
            <p:spPr>
              <a:xfrm>
                <a:off x="10539493" y="-1844598"/>
                <a:ext cx="38739" cy="108351"/>
              </a:xfrm>
              <a:custGeom>
                <a:avLst/>
                <a:gdLst>
                  <a:gd name="connsiteX0" fmla="*/ 38739 w 38739"/>
                  <a:gd name="connsiteY0" fmla="*/ 0 h 108351"/>
                  <a:gd name="connsiteX1" fmla="*/ 35882 w 38739"/>
                  <a:gd name="connsiteY1" fmla="*/ 80010 h 108351"/>
                  <a:gd name="connsiteX2" fmla="*/ 11117 w 38739"/>
                  <a:gd name="connsiteY2" fmla="*/ 107633 h 108351"/>
                  <a:gd name="connsiteX3" fmla="*/ 2544 w 38739"/>
                  <a:gd name="connsiteY3" fmla="*/ 75247 h 108351"/>
                  <a:gd name="connsiteX4" fmla="*/ 38739 w 38739"/>
                  <a:gd name="connsiteY4" fmla="*/ 0 h 108351"/>
                  <a:gd name="connsiteX5" fmla="*/ 38739 w 38739"/>
                  <a:gd name="connsiteY5" fmla="*/ 0 h 10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39" h="108351">
                    <a:moveTo>
                      <a:pt x="38739" y="0"/>
                    </a:moveTo>
                    <a:cubicBezTo>
                      <a:pt x="37787" y="26670"/>
                      <a:pt x="38739" y="53340"/>
                      <a:pt x="35882" y="80010"/>
                    </a:cubicBezTo>
                    <a:cubicBezTo>
                      <a:pt x="33977" y="92392"/>
                      <a:pt x="30167" y="112395"/>
                      <a:pt x="11117" y="107633"/>
                    </a:cubicBezTo>
                    <a:cubicBezTo>
                      <a:pt x="-5076" y="103822"/>
                      <a:pt x="639" y="86678"/>
                      <a:pt x="2544" y="75247"/>
                    </a:cubicBezTo>
                    <a:cubicBezTo>
                      <a:pt x="5402" y="45720"/>
                      <a:pt x="17784" y="20955"/>
                      <a:pt x="38739" y="0"/>
                    </a:cubicBezTo>
                    <a:cubicBezTo>
                      <a:pt x="38739" y="0"/>
                      <a:pt x="38739" y="0"/>
                      <a:pt x="38739" y="0"/>
                    </a:cubicBezTo>
                    <a:close/>
                  </a:path>
                </a:pathLst>
              </a:custGeom>
              <a:solidFill>
                <a:srgbClr val="6F9A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xmlns="" id="{AC8D7233-C738-4576-830E-9F13B88064D2}"/>
                  </a:ext>
                </a:extLst>
              </p:cNvPr>
              <p:cNvSpPr/>
              <p:nvPr/>
            </p:nvSpPr>
            <p:spPr>
              <a:xfrm>
                <a:off x="10508626" y="-1846503"/>
                <a:ext cx="41983" cy="41909"/>
              </a:xfrm>
              <a:custGeom>
                <a:avLst/>
                <a:gdLst>
                  <a:gd name="connsiteX0" fmla="*/ 41983 w 41983"/>
                  <a:gd name="connsiteY0" fmla="*/ 0 h 41909"/>
                  <a:gd name="connsiteX1" fmla="*/ 11503 w 41983"/>
                  <a:gd name="connsiteY1" fmla="*/ 41910 h 41909"/>
                  <a:gd name="connsiteX2" fmla="*/ 73 w 41983"/>
                  <a:gd name="connsiteY2" fmla="*/ 29527 h 41909"/>
                  <a:gd name="connsiteX3" fmla="*/ 41983 w 41983"/>
                  <a:gd name="connsiteY3" fmla="*/ 0 h 4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83" h="41909">
                    <a:moveTo>
                      <a:pt x="41983" y="0"/>
                    </a:moveTo>
                    <a:cubicBezTo>
                      <a:pt x="33411" y="22860"/>
                      <a:pt x="30553" y="40005"/>
                      <a:pt x="11503" y="41910"/>
                    </a:cubicBezTo>
                    <a:cubicBezTo>
                      <a:pt x="7694" y="41910"/>
                      <a:pt x="-879" y="33338"/>
                      <a:pt x="73" y="29527"/>
                    </a:cubicBezTo>
                    <a:cubicBezTo>
                      <a:pt x="1978" y="7620"/>
                      <a:pt x="17219" y="2858"/>
                      <a:pt x="41983" y="0"/>
                    </a:cubicBezTo>
                    <a:close/>
                  </a:path>
                </a:pathLst>
              </a:custGeom>
              <a:solidFill>
                <a:srgbClr val="7699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xmlns="" id="{3E6AAE63-433A-494E-80FA-A6EBDC2732E5}"/>
                  </a:ext>
                </a:extLst>
              </p:cNvPr>
              <p:cNvSpPr/>
              <p:nvPr/>
            </p:nvSpPr>
            <p:spPr>
              <a:xfrm>
                <a:off x="10605855" y="-1788683"/>
                <a:ext cx="39296" cy="48859"/>
              </a:xfrm>
              <a:custGeom>
                <a:avLst/>
                <a:gdLst>
                  <a:gd name="connsiteX0" fmla="*/ 0 w 39296"/>
                  <a:gd name="connsiteY0" fmla="*/ 281 h 48859"/>
                  <a:gd name="connsiteX1" fmla="*/ 39053 w 39296"/>
                  <a:gd name="connsiteY1" fmla="*/ 28856 h 48859"/>
                  <a:gd name="connsiteX2" fmla="*/ 20003 w 39296"/>
                  <a:gd name="connsiteY2" fmla="*/ 48859 h 48859"/>
                  <a:gd name="connsiteX3" fmla="*/ 0 w 39296"/>
                  <a:gd name="connsiteY3" fmla="*/ 281 h 4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96" h="48859">
                    <a:moveTo>
                      <a:pt x="0" y="281"/>
                    </a:moveTo>
                    <a:cubicBezTo>
                      <a:pt x="22860" y="-3528"/>
                      <a:pt x="16192" y="32667"/>
                      <a:pt x="39053" y="28856"/>
                    </a:cubicBezTo>
                    <a:cubicBezTo>
                      <a:pt x="40957" y="43144"/>
                      <a:pt x="31432" y="46954"/>
                      <a:pt x="20003" y="48859"/>
                    </a:cubicBezTo>
                    <a:cubicBezTo>
                      <a:pt x="-953" y="38381"/>
                      <a:pt x="2857" y="17426"/>
                      <a:pt x="0" y="281"/>
                    </a:cubicBezTo>
                    <a:close/>
                  </a:path>
                </a:pathLst>
              </a:custGeom>
              <a:solidFill>
                <a:srgbClr val="729A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xmlns="" id="{90C195E7-12BE-40B3-9C7D-7A2D5225FB11}"/>
                  </a:ext>
                </a:extLst>
              </p:cNvPr>
              <p:cNvSpPr/>
              <p:nvPr/>
            </p:nvSpPr>
            <p:spPr>
              <a:xfrm>
                <a:off x="10560134" y="-2352645"/>
                <a:ext cx="132397" cy="13441"/>
              </a:xfrm>
              <a:custGeom>
                <a:avLst/>
                <a:gdLst>
                  <a:gd name="connsiteX0" fmla="*/ 132398 w 132397"/>
                  <a:gd name="connsiteY0" fmla="*/ 2269 h 13441"/>
                  <a:gd name="connsiteX1" fmla="*/ 0 w 132397"/>
                  <a:gd name="connsiteY1" fmla="*/ 7032 h 13441"/>
                  <a:gd name="connsiteX2" fmla="*/ 132398 w 132397"/>
                  <a:gd name="connsiteY2" fmla="*/ 2269 h 13441"/>
                  <a:gd name="connsiteX3" fmla="*/ 132398 w 132397"/>
                  <a:gd name="connsiteY3" fmla="*/ 2269 h 13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397" h="13441">
                    <a:moveTo>
                      <a:pt x="132398" y="2269"/>
                    </a:moveTo>
                    <a:cubicBezTo>
                      <a:pt x="88583" y="22272"/>
                      <a:pt x="44768" y="9889"/>
                      <a:pt x="0" y="7032"/>
                    </a:cubicBezTo>
                    <a:cubicBezTo>
                      <a:pt x="43815" y="-3446"/>
                      <a:pt x="88583" y="364"/>
                      <a:pt x="132398" y="2269"/>
                    </a:cubicBezTo>
                    <a:cubicBezTo>
                      <a:pt x="132398" y="2269"/>
                      <a:pt x="132398" y="2269"/>
                      <a:pt x="132398" y="2269"/>
                    </a:cubicBezTo>
                    <a:close/>
                  </a:path>
                </a:pathLst>
              </a:custGeom>
              <a:solidFill>
                <a:srgbClr val="FDC0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528" name="组合 18">
            <a:extLst>
              <a:ext uri="{FF2B5EF4-FFF2-40B4-BE49-F238E27FC236}">
                <a16:creationId xmlns:a16="http://schemas.microsoft.com/office/drawing/2014/main" xmlns="" id="{95A96033-979E-42C3-8C8C-22DA0A24F3AF}"/>
              </a:ext>
            </a:extLst>
          </p:cNvPr>
          <p:cNvGrpSpPr/>
          <p:nvPr/>
        </p:nvGrpSpPr>
        <p:grpSpPr>
          <a:xfrm>
            <a:off x="5219443" y="2324897"/>
            <a:ext cx="3764537" cy="2988936"/>
            <a:chOff x="884" y="3053"/>
            <a:chExt cx="17244" cy="4020"/>
          </a:xfrm>
        </p:grpSpPr>
        <p:grpSp>
          <p:nvGrpSpPr>
            <p:cNvPr id="529" name="组合 15">
              <a:extLst>
                <a:ext uri="{FF2B5EF4-FFF2-40B4-BE49-F238E27FC236}">
                  <a16:creationId xmlns:a16="http://schemas.microsoft.com/office/drawing/2014/main" xmlns="" id="{71BE0DA6-E528-4663-ADF1-972B3EDFDB7F}"/>
                </a:ext>
              </a:extLst>
            </p:cNvPr>
            <p:cNvGrpSpPr/>
            <p:nvPr/>
          </p:nvGrpSpPr>
          <p:grpSpPr>
            <a:xfrm>
              <a:off x="1317" y="3053"/>
              <a:ext cx="16811" cy="4020"/>
              <a:chOff x="1020" y="2328"/>
              <a:chExt cx="11098" cy="8282"/>
            </a:xfrm>
          </p:grpSpPr>
          <p:sp>
            <p:nvSpPr>
              <p:cNvPr id="532" name="圆角矩形 14">
                <a:extLst>
                  <a:ext uri="{FF2B5EF4-FFF2-40B4-BE49-F238E27FC236}">
                    <a16:creationId xmlns:a16="http://schemas.microsoft.com/office/drawing/2014/main" xmlns="" id="{F3552FC9-A3BC-4E22-80C1-E2237C1CE5D9}"/>
                  </a:ext>
                </a:extLst>
              </p:cNvPr>
              <p:cNvSpPr/>
              <p:nvPr/>
            </p:nvSpPr>
            <p:spPr>
              <a:xfrm>
                <a:off x="1220" y="2481"/>
                <a:ext cx="10898" cy="8129"/>
              </a:xfrm>
              <a:prstGeom prst="roundRect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2000" dirty="0">
                  <a:solidFill>
                    <a:srgbClr val="5F77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33" name="圆角矩形 13">
                <a:extLst>
                  <a:ext uri="{FF2B5EF4-FFF2-40B4-BE49-F238E27FC236}">
                    <a16:creationId xmlns:a16="http://schemas.microsoft.com/office/drawing/2014/main" xmlns="" id="{7290EE69-734A-41AE-A2AE-D4A362B307BC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2000">
                  <a:solidFill>
                    <a:srgbClr val="5F77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30" name="文本框 17">
              <a:extLst>
                <a:ext uri="{FF2B5EF4-FFF2-40B4-BE49-F238E27FC236}">
                  <a16:creationId xmlns:a16="http://schemas.microsoft.com/office/drawing/2014/main" xmlns="" id="{97636CDB-F866-43A8-9931-56102538C984}"/>
                </a:ext>
              </a:extLst>
            </p:cNvPr>
            <p:cNvSpPr txBox="1"/>
            <p:nvPr/>
          </p:nvSpPr>
          <p:spPr>
            <a:xfrm>
              <a:off x="884" y="3129"/>
              <a:ext cx="17114" cy="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ct val="114000"/>
                </a:lnSpc>
                <a:spcAft>
                  <a:spcPts val="750"/>
                </a:spcAft>
                <a:defRPr/>
              </a:pP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Trò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chơi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: Ai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nhanh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hơn</a:t>
              </a:r>
              <a:endPara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1" name="文本框 17">
              <a:extLst>
                <a:ext uri="{FF2B5EF4-FFF2-40B4-BE49-F238E27FC236}">
                  <a16:creationId xmlns:a16="http://schemas.microsoft.com/office/drawing/2014/main" xmlns="" id="{8B71D96E-5C60-4181-95BB-48DD3EFC4AFD}"/>
                </a:ext>
              </a:extLst>
            </p:cNvPr>
            <p:cNvSpPr txBox="1"/>
            <p:nvPr/>
          </p:nvSpPr>
          <p:spPr>
            <a:xfrm>
              <a:off x="1162" y="4101"/>
              <a:ext cx="15640" cy="1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14000"/>
                </a:lnSpc>
                <a:spcAft>
                  <a:spcPts val="750"/>
                </a:spcAft>
                <a:defRPr/>
              </a:pP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Luật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chơi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: Chia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lớp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thành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4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đội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,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các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đội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lên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bảng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viết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tên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các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hình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tam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giác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và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tứ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giác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có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trong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hình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.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Đội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nào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hoàn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thành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nhanh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và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chính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xác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là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đội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chiến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thắng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.</a:t>
              </a:r>
              <a:endParaRPr lang="vi-VN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73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634</Words>
  <Application>Microsoft Office PowerPoint</Application>
  <PresentationFormat>On-screen Show (4:3)</PresentationFormat>
  <Paragraphs>116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主题​​</vt:lpstr>
      <vt:lpstr>Office Theme</vt:lpstr>
      <vt:lpstr>1_包图主题2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76</cp:revision>
  <dcterms:created xsi:type="dcterms:W3CDTF">2021-06-03T14:58:56Z</dcterms:created>
  <dcterms:modified xsi:type="dcterms:W3CDTF">2022-10-28T06:03:21Z</dcterms:modified>
</cp:coreProperties>
</file>