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87" r:id="rId15"/>
    <p:sldId id="288" r:id="rId16"/>
    <p:sldId id="278" r:id="rId17"/>
    <p:sldId id="267" r:id="rId18"/>
    <p:sldId id="28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5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121017" y="2125385"/>
            <a:ext cx="4260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6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6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799"/>
            <a:ext cx="7416145" cy="965979"/>
            <a:chOff x="589935" y="304799"/>
            <a:chExt cx="7416145" cy="96597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7081848" cy="965979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40000" y="336895"/>
                <a:ext cx="183803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" y="336895"/>
                <a:ext cx="1838036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46023" y="432698"/>
            <a:ext cx="599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37265"/>
            <a:ext cx="1645265" cy="707886"/>
            <a:chOff x="589935" y="237265"/>
            <a:chExt cx="1645265" cy="707886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23726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18428" y="4409440"/>
            <a:ext cx="5019039" cy="922757"/>
            <a:chOff x="1518428" y="4409440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1563912" y="4409440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ED28CE9-5023-4214-BFF4-AB708928EE2A}"/>
                    </a:ext>
                  </a:extLst>
                </p:cNvPr>
                <p:cNvSpPr txBox="1"/>
                <p:nvPr/>
              </p:nvSpPr>
              <p:spPr>
                <a:xfrm>
                  <a:off x="1518428" y="4534027"/>
                  <a:ext cx="5019039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 </a:t>
                  </a:r>
                  <a:r>
                    <a:rPr kumimoji="0" lang="en-US" sz="3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ếch</a:t>
                  </a:r>
                  <a:r>
                    <a:rPr kumimoji="0" lang="en-US" sz="30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000" b="0" i="0" u="none" strike="noStrike" kern="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kumimoji="0" lang="en-US" sz="30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kumimoji="0" lang="en-US" sz="30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 </a:t>
                  </a:r>
                  <a:r>
                    <a:rPr kumimoji="0" lang="en-US" sz="3000" b="0" i="0" u="none" strike="noStrike" kern="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ếch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ED28CE9-5023-4214-BFF4-AB708928E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8428" y="4534027"/>
                  <a:ext cx="5019039" cy="746615"/>
                </a:xfrm>
                <a:prstGeom prst="rect">
                  <a:avLst/>
                </a:prstGeom>
                <a:blipFill>
                  <a:blip r:embed="rId5"/>
                  <a:stretch>
                    <a:fillRect b="-10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613016C-FDA9-46B4-A999-FD55DFA2ED9E}"/>
              </a:ext>
            </a:extLst>
          </p:cNvPr>
          <p:cNvSpPr/>
          <p:nvPr/>
        </p:nvSpPr>
        <p:spPr>
          <a:xfrm>
            <a:off x="1205977" y="3190835"/>
            <a:ext cx="520240" cy="54791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F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21432" y="4409440"/>
            <a:ext cx="5180288" cy="922757"/>
            <a:chOff x="7121432" y="4409440"/>
            <a:chExt cx="5180288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7121432" y="4409440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32860D9-98BE-475E-B127-0038FAA52AD0}"/>
                    </a:ext>
                  </a:extLst>
                </p:cNvPr>
                <p:cNvSpPr txBox="1"/>
                <p:nvPr/>
              </p:nvSpPr>
              <p:spPr>
                <a:xfrm>
                  <a:off x="7282681" y="4497510"/>
                  <a:ext cx="5019039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 </a:t>
                  </a:r>
                  <a:r>
                    <a:rPr kumimoji="0" lang="en-US" sz="3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ếch</a:t>
                  </a:r>
                  <a:r>
                    <a:rPr kumimoji="0" lang="en-US" sz="30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000" b="0" i="0" u="none" strike="noStrike" kern="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kumimoji="0" lang="en-US" sz="30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con </a:t>
                  </a:r>
                  <a:r>
                    <a:rPr kumimoji="0" lang="en-US" sz="3000" b="0" i="0" u="none" strike="noStrike" kern="0" cap="none" spc="0" normalizeH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ếch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32860D9-98BE-475E-B127-0038FAA52A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2681" y="4497510"/>
                  <a:ext cx="5019039" cy="746615"/>
                </a:xfrm>
                <a:prstGeom prst="rect">
                  <a:avLst/>
                </a:prstGeom>
                <a:blipFill>
                  <a:blip r:embed="rId6"/>
                  <a:stretch>
                    <a:fillRect b="-10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4E643D1-D00E-4735-A9D7-6D0DA82FBEE4}"/>
              </a:ext>
            </a:extLst>
          </p:cNvPr>
          <p:cNvSpPr/>
          <p:nvPr/>
        </p:nvSpPr>
        <p:spPr>
          <a:xfrm>
            <a:off x="9231818" y="4543689"/>
            <a:ext cx="637055" cy="56720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F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2028848" y="5456784"/>
            <a:ext cx="9858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78249" y="455858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9109" y="4490811"/>
            <a:ext cx="51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2" grpId="0" animBg="1"/>
      <p:bldP spid="52" grpId="1" animBg="1"/>
      <p:bldP spid="9" grpId="0" animBg="1"/>
      <p:bldP spid="9" grpId="1" animBg="1"/>
      <p:bldP spid="53" grpId="0"/>
      <p:bldP spid="54" grpId="0" animBg="1"/>
      <p:bldP spid="54" grpId="1" animBg="1"/>
      <p:bldP spid="2" grpId="0"/>
      <p:bldP spid="2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Vậy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tất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cả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bao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nhiêu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con </a:t>
                          </a:r>
                          <a:r>
                            <a:rPr lang="en-US" sz="2800" b="1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……</a:t>
                          </a:r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1210" y="5254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4229"/>
                  </p:ext>
                </p:extLst>
              </p:nvPr>
            </p:nvGraphicFramePr>
            <p:xfrm>
              <a:off x="0" y="4855029"/>
              <a:ext cx="12192000" cy="156457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hồ</a:t>
                          </a:r>
                          <a:r>
                            <a:rPr lang="en-US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nhưng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nhảy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lên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bờ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Vậy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…..  con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lên</a:t>
                          </a:r>
                          <a:r>
                            <a:rPr lang="en-US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bờ</a:t>
                          </a:r>
                          <a:r>
                            <a:rPr lang="en-US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4229"/>
                  </p:ext>
                </p:extLst>
              </p:nvPr>
            </p:nvGraphicFramePr>
            <p:xfrm>
              <a:off x="0" y="4855029"/>
              <a:ext cx="12192000" cy="156457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64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4"/>
                          <a:stretch>
                            <a:fillRect l="-100" t="-388" r="-150" b="-8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5576552" y="5782614"/>
            <a:ext cx="19318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5786" y="5780467"/>
            <a:ext cx="3955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627242" y="50590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 dirty="0" err="1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6800" b="1" i="0" u="none" strike="noStrike" kern="1200" cap="none" spc="50" normalizeH="0" noProof="0" dirty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800" b="1" i="0" u="none" strike="noStrike" kern="1200" cap="none" spc="50" normalizeH="0" noProof="0" dirty="0" err="1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chơi</a:t>
            </a:r>
            <a:endParaRPr kumimoji="0" lang="en-US" altLang="zh-CN" sz="6800" b="1" i="0" u="none" strike="noStrike" kern="1200" cap="none" spc="50" normalizeH="0" noProof="0" dirty="0">
              <a:ln w="0">
                <a:noFill/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6800" b="1" spc="5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thang – </a:t>
            </a:r>
            <a:r>
              <a:rPr lang="en-US" altLang="zh-CN" sz="6800" b="1" spc="5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6800" b="1" spc="5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800" b="1" spc="50" dirty="0" err="1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-30576" y="561137"/>
            <a:ext cx="5705408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225027" y="1925548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027" y="2760005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986643" y="1955555"/>
            <a:ext cx="4637439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09600"/>
            <a:chOff x="589935" y="304800"/>
            <a:chExt cx="2979175" cy="60960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092187" y="327165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474</Words>
  <Application>Microsoft Office PowerPoint</Application>
  <PresentationFormat>Widescreen</PresentationFormat>
  <Paragraphs>85</Paragraphs>
  <Slides>18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Baloo 2 ExtraBold</vt:lpstr>
      <vt:lpstr>Calibri</vt:lpstr>
      <vt:lpstr>Cambria Math</vt:lpstr>
      <vt:lpstr>Coiny</vt:lpstr>
      <vt:lpstr>Humanst521 BT</vt:lpstr>
      <vt:lpstr>Times New Roman</vt:lpstr>
      <vt:lpstr>字魂59号-创粗黑</vt:lpstr>
      <vt:lpstr>字魂70号-灵悦黑体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34</cp:revision>
  <dcterms:created xsi:type="dcterms:W3CDTF">2022-07-02T14:48:39Z</dcterms:created>
  <dcterms:modified xsi:type="dcterms:W3CDTF">2022-10-16T03:32:53Z</dcterms:modified>
</cp:coreProperties>
</file>