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  <p:sldMasterId id="2147483693" r:id="rId3"/>
  </p:sldMasterIdLst>
  <p:notesMasterIdLst>
    <p:notesMasterId r:id="rId21"/>
  </p:notesMasterIdLst>
  <p:sldIdLst>
    <p:sldId id="345" r:id="rId4"/>
    <p:sldId id="346" r:id="rId5"/>
    <p:sldId id="313" r:id="rId6"/>
    <p:sldId id="314" r:id="rId7"/>
    <p:sldId id="257" r:id="rId8"/>
    <p:sldId id="2644" r:id="rId9"/>
    <p:sldId id="271" r:id="rId10"/>
    <p:sldId id="353" r:id="rId11"/>
    <p:sldId id="2633" r:id="rId12"/>
    <p:sldId id="2637" r:id="rId13"/>
    <p:sldId id="325" r:id="rId14"/>
    <p:sldId id="261" r:id="rId15"/>
    <p:sldId id="2643" r:id="rId16"/>
    <p:sldId id="327" r:id="rId17"/>
    <p:sldId id="2645" r:id="rId18"/>
    <p:sldId id="2647" r:id="rId19"/>
    <p:sldId id="34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33" d="100"/>
          <a:sy n="33" d="100"/>
        </p:scale>
        <p:origin x="-1920" y="-7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74C4E5-39B2-40E0-B176-6412FF5B0E4A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6F31AF-5E57-4AAF-9FC2-393C66FB8E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871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12530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19377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SAU KHI HS TRẢ LỜI XONG, GV CLICK CHUỘT VÀO CHIẾC XE ĐỂ TRỞ VỀ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39840424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7" name="Google Shape;2727;g8b385fd27f_2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8" name="Google Shape;2728;g8b385fd27f_2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0784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70178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Google Shape;1536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0394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Google Shape;1536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968899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Google Shape;1536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4" name="Google Shape;2274;ga1242414e1_0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5" name="Google Shape;2275;ga1242414e1_0_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08454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7" name="Google Shape;2727;g8b385fd27f_2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8" name="Google Shape;2728;g8b385fd27f_2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71337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" name="Google Shape;1873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4" name="Google Shape;1874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216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99014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4588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4658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8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8"/>
          <p:cNvSpPr/>
          <p:nvPr/>
        </p:nvSpPr>
        <p:spPr>
          <a:xfrm>
            <a:off x="17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8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8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6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4914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18367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505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241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711933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1582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9618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60789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267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9"/>
          <p:cNvGrpSpPr/>
          <p:nvPr/>
        </p:nvGrpSpPr>
        <p:grpSpPr>
          <a:xfrm>
            <a:off x="367" y="4156606"/>
            <a:ext cx="12223208" cy="2720188"/>
            <a:chOff x="271" y="2964551"/>
            <a:chExt cx="9167406" cy="2193229"/>
          </a:xfrm>
        </p:grpSpPr>
        <p:sp>
          <p:nvSpPr>
            <p:cNvPr id="312" name="Google Shape;312;p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6" name="Google Shape;316;p9"/>
          <p:cNvSpPr/>
          <p:nvPr/>
        </p:nvSpPr>
        <p:spPr>
          <a:xfrm>
            <a:off x="-47168" y="720000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7" name="Google Shape;317;p9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8" name="Google Shape;318;p9"/>
          <p:cNvSpPr/>
          <p:nvPr/>
        </p:nvSpPr>
        <p:spPr>
          <a:xfrm>
            <a:off x="8156693" y="4444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" name="Google Shape;320;p9"/>
          <p:cNvSpPr txBox="1">
            <a:spLocks noGrp="1"/>
          </p:cNvSpPr>
          <p:nvPr>
            <p:ph type="title"/>
          </p:nvPr>
        </p:nvSpPr>
        <p:spPr>
          <a:xfrm>
            <a:off x="2336600" y="548895"/>
            <a:ext cx="7518800" cy="8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21" name="Google Shape;321;p9"/>
          <p:cNvSpPr txBox="1">
            <a:spLocks noGrp="1"/>
          </p:cNvSpPr>
          <p:nvPr>
            <p:ph type="subTitle" idx="1"/>
          </p:nvPr>
        </p:nvSpPr>
        <p:spPr>
          <a:xfrm>
            <a:off x="2182267" y="2901833"/>
            <a:ext cx="4435200" cy="23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110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9334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483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9832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1657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xmlns="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7222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83038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8762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011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0513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8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8"/>
          <p:cNvSpPr/>
          <p:nvPr/>
        </p:nvSpPr>
        <p:spPr>
          <a:xfrm>
            <a:off x="17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8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8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6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7510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6620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5281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211855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4831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648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787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1891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02683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14783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112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xmlns="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77711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06168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772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5992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8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8"/>
          <p:cNvSpPr/>
          <p:nvPr/>
        </p:nvSpPr>
        <p:spPr>
          <a:xfrm>
            <a:off x="17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8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8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6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570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05871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30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425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23229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4175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78737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xmlns="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4650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image" Target="../media/image2.jpg"/><Relationship Id="rId2" Type="http://schemas.openxmlformats.org/officeDocument/2006/relationships/slideLayout" Target="../slideLayouts/slideLayout33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75992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xmlns="" id="{8A2565F7-7984-4477-A0BA-834C232F92A4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77923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  <p:sldLayoutId id="2147483692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xmlns="" id="{D4051193-68FA-4B3F-984A-109E8CB40D9B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8517F69-4134-44D7-B03C-9EA58EBD239D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1815" y="1161630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080396B-6A05-4E24-A9D4-A4A1A5046C1F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675820" y="-1138970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4575298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7.svg"/><Relationship Id="rId4" Type="http://schemas.openxmlformats.org/officeDocument/2006/relationships/image" Target="../media/image4.png"/><Relationship Id="rId9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5.png"/><Relationship Id="rId7" Type="http://schemas.openxmlformats.org/officeDocument/2006/relationships/image" Target="../media/image29.png"/><Relationship Id="rId12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svg"/><Relationship Id="rId11" Type="http://schemas.openxmlformats.org/officeDocument/2006/relationships/image" Target="../media/image61.svg"/><Relationship Id="rId5" Type="http://schemas.openxmlformats.org/officeDocument/2006/relationships/image" Target="../media/image36.png"/><Relationship Id="rId10" Type="http://schemas.openxmlformats.org/officeDocument/2006/relationships/image" Target="../media/image38.png"/><Relationship Id="rId4" Type="http://schemas.openxmlformats.org/officeDocument/2006/relationships/image" Target="../media/image55.svg"/><Relationship Id="rId9" Type="http://schemas.openxmlformats.org/officeDocument/2006/relationships/image" Target="../media/image5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66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5" Type="http://schemas.openxmlformats.org/officeDocument/2006/relationships/image" Target="../media/image64.sv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75.svg"/><Relationship Id="rId18" Type="http://schemas.openxmlformats.org/officeDocument/2006/relationships/image" Target="../media/image51.png"/><Relationship Id="rId3" Type="http://schemas.openxmlformats.org/officeDocument/2006/relationships/audio" Target="../media/audio2.wav"/><Relationship Id="rId7" Type="http://schemas.openxmlformats.org/officeDocument/2006/relationships/image" Target="../media/image70.svg"/><Relationship Id="rId12" Type="http://schemas.openxmlformats.org/officeDocument/2006/relationships/image" Target="../media/image48.png"/><Relationship Id="rId17" Type="http://schemas.openxmlformats.org/officeDocument/2006/relationships/image" Target="../media/image79.sv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7.png"/><Relationship Id="rId5" Type="http://schemas.openxmlformats.org/officeDocument/2006/relationships/image" Target="../media/image68.svg"/><Relationship Id="rId15" Type="http://schemas.openxmlformats.org/officeDocument/2006/relationships/image" Target="../media/image77.svg"/><Relationship Id="rId10" Type="http://schemas.openxmlformats.org/officeDocument/2006/relationships/image" Target="../media/image46.png"/><Relationship Id="rId19" Type="http://schemas.openxmlformats.org/officeDocument/2006/relationships/image" Target="../media/image81.svg"/><Relationship Id="rId4" Type="http://schemas.openxmlformats.org/officeDocument/2006/relationships/image" Target="../media/image42.png"/><Relationship Id="rId9" Type="http://schemas.openxmlformats.org/officeDocument/2006/relationships/image" Target="../media/image45.png"/><Relationship Id="rId1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svg"/><Relationship Id="rId13" Type="http://schemas.openxmlformats.org/officeDocument/2006/relationships/image" Target="../media/image58.png"/><Relationship Id="rId3" Type="http://schemas.openxmlformats.org/officeDocument/2006/relationships/image" Target="../media/image52.png"/><Relationship Id="rId7" Type="http://schemas.openxmlformats.org/officeDocument/2006/relationships/image" Target="../media/image54.png"/><Relationship Id="rId12" Type="http://schemas.openxmlformats.org/officeDocument/2006/relationships/image" Target="../media/image57.png"/><Relationship Id="rId17" Type="http://schemas.openxmlformats.org/officeDocument/2006/relationships/audio" Target="../media/audio3.wav"/><Relationship Id="rId2" Type="http://schemas.openxmlformats.org/officeDocument/2006/relationships/audio" Target="../media/audio3.wav"/><Relationship Id="rId16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svg"/><Relationship Id="rId11" Type="http://schemas.openxmlformats.org/officeDocument/2006/relationships/image" Target="../media/image89.svg"/><Relationship Id="rId5" Type="http://schemas.openxmlformats.org/officeDocument/2006/relationships/image" Target="../media/image53.png"/><Relationship Id="rId15" Type="http://schemas.openxmlformats.org/officeDocument/2006/relationships/image" Target="../media/image70.svg"/><Relationship Id="rId10" Type="http://schemas.openxmlformats.org/officeDocument/2006/relationships/image" Target="../media/image56.png"/><Relationship Id="rId4" Type="http://schemas.microsoft.com/office/2007/relationships/hdphoto" Target="../media/hdphoto2.wdp"/><Relationship Id="rId9" Type="http://schemas.openxmlformats.org/officeDocument/2006/relationships/image" Target="../media/image55.png"/><Relationship Id="rId14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70.svg"/><Relationship Id="rId3" Type="http://schemas.openxmlformats.org/officeDocument/2006/relationships/audio" Target="../media/audio4.wav"/><Relationship Id="rId7" Type="http://schemas.openxmlformats.org/officeDocument/2006/relationships/image" Target="../media/image94.svg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2.png"/><Relationship Id="rId11" Type="http://schemas.openxmlformats.org/officeDocument/2006/relationships/image" Target="../media/image97.svg"/><Relationship Id="rId5" Type="http://schemas.openxmlformats.org/officeDocument/2006/relationships/image" Target="../media/image92.svg"/><Relationship Id="rId10" Type="http://schemas.openxmlformats.org/officeDocument/2006/relationships/image" Target="../media/image64.png"/><Relationship Id="rId4" Type="http://schemas.openxmlformats.org/officeDocument/2006/relationships/image" Target="../media/image61.png"/><Relationship Id="rId9" Type="http://schemas.microsoft.com/office/2007/relationships/hdphoto" Target="../media/hdphoto3.wdp"/><Relationship Id="rId14" Type="http://schemas.openxmlformats.org/officeDocument/2006/relationships/audio" Target="../media/audio4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0.png"/><Relationship Id="rId3" Type="http://schemas.openxmlformats.org/officeDocument/2006/relationships/image" Target="../media/image66.png"/><Relationship Id="rId7" Type="http://schemas.openxmlformats.org/officeDocument/2006/relationships/image" Target="../media/image21.svg"/><Relationship Id="rId12" Type="http://schemas.microsoft.com/office/2007/relationships/hdphoto" Target="../media/hdphoto2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67.png"/><Relationship Id="rId11" Type="http://schemas.openxmlformats.org/officeDocument/2006/relationships/image" Target="../media/image52.png"/><Relationship Id="rId5" Type="http://schemas.openxmlformats.org/officeDocument/2006/relationships/image" Target="../media/image58.png"/><Relationship Id="rId10" Type="http://schemas.openxmlformats.org/officeDocument/2006/relationships/image" Target="../media/image69.png"/><Relationship Id="rId4" Type="http://schemas.openxmlformats.org/officeDocument/2006/relationships/image" Target="../media/image19.svg"/><Relationship Id="rId9" Type="http://schemas.openxmlformats.org/officeDocument/2006/relationships/image" Target="../media/image99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52.png"/><Relationship Id="rId3" Type="http://schemas.openxmlformats.org/officeDocument/2006/relationships/image" Target="../media/image71.png"/><Relationship Id="rId7" Type="http://schemas.openxmlformats.org/officeDocument/2006/relationships/image" Target="../media/image66.png"/><Relationship Id="rId12" Type="http://schemas.openxmlformats.org/officeDocument/2006/relationships/image" Target="../media/image6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04.svg"/><Relationship Id="rId11" Type="http://schemas.openxmlformats.org/officeDocument/2006/relationships/image" Target="../media/image99.svg"/><Relationship Id="rId5" Type="http://schemas.openxmlformats.org/officeDocument/2006/relationships/image" Target="../media/image72.png"/><Relationship Id="rId10" Type="http://schemas.openxmlformats.org/officeDocument/2006/relationships/image" Target="../media/image68.png"/><Relationship Id="rId4" Type="http://schemas.openxmlformats.org/officeDocument/2006/relationships/image" Target="../media/image102.svg"/><Relationship Id="rId9" Type="http://schemas.openxmlformats.org/officeDocument/2006/relationships/image" Target="../media/image58.png"/><Relationship Id="rId1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08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4.png"/><Relationship Id="rId5" Type="http://schemas.openxmlformats.org/officeDocument/2006/relationships/image" Target="../media/image106.svg"/><Relationship Id="rId4" Type="http://schemas.openxmlformats.org/officeDocument/2006/relationships/image" Target="../media/image7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svg"/><Relationship Id="rId5" Type="http://schemas.openxmlformats.org/officeDocument/2006/relationships/image" Target="../media/image7.png"/><Relationship Id="rId4" Type="http://schemas.openxmlformats.org/officeDocument/2006/relationships/image" Target="../media/image11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image" Target="../media/image17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image" Target="../media/image19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sv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28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11" Type="http://schemas.openxmlformats.org/officeDocument/2006/relationships/image" Target="../media/image21.svg"/><Relationship Id="rId5" Type="http://schemas.openxmlformats.org/officeDocument/2006/relationships/image" Target="../media/image26.svg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image" Target="../media/image24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png"/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12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11" Type="http://schemas.microsoft.com/office/2007/relationships/hdphoto" Target="../media/hdphoto1.wdp"/><Relationship Id="rId5" Type="http://schemas.openxmlformats.org/officeDocument/2006/relationships/image" Target="../media/image32.svg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openxmlformats.org/officeDocument/2006/relationships/image" Target="../media/image3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3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6.png"/><Relationship Id="rId5" Type="http://schemas.openxmlformats.org/officeDocument/2006/relationships/image" Target="../media/image41.sv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svg"/><Relationship Id="rId5" Type="http://schemas.openxmlformats.org/officeDocument/2006/relationships/image" Target="../media/image4.png"/><Relationship Id="rId4" Type="http://schemas.openxmlformats.org/officeDocument/2006/relationships/image" Target="../media/image21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7.svg"/><Relationship Id="rId7" Type="http://schemas.openxmlformats.org/officeDocument/2006/relationships/image" Target="../media/image30.png"/><Relationship Id="rId12" Type="http://schemas.openxmlformats.org/officeDocument/2006/relationships/image" Target="../media/image3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11" Type="http://schemas.openxmlformats.org/officeDocument/2006/relationships/image" Target="../media/image32.png"/><Relationship Id="rId5" Type="http://schemas.openxmlformats.org/officeDocument/2006/relationships/image" Target="../media/image45.svg"/><Relationship Id="rId10" Type="http://schemas.openxmlformats.org/officeDocument/2006/relationships/image" Target="../media/image50.svg"/><Relationship Id="rId4" Type="http://schemas.openxmlformats.org/officeDocument/2006/relationships/image" Target="../media/image28.png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277;p57">
            <a:extLst>
              <a:ext uri="{FF2B5EF4-FFF2-40B4-BE49-F238E27FC236}">
                <a16:creationId xmlns:a16="http://schemas.microsoft.com/office/drawing/2014/main" xmlns="" id="{69AE7117-76BC-49F0-8461-9BB542D41C96}"/>
              </a:ext>
            </a:extLst>
          </p:cNvPr>
          <p:cNvSpPr/>
          <p:nvPr/>
        </p:nvSpPr>
        <p:spPr>
          <a:xfrm>
            <a:off x="1758341" y="121919"/>
            <a:ext cx="9375227" cy="4788011"/>
          </a:xfrm>
          <a:prstGeom prst="cloud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BF07E8C-B962-475D-8F52-CDD0EECC7139}"/>
              </a:ext>
            </a:extLst>
          </p:cNvPr>
          <p:cNvSpPr txBox="1"/>
          <p:nvPr/>
        </p:nvSpPr>
        <p:spPr>
          <a:xfrm>
            <a:off x="2780045" y="918282"/>
            <a:ext cx="78131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0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Thứ</a:t>
            </a:r>
            <a:r>
              <a:rPr lang="en-US" sz="40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… </a:t>
            </a:r>
            <a:r>
              <a:rPr lang="en-US" sz="40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ngày</a:t>
            </a:r>
            <a:r>
              <a:rPr lang="en-US" sz="40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… </a:t>
            </a:r>
            <a:r>
              <a:rPr lang="en-US" sz="40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tháng</a:t>
            </a:r>
            <a:r>
              <a:rPr lang="en-US" sz="40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… </a:t>
            </a:r>
            <a:r>
              <a:rPr lang="en-US" sz="4000" kern="0" dirty="0" err="1">
                <a:solidFill>
                  <a:srgbClr val="000000"/>
                </a:solidFill>
                <a:latin typeface="iCiel Cadena" panose="02000503000000020004" pitchFamily="50" charset="0"/>
                <a:cs typeface="Arial"/>
                <a:sym typeface="Arial"/>
              </a:rPr>
              <a:t>năm</a:t>
            </a:r>
            <a:r>
              <a:rPr lang="en-US" sz="4000" kern="0" dirty="0">
                <a:solidFill>
                  <a:srgbClr val="000000"/>
                </a:solidFill>
                <a:latin typeface="iCiel Cadena" panose="02000503000000020004" pitchFamily="50" charset="0"/>
                <a:cs typeface="Arial"/>
                <a:sym typeface="Arial"/>
              </a:rPr>
              <a:t> 2022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1DA2DAA-5FA8-49CF-9B6D-90E27210EE8A}"/>
              </a:ext>
            </a:extLst>
          </p:cNvPr>
          <p:cNvSpPr txBox="1"/>
          <p:nvPr/>
        </p:nvSpPr>
        <p:spPr>
          <a:xfrm>
            <a:off x="2416138" y="2232467"/>
            <a:ext cx="856931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800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Bài</a:t>
            </a:r>
            <a:r>
              <a:rPr lang="en-US" sz="48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13: </a:t>
            </a:r>
            <a:r>
              <a:rPr lang="en-US" sz="4800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Tìm</a:t>
            </a:r>
            <a:r>
              <a:rPr lang="en-US" sz="48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thành</a:t>
            </a:r>
            <a:r>
              <a:rPr lang="en-US" sz="48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phần</a:t>
            </a:r>
            <a:r>
              <a:rPr lang="en-US" sz="48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trong</a:t>
            </a:r>
            <a:r>
              <a:rPr lang="en-US" sz="48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phép</a:t>
            </a:r>
            <a:r>
              <a:rPr lang="en-US" sz="48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nhân</a:t>
            </a:r>
            <a:r>
              <a:rPr lang="en-US" sz="48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, </a:t>
            </a:r>
            <a:r>
              <a:rPr lang="en-US" sz="4800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phép</a:t>
            </a:r>
            <a:r>
              <a:rPr lang="en-US" sz="48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chia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FA8A6E0-DE5B-4D13-9169-A15B9E452627}"/>
              </a:ext>
            </a:extLst>
          </p:cNvPr>
          <p:cNvSpPr txBox="1"/>
          <p:nvPr/>
        </p:nvSpPr>
        <p:spPr>
          <a:xfrm>
            <a:off x="5413232" y="1524581"/>
            <a:ext cx="206544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Toán</a:t>
            </a:r>
            <a:endParaRPr lang="en-US" sz="4800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xmlns="" id="{EFDD8F20-B068-43A9-AAB2-7BE3CD3717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201375" y="3802127"/>
            <a:ext cx="2214763" cy="3119387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xmlns="" id="{0924F24F-6572-4183-AA59-B441819D44F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10211801" y="3673158"/>
            <a:ext cx="1991649" cy="3248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28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nền pp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5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6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9" grpId="0"/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nền pp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9" grpId="0"/>
          <p:bldP spid="10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916B9A9-0733-43F5-8152-1B8ABC348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7993" y="171451"/>
            <a:ext cx="7120687" cy="5936232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xmlns="" id="{33B2CE2D-0665-4AAA-A3D7-C46C7AFCBD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267148" y="5370933"/>
            <a:ext cx="1055816" cy="1487067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xmlns="" id="{20D5D6D3-DDE2-44C5-B5F4-221BE77BB3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2264904" y="6295286"/>
            <a:ext cx="424475" cy="6140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84411AA-4360-4092-91C2-111CE7F423B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2640883" y="6316960"/>
            <a:ext cx="662423" cy="513101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xmlns="" id="{715215A0-2D2F-4F04-8469-72F337C9CDA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10337607" y="5915948"/>
            <a:ext cx="1657253" cy="1000379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xmlns="" id="{F491479D-654E-497B-9A14-A12192D7B75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1644071" y="6107681"/>
            <a:ext cx="501565" cy="606288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F6C297DA-A4E9-4641-BB4C-EADECFFEEE07}"/>
              </a:ext>
            </a:extLst>
          </p:cNvPr>
          <p:cNvGrpSpPr/>
          <p:nvPr/>
        </p:nvGrpSpPr>
        <p:grpSpPr>
          <a:xfrm>
            <a:off x="3353804" y="1181642"/>
            <a:ext cx="5237749" cy="958125"/>
            <a:chOff x="2721187" y="3692047"/>
            <a:chExt cx="3928312" cy="718594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B3D03992-7219-4FE9-8A6D-3A7A35294E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721187" y="3692047"/>
              <a:ext cx="3928312" cy="718594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AEFDBEA3-6637-431D-85C6-F0D6DD03F216}"/>
                </a:ext>
              </a:extLst>
            </p:cNvPr>
            <p:cNvSpPr txBox="1"/>
            <p:nvPr/>
          </p:nvSpPr>
          <p:spPr>
            <a:xfrm>
              <a:off x="3202227" y="3821690"/>
              <a:ext cx="3278764" cy="53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0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28 : 4 = 7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D24B7C2-F972-4F5F-8593-6F1C63DF1D83}"/>
              </a:ext>
            </a:extLst>
          </p:cNvPr>
          <p:cNvGrpSpPr/>
          <p:nvPr/>
        </p:nvGrpSpPr>
        <p:grpSpPr>
          <a:xfrm>
            <a:off x="4276141" y="396374"/>
            <a:ext cx="5572539" cy="707886"/>
            <a:chOff x="4591798" y="1756179"/>
            <a:chExt cx="5572539" cy="707886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11B42CA8-A00B-4063-8C3B-91B4B353741D}"/>
                </a:ext>
              </a:extLst>
            </p:cNvPr>
            <p:cNvSpPr txBox="1"/>
            <p:nvPr/>
          </p:nvSpPr>
          <p:spPr>
            <a:xfrm>
              <a:off x="4591798" y="1756179"/>
              <a:ext cx="55725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marR="0" lvl="0" indent="-5143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rPr>
                <a:t>     x 4 = 28</a:t>
              </a:r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xmlns="" id="{53E3B227-6728-4573-8C2C-D27B9ACE15C7}"/>
                </a:ext>
              </a:extLst>
            </p:cNvPr>
            <p:cNvSpPr/>
            <p:nvPr/>
          </p:nvSpPr>
          <p:spPr>
            <a:xfrm>
              <a:off x="5191126" y="1814693"/>
              <a:ext cx="585806" cy="517476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90EC30C0-00C9-4F3E-9515-8726CD3085B7}"/>
              </a:ext>
            </a:extLst>
          </p:cNvPr>
          <p:cNvSpPr/>
          <p:nvPr/>
        </p:nvSpPr>
        <p:spPr>
          <a:xfrm>
            <a:off x="4864613" y="403206"/>
            <a:ext cx="600074" cy="575990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7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C37A49ED-7EB9-49B5-9E72-02111D76A09E}"/>
              </a:ext>
            </a:extLst>
          </p:cNvPr>
          <p:cNvGrpSpPr/>
          <p:nvPr/>
        </p:nvGrpSpPr>
        <p:grpSpPr>
          <a:xfrm>
            <a:off x="3220454" y="3099652"/>
            <a:ext cx="5237749" cy="958125"/>
            <a:chOff x="2721187" y="3692047"/>
            <a:chExt cx="3928312" cy="718594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xmlns="" id="{6AA7C653-E8AB-4615-B05B-1691237945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721187" y="3692047"/>
              <a:ext cx="3928312" cy="718594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4650D7C1-B4BF-43D0-9B3E-8E9D17358A38}"/>
                </a:ext>
              </a:extLst>
            </p:cNvPr>
            <p:cNvSpPr txBox="1"/>
            <p:nvPr/>
          </p:nvSpPr>
          <p:spPr>
            <a:xfrm>
              <a:off x="3202227" y="3821690"/>
              <a:ext cx="3278764" cy="53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0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12 : 3 = 4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4FB03030-0A01-4ACA-AE28-C5BF598926FA}"/>
              </a:ext>
            </a:extLst>
          </p:cNvPr>
          <p:cNvGrpSpPr/>
          <p:nvPr/>
        </p:nvGrpSpPr>
        <p:grpSpPr>
          <a:xfrm>
            <a:off x="4142791" y="2314384"/>
            <a:ext cx="5572539" cy="707886"/>
            <a:chOff x="4591798" y="1756179"/>
            <a:chExt cx="5572539" cy="707886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F97FC049-9968-476A-B71A-A72277B0152A}"/>
                </a:ext>
              </a:extLst>
            </p:cNvPr>
            <p:cNvSpPr txBox="1"/>
            <p:nvPr/>
          </p:nvSpPr>
          <p:spPr>
            <a:xfrm>
              <a:off x="4591798" y="1756179"/>
              <a:ext cx="55725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rPr>
                <a:t>b)     x 3 = 12</a:t>
              </a: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xmlns="" id="{F0072667-4089-408B-A783-936280CB5BCE}"/>
                </a:ext>
              </a:extLst>
            </p:cNvPr>
            <p:cNvSpPr/>
            <p:nvPr/>
          </p:nvSpPr>
          <p:spPr>
            <a:xfrm>
              <a:off x="5151055" y="1851662"/>
              <a:ext cx="585806" cy="517476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xmlns="" id="{166D2FE3-1E2D-46AE-9880-B51B932B9306}"/>
              </a:ext>
            </a:extLst>
          </p:cNvPr>
          <p:cNvSpPr/>
          <p:nvPr/>
        </p:nvSpPr>
        <p:spPr>
          <a:xfrm>
            <a:off x="4702048" y="2351353"/>
            <a:ext cx="600074" cy="575990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4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E6C2AF15-265B-41B8-B018-560D040B7E94}"/>
              </a:ext>
            </a:extLst>
          </p:cNvPr>
          <p:cNvGrpSpPr/>
          <p:nvPr/>
        </p:nvGrpSpPr>
        <p:grpSpPr>
          <a:xfrm>
            <a:off x="3266055" y="5136898"/>
            <a:ext cx="5237749" cy="958125"/>
            <a:chOff x="2721187" y="3692047"/>
            <a:chExt cx="3928312" cy="718594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xmlns="" id="{7D4A264D-2F98-4E8F-B6E7-384E7507AF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721187" y="3692047"/>
              <a:ext cx="3928312" cy="71859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9785CFF1-DF6F-45EF-B194-77E68CBFD4CA}"/>
                </a:ext>
              </a:extLst>
            </p:cNvPr>
            <p:cNvSpPr txBox="1"/>
            <p:nvPr/>
          </p:nvSpPr>
          <p:spPr>
            <a:xfrm>
              <a:off x="3202227" y="3821690"/>
              <a:ext cx="3278764" cy="53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0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24 : 6 = 4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74A7498B-4C3F-48FB-BCE9-8DC737B431E5}"/>
              </a:ext>
            </a:extLst>
          </p:cNvPr>
          <p:cNvGrpSpPr/>
          <p:nvPr/>
        </p:nvGrpSpPr>
        <p:grpSpPr>
          <a:xfrm>
            <a:off x="4188392" y="4351630"/>
            <a:ext cx="5572539" cy="707886"/>
            <a:chOff x="4591798" y="1756179"/>
            <a:chExt cx="5572539" cy="707886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AAB214BC-3CE7-4563-BFC9-35312127865E}"/>
                </a:ext>
              </a:extLst>
            </p:cNvPr>
            <p:cNvSpPr txBox="1"/>
            <p:nvPr/>
          </p:nvSpPr>
          <p:spPr>
            <a:xfrm>
              <a:off x="4591798" y="1756179"/>
              <a:ext cx="55725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4000" kern="0" dirty="0">
                  <a:solidFill>
                    <a:prstClr val="black"/>
                  </a:solidFill>
                  <a:latin typeface="+mj-lt"/>
                </a:rPr>
                <a:t>c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rPr>
                <a:t>) 6 x     = 24</a:t>
              </a:r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xmlns="" id="{F3BDAC55-2A07-4970-AD1F-3DF169C91DD5}"/>
                </a:ext>
              </a:extLst>
            </p:cNvPr>
            <p:cNvSpPr/>
            <p:nvPr/>
          </p:nvSpPr>
          <p:spPr>
            <a:xfrm>
              <a:off x="5998633" y="1814694"/>
              <a:ext cx="585806" cy="517476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xmlns="" id="{5740E0D2-BEAA-4B45-86C9-E2B4F616E9C1}"/>
              </a:ext>
            </a:extLst>
          </p:cNvPr>
          <p:cNvSpPr/>
          <p:nvPr/>
        </p:nvSpPr>
        <p:spPr>
          <a:xfrm>
            <a:off x="5580959" y="4351631"/>
            <a:ext cx="600074" cy="575990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39032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9" grpId="0" animBg="1"/>
      <p:bldP spid="4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>
            <a:extLst>
              <a:ext uri="{FF2B5EF4-FFF2-40B4-BE49-F238E27FC236}">
                <a16:creationId xmlns:a16="http://schemas.microsoft.com/office/drawing/2014/main" xmlns="" id="{94047AF5-6E00-4604-9431-7B6717AD2AA9}"/>
              </a:ext>
            </a:extLst>
          </p:cNvPr>
          <p:cNvGrpSpPr/>
          <p:nvPr/>
        </p:nvGrpSpPr>
        <p:grpSpPr>
          <a:xfrm>
            <a:off x="2025711" y="121920"/>
            <a:ext cx="8733196" cy="4110246"/>
            <a:chOff x="945932" y="91439"/>
            <a:chExt cx="6549897" cy="3082685"/>
          </a:xfrm>
        </p:grpSpPr>
        <p:sp>
          <p:nvSpPr>
            <p:cNvPr id="75" name="Google Shape;2277;p57">
              <a:extLst>
                <a:ext uri="{FF2B5EF4-FFF2-40B4-BE49-F238E27FC236}">
                  <a16:creationId xmlns:a16="http://schemas.microsoft.com/office/drawing/2014/main" xmlns="" id="{40682481-EAD8-46AF-96E6-FBF331C9E04E}"/>
                </a:ext>
              </a:extLst>
            </p:cNvPr>
            <p:cNvSpPr/>
            <p:nvPr/>
          </p:nvSpPr>
          <p:spPr>
            <a:xfrm>
              <a:off x="945932" y="91439"/>
              <a:ext cx="6549897" cy="3082685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xmlns="" id="{FD0DEEC6-2E2B-4482-8AF2-605F6E31117F}"/>
                </a:ext>
              </a:extLst>
            </p:cNvPr>
            <p:cNvSpPr txBox="1"/>
            <p:nvPr/>
          </p:nvSpPr>
          <p:spPr>
            <a:xfrm>
              <a:off x="1738092" y="458460"/>
              <a:ext cx="5388768" cy="2223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Công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việc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chăm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sóc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vật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nuôi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thật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thú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vị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không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?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Nào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bây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giờ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ta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cùng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đến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với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nhiệm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vụ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thu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hoạch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nông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sản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ở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trang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trại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  <p:pic>
        <p:nvPicPr>
          <p:cNvPr id="77" name="Graphic 76">
            <a:extLst>
              <a:ext uri="{FF2B5EF4-FFF2-40B4-BE49-F238E27FC236}">
                <a16:creationId xmlns:a16="http://schemas.microsoft.com/office/drawing/2014/main" xmlns="" id="{1F87FDA6-FE67-484B-B419-1F7F25461C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38350" y="2557208"/>
            <a:ext cx="4192284" cy="3972189"/>
          </a:xfrm>
          <a:prstGeom prst="rect">
            <a:avLst/>
          </a:prstGeom>
        </p:spPr>
      </p:pic>
      <p:pic>
        <p:nvPicPr>
          <p:cNvPr id="78" name="Graphic 77">
            <a:extLst>
              <a:ext uri="{FF2B5EF4-FFF2-40B4-BE49-F238E27FC236}">
                <a16:creationId xmlns:a16="http://schemas.microsoft.com/office/drawing/2014/main" xmlns="" id="{E6DA1D3D-BDC6-4DBD-B537-280F10B7DD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8887862" y="3300581"/>
            <a:ext cx="3091593" cy="3228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16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xmlns="" id="{8F2B02A8-784F-4B2A-8740-32349026E9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12285785" cy="694006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659DA8C9-FD26-43C8-853E-3671D483EB1E}"/>
              </a:ext>
            </a:extLst>
          </p:cNvPr>
          <p:cNvGrpSpPr/>
          <p:nvPr/>
        </p:nvGrpSpPr>
        <p:grpSpPr>
          <a:xfrm>
            <a:off x="5548102" y="-597181"/>
            <a:ext cx="6503557" cy="3723031"/>
            <a:chOff x="3805476" y="-483908"/>
            <a:chExt cx="4877668" cy="2792273"/>
          </a:xfrm>
        </p:grpSpPr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xmlns="" id="{38A9D6E3-73AE-4347-A623-1C06AC990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A7CE5145-E0F6-4CD6-95A7-7C3A33A7E4C1}"/>
                </a:ext>
              </a:extLst>
            </p:cNvPr>
            <p:cNvSpPr txBox="1"/>
            <p:nvPr/>
          </p:nvSpPr>
          <p:spPr>
            <a:xfrm>
              <a:off x="3805476" y="238472"/>
              <a:ext cx="4831975" cy="20698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lnSpc>
                  <a:spcPct val="130000"/>
                </a:lnSpc>
                <a:buClr>
                  <a:srgbClr val="000000"/>
                </a:buClr>
              </a:pPr>
              <a:r>
                <a:rPr lang="en-US" sz="4800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  <a:sym typeface="Arial"/>
                </a:rPr>
                <a:t>Trạm</a:t>
              </a:r>
              <a:r>
                <a:rPr lang="en-US" sz="48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  <a:sym typeface="Arial"/>
                </a:rPr>
                <a:t> 3</a:t>
              </a:r>
            </a:p>
            <a:p>
              <a:pPr algn="ctr" defTabSz="1219170">
                <a:lnSpc>
                  <a:spcPct val="130000"/>
                </a:lnSpc>
                <a:buClr>
                  <a:srgbClr val="000000"/>
                </a:buClr>
              </a:pPr>
              <a:r>
                <a:rPr lang="en-US" sz="4267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  <a:sym typeface="Arial"/>
                </a:rPr>
                <a:t>THU HOẠCH NÔNG SẢN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19DFE39-1D30-4265-8A8B-DB364CB5EE1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855" y="4616340"/>
            <a:ext cx="1703917" cy="82848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D9434A3C-0193-415A-B399-4A4660BAD8B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855" y="4395492"/>
            <a:ext cx="792596" cy="68055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999DC6C9-494B-4D5C-A11D-B4FDA738204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4667" y="4395490"/>
            <a:ext cx="792596" cy="68055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B919EF67-422F-4FD9-991A-17E2D8DB55A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405" y="4395492"/>
            <a:ext cx="792596" cy="68055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711DF55C-91F1-4658-9C57-65C23DCC1FA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855" y="4735766"/>
            <a:ext cx="792596" cy="68055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64DF6194-FCC9-4CEC-8E17-EA369553DE8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4667" y="4735765"/>
            <a:ext cx="792596" cy="68055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5D123AE3-8F71-44DE-8EB0-FC272634A4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405" y="4735766"/>
            <a:ext cx="792596" cy="68055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8E4A3B27-C78B-49F4-8A02-07D05269CA5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7741" y="4708716"/>
            <a:ext cx="1703920" cy="82848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8A987154-1853-4789-AB05-5FC61F7841A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8588041" y="4606842"/>
            <a:ext cx="513263" cy="44215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15A3EACA-9024-43DE-BFFC-9BBE4B9E2BB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9666157" y="4606841"/>
            <a:ext cx="513264" cy="44215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AA8955E1-CCB5-445D-86D8-B3BD523ED3C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9117467" y="4619477"/>
            <a:ext cx="499076" cy="42993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1305E156-CEB0-473B-BFF3-96C6236ED96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8567983" y="4975212"/>
            <a:ext cx="513263" cy="44215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97EE8749-9884-45BC-8359-3B6E613D6BE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9646100" y="4975211"/>
            <a:ext cx="513264" cy="44215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4D05B65D-5673-4610-BE38-FFDD483A99C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9097410" y="4987846"/>
            <a:ext cx="499076" cy="42993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B1D6D996-BA36-46F1-AA19-0562FBC4F8D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581" y="5886550"/>
            <a:ext cx="1703920" cy="828485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xmlns="" id="{679F3E41-D5CA-44AB-ACEF-02652B52F38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7351653" y="5583773"/>
            <a:ext cx="1449777" cy="552728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xmlns="" id="{33AE6E1F-1A3D-4825-AF07-D2887947118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7338481" y="5838788"/>
            <a:ext cx="1449777" cy="552728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xmlns="" id="{12E5132C-0FB1-4B4E-BBD6-49FB840BBCE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7338409" y="6053223"/>
            <a:ext cx="1449777" cy="55272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71DE553E-819B-40D8-AB2C-61E0D6ADD44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427" y="4998251"/>
            <a:ext cx="1703920" cy="828485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xmlns="" id="{0CE58961-E463-4BAC-8613-2CE00292F2C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5964183" y="4713376"/>
            <a:ext cx="513263" cy="615608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xmlns="" id="{765E3E9D-D046-424A-B9CC-06902E05CDE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6477446" y="4704969"/>
            <a:ext cx="513263" cy="615608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xmlns="" id="{64C4571B-405F-4A13-AE0E-A474B3B1661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7003453" y="4698284"/>
            <a:ext cx="513263" cy="615608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xmlns="" id="{7A13060B-76B6-4E15-BB38-5F5CCA47A9D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5950722" y="5092581"/>
            <a:ext cx="513263" cy="615608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xmlns="" id="{9CAC1B57-5BD5-4F29-A024-EC99FF1B93E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6463985" y="5084175"/>
            <a:ext cx="513263" cy="615608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xmlns="" id="{FC0A09D8-C9D7-4467-B827-8C3643CC643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6989991" y="5077489"/>
            <a:ext cx="513263" cy="615608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xmlns="" id="{AF8FB4FC-AE1B-450B-A16C-755C558B09F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flipH="1">
            <a:off x="3850054" y="4261522"/>
            <a:ext cx="1905996" cy="2353081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xmlns="" id="{1F58D3E1-5023-47B3-86B8-5815C05C95A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7543384" y="3562170"/>
            <a:ext cx="1264777" cy="18165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xmlns="" id="{308F4062-2D44-4C4A-9E48-15D2ED1859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874276" y="6282984"/>
            <a:ext cx="1219755" cy="525293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7DC1BDD1-2769-4F2D-9CB3-8DD94C8ADAB2}"/>
              </a:ext>
            </a:extLst>
          </p:cNvPr>
          <p:cNvSpPr/>
          <p:nvPr/>
        </p:nvSpPr>
        <p:spPr>
          <a:xfrm>
            <a:off x="136210" y="1219817"/>
            <a:ext cx="12055791" cy="4209345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xmlns="" id="{B9A565B7-9C41-472B-B077-E916DB3476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874278" y="4981237"/>
            <a:ext cx="1219753" cy="1780663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xmlns="" id="{649199CB-D03C-428C-9360-71BF364F58B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20862390">
            <a:off x="104311" y="-1487164"/>
            <a:ext cx="1159815" cy="1104724"/>
          </a:xfrm>
          <a:prstGeom prst="rect">
            <a:avLst/>
          </a:prstGeom>
        </p:spPr>
      </p:pic>
      <p:pic>
        <p:nvPicPr>
          <p:cNvPr id="13" name="Picture 12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xmlns="" id="{D20F73E5-659F-4765-92D0-5CCDC2E3FC1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72133" y="5691274"/>
            <a:ext cx="1000161" cy="934729"/>
          </a:xfrm>
          <a:prstGeom prst="rect">
            <a:avLst/>
          </a:prstGeom>
        </p:spPr>
      </p:pic>
      <p:pic>
        <p:nvPicPr>
          <p:cNvPr id="14" name="Picture 13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xmlns="" id="{C32EFB9D-0880-43A6-9C6C-1EE9FC8A70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33613" y="5676509"/>
            <a:ext cx="1000161" cy="934729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xmlns="" id="{4E208B8F-9527-4655-91E2-01E04AD2A88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7228498" y="6294534"/>
            <a:ext cx="2343079" cy="535980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xmlns="" id="{DC5F37F9-C5C7-4FD3-BAE0-D2D02CD06C8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5420873" y="6294534"/>
            <a:ext cx="2343079" cy="535980"/>
          </a:xfrm>
          <a:prstGeom prst="rect">
            <a:avLst/>
          </a:prstGeom>
        </p:spPr>
      </p:pic>
      <p:pic>
        <p:nvPicPr>
          <p:cNvPr id="21" name="Picture 20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xmlns="" id="{930905AD-EA45-4606-99ED-5165A521CD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40682" y="5643425"/>
            <a:ext cx="1000161" cy="934729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xmlns="" id="{4FEABF52-B7C8-4565-A787-F5B63DFEB81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3685790" y="6294534"/>
            <a:ext cx="2343079" cy="535980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xmlns="" id="{55A57638-F603-42C8-AD9B-CA3B44C67EB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2250321" y="6294533"/>
            <a:ext cx="2870937" cy="656728"/>
          </a:xfrm>
          <a:prstGeom prst="rect">
            <a:avLst/>
          </a:prstGeom>
        </p:spPr>
      </p:pic>
      <p:pic>
        <p:nvPicPr>
          <p:cNvPr id="17" name="Picture 16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xmlns="" id="{94CDE7A9-7024-4E3E-8068-64A68D9ACE6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60145" y="5693792"/>
            <a:ext cx="1000161" cy="934729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xmlns="" id="{98A000E2-AFC3-4E34-981C-1CF4F5C95F4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20862390">
            <a:off x="1266522" y="-1671888"/>
            <a:ext cx="1159815" cy="1104724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xmlns="" id="{67C8CBC4-C79D-472B-B816-0176AE46506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20862390">
            <a:off x="2487673" y="-1671887"/>
            <a:ext cx="1159815" cy="1104724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xmlns="" id="{F0C151C1-55E5-4248-9875-ADCD86FB0E9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20862390">
            <a:off x="3790101" y="-1729819"/>
            <a:ext cx="1159815" cy="1104724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xmlns="" id="{18E832A3-AFFD-4C79-A8FD-99657EC4D5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20862390">
            <a:off x="5769649" y="-1729819"/>
            <a:ext cx="1159815" cy="1104724"/>
          </a:xfrm>
          <a:prstGeom prst="rect">
            <a:avLst/>
          </a:prstGeom>
        </p:spPr>
      </p:pic>
      <p:pic>
        <p:nvPicPr>
          <p:cNvPr id="26" name="Picture 25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xmlns="" id="{E6817877-C2B4-4971-8EB5-E759B39078A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0161" y="6075096"/>
            <a:ext cx="1219755" cy="650129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20DA6001-3528-4B2E-8BD0-FDB4490C691C}"/>
              </a:ext>
            </a:extLst>
          </p:cNvPr>
          <p:cNvGrpSpPr/>
          <p:nvPr/>
        </p:nvGrpSpPr>
        <p:grpSpPr>
          <a:xfrm>
            <a:off x="6758429" y="-378357"/>
            <a:ext cx="5256569" cy="1512028"/>
            <a:chOff x="4985985" y="-336455"/>
            <a:chExt cx="3322124" cy="1134021"/>
          </a:xfrm>
        </p:grpSpPr>
        <p:pic>
          <p:nvPicPr>
            <p:cNvPr id="36" name="Graphic 35">
              <a:extLst>
                <a:ext uri="{FF2B5EF4-FFF2-40B4-BE49-F238E27FC236}">
                  <a16:creationId xmlns:a16="http://schemas.microsoft.com/office/drawing/2014/main" xmlns="" id="{3731EE15-BA23-4D28-BC8D-9C3ACB4488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t="8796"/>
            <a:stretch/>
          </p:blipFill>
          <p:spPr>
            <a:xfrm>
              <a:off x="5089778" y="-336455"/>
              <a:ext cx="3218331" cy="1134021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28ABC7F2-24F5-4536-8F8D-89B0CF9CE8FD}"/>
                </a:ext>
              </a:extLst>
            </p:cNvPr>
            <p:cNvSpPr txBox="1"/>
            <p:nvPr/>
          </p:nvSpPr>
          <p:spPr>
            <a:xfrm>
              <a:off x="4985985" y="60563"/>
              <a:ext cx="3322124" cy="6848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2667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lang="en-US" sz="2667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667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lang="en-US" sz="2667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1</a:t>
              </a:r>
            </a:p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2667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THU HOẠCH CÀ RỐT</a:t>
              </a:r>
            </a:p>
          </p:txBody>
        </p:sp>
      </p:grpSp>
      <p:pic>
        <p:nvPicPr>
          <p:cNvPr id="41" name="Graphic 40">
            <a:extLst>
              <a:ext uri="{FF2B5EF4-FFF2-40B4-BE49-F238E27FC236}">
                <a16:creationId xmlns:a16="http://schemas.microsoft.com/office/drawing/2014/main" xmlns="" id="{A48424AD-F538-4046-9A8D-1DF4062434F5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 b="68228"/>
          <a:stretch/>
        </p:blipFill>
        <p:spPr>
          <a:xfrm>
            <a:off x="6922659" y="-24207"/>
            <a:ext cx="5092339" cy="3298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5FCBAFE-93C5-4BB3-AF1D-5323FFEA5379}"/>
              </a:ext>
            </a:extLst>
          </p:cNvPr>
          <p:cNvSpPr txBox="1"/>
          <p:nvPr/>
        </p:nvSpPr>
        <p:spPr>
          <a:xfrm>
            <a:off x="177002" y="151000"/>
            <a:ext cx="28138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2. </a:t>
            </a:r>
            <a:r>
              <a:rPr lang="en-US" sz="4400" b="1" dirty="0" err="1">
                <a:solidFill>
                  <a:srgbClr val="FF0000"/>
                </a:solidFill>
              </a:rPr>
              <a:t>Số</a:t>
            </a:r>
            <a:endParaRPr lang="en-US" sz="4400" b="1" dirty="0">
              <a:solidFill>
                <a:srgbClr val="FF0000"/>
              </a:solidFill>
            </a:endParaRPr>
          </a:p>
        </p:txBody>
      </p:sp>
      <p:graphicFrame>
        <p:nvGraphicFramePr>
          <p:cNvPr id="31" name="Table 2">
            <a:extLst>
              <a:ext uri="{FF2B5EF4-FFF2-40B4-BE49-F238E27FC236}">
                <a16:creationId xmlns:a16="http://schemas.microsoft.com/office/drawing/2014/main" xmlns="" id="{A20301A0-4324-49FB-8233-9D54BA98A9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3723041"/>
              </p:ext>
            </p:extLst>
          </p:nvPr>
        </p:nvGraphicFramePr>
        <p:xfrm>
          <a:off x="870161" y="1918021"/>
          <a:ext cx="10731289" cy="2156883"/>
        </p:xfrm>
        <a:graphic>
          <a:graphicData uri="http://schemas.openxmlformats.org/drawingml/2006/table">
            <a:tbl>
              <a:tblPr firstRow="1" bandRow="1"/>
              <a:tblGrid>
                <a:gridCol w="2313579">
                  <a:extLst>
                    <a:ext uri="{9D8B030D-6E8A-4147-A177-3AD203B41FA5}">
                      <a16:colId xmlns:a16="http://schemas.microsoft.com/office/drawing/2014/main" xmlns="" val="1582773303"/>
                    </a:ext>
                  </a:extLst>
                </a:gridCol>
                <a:gridCol w="1662884">
                  <a:extLst>
                    <a:ext uri="{9D8B030D-6E8A-4147-A177-3AD203B41FA5}">
                      <a16:colId xmlns:a16="http://schemas.microsoft.com/office/drawing/2014/main" xmlns="" val="1568185502"/>
                    </a:ext>
                  </a:extLst>
                </a:gridCol>
                <a:gridCol w="1693870">
                  <a:extLst>
                    <a:ext uri="{9D8B030D-6E8A-4147-A177-3AD203B41FA5}">
                      <a16:colId xmlns:a16="http://schemas.microsoft.com/office/drawing/2014/main" xmlns="" val="1128983682"/>
                    </a:ext>
                  </a:extLst>
                </a:gridCol>
                <a:gridCol w="1838468">
                  <a:extLst>
                    <a:ext uri="{9D8B030D-6E8A-4147-A177-3AD203B41FA5}">
                      <a16:colId xmlns:a16="http://schemas.microsoft.com/office/drawing/2014/main" xmlns="" val="4198805853"/>
                    </a:ext>
                  </a:extLst>
                </a:gridCol>
                <a:gridCol w="1724856">
                  <a:extLst>
                    <a:ext uri="{9D8B030D-6E8A-4147-A177-3AD203B41FA5}">
                      <a16:colId xmlns:a16="http://schemas.microsoft.com/office/drawing/2014/main" xmlns="" val="1151174776"/>
                    </a:ext>
                  </a:extLst>
                </a:gridCol>
                <a:gridCol w="1497632">
                  <a:extLst>
                    <a:ext uri="{9D8B030D-6E8A-4147-A177-3AD203B41FA5}">
                      <a16:colId xmlns:a16="http://schemas.microsoft.com/office/drawing/2014/main" xmlns="" val="404476565"/>
                    </a:ext>
                  </a:extLst>
                </a:gridCol>
              </a:tblGrid>
              <a:tr h="71896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Thừa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36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68830308"/>
                  </a:ext>
                </a:extLst>
              </a:tr>
              <a:tr h="71896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Thừa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3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9182118"/>
                  </a:ext>
                </a:extLst>
              </a:tr>
              <a:tr h="71896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Tích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52587911"/>
                  </a:ext>
                </a:extLst>
              </a:tr>
            </a:tbl>
          </a:graphicData>
        </a:graphic>
      </p:graphicFrame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xmlns="" id="{7BDDF468-1FFF-40F8-815F-D5032D527AEF}"/>
              </a:ext>
            </a:extLst>
          </p:cNvPr>
          <p:cNvSpPr/>
          <p:nvPr/>
        </p:nvSpPr>
        <p:spPr>
          <a:xfrm>
            <a:off x="5322437" y="2039233"/>
            <a:ext cx="819150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xmlns="" id="{1FE84824-39C9-45D7-9BB1-6BFA2A1A9263}"/>
              </a:ext>
            </a:extLst>
          </p:cNvPr>
          <p:cNvSpPr/>
          <p:nvPr/>
        </p:nvSpPr>
        <p:spPr>
          <a:xfrm>
            <a:off x="7033774" y="2740371"/>
            <a:ext cx="819150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xmlns="" id="{0EE59A5E-42DE-41E1-9558-08BE01285AD7}"/>
              </a:ext>
            </a:extLst>
          </p:cNvPr>
          <p:cNvSpPr/>
          <p:nvPr/>
        </p:nvSpPr>
        <p:spPr>
          <a:xfrm>
            <a:off x="8821933" y="2740371"/>
            <a:ext cx="819150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xmlns="" id="{D674AA29-3A14-48A9-93E7-973CC508FB9A}"/>
              </a:ext>
            </a:extLst>
          </p:cNvPr>
          <p:cNvSpPr/>
          <p:nvPr/>
        </p:nvSpPr>
        <p:spPr>
          <a:xfrm>
            <a:off x="10274090" y="2036404"/>
            <a:ext cx="1047749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239446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1024 1.04506 L 0.21024 1.04537 C 0.20989 1.03457 0.20955 1.00802 0.20885 0.99661 C 0.20746 0.97161 0.20625 0.95833 0.20399 0.93858 C 0.20295 0.92932 0.20104 0.91389 0.1993 0.90617 C 0.19652 0.89228 0.19114 0.88117 0.18871 0.87531 C 0.18593 0.86821 0.18437 0.86512 0.18125 0.86204 C 0.17708 0.85833 0.17257 0.8537 0.16823 0.85247 C 0.15816 0.84969 0.16475 0.85093 0.14895 0.84877 L 0.12222 0.85093 C 0.12066 0.85123 0.11892 0.8537 0.11736 0.85494 C 0.11597 0.85648 0.11441 0.85772 0.11319 0.85926 C 0.10937 0.8642 0.10607 0.87037 0.10243 0.87932 C 0.1 0.88488 0.09757 0.8892 0.09548 0.89753 C 0.0901 0.91759 0.09861 0.88673 0.08941 0.91482 C 0.08836 0.91728 0.0875 0.92037 0.08645 0.92315 C 0.08593 0.925 0.08541 0.92593 0.08489 0.92778 C 0.0835 0.93179 0.08107 0.94043 0.07986 0.94568 C 0.07951 0.94784 0.07934 0.95093 0.07899 0.95278 C 0.07864 0.95525 0.07812 0.95648 0.07777 0.95864 C 0.07708 0.96327 0.07639 0.9679 0.07552 0.97284 C 0.07534 0.97469 0.07482 0.97623 0.07465 0.9784 C 0.0743 0.98025 0.07413 0.98241 0.07395 0.98457 C 0.07361 0.9858 0.07326 0.98673 0.07291 0.98827 C 0.07239 0.99198 0.07118 0.99969 0.07118 1 C 0.07048 1.00957 0.07118 0.99784 0.07048 1.01389 C 0.07031 1.01543 0.07031 1.01667 0.07014 1.01821 C 0.07014 1.02006 0.06979 1.02191 0.06979 1.02377 C 0.06909 1.04043 0.07014 1.01389 0.06927 1.0392 C 0.06909 1.04877 0.06909 1.03858 0.06909 1.04784 L 0.06909 1.04877 " pathEditMode="relative" rAng="0" ptsTypes="AAAAAAAAAAAAAAAAAAAAAAAAAAAAAAA">
                                          <p:cBhvr>
                                            <p:cTn id="20" dur="2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066" y="-963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2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717 1.06821 L 0.2717 1.06852 C 0.27066 1.05833 0.26996 1.03302 0.26858 1.02222 C 0.26562 0.99876 0.26285 0.98611 0.25816 0.96728 C 0.2559 0.95864 0.25191 0.94383 0.24809 0.93673 C 0.24219 0.92346 0.23038 0.91296 0.22535 0.90741 C 0.21927 0.90062 0.21597 0.89784 0.2092 0.89475 C 0.20017 0.89136 0.19045 0.88704 0.18142 0.8858 C 0.15955 0.88302 0.17378 0.88426 0.13976 0.88241 L 0.08246 0.88426 C 0.07917 0.88457 0.07552 0.88704 0.07205 0.88796 C 0.0691 0.8895 0.0658 0.89074 0.06337 0.89228 C 0.05503 0.89691 0.04792 0.90278 0.04028 0.91111 C 0.03489 0.91636 0.02986 0.92068 0.02517 0.92839 C 0.01371 0.94753 0.03194 0.91821 0.01215 0.94475 C 0.01007 0.94722 0.00799 0.95 0.00608 0.95278 C 0.00469 0.95463 0.00364 0.95525 0.00278 0.9571 C -0.00035 0.9608 -0.00573 0.96913 -0.00833 0.97407 C -0.00903 0.97623 -0.00938 0.97901 -0.01007 0.98086 C -0.01076 0.98302 -0.01198 0.98426 -0.01267 0.98642 C -0.01406 0.99074 -0.0158 0.99506 -0.01736 0.99969 C -0.01806 1.00154 -0.0191 1.00308 -0.01945 1.00494 C -0.02014 1.00679 -0.02049 1.00895 -0.02083 1.0108 C -0.0217 1.01204 -0.0224 1.01296 -0.02309 1.0145 C -0.02413 1.0179 -0.02674 1.02531 -0.02674 1.02562 C -0.02847 1.03457 -0.02674 1.02346 -0.02847 1.03858 C -0.02882 1.04012 -0.02882 1.04136 -0.02917 1.0429 C -0.02917 1.04444 -0.02986 1.04629 -0.02986 1.04815 C -0.03108 1.06389 -0.02917 1.03858 -0.0309 1.06265 C -0.03108 1.07191 -0.03108 1.06204 -0.03108 1.07099 L -0.03108 1.07191 " pathEditMode="relative" rAng="0" ptsTypes="AAAAAAAAAAAAAAAAAAAAAAAAAAAAAAA">
                                          <p:cBhvr>
                                            <p:cTn id="32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139" y="-910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4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717 1.06821 L 0.2717 1.06852 C 0.27014 1.05833 0.26927 1.03302 0.26736 1.02222 C 0.26337 0.99876 0.25955 0.98611 0.2533 0.96728 C 0.25018 0.95864 0.24479 0.94383 0.23959 0.93673 C 0.2316 0.92346 0.21545 0.91296 0.20868 0.90741 C 0.20052 0.90062 0.19601 0.89784 0.18681 0.89475 C 0.17448 0.89136 0.16129 0.88704 0.14913 0.8858 C 0.11945 0.88302 0.13872 0.88426 0.09254 0.88241 L 0.01476 0.88426 C 0.01025 0.88457 0.00538 0.88704 0.0007 0.88796 C -0.0033 0.8895 -0.00781 0.89074 -0.01111 0.89228 C -0.02239 0.89691 -0.03212 0.90278 -0.04253 0.91111 C -0.04982 0.91636 -0.05659 0.92068 -0.06302 0.92839 C -0.07847 0.94753 -0.05382 0.91821 -0.08073 0.94475 C -0.0835 0.94722 -0.08628 0.95 -0.08889 0.95278 C -0.0908 0.95463 -0.09218 0.95525 -0.0934 0.9571 C -0.09757 0.9608 -0.10486 0.96913 -0.1085 0.97407 C -0.10937 0.97623 -0.10989 0.97901 -0.11076 0.98086 C -0.1118 0.98302 -0.11337 0.98426 -0.11441 0.98642 C -0.11614 0.99074 -0.11857 0.99506 -0.12066 0.99969 C -0.1217 1.00154 -0.12309 1.00308 -0.12361 1.00494 C -0.12448 1.00679 -0.125 1.00895 -0.12534 1.0108 C -0.12656 1.01204 -0.1276 1.01296 -0.12847 1.0145 C -0.12986 1.0179 -0.1335 1.02531 -0.1335 1.02562 C -0.13576 1.03457 -0.1335 1.02346 -0.13576 1.03858 C -0.13628 1.04012 -0.13628 1.04136 -0.1368 1.0429 C -0.1368 1.04444 -0.13767 1.04629 -0.13767 1.04815 C -0.13923 1.06389 -0.1368 1.03858 -0.13906 1.06265 C -0.13923 1.07191 -0.13923 1.06204 -0.13923 1.07099 L -0.13923 1.07191 " pathEditMode="relative" rAng="0" ptsTypes="AAAAAAAAAAAAAAAAAAAAAAAAAAAAAAA">
                                          <p:cBhvr>
                                            <p:cTn id="44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0556" y="-910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9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5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37482 1.07654 L 0.37482 1.07685 C 0.37222 1.06666 0.371 1.04135 0.36805 1.03055 C 0.36215 1.00709 0.35642 0.99444 0.34722 0.97561 C 0.34253 0.96697 0.33437 0.95216 0.32673 0.94506 C 0.31475 0.93179 0.29062 0.92129 0.28055 0.91574 C 0.26857 0.90895 0.26163 0.90617 0.24809 0.90308 C 0.22951 0.89969 0.20989 0.89537 0.19166 0.89413 C 0.14757 0.89135 0.17621 0.89259 0.10746 0.89074 L -0.00851 0.89259 C -0.01545 0.8929 -0.02275 0.89537 -0.02969 0.89629 C -0.03577 0.89783 -0.04236 0.89907 -0.0474 0.90061 C -0.06424 0.90524 -0.07848 0.91111 -0.0941 0.91944 C -0.10504 0.92469 -0.11528 0.92901 -0.12483 0.93672 C -0.14775 0.95586 -0.11094 0.92654 -0.15122 0.95308 C -0.15538 0.95555 -0.15938 0.95833 -0.16337 0.96111 C -0.16598 0.96296 -0.16841 0.96358 -0.16997 0.96543 C -0.17622 0.96913 -0.18698 0.97746 -0.19254 0.9824 C -0.19393 0.98456 -0.19445 0.98734 -0.19584 0.98919 C -0.19757 0.99135 -0.19983 0.99259 -0.20139 0.99475 C -0.20382 0.99907 -0.20747 1.00339 -0.21077 1.00802 C -0.21233 1.00987 -0.21441 1.01141 -0.21511 1.01327 C -0.21632 1.01512 -0.21702 1.01728 -0.21771 1.01913 C -0.21962 1.02037 -0.22101 1.02129 -0.2224 1.02283 C -0.22431 1.02623 -0.22986 1.03364 -0.22986 1.03395 C -0.23334 1.0429 -0.22986 1.03179 -0.23334 1.04691 C -0.23403 1.04845 -0.23403 1.04969 -0.2349 1.05123 C -0.2349 1.05277 -0.23594 1.05462 -0.23594 1.05648 C -0.2382 1.07222 -0.2349 1.04691 -0.23802 1.07098 C -0.2382 1.08024 -0.2382 1.07037 -0.2382 1.07932 L -0.2382 1.08024 " pathEditMode="relative" rAng="0" ptsTypes="AAAAAAAAAAAAAAAAAAAAAAAAAAAAAAA">
                                          <p:cBhvr>
                                            <p:cTn id="56" dur="2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0660" y="-910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  <p:bldP spid="35" grpId="0" animBg="1"/>
          <p:bldP spid="37" grpId="0" animBg="1"/>
          <p:bldP spid="4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1024 1.04506 L 0.21024 1.04537 C 0.20989 1.03457 0.20955 1.00802 0.20885 0.99661 C 0.20746 0.97161 0.20625 0.95833 0.20399 0.93858 C 0.20295 0.92932 0.20104 0.91389 0.1993 0.90617 C 0.19652 0.89228 0.19114 0.88117 0.18871 0.87531 C 0.18593 0.86821 0.18437 0.86512 0.18125 0.86204 C 0.17708 0.85833 0.17257 0.8537 0.16823 0.85247 C 0.15816 0.84969 0.16475 0.85093 0.14895 0.84877 L 0.12222 0.85093 C 0.12066 0.85123 0.11892 0.8537 0.11736 0.85494 C 0.11597 0.85648 0.11441 0.85772 0.11319 0.85926 C 0.10937 0.8642 0.10607 0.87037 0.10243 0.87932 C 0.1 0.88488 0.09757 0.8892 0.09548 0.89753 C 0.0901 0.91759 0.09861 0.88673 0.08941 0.91482 C 0.08836 0.91728 0.0875 0.92037 0.08645 0.92315 C 0.08593 0.925 0.08541 0.92593 0.08489 0.92778 C 0.0835 0.93179 0.08107 0.94043 0.07986 0.94568 C 0.07951 0.94784 0.07934 0.95093 0.07899 0.95278 C 0.07864 0.95525 0.07812 0.95648 0.07777 0.95864 C 0.07708 0.96327 0.07639 0.9679 0.07552 0.97284 C 0.07534 0.97469 0.07482 0.97623 0.07465 0.9784 C 0.0743 0.98025 0.07413 0.98241 0.07395 0.98457 C 0.07361 0.9858 0.07326 0.98673 0.07291 0.98827 C 0.07239 0.99198 0.07118 0.99969 0.07118 1 C 0.07048 1.00957 0.07118 0.99784 0.07048 1.01389 C 0.07031 1.01543 0.07031 1.01667 0.07014 1.01821 C 0.07014 1.02006 0.06979 1.02191 0.06979 1.02377 C 0.06909 1.04043 0.07014 1.01389 0.06927 1.0392 C 0.06909 1.04877 0.06909 1.03858 0.06909 1.04784 L 0.06909 1.04877 " pathEditMode="relative" rAng="0" ptsTypes="AAAAAAAAAAAAAAAAAAAAAAAAAAAAAAA">
                                          <p:cBhvr>
                                            <p:cTn id="20" dur="2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066" y="-963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2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717 1.06821 L 0.2717 1.06852 C 0.27066 1.05833 0.26996 1.03302 0.26858 1.02222 C 0.26562 0.99876 0.26285 0.98611 0.25816 0.96728 C 0.2559 0.95864 0.25191 0.94383 0.24809 0.93673 C 0.24219 0.92346 0.23038 0.91296 0.22535 0.90741 C 0.21927 0.90062 0.21597 0.89784 0.2092 0.89475 C 0.20017 0.89136 0.19045 0.88704 0.18142 0.8858 C 0.15955 0.88302 0.17378 0.88426 0.13976 0.88241 L 0.08246 0.88426 C 0.07917 0.88457 0.07552 0.88704 0.07205 0.88796 C 0.0691 0.8895 0.0658 0.89074 0.06337 0.89228 C 0.05503 0.89691 0.04792 0.90278 0.04028 0.91111 C 0.03489 0.91636 0.02986 0.92068 0.02517 0.92839 C 0.01371 0.94753 0.03194 0.91821 0.01215 0.94475 C 0.01007 0.94722 0.00799 0.95 0.00608 0.95278 C 0.00469 0.95463 0.00364 0.95525 0.00278 0.9571 C -0.00035 0.9608 -0.00573 0.96913 -0.00833 0.97407 C -0.00903 0.97623 -0.00938 0.97901 -0.01007 0.98086 C -0.01076 0.98302 -0.01198 0.98426 -0.01267 0.98642 C -0.01406 0.99074 -0.0158 0.99506 -0.01736 0.99969 C -0.01806 1.00154 -0.0191 1.00308 -0.01945 1.00494 C -0.02014 1.00679 -0.02049 1.00895 -0.02083 1.0108 C -0.0217 1.01204 -0.0224 1.01296 -0.02309 1.0145 C -0.02413 1.0179 -0.02674 1.02531 -0.02674 1.02562 C -0.02847 1.03457 -0.02674 1.02346 -0.02847 1.03858 C -0.02882 1.04012 -0.02882 1.04136 -0.02917 1.0429 C -0.02917 1.04444 -0.02986 1.04629 -0.02986 1.04815 C -0.03108 1.06389 -0.02917 1.03858 -0.0309 1.06265 C -0.03108 1.07191 -0.03108 1.06204 -0.03108 1.07099 L -0.03108 1.07191 " pathEditMode="relative" rAng="0" ptsTypes="AAAAAAAAAAAAAAAAAAAAAAAAAAAAAAA">
                                          <p:cBhvr>
                                            <p:cTn id="32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139" y="-910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4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717 1.06821 L 0.2717 1.06852 C 0.27014 1.05833 0.26927 1.03302 0.26736 1.02222 C 0.26337 0.99876 0.25955 0.98611 0.2533 0.96728 C 0.25018 0.95864 0.24479 0.94383 0.23959 0.93673 C 0.2316 0.92346 0.21545 0.91296 0.20868 0.90741 C 0.20052 0.90062 0.19601 0.89784 0.18681 0.89475 C 0.17448 0.89136 0.16129 0.88704 0.14913 0.8858 C 0.11945 0.88302 0.13872 0.88426 0.09254 0.88241 L 0.01476 0.88426 C 0.01025 0.88457 0.00538 0.88704 0.0007 0.88796 C -0.0033 0.8895 -0.00781 0.89074 -0.01111 0.89228 C -0.02239 0.89691 -0.03212 0.90278 -0.04253 0.91111 C -0.04982 0.91636 -0.05659 0.92068 -0.06302 0.92839 C -0.07847 0.94753 -0.05382 0.91821 -0.08073 0.94475 C -0.0835 0.94722 -0.08628 0.95 -0.08889 0.95278 C -0.0908 0.95463 -0.09218 0.95525 -0.0934 0.9571 C -0.09757 0.9608 -0.10486 0.96913 -0.1085 0.97407 C -0.10937 0.97623 -0.10989 0.97901 -0.11076 0.98086 C -0.1118 0.98302 -0.11337 0.98426 -0.11441 0.98642 C -0.11614 0.99074 -0.11857 0.99506 -0.12066 0.99969 C -0.1217 1.00154 -0.12309 1.00308 -0.12361 1.00494 C -0.12448 1.00679 -0.125 1.00895 -0.12534 1.0108 C -0.12656 1.01204 -0.1276 1.01296 -0.12847 1.0145 C -0.12986 1.0179 -0.1335 1.02531 -0.1335 1.02562 C -0.13576 1.03457 -0.1335 1.02346 -0.13576 1.03858 C -0.13628 1.04012 -0.13628 1.04136 -0.1368 1.0429 C -0.1368 1.04444 -0.13767 1.04629 -0.13767 1.04815 C -0.13923 1.06389 -0.1368 1.03858 -0.13906 1.06265 C -0.13923 1.07191 -0.13923 1.06204 -0.13923 1.07099 L -0.13923 1.07191 " pathEditMode="relative" rAng="0" ptsTypes="AAAAAAAAAAAAAAAAAAAAAAAAAAAAAAA">
                                          <p:cBhvr>
                                            <p:cTn id="44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0556" y="-910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9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5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37482 1.07654 L 0.37482 1.07685 C 0.37222 1.06666 0.371 1.04135 0.36805 1.03055 C 0.36215 1.00709 0.35642 0.99444 0.34722 0.97561 C 0.34253 0.96697 0.33437 0.95216 0.32673 0.94506 C 0.31475 0.93179 0.29062 0.92129 0.28055 0.91574 C 0.26857 0.90895 0.26163 0.90617 0.24809 0.90308 C 0.22951 0.89969 0.20989 0.89537 0.19166 0.89413 C 0.14757 0.89135 0.17621 0.89259 0.10746 0.89074 L -0.00851 0.89259 C -0.01545 0.8929 -0.02275 0.89537 -0.02969 0.89629 C -0.03577 0.89783 -0.04236 0.89907 -0.0474 0.90061 C -0.06424 0.90524 -0.07848 0.91111 -0.0941 0.91944 C -0.10504 0.92469 -0.11528 0.92901 -0.12483 0.93672 C -0.14775 0.95586 -0.11094 0.92654 -0.15122 0.95308 C -0.15538 0.95555 -0.15938 0.95833 -0.16337 0.96111 C -0.16598 0.96296 -0.16841 0.96358 -0.16997 0.96543 C -0.17622 0.96913 -0.18698 0.97746 -0.19254 0.9824 C -0.19393 0.98456 -0.19445 0.98734 -0.19584 0.98919 C -0.19757 0.99135 -0.19983 0.99259 -0.20139 0.99475 C -0.20382 0.99907 -0.20747 1.00339 -0.21077 1.00802 C -0.21233 1.00987 -0.21441 1.01141 -0.21511 1.01327 C -0.21632 1.01512 -0.21702 1.01728 -0.21771 1.01913 C -0.21962 1.02037 -0.22101 1.02129 -0.2224 1.02283 C -0.22431 1.02623 -0.22986 1.03364 -0.22986 1.03395 C -0.23334 1.0429 -0.22986 1.03179 -0.23334 1.04691 C -0.23403 1.04845 -0.23403 1.04969 -0.2349 1.05123 C -0.2349 1.05277 -0.23594 1.05462 -0.23594 1.05648 C -0.2382 1.07222 -0.2349 1.04691 -0.23802 1.07098 C -0.2382 1.08024 -0.2382 1.07037 -0.2382 1.07932 L -0.2382 1.08024 " pathEditMode="relative" rAng="0" ptsTypes="AAAAAAAAAAAAAAAAAAAAAAAAAAAAAAA">
                                          <p:cBhvr>
                                            <p:cTn id="56" dur="2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0660" y="-910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  <p:bldP spid="35" grpId="0" animBg="1"/>
          <p:bldP spid="37" grpId="0" animBg="1"/>
          <p:bldP spid="47" grpId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raphic 45">
            <a:extLst>
              <a:ext uri="{FF2B5EF4-FFF2-40B4-BE49-F238E27FC236}">
                <a16:creationId xmlns:a16="http://schemas.microsoft.com/office/drawing/2014/main" xmlns="" id="{4DC7BE15-1021-4312-A748-12DD9F9BFB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xmlns="" id="{0BEA1AC3-1FAC-483E-89DB-DE8378C3457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1982717" y="3172866"/>
            <a:ext cx="2658151" cy="3207421"/>
          </a:xfrm>
          <a:prstGeom prst="rect">
            <a:avLst/>
          </a:prstGeom>
        </p:spPr>
      </p:pic>
      <p:pic>
        <p:nvPicPr>
          <p:cNvPr id="55" name="Graphic 41">
            <a:extLst>
              <a:ext uri="{FF2B5EF4-FFF2-40B4-BE49-F238E27FC236}">
                <a16:creationId xmlns:a16="http://schemas.microsoft.com/office/drawing/2014/main" xmlns="" id="{5375B3AE-4978-4590-ABE7-4DD80BBBFF3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0664" b="97830" l="3329" r="30783">
                        <a14:foregroundMark x1="30610" y1="83025" x2="30783" y2="87173"/>
                        <a14:backgroundMark x1="7004" y1="87045" x2="8214" y2="88003"/>
                        <a14:backgroundMark x1="4929" y1="90874" x2="5577" y2="92342"/>
                        <a14:backgroundMark x1="10376" y1="90172" x2="11284" y2="92534"/>
                        <a14:backgroundMark x1="8690" y1="86216" x2="8776" y2="87875"/>
                      </a14:backgroundRemoval>
                    </a14:imgEffect>
                  </a14:imgLayer>
                </a14:imgProps>
              </a:ext>
            </a:extLst>
          </a:blip>
          <a:srcRect l="6" t="78576" r="66637" b="-9"/>
          <a:stretch/>
        </p:blipFill>
        <p:spPr>
          <a:xfrm>
            <a:off x="1" y="5464515"/>
            <a:ext cx="4109671" cy="1483405"/>
          </a:xfrm>
          <a:custGeom>
            <a:avLst/>
            <a:gdLst>
              <a:gd name="connsiteX0" fmla="*/ -879 w 9240265"/>
              <a:gd name="connsiteY0" fmla="*/ -595 h 5190777"/>
              <a:gd name="connsiteX1" fmla="*/ 9239387 w 9240265"/>
              <a:gd name="connsiteY1" fmla="*/ -595 h 5190777"/>
              <a:gd name="connsiteX2" fmla="*/ 9239387 w 9240265"/>
              <a:gd name="connsiteY2" fmla="*/ 5190182 h 5190777"/>
              <a:gd name="connsiteX3" fmla="*/ -879 w 9240265"/>
              <a:gd name="connsiteY3" fmla="*/ 5190182 h 5190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40265" h="5190777">
                <a:moveTo>
                  <a:pt x="-879" y="-595"/>
                </a:moveTo>
                <a:lnTo>
                  <a:pt x="9239387" y="-595"/>
                </a:lnTo>
                <a:lnTo>
                  <a:pt x="9239387" y="5190182"/>
                </a:lnTo>
                <a:lnTo>
                  <a:pt x="-879" y="5190182"/>
                </a:lnTo>
                <a:close/>
              </a:path>
            </a:pathLst>
          </a:custGeom>
        </p:spPr>
      </p:pic>
      <p:pic>
        <p:nvPicPr>
          <p:cNvPr id="61" name="Graphic 60">
            <a:extLst>
              <a:ext uri="{FF2B5EF4-FFF2-40B4-BE49-F238E27FC236}">
                <a16:creationId xmlns:a16="http://schemas.microsoft.com/office/drawing/2014/main" xmlns="" id="{B0233DFD-1D69-4B9C-982D-AA0475DD814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4786129" y="3989628"/>
            <a:ext cx="3439425" cy="234310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ED81AD9-2FDD-419B-B80A-B6F8CD2AA44D}"/>
              </a:ext>
            </a:extLst>
          </p:cNvPr>
          <p:cNvGrpSpPr/>
          <p:nvPr/>
        </p:nvGrpSpPr>
        <p:grpSpPr>
          <a:xfrm>
            <a:off x="213064" y="216083"/>
            <a:ext cx="5977632" cy="2417504"/>
            <a:chOff x="159798" y="162062"/>
            <a:chExt cx="4483224" cy="1813128"/>
          </a:xfrm>
        </p:grpSpPr>
        <p:sp>
          <p:nvSpPr>
            <p:cNvPr id="62" name="Speech Bubble: Rectangle with Corners Rounded 61">
              <a:extLst>
                <a:ext uri="{FF2B5EF4-FFF2-40B4-BE49-F238E27FC236}">
                  <a16:creationId xmlns:a16="http://schemas.microsoft.com/office/drawing/2014/main" xmlns="" id="{DA8A4EED-B1F0-45E3-8707-57134881FE5E}"/>
                </a:ext>
              </a:extLst>
            </p:cNvPr>
            <p:cNvSpPr/>
            <p:nvPr/>
          </p:nvSpPr>
          <p:spPr>
            <a:xfrm>
              <a:off x="159798" y="162062"/>
              <a:ext cx="4483224" cy="1813128"/>
            </a:xfrm>
            <a:prstGeom prst="wedgeRoundRectCallout">
              <a:avLst>
                <a:gd name="adj1" fmla="val -12397"/>
                <a:gd name="adj2" fmla="val 73653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xmlns="" id="{C14FEB92-9B59-44D9-AF47-20B0E942E08D}"/>
                </a:ext>
              </a:extLst>
            </p:cNvPr>
            <p:cNvSpPr txBox="1"/>
            <p:nvPr/>
          </p:nvSpPr>
          <p:spPr>
            <a:xfrm>
              <a:off x="270238" y="162062"/>
              <a:ext cx="4372783" cy="1792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  <a:defRPr/>
              </a:pP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Cảm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ơn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đã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giúp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thu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hoạch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cà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rốt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Nào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cùng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qua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tiếp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theo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3CF9F323-0D4A-4603-9797-131A2AF26461}"/>
              </a:ext>
            </a:extLst>
          </p:cNvPr>
          <p:cNvGrpSpPr/>
          <p:nvPr/>
        </p:nvGrpSpPr>
        <p:grpSpPr>
          <a:xfrm>
            <a:off x="6783221" y="480542"/>
            <a:ext cx="5256569" cy="2038491"/>
            <a:chOff x="5011766" y="-336455"/>
            <a:chExt cx="3322124" cy="1528868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xmlns="" id="{784107D8-3F0D-45E1-9829-7A283A0FAC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rcRect t="8796"/>
            <a:stretch/>
          </p:blipFill>
          <p:spPr>
            <a:xfrm>
              <a:off x="5089778" y="-336455"/>
              <a:ext cx="3218331" cy="152886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C3734A0E-4E1B-463C-8AEB-B89329272E2C}"/>
                </a:ext>
              </a:extLst>
            </p:cNvPr>
            <p:cNvSpPr txBox="1"/>
            <p:nvPr/>
          </p:nvSpPr>
          <p:spPr>
            <a:xfrm>
              <a:off x="5011766" y="238306"/>
              <a:ext cx="3322124" cy="930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3733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  <a:sym typeface="Arial"/>
                </a:rPr>
                <a:t>Thử</a:t>
              </a:r>
              <a:r>
                <a:rPr lang="en-US" sz="3733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  <a:sym typeface="Arial"/>
                </a:rPr>
                <a:t>thách</a:t>
              </a:r>
              <a:r>
                <a:rPr lang="en-US" sz="3733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  <a:sym typeface="Arial"/>
                </a:rPr>
                <a:t> 1</a:t>
              </a:r>
            </a:p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3733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  <a:sym typeface="Arial"/>
                </a:rPr>
                <a:t>THU HOẠCH CÀ RỐT</a:t>
              </a:r>
            </a:p>
          </p:txBody>
        </p:sp>
      </p:grpSp>
      <p:pic>
        <p:nvPicPr>
          <p:cNvPr id="15" name="Graphic 14">
            <a:extLst>
              <a:ext uri="{FF2B5EF4-FFF2-40B4-BE49-F238E27FC236}">
                <a16:creationId xmlns:a16="http://schemas.microsoft.com/office/drawing/2014/main" xmlns="" id="{F4B909EB-05E1-418F-8467-3D38B35A982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 b="68228"/>
          <a:stretch/>
        </p:blipFill>
        <p:spPr>
          <a:xfrm>
            <a:off x="6906657" y="-209015"/>
            <a:ext cx="5092339" cy="710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38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raphic 24">
            <a:extLst>
              <a:ext uri="{FF2B5EF4-FFF2-40B4-BE49-F238E27FC236}">
                <a16:creationId xmlns:a16="http://schemas.microsoft.com/office/drawing/2014/main" xmlns="" id="{B9A565B7-9C41-472B-B077-E916DB3476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809141" y="3887992"/>
            <a:ext cx="1827136" cy="2667352"/>
          </a:xfrm>
          <a:prstGeom prst="rect">
            <a:avLst/>
          </a:prstGeom>
        </p:spPr>
      </p:pic>
      <p:pic>
        <p:nvPicPr>
          <p:cNvPr id="26" name="Picture 25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xmlns="" id="{E6817877-C2B4-4971-8EB5-E759B39078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052" y="5630727"/>
            <a:ext cx="2094033" cy="111612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7DC1BDD1-2769-4F2D-9CB3-8DD94C8ADAB2}"/>
              </a:ext>
            </a:extLst>
          </p:cNvPr>
          <p:cNvSpPr/>
          <p:nvPr/>
        </p:nvSpPr>
        <p:spPr>
          <a:xfrm>
            <a:off x="106733" y="1718631"/>
            <a:ext cx="11949059" cy="2227204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AB65105E-DA87-495B-9FF9-769A1F4F8C7C}"/>
              </a:ext>
            </a:extLst>
          </p:cNvPr>
          <p:cNvGrpSpPr/>
          <p:nvPr/>
        </p:nvGrpSpPr>
        <p:grpSpPr>
          <a:xfrm>
            <a:off x="6577481" y="-444697"/>
            <a:ext cx="5076252" cy="2077236"/>
            <a:chOff x="5011766" y="-365514"/>
            <a:chExt cx="3322124" cy="1557927"/>
          </a:xfrm>
        </p:grpSpPr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xmlns="" id="{F28DB879-C399-4ECD-9E29-1B6C3DBB73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 t="7063"/>
            <a:stretch/>
          </p:blipFill>
          <p:spPr>
            <a:xfrm>
              <a:off x="5089778" y="-365514"/>
              <a:ext cx="3218331" cy="1557927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xmlns="" id="{F72EC154-A19D-4BC3-B03B-576978B24A07}"/>
                </a:ext>
              </a:extLst>
            </p:cNvPr>
            <p:cNvSpPr txBox="1"/>
            <p:nvPr/>
          </p:nvSpPr>
          <p:spPr>
            <a:xfrm>
              <a:off x="5011766" y="238306"/>
              <a:ext cx="3322124" cy="930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lang="en-US" sz="3733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lang="en-US" sz="3733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2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en-US" sz="3733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THU HOẠCH BÍ ĐỎ</a:t>
              </a:r>
            </a:p>
          </p:txBody>
        </p:sp>
      </p:grpSp>
      <p:pic>
        <p:nvPicPr>
          <p:cNvPr id="42" name="Graphic 41">
            <a:extLst>
              <a:ext uri="{FF2B5EF4-FFF2-40B4-BE49-F238E27FC236}">
                <a16:creationId xmlns:a16="http://schemas.microsoft.com/office/drawing/2014/main" xmlns="" id="{F01F3F08-FE9D-486B-8264-67C18849280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b="68228"/>
          <a:stretch/>
        </p:blipFill>
        <p:spPr>
          <a:xfrm>
            <a:off x="6696685" y="-998912"/>
            <a:ext cx="4917655" cy="710137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xmlns="" id="{3E0AB921-D459-489A-B556-6FC85AA5B57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7717726" y="5840885"/>
            <a:ext cx="2870937" cy="656728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xmlns="" id="{A111B047-9DA8-484D-B192-AF6F2C7B721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5669518" y="5840885"/>
            <a:ext cx="2870937" cy="656728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xmlns="" id="{BCD49581-BC6F-4F4B-BF0C-9340260E9B7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3861893" y="5840885"/>
            <a:ext cx="2870937" cy="656728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4FBFD16B-8D22-4528-96D0-F13E9B23C92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392" y="5131725"/>
            <a:ext cx="1590752" cy="136588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FA8EA7D2-9076-4629-823C-92B03816BAF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837" y="5131729"/>
            <a:ext cx="1590752" cy="136588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EF784D99-4F94-4D55-9C3C-96DC052BC11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196" y="5131724"/>
            <a:ext cx="1590752" cy="136588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A5DFA668-A14B-4389-AF5F-AB91760A6BE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945" y="5105512"/>
            <a:ext cx="1590752" cy="1365881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B2181B18-25EC-424E-A127-A1F108C8942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947" y="5131729"/>
            <a:ext cx="1590752" cy="1365881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68DE633-E59B-4995-94AF-D60D3A48B6E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083" y="5131724"/>
            <a:ext cx="1590752" cy="1365881"/>
          </a:xfrm>
          <a:prstGeom prst="rect">
            <a:avLst/>
          </a:prstGeom>
        </p:spPr>
      </p:pic>
      <p:pic>
        <p:nvPicPr>
          <p:cNvPr id="79" name="Graphic 78">
            <a:extLst>
              <a:ext uri="{FF2B5EF4-FFF2-40B4-BE49-F238E27FC236}">
                <a16:creationId xmlns:a16="http://schemas.microsoft.com/office/drawing/2014/main" xmlns="" id="{EB1DF93C-4ACC-4A7B-9F87-70E9F582DFD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2959948" y="5954620"/>
            <a:ext cx="2870937" cy="656728"/>
          </a:xfrm>
          <a:prstGeom prst="rect">
            <a:avLst/>
          </a:prstGeom>
        </p:spPr>
      </p:pic>
      <p:pic>
        <p:nvPicPr>
          <p:cNvPr id="80" name="Graphic 79">
            <a:extLst>
              <a:ext uri="{FF2B5EF4-FFF2-40B4-BE49-F238E27FC236}">
                <a16:creationId xmlns:a16="http://schemas.microsoft.com/office/drawing/2014/main" xmlns="" id="{5C0920DE-7F92-40A6-AE3D-8CA83E940CE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5413601" y="5898616"/>
            <a:ext cx="2870937" cy="656728"/>
          </a:xfrm>
          <a:prstGeom prst="rect">
            <a:avLst/>
          </a:prstGeom>
        </p:spPr>
      </p:pic>
      <p:pic>
        <p:nvPicPr>
          <p:cNvPr id="81" name="Graphic 80">
            <a:extLst>
              <a:ext uri="{FF2B5EF4-FFF2-40B4-BE49-F238E27FC236}">
                <a16:creationId xmlns:a16="http://schemas.microsoft.com/office/drawing/2014/main" xmlns="" id="{1C142AFC-72DE-4008-859D-499395BE61D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7744276" y="5868880"/>
            <a:ext cx="2870937" cy="656728"/>
          </a:xfrm>
          <a:prstGeom prst="rect">
            <a:avLst/>
          </a:prstGeom>
        </p:spPr>
      </p:pic>
      <p:pic>
        <p:nvPicPr>
          <p:cNvPr id="27" name="Picture 26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xmlns="" id="{308F4062-2D44-4C4A-9E48-15D2ED18595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757385" y="5845042"/>
            <a:ext cx="2094033" cy="9018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4C02A7F-E6D9-438C-A5E9-E75441EA3D3B}"/>
              </a:ext>
            </a:extLst>
          </p:cNvPr>
          <p:cNvSpPr txBox="1"/>
          <p:nvPr/>
        </p:nvSpPr>
        <p:spPr>
          <a:xfrm>
            <a:off x="268357" y="2027583"/>
            <a:ext cx="116784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/>
              <a:t>3. </a:t>
            </a:r>
            <a:r>
              <a:rPr lang="vi-VN" sz="4000" dirty="0"/>
              <a:t>5 ca-bin chở tất cả 30 người. Biết rằng số người ở mỗi ca-bin như nhau. Hỏi mỗi ca-bin chở bao nhiêu người?</a:t>
            </a:r>
            <a:endParaRPr lang="en-US" sz="400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61F1A2C6-BCE4-4BCB-A6D3-BCDC8BB35BBB}"/>
              </a:ext>
            </a:extLst>
          </p:cNvPr>
          <p:cNvCxnSpPr>
            <a:cxnSpLocks/>
          </p:cNvCxnSpPr>
          <p:nvPr/>
        </p:nvCxnSpPr>
        <p:spPr>
          <a:xfrm>
            <a:off x="964096" y="2604052"/>
            <a:ext cx="26935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CA504323-EA78-4E60-8FCD-5A7AA56CA175}"/>
              </a:ext>
            </a:extLst>
          </p:cNvPr>
          <p:cNvCxnSpPr>
            <a:cxnSpLocks/>
          </p:cNvCxnSpPr>
          <p:nvPr/>
        </p:nvCxnSpPr>
        <p:spPr>
          <a:xfrm flipV="1">
            <a:off x="5413601" y="2604052"/>
            <a:ext cx="1951295" cy="298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xmlns="" id="{91C9C729-709F-444F-BBCD-D0794B71C776}"/>
              </a:ext>
            </a:extLst>
          </p:cNvPr>
          <p:cNvCxnSpPr>
            <a:cxnSpLocks/>
          </p:cNvCxnSpPr>
          <p:nvPr/>
        </p:nvCxnSpPr>
        <p:spPr>
          <a:xfrm flipV="1">
            <a:off x="9897893" y="2596744"/>
            <a:ext cx="1951295" cy="298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xmlns="" id="{8E836A69-C456-4291-8728-941B7A4FC8CC}"/>
              </a:ext>
            </a:extLst>
          </p:cNvPr>
          <p:cNvCxnSpPr>
            <a:cxnSpLocks/>
          </p:cNvCxnSpPr>
          <p:nvPr/>
        </p:nvCxnSpPr>
        <p:spPr>
          <a:xfrm>
            <a:off x="368735" y="3216320"/>
            <a:ext cx="5401161" cy="871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xmlns="" id="{8F8E05B8-71CA-4D1C-AD42-72A60A0E6818}"/>
              </a:ext>
            </a:extLst>
          </p:cNvPr>
          <p:cNvCxnSpPr>
            <a:cxnSpLocks/>
          </p:cNvCxnSpPr>
          <p:nvPr/>
        </p:nvCxnSpPr>
        <p:spPr>
          <a:xfrm flipV="1">
            <a:off x="7475213" y="3227049"/>
            <a:ext cx="4252961" cy="1491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xmlns="" id="{17C1FD98-CCB8-417A-B198-6989DB1B9894}"/>
              </a:ext>
            </a:extLst>
          </p:cNvPr>
          <p:cNvCxnSpPr>
            <a:cxnSpLocks/>
          </p:cNvCxnSpPr>
          <p:nvPr/>
        </p:nvCxnSpPr>
        <p:spPr>
          <a:xfrm flipV="1">
            <a:off x="368735" y="3836955"/>
            <a:ext cx="2931056" cy="76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7D52BE2-21E6-48C7-B0E9-94FD4C9BD0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1" y="10116"/>
            <a:ext cx="3466083" cy="1589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255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xmlns="" id="{9CD2A6C4-C0A1-4B8E-B2A7-E650ED3D29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1" name="Graphic 10">
            <a:hlinkClick r:id="" action="ppaction://noaction"/>
            <a:extLst>
              <a:ext uri="{FF2B5EF4-FFF2-40B4-BE49-F238E27FC236}">
                <a16:creationId xmlns:a16="http://schemas.microsoft.com/office/drawing/2014/main" xmlns="" id="{7F32CA53-82DF-4000-9FE8-BE16A08B4E8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8995334" y="4114801"/>
            <a:ext cx="2935852" cy="2585385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E654E5A8-B114-4ADD-B7E3-36D01E6BE489}"/>
              </a:ext>
            </a:extLst>
          </p:cNvPr>
          <p:cNvSpPr/>
          <p:nvPr/>
        </p:nvSpPr>
        <p:spPr>
          <a:xfrm>
            <a:off x="457201" y="331924"/>
            <a:ext cx="11376784" cy="6368262"/>
          </a:xfrm>
          <a:prstGeom prst="roundRect">
            <a:avLst>
              <a:gd name="adj" fmla="val 8571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5561D91-0E4E-47E7-9DDF-4B209A4F2FBD}"/>
              </a:ext>
            </a:extLst>
          </p:cNvPr>
          <p:cNvSpPr txBox="1"/>
          <p:nvPr/>
        </p:nvSpPr>
        <p:spPr>
          <a:xfrm>
            <a:off x="5323692" y="958699"/>
            <a:ext cx="301413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b="1" kern="0" dirty="0" err="1">
                <a:solidFill>
                  <a:srgbClr val="00B0F0"/>
                </a:solidFill>
                <a:latin typeface="Arial"/>
                <a:cs typeface="Arial"/>
                <a:sym typeface="Arial"/>
              </a:rPr>
              <a:t>Bài</a:t>
            </a:r>
            <a:r>
              <a:rPr lang="en-US" sz="4267" b="1" kern="0" dirty="0">
                <a:solidFill>
                  <a:srgbClr val="00B0F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00B0F0"/>
                </a:solidFill>
                <a:latin typeface="Arial"/>
                <a:cs typeface="Arial"/>
                <a:sym typeface="Arial"/>
              </a:rPr>
              <a:t>giải</a:t>
            </a:r>
            <a:endParaRPr lang="en-US" sz="4267" b="1" kern="0" dirty="0">
              <a:solidFill>
                <a:srgbClr val="00B0F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4FBFCF7-3F8A-4DF2-9463-F288386256B3}"/>
              </a:ext>
            </a:extLst>
          </p:cNvPr>
          <p:cNvSpPr txBox="1"/>
          <p:nvPr/>
        </p:nvSpPr>
        <p:spPr>
          <a:xfrm>
            <a:off x="1985049" y="1809095"/>
            <a:ext cx="8636000" cy="74898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b="1" kern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Số người mỗi ca-bin chở là:</a:t>
            </a:r>
            <a:endParaRPr lang="en-US" sz="4267" b="1" kern="0" dirty="0">
              <a:solidFill>
                <a:srgbClr val="00B05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3279DB7-D0CB-4F65-BFC8-8DEAB3C67569}"/>
              </a:ext>
            </a:extLst>
          </p:cNvPr>
          <p:cNvSpPr txBox="1"/>
          <p:nvPr/>
        </p:nvSpPr>
        <p:spPr>
          <a:xfrm>
            <a:off x="3545337" y="2631399"/>
            <a:ext cx="5948433" cy="74898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b="1" kern="0" dirty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30 : 5 = 6 (người)</a:t>
            </a:r>
            <a:endParaRPr lang="en-US" sz="4267" b="1" kern="0" dirty="0">
              <a:solidFill>
                <a:srgbClr val="00B05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F2B3CAD-E480-4D89-889A-FE587C944F47}"/>
              </a:ext>
            </a:extLst>
          </p:cNvPr>
          <p:cNvSpPr txBox="1"/>
          <p:nvPr/>
        </p:nvSpPr>
        <p:spPr>
          <a:xfrm>
            <a:off x="4764538" y="3550945"/>
            <a:ext cx="6366933" cy="74898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b="1" kern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Đáp số: 6 người</a:t>
            </a:r>
            <a:endParaRPr lang="en-US" sz="4267" b="1" kern="0" dirty="0">
              <a:solidFill>
                <a:srgbClr val="00B05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xmlns="" id="{9B50FC03-A4D2-48CA-BF66-ECF9F64BED6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809141" y="3887992"/>
            <a:ext cx="1827136" cy="2667352"/>
          </a:xfrm>
          <a:prstGeom prst="rect">
            <a:avLst/>
          </a:prstGeom>
        </p:spPr>
      </p:pic>
      <p:pic>
        <p:nvPicPr>
          <p:cNvPr id="14" name="Picture 13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xmlns="" id="{92E588E0-6E95-46D6-B6A8-3D64C26A7D1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7052" y="5630727"/>
            <a:ext cx="2094033" cy="1116120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xmlns="" id="{82631D16-0868-438C-BB8A-EB082DD4085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7717726" y="5840885"/>
            <a:ext cx="2870937" cy="656728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xmlns="" id="{17E57645-61C2-496D-95DF-FF35F3E3F6E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5669518" y="5840885"/>
            <a:ext cx="2870937" cy="656728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xmlns="" id="{E81F6B17-3EA1-4F17-A3D1-0C81D180C8D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3861893" y="5840885"/>
            <a:ext cx="2870937" cy="65672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22AFC894-64C6-448F-8C48-723F5575F03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392" y="5131725"/>
            <a:ext cx="1590752" cy="136588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76D5489E-2067-47B2-A424-5FC12D44AD2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837" y="5131729"/>
            <a:ext cx="1590752" cy="136588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A177CF85-D44E-453F-9429-434A9B40137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196" y="5131724"/>
            <a:ext cx="1590752" cy="136588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E00B4C2C-B590-4894-AE3B-E65CF66D5F9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945" y="5105512"/>
            <a:ext cx="1590752" cy="136588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794F9E06-D188-4B44-B1CB-94E694E405F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947" y="5131729"/>
            <a:ext cx="1590752" cy="136588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B5879062-5C45-48E0-88B6-DB10173A0B6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083" y="5131724"/>
            <a:ext cx="1590752" cy="1365881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xmlns="" id="{13C09D60-D18E-4E10-9C6B-6DB0A1D39AA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2959948" y="5954620"/>
            <a:ext cx="2870937" cy="656728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xmlns="" id="{401E24E6-BD54-417E-BEF3-99289F6AAD6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5413601" y="5898616"/>
            <a:ext cx="2870937" cy="656728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xmlns="" id="{CDD5DC81-26DA-4D3C-88D5-8D08D60C94C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7744276" y="5868880"/>
            <a:ext cx="2870937" cy="656728"/>
          </a:xfrm>
          <a:prstGeom prst="rect">
            <a:avLst/>
          </a:prstGeom>
        </p:spPr>
      </p:pic>
      <p:pic>
        <p:nvPicPr>
          <p:cNvPr id="29" name="Picture 28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xmlns="" id="{9F1AFBD8-6CFD-4FFF-AF56-7D994F3454B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757385" y="5845042"/>
            <a:ext cx="2094033" cy="901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087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81481E-6 L -0.10972 4.81481E-6 C -0.15903 4.81481E-6 -0.21945 0.00864 -0.21945 0.01574 L -0.21945 0.03179 " pathEditMode="relative" rAng="0" ptsTypes="AAAA">
                                      <p:cBhvr>
                                        <p:cTn id="2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72" y="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2.83951E-6 L -0.15416 2.83951E-6 C -0.22343 2.83951E-6 -0.30833 0.00648 -0.30833 0.01203 L -0.30833 0.02438 " pathEditMode="relative" rAng="0" ptsTypes="AAAA">
                                      <p:cBhvr>
                                        <p:cTn id="2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17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4.19753E-6 L -0.09063 -0.07438 C -0.10955 -0.09135 -0.13802 -0.10061 -0.16754 -0.10061 C -0.20122 -0.10061 -0.2283 -0.09135 -0.24723 -0.07438 L -0.33768 -4.19753E-6 " pathEditMode="relative" rAng="0" ptsTypes="AAAAA">
                                      <p:cBhvr>
                                        <p:cTn id="3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92" y="-50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81481E-6 L -0.12049 -0.09198 C -0.14583 -0.11235 -0.18351 -0.12408 -0.22292 -0.12408 C -0.26788 -0.12408 -0.30364 -0.11235 -0.32899 -0.09198 L -0.4493 4.81481E-6 " pathEditMode="relative" rAng="0" ptsTypes="AAAAA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65" y="-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500"/>
                            </p:stCondLst>
                            <p:childTnLst>
                              <p:par>
                                <p:cTn id="36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19753E-6 L -0.14462 -0.10277 C -0.17483 -0.12623 -0.22014 -0.13919 -0.26736 -0.13919 C -0.32118 -0.13919 -0.36424 -0.12623 -0.39445 -0.10277 L -0.53889 -4.19753E-6 " pathEditMode="relative" rAng="0" ptsTypes="AAAAA">
                                      <p:cBhvr>
                                        <p:cTn id="3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944" y="-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500"/>
                            </p:stCondLst>
                            <p:childTnLst>
                              <p:par>
                                <p:cTn id="39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81481E-6 L -0.17032 -0.12068 C -0.20608 -0.14723 -0.25955 -0.16266 -0.31493 -0.16266 C -0.37848 -0.16266 -0.42917 -0.14723 -0.46493 -0.12068 L -0.63507 4.81481E-6 " pathEditMode="relative" rAng="0" ptsTypes="AAAAA">
                                      <p:cBhvr>
                                        <p:cTn id="4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753" y="-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12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>
            <a:extLst>
              <a:ext uri="{FF2B5EF4-FFF2-40B4-BE49-F238E27FC236}">
                <a16:creationId xmlns:a16="http://schemas.microsoft.com/office/drawing/2014/main" xmlns="" id="{94047AF5-6E00-4604-9431-7B6717AD2AA9}"/>
              </a:ext>
            </a:extLst>
          </p:cNvPr>
          <p:cNvGrpSpPr/>
          <p:nvPr/>
        </p:nvGrpSpPr>
        <p:grpSpPr>
          <a:xfrm>
            <a:off x="1417320" y="121920"/>
            <a:ext cx="9982200" cy="5199986"/>
            <a:chOff x="690166" y="91439"/>
            <a:chExt cx="7486650" cy="3899990"/>
          </a:xfrm>
        </p:grpSpPr>
        <p:sp>
          <p:nvSpPr>
            <p:cNvPr id="75" name="Google Shape;2277;p57">
              <a:extLst>
                <a:ext uri="{FF2B5EF4-FFF2-40B4-BE49-F238E27FC236}">
                  <a16:creationId xmlns:a16="http://schemas.microsoft.com/office/drawing/2014/main" xmlns="" id="{40682481-EAD8-46AF-96E6-FBF331C9E04E}"/>
                </a:ext>
              </a:extLst>
            </p:cNvPr>
            <p:cNvSpPr/>
            <p:nvPr/>
          </p:nvSpPr>
          <p:spPr>
            <a:xfrm>
              <a:off x="690166" y="91439"/>
              <a:ext cx="7486650" cy="3899990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xmlns="" id="{FD0DEEC6-2E2B-4482-8AF2-605F6E31117F}"/>
                </a:ext>
              </a:extLst>
            </p:cNvPr>
            <p:cNvSpPr txBox="1"/>
            <p:nvPr/>
          </p:nvSpPr>
          <p:spPr>
            <a:xfrm>
              <a:off x="1551654" y="702606"/>
              <a:ext cx="5900766" cy="26542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Công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việc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thu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hoạch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nông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sản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thật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thú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vị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không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?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ta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mới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thu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hoạch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được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cà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rốt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bí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ngô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còn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bắp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cải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dưa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hấu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chưa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được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thu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hoạch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.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Công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việc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này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ta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sẽ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cùng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nhau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làm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ở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bài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học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ở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tiết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sau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xmlns="" id="{3780A04D-1621-4E3F-89EC-369E149088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9516571" y="3429000"/>
            <a:ext cx="2675429" cy="3597216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xmlns="" id="{3CB15F8A-2005-4DCE-A14B-ADD5F4D3C02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1" y="2940235"/>
            <a:ext cx="2434087" cy="3795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92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3" name="Google Shape;1533;p42"/>
          <p:cNvSpPr txBox="1">
            <a:spLocks noGrp="1"/>
          </p:cNvSpPr>
          <p:nvPr>
            <p:ph type="ctrTitle"/>
          </p:nvPr>
        </p:nvSpPr>
        <p:spPr>
          <a:xfrm>
            <a:off x="1948353" y="1177713"/>
            <a:ext cx="8699327" cy="163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de" dirty="0">
                <a:latin typeface="Times New Roman" pitchFamily="18" charset="0"/>
                <a:cs typeface="Times New Roman" pitchFamily="18" charset="0"/>
              </a:rPr>
              <a:t>KHỞI ĐỘNG</a:t>
            </a:r>
            <a:endParaRPr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9" name="Graphic 258">
            <a:extLst>
              <a:ext uri="{FF2B5EF4-FFF2-40B4-BE49-F238E27FC236}">
                <a16:creationId xmlns:a16="http://schemas.microsoft.com/office/drawing/2014/main" xmlns="" id="{27884D60-CBD9-4353-985D-56E1C68E50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8021052" y="3386005"/>
            <a:ext cx="1735192" cy="250795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60" name="Graphic 259">
            <a:extLst>
              <a:ext uri="{FF2B5EF4-FFF2-40B4-BE49-F238E27FC236}">
                <a16:creationId xmlns:a16="http://schemas.microsoft.com/office/drawing/2014/main" xmlns="" id="{CDBAD82C-D03E-4E18-B661-4DF4340F85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6298016" y="3223516"/>
            <a:ext cx="1610613" cy="267044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526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xmlns="" id="{59B471DA-C959-482C-93DE-49E0D99E59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84814" y="-88127"/>
            <a:ext cx="12351025" cy="7075668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A2EBC51C-2C4B-4FC3-9868-31A1E02552A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613209" y="3371432"/>
            <a:ext cx="1969428" cy="3215392"/>
          </a:xfrm>
          <a:prstGeom prst="rect">
            <a:avLst/>
          </a:prstGeom>
        </p:spPr>
      </p:pic>
      <p:pic>
        <p:nvPicPr>
          <p:cNvPr id="5" name="Picture 21">
            <a:extLst>
              <a:ext uri="{FF2B5EF4-FFF2-40B4-BE49-F238E27FC236}">
                <a16:creationId xmlns:a16="http://schemas.microsoft.com/office/drawing/2014/main" xmlns="" id="{758D6D6F-CC20-4DE1-ABF7-70D092BD7A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4806270" y="3371432"/>
            <a:ext cx="2202543" cy="321539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1FF57853-C5BB-4C6E-B335-80892A948619}"/>
              </a:ext>
            </a:extLst>
          </p:cNvPr>
          <p:cNvGrpSpPr/>
          <p:nvPr/>
        </p:nvGrpSpPr>
        <p:grpSpPr>
          <a:xfrm>
            <a:off x="602050" y="-669609"/>
            <a:ext cx="6578207" cy="2996548"/>
            <a:chOff x="451537" y="-502207"/>
            <a:chExt cx="4933655" cy="2247411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xmlns="" id="{DCE1EF7B-11ED-409E-8915-3B95B1CF50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451537" y="-502207"/>
              <a:ext cx="4933655" cy="224354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B04BB4AC-6436-49BA-8528-533B07B0B6E0}"/>
                </a:ext>
              </a:extLst>
            </p:cNvPr>
            <p:cNvSpPr txBox="1"/>
            <p:nvPr/>
          </p:nvSpPr>
          <p:spPr>
            <a:xfrm>
              <a:off x="690634" y="567959"/>
              <a:ext cx="4455459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800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  <a:sym typeface="Arial"/>
                </a:rPr>
                <a:t>MỘT NGÀY LÀM NÔNG DÂN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887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839AB6AF-BFA5-412B-B0B8-3E5C0B801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213" y="2834529"/>
            <a:ext cx="4493831" cy="411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xmlns="" id="{C934317E-A060-4F28-8559-67948612E2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944521" y="4063638"/>
            <a:ext cx="1727112" cy="2682893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xmlns="" id="{7E1FF22E-ABE7-4595-8E8B-1FFEEE6CDBDC}"/>
              </a:ext>
            </a:extLst>
          </p:cNvPr>
          <p:cNvGrpSpPr/>
          <p:nvPr/>
        </p:nvGrpSpPr>
        <p:grpSpPr>
          <a:xfrm>
            <a:off x="195532" y="128438"/>
            <a:ext cx="10903789" cy="3160220"/>
            <a:chOff x="146649" y="96328"/>
            <a:chExt cx="8177842" cy="2370165"/>
          </a:xfrm>
        </p:grpSpPr>
        <p:sp>
          <p:nvSpPr>
            <p:cNvPr id="2" name="Speech Bubble: Rectangle with Corners Rounded 1">
              <a:extLst>
                <a:ext uri="{FF2B5EF4-FFF2-40B4-BE49-F238E27FC236}">
                  <a16:creationId xmlns:a16="http://schemas.microsoft.com/office/drawing/2014/main" xmlns="" id="{9DF2DFEE-3B3E-45B4-A92F-2321E71CE3CA}"/>
                </a:ext>
              </a:extLst>
            </p:cNvPr>
            <p:cNvSpPr/>
            <p:nvPr/>
          </p:nvSpPr>
          <p:spPr>
            <a:xfrm>
              <a:off x="146649" y="96328"/>
              <a:ext cx="8177842" cy="2370165"/>
            </a:xfrm>
            <a:prstGeom prst="wedgeRoundRectCallout">
              <a:avLst>
                <a:gd name="adj1" fmla="val 32117"/>
                <a:gd name="adj2" fmla="val 69137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81A1BAFB-9DA1-4A35-97BE-74B99ADB51FA}"/>
                </a:ext>
              </a:extLst>
            </p:cNvPr>
            <p:cNvSpPr txBox="1"/>
            <p:nvPr/>
          </p:nvSpPr>
          <p:spPr>
            <a:xfrm>
              <a:off x="295646" y="153973"/>
              <a:ext cx="7821811" cy="2223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Hôm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nay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đến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thăm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trang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trại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của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bác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An.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Bác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giao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cho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nhiệm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vụ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Một</a:t>
              </a:r>
              <a:r>
                <a:rPr lang="en-US" sz="3733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ngày</a:t>
              </a:r>
              <a:r>
                <a:rPr lang="en-US" sz="3733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làm</a:t>
              </a:r>
              <a:r>
                <a:rPr lang="en-US" sz="3733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nông</a:t>
              </a:r>
              <a:r>
                <a:rPr lang="en-US" sz="3733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dân</a:t>
              </a:r>
              <a:r>
                <a:rPr lang="en-US" sz="3733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”.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hãy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giúp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vượt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qua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trạm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để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trở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thành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một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người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nông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dân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thực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thụ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  <p:grpSp>
        <p:nvGrpSpPr>
          <p:cNvPr id="5" name="Graphic 11">
            <a:extLst>
              <a:ext uri="{FF2B5EF4-FFF2-40B4-BE49-F238E27FC236}">
                <a16:creationId xmlns:a16="http://schemas.microsoft.com/office/drawing/2014/main" xmlns="" id="{BC5566A3-5B5C-4B7C-8425-2AA60E70A5F5}"/>
              </a:ext>
            </a:extLst>
          </p:cNvPr>
          <p:cNvGrpSpPr/>
          <p:nvPr/>
        </p:nvGrpSpPr>
        <p:grpSpPr>
          <a:xfrm>
            <a:off x="9319648" y="3759034"/>
            <a:ext cx="2791073" cy="2987497"/>
            <a:chOff x="5875138" y="3292434"/>
            <a:chExt cx="2084215" cy="2167606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xmlns="" id="{E006175D-DA6F-4699-A0F2-BB3868B33E34}"/>
                </a:ext>
              </a:extLst>
            </p:cNvPr>
            <p:cNvSpPr/>
            <p:nvPr/>
          </p:nvSpPr>
          <p:spPr>
            <a:xfrm>
              <a:off x="6849735" y="4471037"/>
              <a:ext cx="441063" cy="451682"/>
            </a:xfrm>
            <a:custGeom>
              <a:avLst/>
              <a:gdLst>
                <a:gd name="connsiteX0" fmla="*/ 222095 w 441063"/>
                <a:gd name="connsiteY0" fmla="*/ 28046 h 451682"/>
                <a:gd name="connsiteX1" fmla="*/ 325947 w 441063"/>
                <a:gd name="connsiteY1" fmla="*/ 153538 h 451682"/>
                <a:gd name="connsiteX2" fmla="*/ 343162 w 441063"/>
                <a:gd name="connsiteY2" fmla="*/ 269198 h 451682"/>
                <a:gd name="connsiteX3" fmla="*/ 387247 w 441063"/>
                <a:gd name="connsiteY3" fmla="*/ 299635 h 451682"/>
                <a:gd name="connsiteX4" fmla="*/ 411303 w 441063"/>
                <a:gd name="connsiteY4" fmla="*/ 267594 h 451682"/>
                <a:gd name="connsiteX5" fmla="*/ 437371 w 441063"/>
                <a:gd name="connsiteY5" fmla="*/ 355137 h 451682"/>
                <a:gd name="connsiteX6" fmla="*/ 316333 w 441063"/>
                <a:gd name="connsiteY6" fmla="*/ 451612 h 451682"/>
                <a:gd name="connsiteX7" fmla="*/ 146719 w 441063"/>
                <a:gd name="connsiteY7" fmla="*/ 370145 h 451682"/>
                <a:gd name="connsiteX8" fmla="*/ 6412 w 441063"/>
                <a:gd name="connsiteY8" fmla="*/ 151428 h 451682"/>
                <a:gd name="connsiteX9" fmla="*/ 0 w 441063"/>
                <a:gd name="connsiteY9" fmla="*/ 92944 h 451682"/>
                <a:gd name="connsiteX10" fmla="*/ 35278 w 441063"/>
                <a:gd name="connsiteY10" fmla="*/ 0 h 451682"/>
                <a:gd name="connsiteX11" fmla="*/ 222095 w 441063"/>
                <a:gd name="connsiteY11" fmla="*/ 28046 h 451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41063" h="451682">
                  <a:moveTo>
                    <a:pt x="222095" y="28046"/>
                  </a:moveTo>
                  <a:cubicBezTo>
                    <a:pt x="266547" y="57134"/>
                    <a:pt x="306649" y="96756"/>
                    <a:pt x="325947" y="153538"/>
                  </a:cubicBezTo>
                  <a:cubicBezTo>
                    <a:pt x="341881" y="200446"/>
                    <a:pt x="329058" y="238985"/>
                    <a:pt x="343162" y="269198"/>
                  </a:cubicBezTo>
                  <a:cubicBezTo>
                    <a:pt x="352916" y="290451"/>
                    <a:pt x="367597" y="300648"/>
                    <a:pt x="387247" y="299635"/>
                  </a:cubicBezTo>
                  <a:cubicBezTo>
                    <a:pt x="405743" y="296935"/>
                    <a:pt x="410177" y="283530"/>
                    <a:pt x="411303" y="267594"/>
                  </a:cubicBezTo>
                  <a:cubicBezTo>
                    <a:pt x="436583" y="281378"/>
                    <a:pt x="447351" y="311099"/>
                    <a:pt x="437371" y="355137"/>
                  </a:cubicBezTo>
                  <a:cubicBezTo>
                    <a:pt x="426871" y="401441"/>
                    <a:pt x="377324" y="453863"/>
                    <a:pt x="316333" y="451612"/>
                  </a:cubicBezTo>
                  <a:cubicBezTo>
                    <a:pt x="242548" y="448898"/>
                    <a:pt x="189552" y="412989"/>
                    <a:pt x="146719" y="370145"/>
                  </a:cubicBezTo>
                  <a:cubicBezTo>
                    <a:pt x="99945" y="297244"/>
                    <a:pt x="53186" y="224329"/>
                    <a:pt x="6412" y="151428"/>
                  </a:cubicBezTo>
                  <a:cubicBezTo>
                    <a:pt x="4278" y="131919"/>
                    <a:pt x="2140" y="112425"/>
                    <a:pt x="0" y="92944"/>
                  </a:cubicBezTo>
                  <a:cubicBezTo>
                    <a:pt x="1612" y="64110"/>
                    <a:pt x="15186" y="32744"/>
                    <a:pt x="35278" y="0"/>
                  </a:cubicBezTo>
                  <a:cubicBezTo>
                    <a:pt x="97553" y="9354"/>
                    <a:pt x="159824" y="18693"/>
                    <a:pt x="222095" y="28046"/>
                  </a:cubicBezTo>
                </a:path>
              </a:pathLst>
            </a:custGeom>
            <a:solidFill>
              <a:srgbClr val="F9D45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xmlns="" id="{553DDE72-7037-4130-BAA5-B1E4BBEF05C2}"/>
                </a:ext>
              </a:extLst>
            </p:cNvPr>
            <p:cNvSpPr/>
            <p:nvPr/>
          </p:nvSpPr>
          <p:spPr>
            <a:xfrm>
              <a:off x="6370209" y="4303848"/>
              <a:ext cx="353178" cy="344259"/>
            </a:xfrm>
            <a:custGeom>
              <a:avLst/>
              <a:gdLst>
                <a:gd name="connsiteX0" fmla="*/ 353179 w 353178"/>
                <a:gd name="connsiteY0" fmla="*/ 251048 h 344259"/>
                <a:gd name="connsiteX1" fmla="*/ 104785 w 353178"/>
                <a:gd name="connsiteY1" fmla="*/ 65258 h 344259"/>
                <a:gd name="connsiteX2" fmla="*/ 93107 w 353178"/>
                <a:gd name="connsiteY2" fmla="*/ 42698 h 344259"/>
                <a:gd name="connsiteX3" fmla="*/ 89406 w 353178"/>
                <a:gd name="connsiteY3" fmla="*/ 15874 h 344259"/>
                <a:gd name="connsiteX4" fmla="*/ 78475 w 353178"/>
                <a:gd name="connsiteY4" fmla="*/ 13694 h 344259"/>
                <a:gd name="connsiteX5" fmla="*/ 75561 w 353178"/>
                <a:gd name="connsiteY5" fmla="*/ 31896 h 344259"/>
                <a:gd name="connsiteX6" fmla="*/ 69002 w 353178"/>
                <a:gd name="connsiteY6" fmla="*/ 34077 h 344259"/>
                <a:gd name="connsiteX7" fmla="*/ 50785 w 353178"/>
                <a:gd name="connsiteY7" fmla="*/ 6408 h 344259"/>
                <a:gd name="connsiteX8" fmla="*/ 39129 w 353178"/>
                <a:gd name="connsiteY8" fmla="*/ 6408 h 344259"/>
                <a:gd name="connsiteX9" fmla="*/ 47140 w 353178"/>
                <a:gd name="connsiteY9" fmla="*/ 31164 h 344259"/>
                <a:gd name="connsiteX10" fmla="*/ 41312 w 353178"/>
                <a:gd name="connsiteY10" fmla="*/ 36983 h 344259"/>
                <a:gd name="connsiteX11" fmla="*/ 18427 w 353178"/>
                <a:gd name="connsiteY11" fmla="*/ 19742 h 344259"/>
                <a:gd name="connsiteX12" fmla="*/ 12165 w 353178"/>
                <a:gd name="connsiteY12" fmla="*/ 25341 h 344259"/>
                <a:gd name="connsiteX13" fmla="*/ 28199 w 353178"/>
                <a:gd name="connsiteY13" fmla="*/ 48648 h 344259"/>
                <a:gd name="connsiteX14" fmla="*/ 24701 w 353178"/>
                <a:gd name="connsiteY14" fmla="*/ 54247 h 344259"/>
                <a:gd name="connsiteX15" fmla="*/ 5204 w 353178"/>
                <a:gd name="connsiteY15" fmla="*/ 54664 h 344259"/>
                <a:gd name="connsiteX16" fmla="*/ 5929 w 353178"/>
                <a:gd name="connsiteY16" fmla="*/ 64861 h 344259"/>
                <a:gd name="connsiteX17" fmla="*/ 38398 w 353178"/>
                <a:gd name="connsiteY17" fmla="*/ 78493 h 344259"/>
                <a:gd name="connsiteX18" fmla="*/ 72647 w 353178"/>
                <a:gd name="connsiteY18" fmla="*/ 93051 h 344259"/>
                <a:gd name="connsiteX19" fmla="*/ 287601 w 353178"/>
                <a:gd name="connsiteY19" fmla="*/ 330419 h 344259"/>
                <a:gd name="connsiteX20" fmla="*/ 324026 w 353178"/>
                <a:gd name="connsiteY20" fmla="*/ 344259 h 344259"/>
                <a:gd name="connsiteX21" fmla="*/ 353179 w 353178"/>
                <a:gd name="connsiteY21" fmla="*/ 251048 h 344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53178" h="344259">
                  <a:moveTo>
                    <a:pt x="353179" y="251048"/>
                  </a:moveTo>
                  <a:cubicBezTo>
                    <a:pt x="235585" y="198865"/>
                    <a:pt x="177193" y="132378"/>
                    <a:pt x="104785" y="65258"/>
                  </a:cubicBezTo>
                  <a:cubicBezTo>
                    <a:pt x="101898" y="62571"/>
                    <a:pt x="94283" y="54285"/>
                    <a:pt x="93107" y="42698"/>
                  </a:cubicBezTo>
                  <a:cubicBezTo>
                    <a:pt x="91924" y="31066"/>
                    <a:pt x="92479" y="27154"/>
                    <a:pt x="89406" y="15874"/>
                  </a:cubicBezTo>
                  <a:cubicBezTo>
                    <a:pt x="86574" y="5523"/>
                    <a:pt x="80465" y="5705"/>
                    <a:pt x="78475" y="13694"/>
                  </a:cubicBezTo>
                  <a:cubicBezTo>
                    <a:pt x="76985" y="19660"/>
                    <a:pt x="76429" y="25803"/>
                    <a:pt x="75561" y="31896"/>
                  </a:cubicBezTo>
                  <a:cubicBezTo>
                    <a:pt x="74698" y="37928"/>
                    <a:pt x="71509" y="37324"/>
                    <a:pt x="69002" y="34077"/>
                  </a:cubicBezTo>
                  <a:cubicBezTo>
                    <a:pt x="62266" y="25324"/>
                    <a:pt x="57818" y="14919"/>
                    <a:pt x="50785" y="6408"/>
                  </a:cubicBezTo>
                  <a:cubicBezTo>
                    <a:pt x="42549" y="-3548"/>
                    <a:pt x="37825" y="-598"/>
                    <a:pt x="39129" y="6408"/>
                  </a:cubicBezTo>
                  <a:cubicBezTo>
                    <a:pt x="40712" y="14929"/>
                    <a:pt x="44738" y="22836"/>
                    <a:pt x="47140" y="31164"/>
                  </a:cubicBezTo>
                  <a:cubicBezTo>
                    <a:pt x="48702" y="36566"/>
                    <a:pt x="46106" y="39318"/>
                    <a:pt x="41312" y="36983"/>
                  </a:cubicBezTo>
                  <a:cubicBezTo>
                    <a:pt x="32399" y="32671"/>
                    <a:pt x="26922" y="24846"/>
                    <a:pt x="18427" y="19742"/>
                  </a:cubicBezTo>
                  <a:cubicBezTo>
                    <a:pt x="13016" y="16479"/>
                    <a:pt x="8987" y="20139"/>
                    <a:pt x="12165" y="25341"/>
                  </a:cubicBezTo>
                  <a:cubicBezTo>
                    <a:pt x="17086" y="33374"/>
                    <a:pt x="22232" y="41335"/>
                    <a:pt x="28199" y="48648"/>
                  </a:cubicBezTo>
                  <a:cubicBezTo>
                    <a:pt x="31502" y="52680"/>
                    <a:pt x="29012" y="54021"/>
                    <a:pt x="24701" y="54247"/>
                  </a:cubicBezTo>
                  <a:cubicBezTo>
                    <a:pt x="16365" y="54680"/>
                    <a:pt x="12895" y="51417"/>
                    <a:pt x="5204" y="54664"/>
                  </a:cubicBezTo>
                  <a:cubicBezTo>
                    <a:pt x="-3192" y="58214"/>
                    <a:pt x="-301" y="63840"/>
                    <a:pt x="5929" y="64861"/>
                  </a:cubicBezTo>
                  <a:cubicBezTo>
                    <a:pt x="19367" y="67071"/>
                    <a:pt x="27747" y="71377"/>
                    <a:pt x="38398" y="78493"/>
                  </a:cubicBezTo>
                  <a:cubicBezTo>
                    <a:pt x="49795" y="86103"/>
                    <a:pt x="61232" y="91279"/>
                    <a:pt x="72647" y="93051"/>
                  </a:cubicBezTo>
                  <a:cubicBezTo>
                    <a:pt x="130424" y="181705"/>
                    <a:pt x="193985" y="266379"/>
                    <a:pt x="287601" y="330419"/>
                  </a:cubicBezTo>
                  <a:cubicBezTo>
                    <a:pt x="299741" y="335032"/>
                    <a:pt x="311887" y="339646"/>
                    <a:pt x="324026" y="344259"/>
                  </a:cubicBezTo>
                  <a:cubicBezTo>
                    <a:pt x="333743" y="313188"/>
                    <a:pt x="343463" y="282118"/>
                    <a:pt x="353179" y="251048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xmlns="" id="{FBC45F27-1A07-4055-926D-C9AA6089C53F}"/>
                </a:ext>
              </a:extLst>
            </p:cNvPr>
            <p:cNvSpPr/>
            <p:nvPr/>
          </p:nvSpPr>
          <p:spPr>
            <a:xfrm>
              <a:off x="6654217" y="4530168"/>
              <a:ext cx="180501" cy="194088"/>
            </a:xfrm>
            <a:custGeom>
              <a:avLst/>
              <a:gdLst>
                <a:gd name="connsiteX0" fmla="*/ 56965 w 180501"/>
                <a:gd name="connsiteY0" fmla="*/ 0 h 194088"/>
                <a:gd name="connsiteX1" fmla="*/ 556 w 180501"/>
                <a:gd name="connsiteY1" fmla="*/ 108473 h 194088"/>
                <a:gd name="connsiteX2" fmla="*/ 5346 w 180501"/>
                <a:gd name="connsiteY2" fmla="*/ 124957 h 194088"/>
                <a:gd name="connsiteX3" fmla="*/ 125606 w 180501"/>
                <a:gd name="connsiteY3" fmla="*/ 194089 h 194088"/>
                <a:gd name="connsiteX4" fmla="*/ 180502 w 180501"/>
                <a:gd name="connsiteY4" fmla="*/ 35290 h 194088"/>
                <a:gd name="connsiteX5" fmla="*/ 56965 w 180501"/>
                <a:gd name="connsiteY5" fmla="*/ 0 h 194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0501" h="194088">
                  <a:moveTo>
                    <a:pt x="56965" y="0"/>
                  </a:moveTo>
                  <a:cubicBezTo>
                    <a:pt x="28918" y="38286"/>
                    <a:pt x="9959" y="73843"/>
                    <a:pt x="556" y="108473"/>
                  </a:cubicBezTo>
                  <a:cubicBezTo>
                    <a:pt x="-1109" y="114605"/>
                    <a:pt x="1101" y="120681"/>
                    <a:pt x="5346" y="124957"/>
                  </a:cubicBezTo>
                  <a:cubicBezTo>
                    <a:pt x="36807" y="156618"/>
                    <a:pt x="76522" y="180037"/>
                    <a:pt x="125606" y="194089"/>
                  </a:cubicBezTo>
                  <a:cubicBezTo>
                    <a:pt x="143905" y="141147"/>
                    <a:pt x="162203" y="88218"/>
                    <a:pt x="180502" y="35290"/>
                  </a:cubicBezTo>
                  <a:cubicBezTo>
                    <a:pt x="135499" y="50298"/>
                    <a:pt x="96223" y="25177"/>
                    <a:pt x="56965" y="0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51B76910-71EA-4998-8160-E8050BAD07CB}"/>
                </a:ext>
              </a:extLst>
            </p:cNvPr>
            <p:cNvSpPr/>
            <p:nvPr/>
          </p:nvSpPr>
          <p:spPr>
            <a:xfrm>
              <a:off x="7119140" y="4451951"/>
              <a:ext cx="407566" cy="239350"/>
            </a:xfrm>
            <a:custGeom>
              <a:avLst/>
              <a:gdLst>
                <a:gd name="connsiteX0" fmla="*/ 5954 w 407566"/>
                <a:gd name="connsiteY0" fmla="*/ 131469 h 239350"/>
                <a:gd name="connsiteX1" fmla="*/ 304263 w 407566"/>
                <a:gd name="connsiteY1" fmla="*/ 46176 h 239350"/>
                <a:gd name="connsiteX2" fmla="*/ 323195 w 407566"/>
                <a:gd name="connsiteY2" fmla="*/ 29241 h 239350"/>
                <a:gd name="connsiteX3" fmla="*/ 336215 w 407566"/>
                <a:gd name="connsiteY3" fmla="*/ 5499 h 239350"/>
                <a:gd name="connsiteX4" fmla="*/ 347208 w 407566"/>
                <a:gd name="connsiteY4" fmla="*/ 7341 h 239350"/>
                <a:gd name="connsiteX5" fmla="*/ 343450 w 407566"/>
                <a:gd name="connsiteY5" fmla="*/ 25387 h 239350"/>
                <a:gd name="connsiteX6" fmla="*/ 348799 w 407566"/>
                <a:gd name="connsiteY6" fmla="*/ 29762 h 239350"/>
                <a:gd name="connsiteX7" fmla="*/ 375684 w 407566"/>
                <a:gd name="connsiteY7" fmla="*/ 10379 h 239350"/>
                <a:gd name="connsiteX8" fmla="*/ 386578 w 407566"/>
                <a:gd name="connsiteY8" fmla="*/ 14529 h 239350"/>
                <a:gd name="connsiteX9" fmla="*/ 370264 w 407566"/>
                <a:gd name="connsiteY9" fmla="*/ 34811 h 239350"/>
                <a:gd name="connsiteX10" fmla="*/ 373643 w 407566"/>
                <a:gd name="connsiteY10" fmla="*/ 42322 h 239350"/>
                <a:gd name="connsiteX11" fmla="*/ 401175 w 407566"/>
                <a:gd name="connsiteY11" fmla="*/ 34347 h 239350"/>
                <a:gd name="connsiteX12" fmla="*/ 405032 w 407566"/>
                <a:gd name="connsiteY12" fmla="*/ 41802 h 239350"/>
                <a:gd name="connsiteX13" fmla="*/ 381750 w 407566"/>
                <a:gd name="connsiteY13" fmla="*/ 57878 h 239350"/>
                <a:gd name="connsiteX14" fmla="*/ 383017 w 407566"/>
                <a:gd name="connsiteY14" fmla="*/ 64362 h 239350"/>
                <a:gd name="connsiteX15" fmla="*/ 401091 w 407566"/>
                <a:gd name="connsiteY15" fmla="*/ 71691 h 239350"/>
                <a:gd name="connsiteX16" fmla="*/ 396769 w 407566"/>
                <a:gd name="connsiteY16" fmla="*/ 80960 h 239350"/>
                <a:gd name="connsiteX17" fmla="*/ 361580 w 407566"/>
                <a:gd name="connsiteY17" fmla="*/ 82155 h 239350"/>
                <a:gd name="connsiteX18" fmla="*/ 324391 w 407566"/>
                <a:gd name="connsiteY18" fmla="*/ 83576 h 239350"/>
                <a:gd name="connsiteX19" fmla="*/ 36710 w 407566"/>
                <a:gd name="connsiteY19" fmla="*/ 239350 h 239350"/>
                <a:gd name="connsiteX20" fmla="*/ 0 w 407566"/>
                <a:gd name="connsiteY20" fmla="*/ 228928 h 239350"/>
                <a:gd name="connsiteX21" fmla="*/ 5954 w 407566"/>
                <a:gd name="connsiteY21" fmla="*/ 131469 h 239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07566" h="239350">
                  <a:moveTo>
                    <a:pt x="5954" y="131469"/>
                  </a:moveTo>
                  <a:cubicBezTo>
                    <a:pt x="112733" y="98752"/>
                    <a:pt x="212672" y="83154"/>
                    <a:pt x="304263" y="46176"/>
                  </a:cubicBezTo>
                  <a:cubicBezTo>
                    <a:pt x="307909" y="44699"/>
                    <a:pt x="317973" y="39650"/>
                    <a:pt x="323195" y="29241"/>
                  </a:cubicBezTo>
                  <a:cubicBezTo>
                    <a:pt x="328445" y="18790"/>
                    <a:pt x="329318" y="14937"/>
                    <a:pt x="336215" y="5499"/>
                  </a:cubicBezTo>
                  <a:cubicBezTo>
                    <a:pt x="342549" y="-3180"/>
                    <a:pt x="348194" y="-845"/>
                    <a:pt x="347208" y="7341"/>
                  </a:cubicBezTo>
                  <a:cubicBezTo>
                    <a:pt x="346476" y="13446"/>
                    <a:pt x="344801" y="19395"/>
                    <a:pt x="343450" y="25387"/>
                  </a:cubicBezTo>
                  <a:cubicBezTo>
                    <a:pt x="342113" y="31337"/>
                    <a:pt x="345294" y="31914"/>
                    <a:pt x="348799" y="29762"/>
                  </a:cubicBezTo>
                  <a:cubicBezTo>
                    <a:pt x="358202" y="23981"/>
                    <a:pt x="366070" y="15837"/>
                    <a:pt x="375684" y="10379"/>
                  </a:cubicBezTo>
                  <a:cubicBezTo>
                    <a:pt x="386916" y="4008"/>
                    <a:pt x="390280" y="8452"/>
                    <a:pt x="386578" y="14529"/>
                  </a:cubicBezTo>
                  <a:cubicBezTo>
                    <a:pt x="382060" y="21927"/>
                    <a:pt x="375487" y="27877"/>
                    <a:pt x="370264" y="34811"/>
                  </a:cubicBezTo>
                  <a:cubicBezTo>
                    <a:pt x="366886" y="39298"/>
                    <a:pt x="368336" y="42800"/>
                    <a:pt x="373643" y="42322"/>
                  </a:cubicBezTo>
                  <a:cubicBezTo>
                    <a:pt x="383510" y="41450"/>
                    <a:pt x="391406" y="36105"/>
                    <a:pt x="401175" y="34347"/>
                  </a:cubicBezTo>
                  <a:cubicBezTo>
                    <a:pt x="407382" y="33222"/>
                    <a:pt x="409846" y="38074"/>
                    <a:pt x="405032" y="41802"/>
                  </a:cubicBezTo>
                  <a:cubicBezTo>
                    <a:pt x="397558" y="47568"/>
                    <a:pt x="389914" y="53180"/>
                    <a:pt x="381750" y="57878"/>
                  </a:cubicBezTo>
                  <a:cubicBezTo>
                    <a:pt x="377218" y="60480"/>
                    <a:pt x="379076" y="62618"/>
                    <a:pt x="383017" y="64362"/>
                  </a:cubicBezTo>
                  <a:cubicBezTo>
                    <a:pt x="390646" y="67724"/>
                    <a:pt x="395052" y="65924"/>
                    <a:pt x="401091" y="71691"/>
                  </a:cubicBezTo>
                  <a:cubicBezTo>
                    <a:pt x="407664" y="77992"/>
                    <a:pt x="402963" y="82226"/>
                    <a:pt x="396769" y="80960"/>
                  </a:cubicBezTo>
                  <a:cubicBezTo>
                    <a:pt x="383439" y="78245"/>
                    <a:pt x="374065" y="79300"/>
                    <a:pt x="361580" y="82155"/>
                  </a:cubicBezTo>
                  <a:cubicBezTo>
                    <a:pt x="348222" y="85207"/>
                    <a:pt x="335694" y="85981"/>
                    <a:pt x="324391" y="83576"/>
                  </a:cubicBezTo>
                  <a:cubicBezTo>
                    <a:pt x="238810" y="145872"/>
                    <a:pt x="146994" y="212795"/>
                    <a:pt x="36710" y="239350"/>
                  </a:cubicBezTo>
                  <a:cubicBezTo>
                    <a:pt x="23718" y="239336"/>
                    <a:pt x="12978" y="228942"/>
                    <a:pt x="0" y="228928"/>
                  </a:cubicBezTo>
                  <a:cubicBezTo>
                    <a:pt x="1985" y="196437"/>
                    <a:pt x="3969" y="163960"/>
                    <a:pt x="5954" y="131469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xmlns="" id="{46C062A1-96CD-4821-A39F-3748BA5D5DF6}"/>
                </a:ext>
              </a:extLst>
            </p:cNvPr>
            <p:cNvSpPr/>
            <p:nvPr/>
          </p:nvSpPr>
          <p:spPr>
            <a:xfrm>
              <a:off x="6730610" y="4553995"/>
              <a:ext cx="433869" cy="733370"/>
            </a:xfrm>
            <a:custGeom>
              <a:avLst/>
              <a:gdLst>
                <a:gd name="connsiteX0" fmla="*/ 255471 w 433869"/>
                <a:gd name="connsiteY0" fmla="*/ 10268 h 733370"/>
                <a:gd name="connsiteX1" fmla="*/ 326850 w 433869"/>
                <a:gd name="connsiteY1" fmla="*/ 40494 h 733370"/>
                <a:gd name="connsiteX2" fmla="*/ 352242 w 433869"/>
                <a:gd name="connsiteY2" fmla="*/ 78218 h 733370"/>
                <a:gd name="connsiteX3" fmla="*/ 353974 w 433869"/>
                <a:gd name="connsiteY3" fmla="*/ 342338 h 733370"/>
                <a:gd name="connsiteX4" fmla="*/ 353974 w 433869"/>
                <a:gd name="connsiteY4" fmla="*/ 534950 h 733370"/>
                <a:gd name="connsiteX5" fmla="*/ 387896 w 433869"/>
                <a:gd name="connsiteY5" fmla="*/ 547510 h 733370"/>
                <a:gd name="connsiteX6" fmla="*/ 433769 w 433869"/>
                <a:gd name="connsiteY6" fmla="*/ 646066 h 733370"/>
                <a:gd name="connsiteX7" fmla="*/ 269350 w 433869"/>
                <a:gd name="connsiteY7" fmla="*/ 711583 h 733370"/>
                <a:gd name="connsiteX8" fmla="*/ 191201 w 433869"/>
                <a:gd name="connsiteY8" fmla="*/ 538382 h 733370"/>
                <a:gd name="connsiteX9" fmla="*/ 167335 w 433869"/>
                <a:gd name="connsiteY9" fmla="*/ 537327 h 733370"/>
                <a:gd name="connsiteX10" fmla="*/ 163629 w 433869"/>
                <a:gd name="connsiteY10" fmla="*/ 733370 h 733370"/>
                <a:gd name="connsiteX11" fmla="*/ 21518 w 433869"/>
                <a:gd name="connsiteY11" fmla="*/ 729657 h 733370"/>
                <a:gd name="connsiteX12" fmla="*/ 9856 w 433869"/>
                <a:gd name="connsiteY12" fmla="*/ 606740 h 733370"/>
                <a:gd name="connsiteX13" fmla="*/ 9329 w 433869"/>
                <a:gd name="connsiteY13" fmla="*/ 288299 h 733370"/>
                <a:gd name="connsiteX14" fmla="*/ 69151 w 433869"/>
                <a:gd name="connsiteY14" fmla="*/ 45811 h 733370"/>
                <a:gd name="connsiteX15" fmla="*/ 90243 w 433869"/>
                <a:gd name="connsiteY15" fmla="*/ 14895 h 733370"/>
                <a:gd name="connsiteX16" fmla="*/ 137837 w 433869"/>
                <a:gd name="connsiteY16" fmla="*/ 0 h 733370"/>
                <a:gd name="connsiteX17" fmla="*/ 174522 w 433869"/>
                <a:gd name="connsiteY17" fmla="*/ 31647 h 733370"/>
                <a:gd name="connsiteX18" fmla="*/ 235737 w 433869"/>
                <a:gd name="connsiteY18" fmla="*/ 30803 h 733370"/>
                <a:gd name="connsiteX19" fmla="*/ 255471 w 433869"/>
                <a:gd name="connsiteY19" fmla="*/ 10268 h 73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3869" h="733370">
                  <a:moveTo>
                    <a:pt x="255471" y="10268"/>
                  </a:moveTo>
                  <a:cubicBezTo>
                    <a:pt x="280779" y="27301"/>
                    <a:pt x="303737" y="27090"/>
                    <a:pt x="326850" y="40494"/>
                  </a:cubicBezTo>
                  <a:cubicBezTo>
                    <a:pt x="337378" y="46599"/>
                    <a:pt x="352496" y="63196"/>
                    <a:pt x="352242" y="78218"/>
                  </a:cubicBezTo>
                  <a:cubicBezTo>
                    <a:pt x="353664" y="169165"/>
                    <a:pt x="352566" y="251391"/>
                    <a:pt x="353974" y="342338"/>
                  </a:cubicBezTo>
                  <a:cubicBezTo>
                    <a:pt x="353974" y="406547"/>
                    <a:pt x="353974" y="470755"/>
                    <a:pt x="353974" y="534950"/>
                  </a:cubicBezTo>
                  <a:cubicBezTo>
                    <a:pt x="353974" y="546877"/>
                    <a:pt x="365910" y="555049"/>
                    <a:pt x="387896" y="547510"/>
                  </a:cubicBezTo>
                  <a:cubicBezTo>
                    <a:pt x="438217" y="530266"/>
                    <a:pt x="433769" y="592913"/>
                    <a:pt x="433769" y="646066"/>
                  </a:cubicBezTo>
                  <a:cubicBezTo>
                    <a:pt x="397806" y="659949"/>
                    <a:pt x="350581" y="758758"/>
                    <a:pt x="269350" y="711583"/>
                  </a:cubicBezTo>
                  <a:cubicBezTo>
                    <a:pt x="224504" y="685562"/>
                    <a:pt x="202827" y="603097"/>
                    <a:pt x="191201" y="538382"/>
                  </a:cubicBezTo>
                  <a:cubicBezTo>
                    <a:pt x="188653" y="524232"/>
                    <a:pt x="167610" y="522417"/>
                    <a:pt x="167335" y="537327"/>
                  </a:cubicBezTo>
                  <a:cubicBezTo>
                    <a:pt x="166132" y="602675"/>
                    <a:pt x="164861" y="668022"/>
                    <a:pt x="163629" y="733370"/>
                  </a:cubicBezTo>
                  <a:cubicBezTo>
                    <a:pt x="116255" y="732133"/>
                    <a:pt x="68893" y="730895"/>
                    <a:pt x="21518" y="729657"/>
                  </a:cubicBezTo>
                  <a:cubicBezTo>
                    <a:pt x="17638" y="688685"/>
                    <a:pt x="13744" y="647712"/>
                    <a:pt x="9856" y="606740"/>
                  </a:cubicBezTo>
                  <a:cubicBezTo>
                    <a:pt x="-1630" y="504976"/>
                    <a:pt x="-4643" y="399936"/>
                    <a:pt x="9329" y="288299"/>
                  </a:cubicBezTo>
                  <a:cubicBezTo>
                    <a:pt x="18247" y="206846"/>
                    <a:pt x="42094" y="123339"/>
                    <a:pt x="69151" y="45811"/>
                  </a:cubicBezTo>
                  <a:cubicBezTo>
                    <a:pt x="71334" y="39566"/>
                    <a:pt x="82759" y="16667"/>
                    <a:pt x="90243" y="14895"/>
                  </a:cubicBezTo>
                  <a:cubicBezTo>
                    <a:pt x="102361" y="12026"/>
                    <a:pt x="118444" y="8017"/>
                    <a:pt x="137837" y="0"/>
                  </a:cubicBezTo>
                  <a:cubicBezTo>
                    <a:pt x="150060" y="10549"/>
                    <a:pt x="162293" y="21098"/>
                    <a:pt x="174522" y="31647"/>
                  </a:cubicBezTo>
                  <a:cubicBezTo>
                    <a:pt x="194931" y="31366"/>
                    <a:pt x="215327" y="31085"/>
                    <a:pt x="235737" y="30803"/>
                  </a:cubicBezTo>
                  <a:cubicBezTo>
                    <a:pt x="242310" y="23953"/>
                    <a:pt x="248884" y="17104"/>
                    <a:pt x="255471" y="10268"/>
                  </a:cubicBez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xmlns="" id="{8311F284-0FB6-446A-8B6A-EFAB04813645}"/>
                </a:ext>
              </a:extLst>
            </p:cNvPr>
            <p:cNvSpPr/>
            <p:nvPr/>
          </p:nvSpPr>
          <p:spPr>
            <a:xfrm>
              <a:off x="6857456" y="4481811"/>
              <a:ext cx="120137" cy="127826"/>
            </a:xfrm>
            <a:custGeom>
              <a:avLst/>
              <a:gdLst>
                <a:gd name="connsiteX0" fmla="*/ 112353 w 120137"/>
                <a:gd name="connsiteY0" fmla="*/ 1955 h 127826"/>
                <a:gd name="connsiteX1" fmla="*/ 111720 w 120137"/>
                <a:gd name="connsiteY1" fmla="*/ 45698 h 127826"/>
                <a:gd name="connsiteX2" fmla="*/ 120137 w 120137"/>
                <a:gd name="connsiteY2" fmla="*/ 83577 h 127826"/>
                <a:gd name="connsiteX3" fmla="*/ 66255 w 120137"/>
                <a:gd name="connsiteY3" fmla="*/ 127826 h 127826"/>
                <a:gd name="connsiteX4" fmla="*/ 0 w 120137"/>
                <a:gd name="connsiteY4" fmla="*/ 81509 h 127826"/>
                <a:gd name="connsiteX5" fmla="*/ 18045 w 120137"/>
                <a:gd name="connsiteY5" fmla="*/ 70679 h 127826"/>
                <a:gd name="connsiteX6" fmla="*/ 37829 w 120137"/>
                <a:gd name="connsiteY6" fmla="*/ 35670 h 127826"/>
                <a:gd name="connsiteX7" fmla="*/ 37498 w 120137"/>
                <a:gd name="connsiteY7" fmla="*/ 0 h 127826"/>
                <a:gd name="connsiteX8" fmla="*/ 112353 w 120137"/>
                <a:gd name="connsiteY8" fmla="*/ 1955 h 127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0137" h="127826">
                  <a:moveTo>
                    <a:pt x="112353" y="1955"/>
                  </a:moveTo>
                  <a:cubicBezTo>
                    <a:pt x="112142" y="16541"/>
                    <a:pt x="111931" y="31127"/>
                    <a:pt x="111720" y="45698"/>
                  </a:cubicBezTo>
                  <a:cubicBezTo>
                    <a:pt x="110411" y="66557"/>
                    <a:pt x="113507" y="78569"/>
                    <a:pt x="120137" y="83577"/>
                  </a:cubicBezTo>
                  <a:cubicBezTo>
                    <a:pt x="102176" y="98317"/>
                    <a:pt x="84216" y="113072"/>
                    <a:pt x="66255" y="127826"/>
                  </a:cubicBezTo>
                  <a:cubicBezTo>
                    <a:pt x="43997" y="110765"/>
                    <a:pt x="22251" y="98570"/>
                    <a:pt x="0" y="81509"/>
                  </a:cubicBezTo>
                  <a:cubicBezTo>
                    <a:pt x="6911" y="80342"/>
                    <a:pt x="12668" y="73590"/>
                    <a:pt x="18045" y="70679"/>
                  </a:cubicBezTo>
                  <a:cubicBezTo>
                    <a:pt x="29499" y="64504"/>
                    <a:pt x="36888" y="53730"/>
                    <a:pt x="37829" y="35670"/>
                  </a:cubicBezTo>
                  <a:cubicBezTo>
                    <a:pt x="37718" y="23784"/>
                    <a:pt x="37608" y="11885"/>
                    <a:pt x="37498" y="0"/>
                  </a:cubicBezTo>
                  <a:cubicBezTo>
                    <a:pt x="62454" y="647"/>
                    <a:pt x="87411" y="1308"/>
                    <a:pt x="112353" y="1955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xmlns="" id="{59964BED-088A-4924-8508-D581554EEBEA}"/>
                </a:ext>
              </a:extLst>
            </p:cNvPr>
            <p:cNvSpPr/>
            <p:nvPr/>
          </p:nvSpPr>
          <p:spPr>
            <a:xfrm>
              <a:off x="6581985" y="3925071"/>
              <a:ext cx="769068" cy="606014"/>
            </a:xfrm>
            <a:custGeom>
              <a:avLst/>
              <a:gdLst>
                <a:gd name="connsiteX0" fmla="*/ 769068 w 769068"/>
                <a:gd name="connsiteY0" fmla="*/ 428479 h 606014"/>
                <a:gd name="connsiteX1" fmla="*/ 388796 w 769068"/>
                <a:gd name="connsiteY1" fmla="*/ 598205 h 606014"/>
                <a:gd name="connsiteX2" fmla="*/ 306839 w 769068"/>
                <a:gd name="connsiteY2" fmla="*/ 576432 h 606014"/>
                <a:gd name="connsiteX3" fmla="*/ 46838 w 769068"/>
                <a:gd name="connsiteY3" fmla="*/ 450363 h 606014"/>
                <a:gd name="connsiteX4" fmla="*/ 16134 w 769068"/>
                <a:gd name="connsiteY4" fmla="*/ 182417 h 606014"/>
                <a:gd name="connsiteX5" fmla="*/ 156233 w 769068"/>
                <a:gd name="connsiteY5" fmla="*/ 0 h 606014"/>
                <a:gd name="connsiteX6" fmla="*/ 625523 w 769068"/>
                <a:gd name="connsiteY6" fmla="*/ 128381 h 606014"/>
                <a:gd name="connsiteX7" fmla="*/ 769068 w 769068"/>
                <a:gd name="connsiteY7" fmla="*/ 428479 h 606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9068" h="606014">
                  <a:moveTo>
                    <a:pt x="769068" y="428479"/>
                  </a:moveTo>
                  <a:cubicBezTo>
                    <a:pt x="718592" y="559075"/>
                    <a:pt x="607393" y="630766"/>
                    <a:pt x="388796" y="598205"/>
                  </a:cubicBezTo>
                  <a:cubicBezTo>
                    <a:pt x="361489" y="590947"/>
                    <a:pt x="334160" y="583689"/>
                    <a:pt x="306839" y="576432"/>
                  </a:cubicBezTo>
                  <a:cubicBezTo>
                    <a:pt x="183505" y="581242"/>
                    <a:pt x="99622" y="538131"/>
                    <a:pt x="46838" y="450363"/>
                  </a:cubicBezTo>
                  <a:cubicBezTo>
                    <a:pt x="-300" y="371975"/>
                    <a:pt x="-14332" y="284940"/>
                    <a:pt x="16134" y="182417"/>
                  </a:cubicBezTo>
                  <a:cubicBezTo>
                    <a:pt x="62832" y="121611"/>
                    <a:pt x="109530" y="60806"/>
                    <a:pt x="156233" y="0"/>
                  </a:cubicBezTo>
                  <a:cubicBezTo>
                    <a:pt x="312661" y="42790"/>
                    <a:pt x="469084" y="85591"/>
                    <a:pt x="625523" y="128381"/>
                  </a:cubicBezTo>
                  <a:cubicBezTo>
                    <a:pt x="673381" y="228410"/>
                    <a:pt x="721224" y="328444"/>
                    <a:pt x="769068" y="428479"/>
                  </a:cubicBezTo>
                </a:path>
              </a:pathLst>
            </a:custGeom>
            <a:solidFill>
              <a:srgbClr val="F9D45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xmlns="" id="{6EFE2249-0629-41E3-B63F-F9ED922285D0}"/>
                </a:ext>
              </a:extLst>
            </p:cNvPr>
            <p:cNvSpPr/>
            <p:nvPr/>
          </p:nvSpPr>
          <p:spPr>
            <a:xfrm>
              <a:off x="6637307" y="3904465"/>
              <a:ext cx="665643" cy="629168"/>
            </a:xfrm>
            <a:custGeom>
              <a:avLst/>
              <a:gdLst>
                <a:gd name="connsiteX0" fmla="*/ 238584 w 665643"/>
                <a:gd name="connsiteY0" fmla="*/ 604436 h 629168"/>
                <a:gd name="connsiteX1" fmla="*/ 491404 w 665643"/>
                <a:gd name="connsiteY1" fmla="*/ 608600 h 629168"/>
                <a:gd name="connsiteX2" fmla="*/ 656302 w 665643"/>
                <a:gd name="connsiteY2" fmla="*/ 226330 h 629168"/>
                <a:gd name="connsiteX3" fmla="*/ 423924 w 665643"/>
                <a:gd name="connsiteY3" fmla="*/ 25503 h 629168"/>
                <a:gd name="connsiteX4" fmla="*/ 118048 w 665643"/>
                <a:gd name="connsiteY4" fmla="*/ 54254 h 629168"/>
                <a:gd name="connsiteX5" fmla="*/ 30273 w 665643"/>
                <a:gd name="connsiteY5" fmla="*/ 461179 h 629168"/>
                <a:gd name="connsiteX6" fmla="*/ 238584 w 665643"/>
                <a:gd name="connsiteY6" fmla="*/ 604436 h 629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5643" h="629168">
                  <a:moveTo>
                    <a:pt x="238584" y="604436"/>
                  </a:moveTo>
                  <a:cubicBezTo>
                    <a:pt x="238584" y="604436"/>
                    <a:pt x="383428" y="657195"/>
                    <a:pt x="491404" y="608600"/>
                  </a:cubicBezTo>
                  <a:cubicBezTo>
                    <a:pt x="599393" y="560004"/>
                    <a:pt x="696714" y="374890"/>
                    <a:pt x="656302" y="226330"/>
                  </a:cubicBezTo>
                  <a:cubicBezTo>
                    <a:pt x="621929" y="99885"/>
                    <a:pt x="496865" y="48826"/>
                    <a:pt x="423924" y="25503"/>
                  </a:cubicBezTo>
                  <a:cubicBezTo>
                    <a:pt x="350983" y="2185"/>
                    <a:pt x="219488" y="-28759"/>
                    <a:pt x="118048" y="54254"/>
                  </a:cubicBezTo>
                  <a:cubicBezTo>
                    <a:pt x="-1150" y="151800"/>
                    <a:pt x="-29434" y="358979"/>
                    <a:pt x="30273" y="461179"/>
                  </a:cubicBezTo>
                  <a:cubicBezTo>
                    <a:pt x="89974" y="563393"/>
                    <a:pt x="238584" y="604436"/>
                    <a:pt x="238584" y="604436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xmlns="" id="{1ED3D105-E5B7-4E3F-BA38-7059553FAE23}"/>
                </a:ext>
              </a:extLst>
            </p:cNvPr>
            <p:cNvSpPr/>
            <p:nvPr/>
          </p:nvSpPr>
          <p:spPr>
            <a:xfrm>
              <a:off x="6583897" y="4256505"/>
              <a:ext cx="75520" cy="100527"/>
            </a:xfrm>
            <a:custGeom>
              <a:avLst/>
              <a:gdLst>
                <a:gd name="connsiteX0" fmla="*/ 55663 w 75520"/>
                <a:gd name="connsiteY0" fmla="*/ 17999 h 100527"/>
                <a:gd name="connsiteX1" fmla="*/ 23151 w 75520"/>
                <a:gd name="connsiteY1" fmla="*/ 1599 h 100527"/>
                <a:gd name="connsiteX2" fmla="*/ 13441 w 75520"/>
                <a:gd name="connsiteY2" fmla="*/ 70871 h 100527"/>
                <a:gd name="connsiteX3" fmla="*/ 73576 w 75520"/>
                <a:gd name="connsiteY3" fmla="*/ 88914 h 100527"/>
                <a:gd name="connsiteX4" fmla="*/ 55663 w 75520"/>
                <a:gd name="connsiteY4" fmla="*/ 17999 h 100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520" h="100527">
                  <a:moveTo>
                    <a:pt x="55663" y="17999"/>
                  </a:moveTo>
                  <a:cubicBezTo>
                    <a:pt x="55663" y="17999"/>
                    <a:pt x="42676" y="-6362"/>
                    <a:pt x="23151" y="1599"/>
                  </a:cubicBezTo>
                  <a:cubicBezTo>
                    <a:pt x="3615" y="9543"/>
                    <a:pt x="-12413" y="39053"/>
                    <a:pt x="13441" y="70871"/>
                  </a:cubicBezTo>
                  <a:cubicBezTo>
                    <a:pt x="39311" y="102699"/>
                    <a:pt x="67127" y="109226"/>
                    <a:pt x="73576" y="88914"/>
                  </a:cubicBezTo>
                  <a:cubicBezTo>
                    <a:pt x="80026" y="68601"/>
                    <a:pt x="69503" y="32834"/>
                    <a:pt x="55663" y="17999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xmlns="" id="{55EBAB8E-A1C9-45A1-97D8-008B58946CB9}"/>
                </a:ext>
              </a:extLst>
            </p:cNvPr>
            <p:cNvSpPr/>
            <p:nvPr/>
          </p:nvSpPr>
          <p:spPr>
            <a:xfrm>
              <a:off x="6593524" y="4269041"/>
              <a:ext cx="35477" cy="64326"/>
            </a:xfrm>
            <a:custGeom>
              <a:avLst/>
              <a:gdLst>
                <a:gd name="connsiteX0" fmla="*/ 69 w 35477"/>
                <a:gd name="connsiteY0" fmla="*/ 26743 h 64326"/>
                <a:gd name="connsiteX1" fmla="*/ 14816 w 35477"/>
                <a:gd name="connsiteY1" fmla="*/ 733 h 64326"/>
                <a:gd name="connsiteX2" fmla="*/ 34808 w 35477"/>
                <a:gd name="connsiteY2" fmla="*/ 35165 h 64326"/>
                <a:gd name="connsiteX3" fmla="*/ 28953 w 35477"/>
                <a:gd name="connsiteY3" fmla="*/ 51314 h 64326"/>
                <a:gd name="connsiteX4" fmla="*/ 31136 w 35477"/>
                <a:gd name="connsiteY4" fmla="*/ 63439 h 64326"/>
                <a:gd name="connsiteX5" fmla="*/ 13910 w 35477"/>
                <a:gd name="connsiteY5" fmla="*/ 42523 h 64326"/>
                <a:gd name="connsiteX6" fmla="*/ 20133 w 35477"/>
                <a:gd name="connsiteY6" fmla="*/ 12814 h 64326"/>
                <a:gd name="connsiteX7" fmla="*/ 69 w 35477"/>
                <a:gd name="connsiteY7" fmla="*/ 26743 h 64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477" h="64326">
                  <a:moveTo>
                    <a:pt x="69" y="26743"/>
                  </a:moveTo>
                  <a:cubicBezTo>
                    <a:pt x="69" y="26743"/>
                    <a:pt x="-1871" y="6826"/>
                    <a:pt x="14816" y="733"/>
                  </a:cubicBezTo>
                  <a:cubicBezTo>
                    <a:pt x="31493" y="-5371"/>
                    <a:pt x="37657" y="28457"/>
                    <a:pt x="34808" y="35165"/>
                  </a:cubicBezTo>
                  <a:cubicBezTo>
                    <a:pt x="31966" y="41874"/>
                    <a:pt x="27165" y="46055"/>
                    <a:pt x="28953" y="51314"/>
                  </a:cubicBezTo>
                  <a:cubicBezTo>
                    <a:pt x="30740" y="56543"/>
                    <a:pt x="35309" y="59572"/>
                    <a:pt x="31136" y="63439"/>
                  </a:cubicBezTo>
                  <a:cubicBezTo>
                    <a:pt x="26951" y="67291"/>
                    <a:pt x="12326" y="58290"/>
                    <a:pt x="13910" y="42523"/>
                  </a:cubicBezTo>
                  <a:cubicBezTo>
                    <a:pt x="15493" y="26743"/>
                    <a:pt x="22174" y="22650"/>
                    <a:pt x="20133" y="12814"/>
                  </a:cubicBezTo>
                  <a:cubicBezTo>
                    <a:pt x="18076" y="2985"/>
                    <a:pt x="2918" y="4726"/>
                    <a:pt x="69" y="26743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xmlns="" id="{B179C5A5-B35B-46F4-A075-809EDAF633D3}"/>
                </a:ext>
              </a:extLst>
            </p:cNvPr>
            <p:cNvSpPr/>
            <p:nvPr/>
          </p:nvSpPr>
          <p:spPr>
            <a:xfrm>
              <a:off x="6751272" y="4178222"/>
              <a:ext cx="68205" cy="101533"/>
            </a:xfrm>
            <a:custGeom>
              <a:avLst/>
              <a:gdLst>
                <a:gd name="connsiteX0" fmla="*/ 1736 w 68205"/>
                <a:gd name="connsiteY0" fmla="*/ 0 h 101533"/>
                <a:gd name="connsiteX1" fmla="*/ 21767 w 68205"/>
                <a:gd name="connsiteY1" fmla="*/ 16444 h 101533"/>
                <a:gd name="connsiteX2" fmla="*/ 68183 w 68205"/>
                <a:gd name="connsiteY2" fmla="*/ 50734 h 101533"/>
                <a:gd name="connsiteX3" fmla="*/ 21025 w 68205"/>
                <a:gd name="connsiteY3" fmla="*/ 99639 h 101533"/>
                <a:gd name="connsiteX4" fmla="*/ 4002 w 68205"/>
                <a:gd name="connsiteY4" fmla="*/ 45558 h 101533"/>
                <a:gd name="connsiteX5" fmla="*/ 11326 w 68205"/>
                <a:gd name="connsiteY5" fmla="*/ 28345 h 101533"/>
                <a:gd name="connsiteX6" fmla="*/ 1736 w 68205"/>
                <a:gd name="connsiteY6" fmla="*/ 0 h 101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205" h="101533">
                  <a:moveTo>
                    <a:pt x="1736" y="0"/>
                  </a:moveTo>
                  <a:cubicBezTo>
                    <a:pt x="1736" y="0"/>
                    <a:pt x="7850" y="16011"/>
                    <a:pt x="21767" y="16444"/>
                  </a:cubicBezTo>
                  <a:cubicBezTo>
                    <a:pt x="35667" y="16867"/>
                    <a:pt x="69196" y="23773"/>
                    <a:pt x="68183" y="50734"/>
                  </a:cubicBezTo>
                  <a:cubicBezTo>
                    <a:pt x="67183" y="77683"/>
                    <a:pt x="52520" y="109699"/>
                    <a:pt x="21025" y="99639"/>
                  </a:cubicBezTo>
                  <a:cubicBezTo>
                    <a:pt x="-7573" y="90497"/>
                    <a:pt x="-34" y="59415"/>
                    <a:pt x="4002" y="45558"/>
                  </a:cubicBezTo>
                  <a:cubicBezTo>
                    <a:pt x="8049" y="31708"/>
                    <a:pt x="11326" y="28345"/>
                    <a:pt x="11326" y="28345"/>
                  </a:cubicBezTo>
                  <a:cubicBezTo>
                    <a:pt x="11326" y="28328"/>
                    <a:pt x="-1426" y="18652"/>
                    <a:pt x="1736" y="0"/>
                  </a:cubicBezTo>
                </a:path>
              </a:pathLst>
            </a:custGeom>
            <a:solidFill>
              <a:srgbClr val="100F0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xmlns="" id="{1B1B563B-50DD-4E08-91E8-3CAA37892AD0}"/>
                </a:ext>
              </a:extLst>
            </p:cNvPr>
            <p:cNvSpPr/>
            <p:nvPr/>
          </p:nvSpPr>
          <p:spPr>
            <a:xfrm>
              <a:off x="6776013" y="4111536"/>
              <a:ext cx="70372" cy="18864"/>
            </a:xfrm>
            <a:custGeom>
              <a:avLst/>
              <a:gdLst>
                <a:gd name="connsiteX0" fmla="*/ 0 w 70372"/>
                <a:gd name="connsiteY0" fmla="*/ 17556 h 18864"/>
                <a:gd name="connsiteX1" fmla="*/ 53554 w 70372"/>
                <a:gd name="connsiteY1" fmla="*/ 666 h 18864"/>
                <a:gd name="connsiteX2" fmla="*/ 53713 w 70372"/>
                <a:gd name="connsiteY2" fmla="*/ 17331 h 18864"/>
                <a:gd name="connsiteX3" fmla="*/ 0 w 70372"/>
                <a:gd name="connsiteY3" fmla="*/ 17556 h 18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372" h="18864">
                  <a:moveTo>
                    <a:pt x="0" y="17556"/>
                  </a:moveTo>
                  <a:cubicBezTo>
                    <a:pt x="0" y="17556"/>
                    <a:pt x="26244" y="-4020"/>
                    <a:pt x="53554" y="666"/>
                  </a:cubicBezTo>
                  <a:cubicBezTo>
                    <a:pt x="80849" y="5347"/>
                    <a:pt x="70478" y="24335"/>
                    <a:pt x="53713" y="17331"/>
                  </a:cubicBezTo>
                  <a:cubicBezTo>
                    <a:pt x="36928" y="10298"/>
                    <a:pt x="14989" y="9007"/>
                    <a:pt x="0" y="17556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xmlns="" id="{E2CC00B7-29B0-474D-AB22-BEB48063FEBD}"/>
                </a:ext>
              </a:extLst>
            </p:cNvPr>
            <p:cNvSpPr/>
            <p:nvPr/>
          </p:nvSpPr>
          <p:spPr>
            <a:xfrm>
              <a:off x="6874334" y="4338491"/>
              <a:ext cx="100139" cy="61989"/>
            </a:xfrm>
            <a:custGeom>
              <a:avLst/>
              <a:gdLst>
                <a:gd name="connsiteX0" fmla="*/ 6033 w 100139"/>
                <a:gd name="connsiteY0" fmla="*/ 444 h 61989"/>
                <a:gd name="connsiteX1" fmla="*/ 96615 w 100139"/>
                <a:gd name="connsiteY1" fmla="*/ 29405 h 61989"/>
                <a:gd name="connsiteX2" fmla="*/ 99402 w 100139"/>
                <a:gd name="connsiteY2" fmla="*/ 35878 h 61989"/>
                <a:gd name="connsiteX3" fmla="*/ 37473 w 100139"/>
                <a:gd name="connsiteY3" fmla="*/ 58225 h 61989"/>
                <a:gd name="connsiteX4" fmla="*/ 7 w 100139"/>
                <a:gd name="connsiteY4" fmla="*/ 4098 h 61989"/>
                <a:gd name="connsiteX5" fmla="*/ 6033 w 100139"/>
                <a:gd name="connsiteY5" fmla="*/ 444 h 61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139" h="61989">
                  <a:moveTo>
                    <a:pt x="6033" y="444"/>
                  </a:moveTo>
                  <a:cubicBezTo>
                    <a:pt x="27317" y="11290"/>
                    <a:pt x="72982" y="25889"/>
                    <a:pt x="96615" y="29405"/>
                  </a:cubicBezTo>
                  <a:cubicBezTo>
                    <a:pt x="99627" y="29840"/>
                    <a:pt x="101147" y="33383"/>
                    <a:pt x="99402" y="35878"/>
                  </a:cubicBezTo>
                  <a:cubicBezTo>
                    <a:pt x="82736" y="59758"/>
                    <a:pt x="66141" y="67396"/>
                    <a:pt x="37473" y="58225"/>
                  </a:cubicBezTo>
                  <a:cubicBezTo>
                    <a:pt x="8799" y="49054"/>
                    <a:pt x="-290" y="33218"/>
                    <a:pt x="7" y="4098"/>
                  </a:cubicBezTo>
                  <a:cubicBezTo>
                    <a:pt x="45" y="1066"/>
                    <a:pt x="3328" y="-934"/>
                    <a:pt x="6033" y="444"/>
                  </a:cubicBezTo>
                </a:path>
              </a:pathLst>
            </a:custGeom>
            <a:solidFill>
              <a:srgbClr val="93312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917B6D06-DFD0-4183-B413-B695BC8383E3}"/>
                </a:ext>
              </a:extLst>
            </p:cNvPr>
            <p:cNvSpPr/>
            <p:nvPr/>
          </p:nvSpPr>
          <p:spPr>
            <a:xfrm>
              <a:off x="6725882" y="4285558"/>
              <a:ext cx="76129" cy="56677"/>
            </a:xfrm>
            <a:custGeom>
              <a:avLst/>
              <a:gdLst>
                <a:gd name="connsiteX0" fmla="*/ 75219 w 76129"/>
                <a:gd name="connsiteY0" fmla="*/ 40213 h 56677"/>
                <a:gd name="connsiteX1" fmla="*/ 29836 w 76129"/>
                <a:gd name="connsiteY1" fmla="*/ 54065 h 56677"/>
                <a:gd name="connsiteX2" fmla="*/ 909 w 76129"/>
                <a:gd name="connsiteY2" fmla="*/ 16455 h 56677"/>
                <a:gd name="connsiteX3" fmla="*/ 46309 w 76129"/>
                <a:gd name="connsiteY3" fmla="*/ 2616 h 56677"/>
                <a:gd name="connsiteX4" fmla="*/ 75219 w 76129"/>
                <a:gd name="connsiteY4" fmla="*/ 40213 h 56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29" h="56677">
                  <a:moveTo>
                    <a:pt x="75219" y="40213"/>
                  </a:moveTo>
                  <a:cubicBezTo>
                    <a:pt x="70667" y="54416"/>
                    <a:pt x="50356" y="60619"/>
                    <a:pt x="29836" y="54065"/>
                  </a:cubicBezTo>
                  <a:cubicBezTo>
                    <a:pt x="9316" y="47510"/>
                    <a:pt x="-3638" y="30675"/>
                    <a:pt x="909" y="16455"/>
                  </a:cubicBezTo>
                  <a:cubicBezTo>
                    <a:pt x="5457" y="2248"/>
                    <a:pt x="25789" y="-3940"/>
                    <a:pt x="46309" y="2616"/>
                  </a:cubicBezTo>
                  <a:cubicBezTo>
                    <a:pt x="66829" y="9171"/>
                    <a:pt x="79767" y="26006"/>
                    <a:pt x="75219" y="40213"/>
                  </a:cubicBezTo>
                </a:path>
              </a:pathLst>
            </a:custGeom>
            <a:solidFill>
              <a:srgbClr val="F7986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F5977FDF-1DC4-4274-B4B3-62E64009DF23}"/>
                </a:ext>
              </a:extLst>
            </p:cNvPr>
            <p:cNvSpPr/>
            <p:nvPr/>
          </p:nvSpPr>
          <p:spPr>
            <a:xfrm>
              <a:off x="7147691" y="4450957"/>
              <a:ext cx="98249" cy="76015"/>
            </a:xfrm>
            <a:custGeom>
              <a:avLst/>
              <a:gdLst>
                <a:gd name="connsiteX0" fmla="*/ 56790 w 98249"/>
                <a:gd name="connsiteY0" fmla="*/ 4144 h 76015"/>
                <a:gd name="connsiteX1" fmla="*/ 92782 w 98249"/>
                <a:gd name="connsiteY1" fmla="*/ 9643 h 76015"/>
                <a:gd name="connsiteX2" fmla="*/ 60450 w 98249"/>
                <a:gd name="connsiteY2" fmla="*/ 71686 h 76015"/>
                <a:gd name="connsiteX3" fmla="*/ 994 w 98249"/>
                <a:gd name="connsiteY3" fmla="*/ 51502 h 76015"/>
                <a:gd name="connsiteX4" fmla="*/ 56790 w 98249"/>
                <a:gd name="connsiteY4" fmla="*/ 4144 h 76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249" h="76015">
                  <a:moveTo>
                    <a:pt x="56790" y="4144"/>
                  </a:moveTo>
                  <a:cubicBezTo>
                    <a:pt x="56790" y="4144"/>
                    <a:pt x="81507" y="-8164"/>
                    <a:pt x="92782" y="9643"/>
                  </a:cubicBezTo>
                  <a:cubicBezTo>
                    <a:pt x="104071" y="27436"/>
                    <a:pt x="99975" y="60771"/>
                    <a:pt x="60450" y="71686"/>
                  </a:cubicBezTo>
                  <a:cubicBezTo>
                    <a:pt x="20911" y="82600"/>
                    <a:pt x="-5552" y="71784"/>
                    <a:pt x="994" y="51502"/>
                  </a:cubicBezTo>
                  <a:cubicBezTo>
                    <a:pt x="7553" y="31219"/>
                    <a:pt x="36887" y="8194"/>
                    <a:pt x="56790" y="4144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669CE86B-2B58-4DA6-8EEC-F33C8003369D}"/>
                </a:ext>
              </a:extLst>
            </p:cNvPr>
            <p:cNvSpPr/>
            <p:nvPr/>
          </p:nvSpPr>
          <p:spPr>
            <a:xfrm>
              <a:off x="7182786" y="4464700"/>
              <a:ext cx="53648" cy="50147"/>
            </a:xfrm>
            <a:custGeom>
              <a:avLst/>
              <a:gdLst>
                <a:gd name="connsiteX0" fmla="*/ 46751 w 53648"/>
                <a:gd name="connsiteY0" fmla="*/ 34398 h 50147"/>
                <a:gd name="connsiteX1" fmla="*/ 49875 w 53648"/>
                <a:gd name="connsiteY1" fmla="*/ 4650 h 50147"/>
                <a:gd name="connsiteX2" fmla="*/ 13574 w 53648"/>
                <a:gd name="connsiteY2" fmla="*/ 21106 h 50147"/>
                <a:gd name="connsiteX3" fmla="*/ 8985 w 53648"/>
                <a:gd name="connsiteY3" fmla="*/ 37647 h 50147"/>
                <a:gd name="connsiteX4" fmla="*/ 160 w 53648"/>
                <a:gd name="connsiteY4" fmla="*/ 46255 h 50147"/>
                <a:gd name="connsiteX5" fmla="*/ 26312 w 53648"/>
                <a:gd name="connsiteY5" fmla="*/ 39208 h 50147"/>
                <a:gd name="connsiteX6" fmla="*/ 38502 w 53648"/>
                <a:gd name="connsiteY6" fmla="*/ 11415 h 50147"/>
                <a:gd name="connsiteX7" fmla="*/ 46751 w 53648"/>
                <a:gd name="connsiteY7" fmla="*/ 34398 h 50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48" h="50147">
                  <a:moveTo>
                    <a:pt x="46751" y="34398"/>
                  </a:moveTo>
                  <a:cubicBezTo>
                    <a:pt x="46751" y="34398"/>
                    <a:pt x="59911" y="19278"/>
                    <a:pt x="49875" y="4650"/>
                  </a:cubicBezTo>
                  <a:cubicBezTo>
                    <a:pt x="39811" y="-9992"/>
                    <a:pt x="15165" y="13989"/>
                    <a:pt x="13574" y="21106"/>
                  </a:cubicBezTo>
                  <a:cubicBezTo>
                    <a:pt x="11997" y="28223"/>
                    <a:pt x="13489" y="34412"/>
                    <a:pt x="8985" y="37647"/>
                  </a:cubicBezTo>
                  <a:cubicBezTo>
                    <a:pt x="4467" y="40868"/>
                    <a:pt x="-1009" y="40685"/>
                    <a:pt x="160" y="46255"/>
                  </a:cubicBezTo>
                  <a:cubicBezTo>
                    <a:pt x="1314" y="51811"/>
                    <a:pt x="18444" y="52964"/>
                    <a:pt x="26312" y="39208"/>
                  </a:cubicBezTo>
                  <a:cubicBezTo>
                    <a:pt x="34195" y="25438"/>
                    <a:pt x="31141" y="18237"/>
                    <a:pt x="38502" y="11415"/>
                  </a:cubicBezTo>
                  <a:cubicBezTo>
                    <a:pt x="45892" y="4593"/>
                    <a:pt x="57223" y="14805"/>
                    <a:pt x="46751" y="34398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088091CB-27F9-4753-851E-80BB312DE429}"/>
                </a:ext>
              </a:extLst>
            </p:cNvPr>
            <p:cNvSpPr/>
            <p:nvPr/>
          </p:nvSpPr>
          <p:spPr>
            <a:xfrm>
              <a:off x="7072042" y="4301358"/>
              <a:ext cx="95969" cy="81204"/>
            </a:xfrm>
            <a:custGeom>
              <a:avLst/>
              <a:gdLst>
                <a:gd name="connsiteX0" fmla="*/ 95969 w 95969"/>
                <a:gd name="connsiteY0" fmla="*/ 9529 h 81204"/>
                <a:gd name="connsiteX1" fmla="*/ 70140 w 95969"/>
                <a:gd name="connsiteY1" fmla="*/ 11304 h 81204"/>
                <a:gd name="connsiteX2" fmla="*/ 12401 w 95969"/>
                <a:gd name="connsiteY2" fmla="*/ 12304 h 81204"/>
                <a:gd name="connsiteX3" fmla="*/ 22409 w 95969"/>
                <a:gd name="connsiteY3" fmla="*/ 79492 h 81204"/>
                <a:gd name="connsiteX4" fmla="*/ 67663 w 95969"/>
                <a:gd name="connsiteY4" fmla="*/ 45324 h 81204"/>
                <a:gd name="connsiteX5" fmla="*/ 71703 w 95969"/>
                <a:gd name="connsiteY5" fmla="*/ 27056 h 81204"/>
                <a:gd name="connsiteX6" fmla="*/ 95969 w 95969"/>
                <a:gd name="connsiteY6" fmla="*/ 9529 h 81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969" h="81204">
                  <a:moveTo>
                    <a:pt x="95969" y="9529"/>
                  </a:moveTo>
                  <a:cubicBezTo>
                    <a:pt x="95969" y="9529"/>
                    <a:pt x="81696" y="19012"/>
                    <a:pt x="70140" y="11304"/>
                  </a:cubicBezTo>
                  <a:cubicBezTo>
                    <a:pt x="58542" y="3595"/>
                    <a:pt x="27251" y="-10218"/>
                    <a:pt x="12401" y="12304"/>
                  </a:cubicBezTo>
                  <a:cubicBezTo>
                    <a:pt x="-2449" y="34835"/>
                    <a:pt x="-9093" y="69405"/>
                    <a:pt x="22409" y="79492"/>
                  </a:cubicBezTo>
                  <a:cubicBezTo>
                    <a:pt x="50997" y="88620"/>
                    <a:pt x="62905" y="58945"/>
                    <a:pt x="67663" y="45324"/>
                  </a:cubicBezTo>
                  <a:cubicBezTo>
                    <a:pt x="72434" y="31699"/>
                    <a:pt x="71703" y="27056"/>
                    <a:pt x="71703" y="27056"/>
                  </a:cubicBezTo>
                  <a:cubicBezTo>
                    <a:pt x="71703" y="27056"/>
                    <a:pt x="87735" y="26561"/>
                    <a:pt x="95969" y="9529"/>
                  </a:cubicBezTo>
                </a:path>
              </a:pathLst>
            </a:custGeom>
            <a:solidFill>
              <a:srgbClr val="100F0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1F0C8ED9-13E4-4BBF-B5AD-11B241C4A6D3}"/>
                </a:ext>
              </a:extLst>
            </p:cNvPr>
            <p:cNvSpPr/>
            <p:nvPr/>
          </p:nvSpPr>
          <p:spPr>
            <a:xfrm>
              <a:off x="7122787" y="4209125"/>
              <a:ext cx="55049" cy="48428"/>
            </a:xfrm>
            <a:custGeom>
              <a:avLst/>
              <a:gdLst>
                <a:gd name="connsiteX0" fmla="*/ 55049 w 55049"/>
                <a:gd name="connsiteY0" fmla="*/ 48429 h 48428"/>
                <a:gd name="connsiteX1" fmla="*/ 21239 w 55049"/>
                <a:gd name="connsiteY1" fmla="*/ 3618 h 48428"/>
                <a:gd name="connsiteX2" fmla="*/ 11442 w 55049"/>
                <a:gd name="connsiteY2" fmla="*/ 17090 h 48428"/>
                <a:gd name="connsiteX3" fmla="*/ 55049 w 55049"/>
                <a:gd name="connsiteY3" fmla="*/ 48429 h 48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049" h="48428">
                  <a:moveTo>
                    <a:pt x="55049" y="48429"/>
                  </a:moveTo>
                  <a:cubicBezTo>
                    <a:pt x="55049" y="48429"/>
                    <a:pt x="46195" y="15640"/>
                    <a:pt x="21239" y="3618"/>
                  </a:cubicBezTo>
                  <a:cubicBezTo>
                    <a:pt x="-3718" y="-8409"/>
                    <a:pt x="-6279" y="13067"/>
                    <a:pt x="11442" y="17090"/>
                  </a:cubicBezTo>
                  <a:cubicBezTo>
                    <a:pt x="29178" y="21100"/>
                    <a:pt x="47800" y="32759"/>
                    <a:pt x="55049" y="48429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xmlns="" id="{C35FA101-89FC-46BD-947A-5F1A8B7495E9}"/>
                </a:ext>
              </a:extLst>
            </p:cNvPr>
            <p:cNvSpPr/>
            <p:nvPr/>
          </p:nvSpPr>
          <p:spPr>
            <a:xfrm>
              <a:off x="7042235" y="4386690"/>
              <a:ext cx="76125" cy="56685"/>
            </a:xfrm>
            <a:custGeom>
              <a:avLst/>
              <a:gdLst>
                <a:gd name="connsiteX0" fmla="*/ 909 w 76125"/>
                <a:gd name="connsiteY0" fmla="*/ 16467 h 56685"/>
                <a:gd name="connsiteX1" fmla="*/ 29835 w 76125"/>
                <a:gd name="connsiteY1" fmla="*/ 54064 h 56685"/>
                <a:gd name="connsiteX2" fmla="*/ 75215 w 76125"/>
                <a:gd name="connsiteY2" fmla="*/ 40224 h 56685"/>
                <a:gd name="connsiteX3" fmla="*/ 46304 w 76125"/>
                <a:gd name="connsiteY3" fmla="*/ 2613 h 56685"/>
                <a:gd name="connsiteX4" fmla="*/ 909 w 76125"/>
                <a:gd name="connsiteY4" fmla="*/ 16467 h 56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25" h="56685">
                  <a:moveTo>
                    <a:pt x="909" y="16467"/>
                  </a:moveTo>
                  <a:cubicBezTo>
                    <a:pt x="-3637" y="30673"/>
                    <a:pt x="9313" y="47509"/>
                    <a:pt x="29835" y="54064"/>
                  </a:cubicBezTo>
                  <a:cubicBezTo>
                    <a:pt x="50358" y="60633"/>
                    <a:pt x="70669" y="54430"/>
                    <a:pt x="75215" y="40224"/>
                  </a:cubicBezTo>
                  <a:cubicBezTo>
                    <a:pt x="79762" y="26004"/>
                    <a:pt x="66826" y="9181"/>
                    <a:pt x="46304" y="2613"/>
                  </a:cubicBezTo>
                  <a:cubicBezTo>
                    <a:pt x="25781" y="-3942"/>
                    <a:pt x="5456" y="2261"/>
                    <a:pt x="909" y="16467"/>
                  </a:cubicBezTo>
                </a:path>
              </a:pathLst>
            </a:custGeom>
            <a:solidFill>
              <a:srgbClr val="F7986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11D01880-4F89-4F66-B8CA-6508CD360964}"/>
                </a:ext>
              </a:extLst>
            </p:cNvPr>
            <p:cNvSpPr/>
            <p:nvPr/>
          </p:nvSpPr>
          <p:spPr>
            <a:xfrm>
              <a:off x="7088113" y="4314156"/>
              <a:ext cx="17741" cy="25016"/>
            </a:xfrm>
            <a:custGeom>
              <a:avLst/>
              <a:gdLst>
                <a:gd name="connsiteX0" fmla="*/ 918 w 17741"/>
                <a:gd name="connsiteY0" fmla="*/ 9955 h 25016"/>
                <a:gd name="connsiteX1" fmla="*/ 4930 w 17741"/>
                <a:gd name="connsiteY1" fmla="*/ 24752 h 25016"/>
                <a:gd name="connsiteX2" fmla="*/ 16824 w 17741"/>
                <a:gd name="connsiteY2" fmla="*/ 15060 h 25016"/>
                <a:gd name="connsiteX3" fmla="*/ 12784 w 17741"/>
                <a:gd name="connsiteY3" fmla="*/ 264 h 25016"/>
                <a:gd name="connsiteX4" fmla="*/ 918 w 17741"/>
                <a:gd name="connsiteY4" fmla="*/ 9955 h 25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41" h="25016">
                  <a:moveTo>
                    <a:pt x="918" y="9955"/>
                  </a:moveTo>
                  <a:cubicBezTo>
                    <a:pt x="-1249" y="16736"/>
                    <a:pt x="552" y="23357"/>
                    <a:pt x="4930" y="24752"/>
                  </a:cubicBezTo>
                  <a:cubicBezTo>
                    <a:pt x="9336" y="26159"/>
                    <a:pt x="14657" y="21813"/>
                    <a:pt x="16824" y="15060"/>
                  </a:cubicBezTo>
                  <a:cubicBezTo>
                    <a:pt x="18992" y="8280"/>
                    <a:pt x="17190" y="1671"/>
                    <a:pt x="12784" y="264"/>
                  </a:cubicBezTo>
                  <a:cubicBezTo>
                    <a:pt x="8393" y="-1142"/>
                    <a:pt x="3086" y="3204"/>
                    <a:pt x="918" y="9955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02A3239B-1809-47EB-85FC-0952C25E2219}"/>
                </a:ext>
              </a:extLst>
            </p:cNvPr>
            <p:cNvSpPr/>
            <p:nvPr/>
          </p:nvSpPr>
          <p:spPr>
            <a:xfrm>
              <a:off x="7086027" y="4342264"/>
              <a:ext cx="9032" cy="9039"/>
            </a:xfrm>
            <a:custGeom>
              <a:avLst/>
              <a:gdLst>
                <a:gd name="connsiteX0" fmla="*/ 217 w 9032"/>
                <a:gd name="connsiteY0" fmla="*/ 3138 h 9039"/>
                <a:gd name="connsiteX1" fmla="*/ 5876 w 9032"/>
                <a:gd name="connsiteY1" fmla="*/ 215 h 9039"/>
                <a:gd name="connsiteX2" fmla="*/ 8818 w 9032"/>
                <a:gd name="connsiteY2" fmla="*/ 5896 h 9039"/>
                <a:gd name="connsiteX3" fmla="*/ 3131 w 9032"/>
                <a:gd name="connsiteY3" fmla="*/ 8825 h 9039"/>
                <a:gd name="connsiteX4" fmla="*/ 217 w 9032"/>
                <a:gd name="connsiteY4" fmla="*/ 3138 h 9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32" h="9039">
                  <a:moveTo>
                    <a:pt x="217" y="3138"/>
                  </a:moveTo>
                  <a:cubicBezTo>
                    <a:pt x="977" y="765"/>
                    <a:pt x="3511" y="-543"/>
                    <a:pt x="5876" y="215"/>
                  </a:cubicBezTo>
                  <a:cubicBezTo>
                    <a:pt x="8255" y="973"/>
                    <a:pt x="9578" y="3523"/>
                    <a:pt x="8818" y="5896"/>
                  </a:cubicBezTo>
                  <a:cubicBezTo>
                    <a:pt x="8044" y="8275"/>
                    <a:pt x="5510" y="9583"/>
                    <a:pt x="3131" y="8825"/>
                  </a:cubicBezTo>
                  <a:cubicBezTo>
                    <a:pt x="752" y="8061"/>
                    <a:pt x="-543" y="5518"/>
                    <a:pt x="217" y="3138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xmlns="" id="{F72F97ED-FD21-4D76-832D-E37AAD82B3FF}"/>
                </a:ext>
              </a:extLst>
            </p:cNvPr>
            <p:cNvSpPr/>
            <p:nvPr/>
          </p:nvSpPr>
          <p:spPr>
            <a:xfrm>
              <a:off x="6761274" y="4209665"/>
              <a:ext cx="17725" cy="25027"/>
            </a:xfrm>
            <a:custGeom>
              <a:avLst/>
              <a:gdLst>
                <a:gd name="connsiteX0" fmla="*/ 16807 w 17725"/>
                <a:gd name="connsiteY0" fmla="*/ 15044 h 25027"/>
                <a:gd name="connsiteX1" fmla="*/ 4941 w 17725"/>
                <a:gd name="connsiteY1" fmla="*/ 24763 h 25027"/>
                <a:gd name="connsiteX2" fmla="*/ 917 w 17725"/>
                <a:gd name="connsiteY2" fmla="*/ 9967 h 25027"/>
                <a:gd name="connsiteX3" fmla="*/ 12787 w 17725"/>
                <a:gd name="connsiteY3" fmla="*/ 264 h 25027"/>
                <a:gd name="connsiteX4" fmla="*/ 16807 w 17725"/>
                <a:gd name="connsiteY4" fmla="*/ 15044 h 2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25" h="25027">
                  <a:moveTo>
                    <a:pt x="16807" y="15044"/>
                  </a:moveTo>
                  <a:cubicBezTo>
                    <a:pt x="14641" y="21807"/>
                    <a:pt x="9323" y="26170"/>
                    <a:pt x="4941" y="24763"/>
                  </a:cubicBezTo>
                  <a:cubicBezTo>
                    <a:pt x="554" y="23357"/>
                    <a:pt x="-1249" y="16731"/>
                    <a:pt x="917" y="9967"/>
                  </a:cubicBezTo>
                  <a:cubicBezTo>
                    <a:pt x="3083" y="3204"/>
                    <a:pt x="8394" y="-1142"/>
                    <a:pt x="12787" y="264"/>
                  </a:cubicBezTo>
                  <a:cubicBezTo>
                    <a:pt x="17176" y="1671"/>
                    <a:pt x="18974" y="8291"/>
                    <a:pt x="16807" y="15044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xmlns="" id="{BF6C5AB3-11AD-439B-A42D-54DBF7A3D420}"/>
                </a:ext>
              </a:extLst>
            </p:cNvPr>
            <p:cNvSpPr/>
            <p:nvPr/>
          </p:nvSpPr>
          <p:spPr>
            <a:xfrm>
              <a:off x="6759172" y="4237775"/>
              <a:ext cx="9045" cy="9035"/>
            </a:xfrm>
            <a:custGeom>
              <a:avLst/>
              <a:gdLst>
                <a:gd name="connsiteX0" fmla="*/ 8831 w 9045"/>
                <a:gd name="connsiteY0" fmla="*/ 5895 h 9035"/>
                <a:gd name="connsiteX1" fmla="*/ 5900 w 9045"/>
                <a:gd name="connsiteY1" fmla="*/ 214 h 9035"/>
                <a:gd name="connsiteX2" fmla="*/ 215 w 9045"/>
                <a:gd name="connsiteY2" fmla="*/ 3154 h 9035"/>
                <a:gd name="connsiteX3" fmla="*/ 3146 w 9045"/>
                <a:gd name="connsiteY3" fmla="*/ 8818 h 9035"/>
                <a:gd name="connsiteX4" fmla="*/ 8831 w 9045"/>
                <a:gd name="connsiteY4" fmla="*/ 5895 h 9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45" h="9035">
                  <a:moveTo>
                    <a:pt x="8831" y="5895"/>
                  </a:moveTo>
                  <a:cubicBezTo>
                    <a:pt x="9589" y="3517"/>
                    <a:pt x="8275" y="989"/>
                    <a:pt x="5900" y="214"/>
                  </a:cubicBezTo>
                  <a:cubicBezTo>
                    <a:pt x="3524" y="-544"/>
                    <a:pt x="979" y="774"/>
                    <a:pt x="215" y="3154"/>
                  </a:cubicBezTo>
                  <a:cubicBezTo>
                    <a:pt x="-544" y="5515"/>
                    <a:pt x="770" y="8060"/>
                    <a:pt x="3146" y="8818"/>
                  </a:cubicBezTo>
                  <a:cubicBezTo>
                    <a:pt x="5526" y="9582"/>
                    <a:pt x="8072" y="8274"/>
                    <a:pt x="8831" y="5895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xmlns="" id="{EB3D7CFE-7815-4F6C-9F30-E7D24BCBA44D}"/>
                </a:ext>
              </a:extLst>
            </p:cNvPr>
            <p:cNvSpPr/>
            <p:nvPr/>
          </p:nvSpPr>
          <p:spPr>
            <a:xfrm>
              <a:off x="6887432" y="4378113"/>
              <a:ext cx="51945" cy="22690"/>
            </a:xfrm>
            <a:custGeom>
              <a:avLst/>
              <a:gdLst>
                <a:gd name="connsiteX0" fmla="*/ 28482 w 51945"/>
                <a:gd name="connsiteY0" fmla="*/ 5761 h 22690"/>
                <a:gd name="connsiteX1" fmla="*/ 51945 w 51945"/>
                <a:gd name="connsiteY1" fmla="*/ 21894 h 22690"/>
                <a:gd name="connsiteX2" fmla="*/ 24375 w 51945"/>
                <a:gd name="connsiteY2" fmla="*/ 18602 h 22690"/>
                <a:gd name="connsiteX3" fmla="*/ 0 w 51945"/>
                <a:gd name="connsiteY3" fmla="*/ 5283 h 22690"/>
                <a:gd name="connsiteX4" fmla="*/ 28482 w 51945"/>
                <a:gd name="connsiteY4" fmla="*/ 5761 h 22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945" h="22690">
                  <a:moveTo>
                    <a:pt x="28482" y="5761"/>
                  </a:moveTo>
                  <a:cubicBezTo>
                    <a:pt x="28482" y="5761"/>
                    <a:pt x="44457" y="1611"/>
                    <a:pt x="51945" y="21894"/>
                  </a:cubicBezTo>
                  <a:cubicBezTo>
                    <a:pt x="47132" y="23441"/>
                    <a:pt x="37912" y="22935"/>
                    <a:pt x="24375" y="18602"/>
                  </a:cubicBezTo>
                  <a:cubicBezTo>
                    <a:pt x="10827" y="14270"/>
                    <a:pt x="3014" y="9333"/>
                    <a:pt x="0" y="5283"/>
                  </a:cubicBezTo>
                  <a:cubicBezTo>
                    <a:pt x="17882" y="-6883"/>
                    <a:pt x="28482" y="5775"/>
                    <a:pt x="28482" y="5761"/>
                  </a:cubicBezTo>
                </a:path>
              </a:pathLst>
            </a:custGeom>
            <a:solidFill>
              <a:srgbClr val="C73F3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xmlns="" id="{35001A1A-016A-4CAD-AA8F-A1C138014D8B}"/>
                </a:ext>
              </a:extLst>
            </p:cNvPr>
            <p:cNvSpPr/>
            <p:nvPr/>
          </p:nvSpPr>
          <p:spPr>
            <a:xfrm>
              <a:off x="6918288" y="4297704"/>
              <a:ext cx="42604" cy="24460"/>
            </a:xfrm>
            <a:custGeom>
              <a:avLst/>
              <a:gdLst>
                <a:gd name="connsiteX0" fmla="*/ 24468 w 42604"/>
                <a:gd name="connsiteY0" fmla="*/ 2337 h 24460"/>
                <a:gd name="connsiteX1" fmla="*/ 42133 w 42604"/>
                <a:gd name="connsiteY1" fmla="*/ 19233 h 24460"/>
                <a:gd name="connsiteX2" fmla="*/ 18359 w 42604"/>
                <a:gd name="connsiteY2" fmla="*/ 21441 h 24460"/>
                <a:gd name="connsiteX3" fmla="*/ 257 w 42604"/>
                <a:gd name="connsiteY3" fmla="*/ 5843 h 24460"/>
                <a:gd name="connsiteX4" fmla="*/ 24468 w 42604"/>
                <a:gd name="connsiteY4" fmla="*/ 2337 h 24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604" h="24460">
                  <a:moveTo>
                    <a:pt x="24468" y="2337"/>
                  </a:moveTo>
                  <a:cubicBezTo>
                    <a:pt x="24468" y="2337"/>
                    <a:pt x="46032" y="8952"/>
                    <a:pt x="42133" y="19233"/>
                  </a:cubicBezTo>
                  <a:cubicBezTo>
                    <a:pt x="38248" y="29529"/>
                    <a:pt x="18359" y="21441"/>
                    <a:pt x="18359" y="21441"/>
                  </a:cubicBezTo>
                  <a:cubicBezTo>
                    <a:pt x="18359" y="21441"/>
                    <a:pt x="-2538" y="16475"/>
                    <a:pt x="257" y="5843"/>
                  </a:cubicBezTo>
                  <a:cubicBezTo>
                    <a:pt x="3058" y="-4788"/>
                    <a:pt x="24468" y="2337"/>
                    <a:pt x="24468" y="2337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xmlns="" id="{72AA84A1-F5DA-4991-9F29-AC0B66B073FC}"/>
                </a:ext>
              </a:extLst>
            </p:cNvPr>
            <p:cNvSpPr/>
            <p:nvPr/>
          </p:nvSpPr>
          <p:spPr>
            <a:xfrm>
              <a:off x="6569127" y="3831468"/>
              <a:ext cx="835597" cy="548353"/>
            </a:xfrm>
            <a:custGeom>
              <a:avLst/>
              <a:gdLst>
                <a:gd name="connsiteX0" fmla="*/ 343378 w 835597"/>
                <a:gd name="connsiteY0" fmla="*/ 182080 h 548353"/>
                <a:gd name="connsiteX1" fmla="*/ 621265 w 835597"/>
                <a:gd name="connsiteY1" fmla="*/ 535906 h 548353"/>
                <a:gd name="connsiteX2" fmla="*/ 835597 w 835597"/>
                <a:gd name="connsiteY2" fmla="*/ 522181 h 548353"/>
                <a:gd name="connsiteX3" fmla="*/ 782968 w 835597"/>
                <a:gd name="connsiteY3" fmla="*/ 452361 h 548353"/>
                <a:gd name="connsiteX4" fmla="*/ 773762 w 835597"/>
                <a:gd name="connsiteY4" fmla="*/ 327288 h 548353"/>
                <a:gd name="connsiteX5" fmla="*/ 609638 w 835597"/>
                <a:gd name="connsiteY5" fmla="*/ 80539 h 548353"/>
                <a:gd name="connsiteX6" fmla="*/ 407580 w 835597"/>
                <a:gd name="connsiteY6" fmla="*/ 61127 h 548353"/>
                <a:gd name="connsiteX7" fmla="*/ 152838 w 835597"/>
                <a:gd name="connsiteY7" fmla="*/ 39849 h 548353"/>
                <a:gd name="connsiteX8" fmla="*/ 0 w 835597"/>
                <a:gd name="connsiteY8" fmla="*/ 300382 h 548353"/>
                <a:gd name="connsiteX9" fmla="*/ 109088 w 835597"/>
                <a:gd name="connsiteY9" fmla="*/ 255263 h 548353"/>
                <a:gd name="connsiteX10" fmla="*/ 295801 w 835597"/>
                <a:gd name="connsiteY10" fmla="*/ 229171 h 548353"/>
                <a:gd name="connsiteX11" fmla="*/ 343378 w 835597"/>
                <a:gd name="connsiteY11" fmla="*/ 182080 h 548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35597" h="548353">
                  <a:moveTo>
                    <a:pt x="343378" y="182080"/>
                  </a:moveTo>
                  <a:cubicBezTo>
                    <a:pt x="358905" y="376264"/>
                    <a:pt x="485151" y="490194"/>
                    <a:pt x="621265" y="535906"/>
                  </a:cubicBezTo>
                  <a:cubicBezTo>
                    <a:pt x="689378" y="558778"/>
                    <a:pt x="761840" y="547737"/>
                    <a:pt x="835597" y="522181"/>
                  </a:cubicBezTo>
                  <a:cubicBezTo>
                    <a:pt x="808924" y="501068"/>
                    <a:pt x="792568" y="477523"/>
                    <a:pt x="782968" y="452361"/>
                  </a:cubicBezTo>
                  <a:cubicBezTo>
                    <a:pt x="768118" y="413465"/>
                    <a:pt x="779773" y="374226"/>
                    <a:pt x="773762" y="327288"/>
                  </a:cubicBezTo>
                  <a:cubicBezTo>
                    <a:pt x="762136" y="236719"/>
                    <a:pt x="741247" y="147338"/>
                    <a:pt x="609638" y="80539"/>
                  </a:cubicBezTo>
                  <a:cubicBezTo>
                    <a:pt x="541694" y="46052"/>
                    <a:pt x="463390" y="46067"/>
                    <a:pt x="407580" y="61127"/>
                  </a:cubicBezTo>
                  <a:cubicBezTo>
                    <a:pt x="354598" y="15701"/>
                    <a:pt x="294366" y="-38863"/>
                    <a:pt x="152838" y="39849"/>
                  </a:cubicBezTo>
                  <a:cubicBezTo>
                    <a:pt x="60757" y="91061"/>
                    <a:pt x="10116" y="183738"/>
                    <a:pt x="0" y="300382"/>
                  </a:cubicBezTo>
                  <a:cubicBezTo>
                    <a:pt x="21443" y="277543"/>
                    <a:pt x="55132" y="253335"/>
                    <a:pt x="109088" y="255263"/>
                  </a:cubicBezTo>
                  <a:cubicBezTo>
                    <a:pt x="175853" y="257653"/>
                    <a:pt x="240839" y="267005"/>
                    <a:pt x="295801" y="229171"/>
                  </a:cubicBezTo>
                  <a:cubicBezTo>
                    <a:pt x="314177" y="216512"/>
                    <a:pt x="327521" y="197777"/>
                    <a:pt x="343378" y="182080"/>
                  </a:cubicBezTo>
                </a:path>
              </a:pathLst>
            </a:custGeom>
            <a:solidFill>
              <a:srgbClr val="FBE27A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xmlns="" id="{4B75B41F-D5A5-49E8-9142-D9BB5FB39E8D}"/>
                </a:ext>
              </a:extLst>
            </p:cNvPr>
            <p:cNvSpPr/>
            <p:nvPr/>
          </p:nvSpPr>
          <p:spPr>
            <a:xfrm>
              <a:off x="7105592" y="5055199"/>
              <a:ext cx="182256" cy="158676"/>
            </a:xfrm>
            <a:custGeom>
              <a:avLst/>
              <a:gdLst>
                <a:gd name="connsiteX0" fmla="*/ 6890 w 182256"/>
                <a:gd name="connsiteY0" fmla="*/ 36319 h 158676"/>
                <a:gd name="connsiteX1" fmla="*/ 1217 w 182256"/>
                <a:gd name="connsiteY1" fmla="*/ 46756 h 158676"/>
                <a:gd name="connsiteX2" fmla="*/ 51327 w 182256"/>
                <a:gd name="connsiteY2" fmla="*/ 150938 h 158676"/>
                <a:gd name="connsiteX3" fmla="*/ 62461 w 182256"/>
                <a:gd name="connsiteY3" fmla="*/ 156804 h 158676"/>
                <a:gd name="connsiteX4" fmla="*/ 134712 w 182256"/>
                <a:gd name="connsiteY4" fmla="*/ 95028 h 158676"/>
                <a:gd name="connsiteX5" fmla="*/ 163089 w 182256"/>
                <a:gd name="connsiteY5" fmla="*/ 100626 h 158676"/>
                <a:gd name="connsiteX6" fmla="*/ 182120 w 182256"/>
                <a:gd name="connsiteY6" fmla="*/ 91779 h 158676"/>
                <a:gd name="connsiteX7" fmla="*/ 140300 w 182256"/>
                <a:gd name="connsiteY7" fmla="*/ 7204 h 158676"/>
                <a:gd name="connsiteX8" fmla="*/ 115105 w 182256"/>
                <a:gd name="connsiteY8" fmla="*/ 1353 h 158676"/>
                <a:gd name="connsiteX9" fmla="*/ 6890 w 182256"/>
                <a:gd name="connsiteY9" fmla="*/ 36319 h 158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2256" h="158676">
                  <a:moveTo>
                    <a:pt x="6890" y="36319"/>
                  </a:moveTo>
                  <a:cubicBezTo>
                    <a:pt x="2540" y="37684"/>
                    <a:pt x="-2316" y="39934"/>
                    <a:pt x="1217" y="46756"/>
                  </a:cubicBezTo>
                  <a:cubicBezTo>
                    <a:pt x="19544" y="82159"/>
                    <a:pt x="37505" y="116197"/>
                    <a:pt x="51327" y="150938"/>
                  </a:cubicBezTo>
                  <a:cubicBezTo>
                    <a:pt x="53861" y="157310"/>
                    <a:pt x="56859" y="161192"/>
                    <a:pt x="62461" y="156804"/>
                  </a:cubicBezTo>
                  <a:cubicBezTo>
                    <a:pt x="89177" y="135945"/>
                    <a:pt x="108123" y="116070"/>
                    <a:pt x="134712" y="95028"/>
                  </a:cubicBezTo>
                  <a:cubicBezTo>
                    <a:pt x="141877" y="89346"/>
                    <a:pt x="156290" y="95324"/>
                    <a:pt x="163089" y="100626"/>
                  </a:cubicBezTo>
                  <a:cubicBezTo>
                    <a:pt x="169916" y="105929"/>
                    <a:pt x="183781" y="100261"/>
                    <a:pt x="182120" y="91779"/>
                  </a:cubicBezTo>
                  <a:cubicBezTo>
                    <a:pt x="176363" y="62270"/>
                    <a:pt x="162596" y="39667"/>
                    <a:pt x="140300" y="7204"/>
                  </a:cubicBezTo>
                  <a:cubicBezTo>
                    <a:pt x="134825" y="-757"/>
                    <a:pt x="123832" y="-1123"/>
                    <a:pt x="115105" y="1353"/>
                  </a:cubicBezTo>
                  <a:cubicBezTo>
                    <a:pt x="78564" y="11733"/>
                    <a:pt x="43107" y="25053"/>
                    <a:pt x="6890" y="36319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xmlns="" id="{EB26D023-7854-4B20-AD87-87D51A033BD9}"/>
                </a:ext>
              </a:extLst>
            </p:cNvPr>
            <p:cNvSpPr/>
            <p:nvPr/>
          </p:nvSpPr>
          <p:spPr>
            <a:xfrm>
              <a:off x="6744986" y="5270309"/>
              <a:ext cx="157272" cy="189731"/>
            </a:xfrm>
            <a:custGeom>
              <a:avLst/>
              <a:gdLst>
                <a:gd name="connsiteX0" fmla="*/ 157165 w 157272"/>
                <a:gd name="connsiteY0" fmla="*/ 12274 h 189731"/>
                <a:gd name="connsiteX1" fmla="*/ 148203 w 157272"/>
                <a:gd name="connsiteY1" fmla="*/ 24 h 189731"/>
                <a:gd name="connsiteX2" fmla="*/ 11877 w 157272"/>
                <a:gd name="connsiteY2" fmla="*/ 2851 h 189731"/>
                <a:gd name="connsiteX3" fmla="*/ 556 w 157272"/>
                <a:gd name="connsiteY3" fmla="*/ 12753 h 189731"/>
                <a:gd name="connsiteX4" fmla="*/ 33579 w 157272"/>
                <a:gd name="connsiteY4" fmla="*/ 140481 h 189731"/>
                <a:gd name="connsiteX5" fmla="*/ 31220 w 157272"/>
                <a:gd name="connsiteY5" fmla="*/ 154152 h 189731"/>
                <a:gd name="connsiteX6" fmla="*/ 5745 w 157272"/>
                <a:gd name="connsiteY6" fmla="*/ 166403 h 189731"/>
                <a:gd name="connsiteX7" fmla="*/ 8578 w 157272"/>
                <a:gd name="connsiteY7" fmla="*/ 181495 h 189731"/>
                <a:gd name="connsiteX8" fmla="*/ 130746 w 157272"/>
                <a:gd name="connsiteY8" fmla="*/ 184322 h 189731"/>
                <a:gd name="connsiteX9" fmla="*/ 148203 w 157272"/>
                <a:gd name="connsiteY9" fmla="*/ 157922 h 189731"/>
                <a:gd name="connsiteX10" fmla="*/ 157165 w 157272"/>
                <a:gd name="connsiteY10" fmla="*/ 12274 h 189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7272" h="189731">
                  <a:moveTo>
                    <a:pt x="157165" y="12274"/>
                  </a:moveTo>
                  <a:cubicBezTo>
                    <a:pt x="157577" y="6451"/>
                    <a:pt x="157237" y="-455"/>
                    <a:pt x="148203" y="24"/>
                  </a:cubicBezTo>
                  <a:cubicBezTo>
                    <a:pt x="101302" y="2485"/>
                    <a:pt x="56072" y="5284"/>
                    <a:pt x="11877" y="2851"/>
                  </a:cubicBezTo>
                  <a:cubicBezTo>
                    <a:pt x="3766" y="2401"/>
                    <a:pt x="-1798" y="3821"/>
                    <a:pt x="556" y="12753"/>
                  </a:cubicBezTo>
                  <a:cubicBezTo>
                    <a:pt x="11771" y="55272"/>
                    <a:pt x="22109" y="98031"/>
                    <a:pt x="33579" y="140481"/>
                  </a:cubicBezTo>
                  <a:cubicBezTo>
                    <a:pt x="35091" y="146107"/>
                    <a:pt x="35636" y="151410"/>
                    <a:pt x="31220" y="154152"/>
                  </a:cubicBezTo>
                  <a:cubicBezTo>
                    <a:pt x="23214" y="159131"/>
                    <a:pt x="13878" y="161649"/>
                    <a:pt x="5745" y="166403"/>
                  </a:cubicBezTo>
                  <a:cubicBezTo>
                    <a:pt x="-3058" y="171551"/>
                    <a:pt x="-1457" y="178893"/>
                    <a:pt x="8578" y="181495"/>
                  </a:cubicBezTo>
                  <a:cubicBezTo>
                    <a:pt x="43503" y="190582"/>
                    <a:pt x="85346" y="193043"/>
                    <a:pt x="130746" y="184322"/>
                  </a:cubicBezTo>
                  <a:cubicBezTo>
                    <a:pt x="141897" y="182185"/>
                    <a:pt x="147103" y="169484"/>
                    <a:pt x="148203" y="157922"/>
                  </a:cubicBezTo>
                  <a:cubicBezTo>
                    <a:pt x="152800" y="109509"/>
                    <a:pt x="153691" y="60800"/>
                    <a:pt x="157165" y="12274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xmlns="" id="{72C718C1-5D2E-4C9F-B482-61DFE374E81E}"/>
                </a:ext>
              </a:extLst>
            </p:cNvPr>
            <p:cNvSpPr/>
            <p:nvPr/>
          </p:nvSpPr>
          <p:spPr>
            <a:xfrm>
              <a:off x="6813961" y="4553995"/>
              <a:ext cx="206507" cy="169333"/>
            </a:xfrm>
            <a:custGeom>
              <a:avLst/>
              <a:gdLst>
                <a:gd name="connsiteX0" fmla="*/ 172120 w 206507"/>
                <a:gd name="connsiteY0" fmla="*/ 10268 h 169333"/>
                <a:gd name="connsiteX1" fmla="*/ 206507 w 206507"/>
                <a:gd name="connsiteY1" fmla="*/ 25824 h 169333"/>
                <a:gd name="connsiteX2" fmla="*/ 145615 w 206507"/>
                <a:gd name="connsiteY2" fmla="*/ 153622 h 169333"/>
                <a:gd name="connsiteX3" fmla="*/ 130582 w 206507"/>
                <a:gd name="connsiteY3" fmla="*/ 169319 h 169333"/>
                <a:gd name="connsiteX4" fmla="*/ 11609 w 206507"/>
                <a:gd name="connsiteY4" fmla="*/ 168307 h 169333"/>
                <a:gd name="connsiteX5" fmla="*/ 916 w 206507"/>
                <a:gd name="connsiteY5" fmla="*/ 145268 h 169333"/>
                <a:gd name="connsiteX6" fmla="*/ 16624 w 206507"/>
                <a:gd name="connsiteY6" fmla="*/ 59455 h 169333"/>
                <a:gd name="connsiteX7" fmla="*/ 33190 w 206507"/>
                <a:gd name="connsiteY7" fmla="*/ 7581 h 169333"/>
                <a:gd name="connsiteX8" fmla="*/ 54486 w 206507"/>
                <a:gd name="connsiteY8" fmla="*/ 0 h 169333"/>
                <a:gd name="connsiteX9" fmla="*/ 110003 w 206507"/>
                <a:gd name="connsiteY9" fmla="*/ 20296 h 169333"/>
                <a:gd name="connsiteX10" fmla="*/ 152386 w 206507"/>
                <a:gd name="connsiteY10" fmla="*/ 30803 h 169333"/>
                <a:gd name="connsiteX11" fmla="*/ 172120 w 206507"/>
                <a:gd name="connsiteY11" fmla="*/ 10268 h 169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6507" h="169333">
                  <a:moveTo>
                    <a:pt x="172120" y="10268"/>
                  </a:moveTo>
                  <a:cubicBezTo>
                    <a:pt x="183592" y="17990"/>
                    <a:pt x="195148" y="22237"/>
                    <a:pt x="206507" y="25824"/>
                  </a:cubicBezTo>
                  <a:cubicBezTo>
                    <a:pt x="168573" y="41563"/>
                    <a:pt x="151626" y="99569"/>
                    <a:pt x="145615" y="153622"/>
                  </a:cubicBezTo>
                  <a:cubicBezTo>
                    <a:pt x="144376" y="164804"/>
                    <a:pt x="139028" y="169629"/>
                    <a:pt x="130582" y="169319"/>
                  </a:cubicBezTo>
                  <a:cubicBezTo>
                    <a:pt x="87053" y="167730"/>
                    <a:pt x="47096" y="170177"/>
                    <a:pt x="11609" y="168307"/>
                  </a:cubicBezTo>
                  <a:cubicBezTo>
                    <a:pt x="1047" y="167758"/>
                    <a:pt x="-1680" y="158320"/>
                    <a:pt x="916" y="145268"/>
                  </a:cubicBezTo>
                  <a:cubicBezTo>
                    <a:pt x="6595" y="116743"/>
                    <a:pt x="9988" y="87768"/>
                    <a:pt x="16624" y="59455"/>
                  </a:cubicBezTo>
                  <a:cubicBezTo>
                    <a:pt x="20764" y="41774"/>
                    <a:pt x="27670" y="24882"/>
                    <a:pt x="33190" y="7581"/>
                  </a:cubicBezTo>
                  <a:cubicBezTo>
                    <a:pt x="40063" y="5415"/>
                    <a:pt x="47035" y="3080"/>
                    <a:pt x="54486" y="0"/>
                  </a:cubicBezTo>
                  <a:cubicBezTo>
                    <a:pt x="66709" y="10549"/>
                    <a:pt x="97769" y="9747"/>
                    <a:pt x="110003" y="20296"/>
                  </a:cubicBezTo>
                  <a:cubicBezTo>
                    <a:pt x="130399" y="20015"/>
                    <a:pt x="131976" y="31085"/>
                    <a:pt x="152386" y="30803"/>
                  </a:cubicBezTo>
                  <a:cubicBezTo>
                    <a:pt x="158959" y="23953"/>
                    <a:pt x="165532" y="17104"/>
                    <a:pt x="172120" y="10268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xmlns="" id="{38ABC29E-E846-4769-9B32-05670938207C}"/>
                </a:ext>
              </a:extLst>
            </p:cNvPr>
            <p:cNvSpPr/>
            <p:nvPr/>
          </p:nvSpPr>
          <p:spPr>
            <a:xfrm>
              <a:off x="6849972" y="4548608"/>
              <a:ext cx="142541" cy="62208"/>
            </a:xfrm>
            <a:custGeom>
              <a:avLst/>
              <a:gdLst>
                <a:gd name="connsiteX0" fmla="*/ 121048 w 142541"/>
                <a:gd name="connsiteY0" fmla="*/ 6118 h 62208"/>
                <a:gd name="connsiteX1" fmla="*/ 142542 w 142541"/>
                <a:gd name="connsiteY1" fmla="*/ 19734 h 62208"/>
                <a:gd name="connsiteX2" fmla="*/ 114826 w 142541"/>
                <a:gd name="connsiteY2" fmla="*/ 54096 h 62208"/>
                <a:gd name="connsiteX3" fmla="*/ 75048 w 142541"/>
                <a:gd name="connsiteY3" fmla="*/ 51789 h 62208"/>
                <a:gd name="connsiteX4" fmla="*/ 66064 w 142541"/>
                <a:gd name="connsiteY4" fmla="*/ 24600 h 62208"/>
                <a:gd name="connsiteX5" fmla="*/ 44252 w 142541"/>
                <a:gd name="connsiteY5" fmla="*/ 49482 h 62208"/>
                <a:gd name="connsiteX6" fmla="*/ 13455 w 142541"/>
                <a:gd name="connsiteY6" fmla="*/ 47429 h 62208"/>
                <a:gd name="connsiteX7" fmla="*/ 0 w 142541"/>
                <a:gd name="connsiteY7" fmla="*/ 12068 h 62208"/>
                <a:gd name="connsiteX8" fmla="*/ 31423 w 142541"/>
                <a:gd name="connsiteY8" fmla="*/ 0 h 62208"/>
                <a:gd name="connsiteX9" fmla="*/ 121048 w 142541"/>
                <a:gd name="connsiteY9" fmla="*/ 6118 h 6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541" h="62208">
                  <a:moveTo>
                    <a:pt x="121048" y="6118"/>
                  </a:moveTo>
                  <a:cubicBezTo>
                    <a:pt x="128213" y="10662"/>
                    <a:pt x="135377" y="15191"/>
                    <a:pt x="142542" y="19734"/>
                  </a:cubicBezTo>
                  <a:cubicBezTo>
                    <a:pt x="133308" y="31183"/>
                    <a:pt x="129198" y="43153"/>
                    <a:pt x="114826" y="54096"/>
                  </a:cubicBezTo>
                  <a:cubicBezTo>
                    <a:pt x="97063" y="66079"/>
                    <a:pt x="82804" y="64349"/>
                    <a:pt x="75048" y="51789"/>
                  </a:cubicBezTo>
                  <a:cubicBezTo>
                    <a:pt x="70037" y="43659"/>
                    <a:pt x="69052" y="33658"/>
                    <a:pt x="66064" y="24600"/>
                  </a:cubicBezTo>
                  <a:cubicBezTo>
                    <a:pt x="58789" y="32899"/>
                    <a:pt x="52345" y="41985"/>
                    <a:pt x="44252" y="49482"/>
                  </a:cubicBezTo>
                  <a:cubicBezTo>
                    <a:pt x="35102" y="57949"/>
                    <a:pt x="24027" y="54883"/>
                    <a:pt x="13455" y="47429"/>
                  </a:cubicBezTo>
                  <a:cubicBezTo>
                    <a:pt x="1996" y="35726"/>
                    <a:pt x="4508" y="23517"/>
                    <a:pt x="0" y="12068"/>
                  </a:cubicBezTo>
                  <a:cubicBezTo>
                    <a:pt x="10502" y="7708"/>
                    <a:pt x="20921" y="4360"/>
                    <a:pt x="31423" y="0"/>
                  </a:cubicBezTo>
                  <a:cubicBezTo>
                    <a:pt x="56958" y="25697"/>
                    <a:pt x="87984" y="21478"/>
                    <a:pt x="121048" y="6118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xmlns="" id="{E56ED292-7F4C-438E-BE16-7D57DABDEFF0}"/>
                </a:ext>
              </a:extLst>
            </p:cNvPr>
            <p:cNvSpPr/>
            <p:nvPr/>
          </p:nvSpPr>
          <p:spPr>
            <a:xfrm>
              <a:off x="6809789" y="4761786"/>
              <a:ext cx="143500" cy="82959"/>
            </a:xfrm>
            <a:custGeom>
              <a:avLst/>
              <a:gdLst>
                <a:gd name="connsiteX0" fmla="*/ 133107 w 143500"/>
                <a:gd name="connsiteY0" fmla="*/ 3991 h 82959"/>
                <a:gd name="connsiteX1" fmla="*/ 139371 w 143500"/>
                <a:gd name="connsiteY1" fmla="*/ 16510 h 82959"/>
                <a:gd name="connsiteX2" fmla="*/ 67680 w 143500"/>
                <a:gd name="connsiteY2" fmla="*/ 80268 h 82959"/>
                <a:gd name="connsiteX3" fmla="*/ 53291 w 143500"/>
                <a:gd name="connsiteY3" fmla="*/ 79340 h 82959"/>
                <a:gd name="connsiteX4" fmla="*/ 3410 w 143500"/>
                <a:gd name="connsiteY4" fmla="*/ 12346 h 82959"/>
                <a:gd name="connsiteX5" fmla="*/ 5498 w 143500"/>
                <a:gd name="connsiteY5" fmla="*/ 53 h 82959"/>
                <a:gd name="connsiteX6" fmla="*/ 133107 w 143500"/>
                <a:gd name="connsiteY6" fmla="*/ 3991 h 82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3500" h="82959">
                  <a:moveTo>
                    <a:pt x="133107" y="3991"/>
                  </a:moveTo>
                  <a:cubicBezTo>
                    <a:pt x="144424" y="3541"/>
                    <a:pt x="146479" y="9575"/>
                    <a:pt x="139371" y="16510"/>
                  </a:cubicBezTo>
                  <a:cubicBezTo>
                    <a:pt x="116483" y="38846"/>
                    <a:pt x="92115" y="59634"/>
                    <a:pt x="67680" y="80268"/>
                  </a:cubicBezTo>
                  <a:cubicBezTo>
                    <a:pt x="63364" y="83911"/>
                    <a:pt x="57178" y="84094"/>
                    <a:pt x="53291" y="79340"/>
                  </a:cubicBezTo>
                  <a:cubicBezTo>
                    <a:pt x="35646" y="57792"/>
                    <a:pt x="19349" y="35160"/>
                    <a:pt x="3410" y="12346"/>
                  </a:cubicBezTo>
                  <a:cubicBezTo>
                    <a:pt x="-1016" y="6003"/>
                    <a:pt x="-1924" y="-664"/>
                    <a:pt x="5498" y="53"/>
                  </a:cubicBezTo>
                  <a:cubicBezTo>
                    <a:pt x="47485" y="4090"/>
                    <a:pt x="89938" y="5735"/>
                    <a:pt x="133107" y="3991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xmlns="" id="{CC20443D-FA91-4AA3-8828-A30F56443EBF}"/>
                </a:ext>
              </a:extLst>
            </p:cNvPr>
            <p:cNvSpPr/>
            <p:nvPr/>
          </p:nvSpPr>
          <p:spPr>
            <a:xfrm>
              <a:off x="7003374" y="5222148"/>
              <a:ext cx="53443" cy="41208"/>
            </a:xfrm>
            <a:custGeom>
              <a:avLst/>
              <a:gdLst>
                <a:gd name="connsiteX0" fmla="*/ 752 w 53443"/>
                <a:gd name="connsiteY0" fmla="*/ 11895 h 41208"/>
                <a:gd name="connsiteX1" fmla="*/ 20458 w 53443"/>
                <a:gd name="connsiteY1" fmla="*/ 39280 h 41208"/>
                <a:gd name="connsiteX2" fmla="*/ 52692 w 53443"/>
                <a:gd name="connsiteY2" fmla="*/ 29308 h 41208"/>
                <a:gd name="connsiteX3" fmla="*/ 32986 w 53443"/>
                <a:gd name="connsiteY3" fmla="*/ 1937 h 41208"/>
                <a:gd name="connsiteX4" fmla="*/ 752 w 53443"/>
                <a:gd name="connsiteY4" fmla="*/ 11895 h 41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443" h="41208">
                  <a:moveTo>
                    <a:pt x="752" y="11895"/>
                  </a:moveTo>
                  <a:cubicBezTo>
                    <a:pt x="-2711" y="22205"/>
                    <a:pt x="6115" y="34470"/>
                    <a:pt x="20458" y="39280"/>
                  </a:cubicBezTo>
                  <a:cubicBezTo>
                    <a:pt x="34801" y="44077"/>
                    <a:pt x="49229" y="39618"/>
                    <a:pt x="52692" y="29308"/>
                  </a:cubicBezTo>
                  <a:cubicBezTo>
                    <a:pt x="56154" y="18998"/>
                    <a:pt x="47329" y="6747"/>
                    <a:pt x="32986" y="1937"/>
                  </a:cubicBezTo>
                  <a:cubicBezTo>
                    <a:pt x="18642" y="-2874"/>
                    <a:pt x="4215" y="1585"/>
                    <a:pt x="752" y="11895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xmlns="" id="{56FBFF7E-CDC1-441D-A276-834E61B9433B}"/>
                </a:ext>
              </a:extLst>
            </p:cNvPr>
            <p:cNvSpPr/>
            <p:nvPr/>
          </p:nvSpPr>
          <p:spPr>
            <a:xfrm>
              <a:off x="6761504" y="5169300"/>
              <a:ext cx="39412" cy="54742"/>
            </a:xfrm>
            <a:custGeom>
              <a:avLst/>
              <a:gdLst>
                <a:gd name="connsiteX0" fmla="*/ 19710 w 39412"/>
                <a:gd name="connsiteY0" fmla="*/ 54743 h 54742"/>
                <a:gd name="connsiteX1" fmla="*/ 39412 w 39412"/>
                <a:gd name="connsiteY1" fmla="*/ 27371 h 54742"/>
                <a:gd name="connsiteX2" fmla="*/ 19710 w 39412"/>
                <a:gd name="connsiteY2" fmla="*/ 0 h 54742"/>
                <a:gd name="connsiteX3" fmla="*/ 0 w 39412"/>
                <a:gd name="connsiteY3" fmla="*/ 27371 h 54742"/>
                <a:gd name="connsiteX4" fmla="*/ 19710 w 39412"/>
                <a:gd name="connsiteY4" fmla="*/ 54743 h 54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12" h="54742">
                  <a:moveTo>
                    <a:pt x="19710" y="54743"/>
                  </a:moveTo>
                  <a:cubicBezTo>
                    <a:pt x="30564" y="54743"/>
                    <a:pt x="39412" y="42449"/>
                    <a:pt x="39412" y="27371"/>
                  </a:cubicBezTo>
                  <a:cubicBezTo>
                    <a:pt x="39412" y="12293"/>
                    <a:pt x="30564" y="0"/>
                    <a:pt x="19710" y="0"/>
                  </a:cubicBezTo>
                  <a:cubicBezTo>
                    <a:pt x="8858" y="0"/>
                    <a:pt x="0" y="12293"/>
                    <a:pt x="0" y="27371"/>
                  </a:cubicBezTo>
                  <a:cubicBezTo>
                    <a:pt x="0" y="42449"/>
                    <a:pt x="8858" y="54743"/>
                    <a:pt x="19710" y="54743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xmlns="" id="{CFF609BB-FC57-4B19-B208-F9EBA5FB886C}"/>
                </a:ext>
              </a:extLst>
            </p:cNvPr>
            <p:cNvSpPr/>
            <p:nvPr/>
          </p:nvSpPr>
          <p:spPr>
            <a:xfrm>
              <a:off x="7462970" y="3506181"/>
              <a:ext cx="239528" cy="163567"/>
            </a:xfrm>
            <a:custGeom>
              <a:avLst/>
              <a:gdLst>
                <a:gd name="connsiteX0" fmla="*/ 0 w 239528"/>
                <a:gd name="connsiteY0" fmla="*/ 63321 h 163567"/>
                <a:gd name="connsiteX1" fmla="*/ 167207 w 239528"/>
                <a:gd name="connsiteY1" fmla="*/ 161005 h 163567"/>
                <a:gd name="connsiteX2" fmla="*/ 177609 w 239528"/>
                <a:gd name="connsiteY2" fmla="*/ 159994 h 163567"/>
                <a:gd name="connsiteX3" fmla="*/ 239528 w 239528"/>
                <a:gd name="connsiteY3" fmla="*/ 0 h 163567"/>
                <a:gd name="connsiteX4" fmla="*/ 170712 w 239528"/>
                <a:gd name="connsiteY4" fmla="*/ 20197 h 163567"/>
                <a:gd name="connsiteX5" fmla="*/ 33669 w 239528"/>
                <a:gd name="connsiteY5" fmla="*/ 55118 h 163567"/>
                <a:gd name="connsiteX6" fmla="*/ 0 w 239528"/>
                <a:gd name="connsiteY6" fmla="*/ 63321 h 163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9528" h="163567">
                  <a:moveTo>
                    <a:pt x="0" y="63321"/>
                  </a:moveTo>
                  <a:cubicBezTo>
                    <a:pt x="55754" y="95853"/>
                    <a:pt x="111593" y="128258"/>
                    <a:pt x="167207" y="161005"/>
                  </a:cubicBezTo>
                  <a:cubicBezTo>
                    <a:pt x="172316" y="164000"/>
                    <a:pt x="175666" y="165180"/>
                    <a:pt x="177609" y="159994"/>
                  </a:cubicBezTo>
                  <a:cubicBezTo>
                    <a:pt x="197653" y="106447"/>
                    <a:pt x="218879" y="53316"/>
                    <a:pt x="239528" y="0"/>
                  </a:cubicBezTo>
                  <a:lnTo>
                    <a:pt x="170712" y="20197"/>
                  </a:lnTo>
                  <a:cubicBezTo>
                    <a:pt x="125036" y="31840"/>
                    <a:pt x="79360" y="43471"/>
                    <a:pt x="33669" y="55118"/>
                  </a:cubicBezTo>
                  <a:lnTo>
                    <a:pt x="0" y="63321"/>
                  </a:ln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xmlns="" id="{67B1BFBB-528E-4C7D-842B-DB8E0C09EA64}"/>
                </a:ext>
              </a:extLst>
            </p:cNvPr>
            <p:cNvSpPr/>
            <p:nvPr/>
          </p:nvSpPr>
          <p:spPr>
            <a:xfrm>
              <a:off x="7183762" y="3578728"/>
              <a:ext cx="235938" cy="184927"/>
            </a:xfrm>
            <a:custGeom>
              <a:avLst/>
              <a:gdLst>
                <a:gd name="connsiteX0" fmla="*/ 0 w 235938"/>
                <a:gd name="connsiteY0" fmla="*/ 44389 h 184927"/>
                <a:gd name="connsiteX1" fmla="*/ 66790 w 235938"/>
                <a:gd name="connsiteY1" fmla="*/ 103986 h 184927"/>
                <a:gd name="connsiteX2" fmla="*/ 160873 w 235938"/>
                <a:gd name="connsiteY2" fmla="*/ 183597 h 184927"/>
                <a:gd name="connsiteX3" fmla="*/ 166109 w 235938"/>
                <a:gd name="connsiteY3" fmla="*/ 181625 h 184927"/>
                <a:gd name="connsiteX4" fmla="*/ 225776 w 235938"/>
                <a:gd name="connsiteY4" fmla="*/ 29295 h 184927"/>
                <a:gd name="connsiteX5" fmla="*/ 235939 w 235938"/>
                <a:gd name="connsiteY5" fmla="*/ 0 h 184927"/>
                <a:gd name="connsiteX6" fmla="*/ 151005 w 235938"/>
                <a:gd name="connsiteY6" fmla="*/ 18412 h 184927"/>
                <a:gd name="connsiteX7" fmla="*/ 26237 w 235938"/>
                <a:gd name="connsiteY7" fmla="*/ 39861 h 184927"/>
                <a:gd name="connsiteX8" fmla="*/ 0 w 235938"/>
                <a:gd name="connsiteY8" fmla="*/ 44389 h 184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5938" h="184927">
                  <a:moveTo>
                    <a:pt x="0" y="44389"/>
                  </a:moveTo>
                  <a:cubicBezTo>
                    <a:pt x="22352" y="63069"/>
                    <a:pt x="44860" y="79738"/>
                    <a:pt x="66790" y="103986"/>
                  </a:cubicBezTo>
                  <a:cubicBezTo>
                    <a:pt x="93745" y="133830"/>
                    <a:pt x="126401" y="163176"/>
                    <a:pt x="160873" y="183597"/>
                  </a:cubicBezTo>
                  <a:cubicBezTo>
                    <a:pt x="164800" y="185917"/>
                    <a:pt x="164997" y="185168"/>
                    <a:pt x="166109" y="181625"/>
                  </a:cubicBezTo>
                  <a:cubicBezTo>
                    <a:pt x="181550" y="132243"/>
                    <a:pt x="201228" y="82662"/>
                    <a:pt x="225776" y="29295"/>
                  </a:cubicBezTo>
                  <a:lnTo>
                    <a:pt x="235939" y="0"/>
                  </a:lnTo>
                  <a:lnTo>
                    <a:pt x="151005" y="18412"/>
                  </a:lnTo>
                  <a:cubicBezTo>
                    <a:pt x="109411" y="25560"/>
                    <a:pt x="67817" y="32702"/>
                    <a:pt x="26237" y="39861"/>
                  </a:cubicBezTo>
                  <a:lnTo>
                    <a:pt x="0" y="44389"/>
                  </a:lnTo>
                </a:path>
              </a:pathLst>
            </a:custGeom>
            <a:solidFill>
              <a:srgbClr val="F46F78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xmlns="" id="{C3ED983A-DA8B-47E6-B69B-3ADE9C40A9F2}"/>
                </a:ext>
              </a:extLst>
            </p:cNvPr>
            <p:cNvSpPr/>
            <p:nvPr/>
          </p:nvSpPr>
          <p:spPr>
            <a:xfrm>
              <a:off x="6900122" y="3626633"/>
              <a:ext cx="246591" cy="175529"/>
            </a:xfrm>
            <a:custGeom>
              <a:avLst/>
              <a:gdLst>
                <a:gd name="connsiteX0" fmla="*/ 0 w 246591"/>
                <a:gd name="connsiteY0" fmla="*/ 20465 h 175529"/>
                <a:gd name="connsiteX1" fmla="*/ 143247 w 246591"/>
                <a:gd name="connsiteY1" fmla="*/ 171388 h 175529"/>
                <a:gd name="connsiteX2" fmla="*/ 154395 w 246591"/>
                <a:gd name="connsiteY2" fmla="*/ 170405 h 175529"/>
                <a:gd name="connsiteX3" fmla="*/ 246592 w 246591"/>
                <a:gd name="connsiteY3" fmla="*/ 0 h 175529"/>
                <a:gd name="connsiteX4" fmla="*/ 170681 w 246591"/>
                <a:gd name="connsiteY4" fmla="*/ 8500 h 175529"/>
                <a:gd name="connsiteX5" fmla="*/ 70123 w 246591"/>
                <a:gd name="connsiteY5" fmla="*/ 17075 h 175529"/>
                <a:gd name="connsiteX6" fmla="*/ 0 w 246591"/>
                <a:gd name="connsiteY6" fmla="*/ 20465 h 175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591" h="175529">
                  <a:moveTo>
                    <a:pt x="0" y="20465"/>
                  </a:moveTo>
                  <a:cubicBezTo>
                    <a:pt x="47771" y="70749"/>
                    <a:pt x="96037" y="120583"/>
                    <a:pt x="143247" y="171388"/>
                  </a:cubicBezTo>
                  <a:cubicBezTo>
                    <a:pt x="148919" y="177493"/>
                    <a:pt x="151157" y="176581"/>
                    <a:pt x="154395" y="170405"/>
                  </a:cubicBezTo>
                  <a:cubicBezTo>
                    <a:pt x="184405" y="113227"/>
                    <a:pt x="215836" y="56799"/>
                    <a:pt x="246592" y="0"/>
                  </a:cubicBezTo>
                  <a:lnTo>
                    <a:pt x="170681" y="8500"/>
                  </a:lnTo>
                  <a:cubicBezTo>
                    <a:pt x="137166" y="11351"/>
                    <a:pt x="103637" y="14207"/>
                    <a:pt x="70123" y="17075"/>
                  </a:cubicBezTo>
                  <a:lnTo>
                    <a:pt x="0" y="20465"/>
                  </a:lnTo>
                </a:path>
              </a:pathLst>
            </a:custGeom>
            <a:solidFill>
              <a:srgbClr val="FBDB4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xmlns="" id="{65CCA1A4-9FD0-47A8-8727-3A66B30406F6}"/>
                </a:ext>
              </a:extLst>
            </p:cNvPr>
            <p:cNvSpPr/>
            <p:nvPr/>
          </p:nvSpPr>
          <p:spPr>
            <a:xfrm>
              <a:off x="6609875" y="3636413"/>
              <a:ext cx="249516" cy="166738"/>
            </a:xfrm>
            <a:custGeom>
              <a:avLst/>
              <a:gdLst>
                <a:gd name="connsiteX0" fmla="*/ 0 w 249516"/>
                <a:gd name="connsiteY0" fmla="*/ 0 h 166738"/>
                <a:gd name="connsiteX1" fmla="*/ 109368 w 249516"/>
                <a:gd name="connsiteY1" fmla="*/ 162862 h 166738"/>
                <a:gd name="connsiteX2" fmla="*/ 121139 w 249516"/>
                <a:gd name="connsiteY2" fmla="*/ 163955 h 166738"/>
                <a:gd name="connsiteX3" fmla="*/ 249517 w 249516"/>
                <a:gd name="connsiteY3" fmla="*/ 11587 h 166738"/>
                <a:gd name="connsiteX4" fmla="*/ 163554 w 249516"/>
                <a:gd name="connsiteY4" fmla="*/ 11587 h 166738"/>
                <a:gd name="connsiteX5" fmla="*/ 56557 w 249516"/>
                <a:gd name="connsiteY5" fmla="*/ 6367 h 166738"/>
                <a:gd name="connsiteX6" fmla="*/ 0 w 249516"/>
                <a:gd name="connsiteY6" fmla="*/ 0 h 16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9516" h="166738">
                  <a:moveTo>
                    <a:pt x="0" y="0"/>
                  </a:moveTo>
                  <a:cubicBezTo>
                    <a:pt x="29465" y="56904"/>
                    <a:pt x="65469" y="111368"/>
                    <a:pt x="109368" y="162862"/>
                  </a:cubicBezTo>
                  <a:cubicBezTo>
                    <a:pt x="113293" y="167460"/>
                    <a:pt x="117560" y="168148"/>
                    <a:pt x="121139" y="163955"/>
                  </a:cubicBezTo>
                  <a:cubicBezTo>
                    <a:pt x="164286" y="113478"/>
                    <a:pt x="206739" y="62393"/>
                    <a:pt x="249517" y="11587"/>
                  </a:cubicBezTo>
                  <a:lnTo>
                    <a:pt x="163554" y="11587"/>
                  </a:lnTo>
                  <a:cubicBezTo>
                    <a:pt x="127886" y="9846"/>
                    <a:pt x="92219" y="8114"/>
                    <a:pt x="56557" y="6367"/>
                  </a:cubicBezTo>
                  <a:lnTo>
                    <a:pt x="0" y="0"/>
                  </a:ln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xmlns="" id="{A401D7E1-3868-434E-96A5-C005A3214F33}"/>
                </a:ext>
              </a:extLst>
            </p:cNvPr>
            <p:cNvSpPr/>
            <p:nvPr/>
          </p:nvSpPr>
          <p:spPr>
            <a:xfrm>
              <a:off x="6343176" y="3590441"/>
              <a:ext cx="209636" cy="169178"/>
            </a:xfrm>
            <a:custGeom>
              <a:avLst/>
              <a:gdLst>
                <a:gd name="connsiteX0" fmla="*/ 0 w 209636"/>
                <a:gd name="connsiteY0" fmla="*/ 0 h 169178"/>
                <a:gd name="connsiteX1" fmla="*/ 68020 w 209636"/>
                <a:gd name="connsiteY1" fmla="*/ 163302 h 169178"/>
                <a:gd name="connsiteX2" fmla="*/ 80629 w 209636"/>
                <a:gd name="connsiteY2" fmla="*/ 166620 h 169178"/>
                <a:gd name="connsiteX3" fmla="*/ 209637 w 209636"/>
                <a:gd name="connsiteY3" fmla="*/ 39724 h 169178"/>
                <a:gd name="connsiteX4" fmla="*/ 163527 w 209636"/>
                <a:gd name="connsiteY4" fmla="*/ 33971 h 169178"/>
                <a:gd name="connsiteX5" fmla="*/ 78297 w 209636"/>
                <a:gd name="connsiteY5" fmla="*/ 18654 h 169178"/>
                <a:gd name="connsiteX6" fmla="*/ 0 w 209636"/>
                <a:gd name="connsiteY6" fmla="*/ 0 h 169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636" h="169178">
                  <a:moveTo>
                    <a:pt x="0" y="0"/>
                  </a:moveTo>
                  <a:cubicBezTo>
                    <a:pt x="22587" y="54477"/>
                    <a:pt x="44405" y="109277"/>
                    <a:pt x="68020" y="163302"/>
                  </a:cubicBezTo>
                  <a:cubicBezTo>
                    <a:pt x="71342" y="170895"/>
                    <a:pt x="76984" y="170125"/>
                    <a:pt x="80629" y="166620"/>
                  </a:cubicBezTo>
                  <a:cubicBezTo>
                    <a:pt x="124115" y="124819"/>
                    <a:pt x="166651" y="82046"/>
                    <a:pt x="209637" y="39724"/>
                  </a:cubicBezTo>
                  <a:lnTo>
                    <a:pt x="163527" y="33971"/>
                  </a:lnTo>
                  <a:cubicBezTo>
                    <a:pt x="135112" y="28868"/>
                    <a:pt x="106707" y="23747"/>
                    <a:pt x="78297" y="18654"/>
                  </a:cubicBezTo>
                  <a:lnTo>
                    <a:pt x="0" y="0"/>
                  </a:lnTo>
                </a:path>
              </a:pathLst>
            </a:custGeom>
            <a:solidFill>
              <a:srgbClr val="F46F78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xmlns="" id="{EAD98C86-F34B-42D5-9CBE-92A38DDC6D50}"/>
                </a:ext>
              </a:extLst>
            </p:cNvPr>
            <p:cNvSpPr/>
            <p:nvPr/>
          </p:nvSpPr>
          <p:spPr>
            <a:xfrm>
              <a:off x="6102699" y="3505083"/>
              <a:ext cx="199581" cy="203491"/>
            </a:xfrm>
            <a:custGeom>
              <a:avLst/>
              <a:gdLst>
                <a:gd name="connsiteX0" fmla="*/ 0 w 199581"/>
                <a:gd name="connsiteY0" fmla="*/ 0 h 203491"/>
                <a:gd name="connsiteX1" fmla="*/ 38275 w 199581"/>
                <a:gd name="connsiteY1" fmla="*/ 196899 h 203491"/>
                <a:gd name="connsiteX2" fmla="*/ 50393 w 199581"/>
                <a:gd name="connsiteY2" fmla="*/ 201217 h 203491"/>
                <a:gd name="connsiteX3" fmla="*/ 199581 w 199581"/>
                <a:gd name="connsiteY3" fmla="*/ 74980 h 203491"/>
                <a:gd name="connsiteX4" fmla="*/ 147395 w 199581"/>
                <a:gd name="connsiteY4" fmla="*/ 59888 h 203491"/>
                <a:gd name="connsiteX5" fmla="*/ 61549 w 199581"/>
                <a:gd name="connsiteY5" fmla="*/ 28031 h 203491"/>
                <a:gd name="connsiteX6" fmla="*/ 0 w 199581"/>
                <a:gd name="connsiteY6" fmla="*/ 0 h 203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9581" h="203491">
                  <a:moveTo>
                    <a:pt x="0" y="0"/>
                  </a:moveTo>
                  <a:lnTo>
                    <a:pt x="38275" y="196899"/>
                  </a:lnTo>
                  <a:cubicBezTo>
                    <a:pt x="40848" y="204525"/>
                    <a:pt x="45137" y="204915"/>
                    <a:pt x="50393" y="201217"/>
                  </a:cubicBezTo>
                  <a:lnTo>
                    <a:pt x="199581" y="74980"/>
                  </a:lnTo>
                  <a:lnTo>
                    <a:pt x="147395" y="59888"/>
                  </a:lnTo>
                  <a:cubicBezTo>
                    <a:pt x="118782" y="49273"/>
                    <a:pt x="90168" y="38652"/>
                    <a:pt x="61549" y="28031"/>
                  </a:cubicBezTo>
                  <a:lnTo>
                    <a:pt x="0" y="0"/>
                  </a:lnTo>
                </a:path>
              </a:pathLst>
            </a:custGeom>
            <a:solidFill>
              <a:srgbClr val="FBDB4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xmlns="" id="{D98DD3C7-578F-44CC-9196-289A2F689C90}"/>
                </a:ext>
              </a:extLst>
            </p:cNvPr>
            <p:cNvSpPr/>
            <p:nvPr/>
          </p:nvSpPr>
          <p:spPr>
            <a:xfrm>
              <a:off x="5875138" y="3292434"/>
              <a:ext cx="2084215" cy="926272"/>
            </a:xfrm>
            <a:custGeom>
              <a:avLst/>
              <a:gdLst>
                <a:gd name="connsiteX0" fmla="*/ 172699 w 2084215"/>
                <a:gd name="connsiteY0" fmla="*/ 192672 h 926272"/>
                <a:gd name="connsiteX1" fmla="*/ 169558 w 2084215"/>
                <a:gd name="connsiteY1" fmla="*/ 186649 h 926272"/>
                <a:gd name="connsiteX2" fmla="*/ 163385 w 2084215"/>
                <a:gd name="connsiteY2" fmla="*/ 174760 h 926272"/>
                <a:gd name="connsiteX3" fmla="*/ 43680 w 2084215"/>
                <a:gd name="connsiteY3" fmla="*/ 118547 h 926272"/>
                <a:gd name="connsiteX4" fmla="*/ 21675 w 2084215"/>
                <a:gd name="connsiteY4" fmla="*/ 119587 h 926272"/>
                <a:gd name="connsiteX5" fmla="*/ 7258 w 2084215"/>
                <a:gd name="connsiteY5" fmla="*/ 128663 h 926272"/>
                <a:gd name="connsiteX6" fmla="*/ 16699 w 2084215"/>
                <a:gd name="connsiteY6" fmla="*/ 150794 h 926272"/>
                <a:gd name="connsiteX7" fmla="*/ 85631 w 2084215"/>
                <a:gd name="connsiteY7" fmla="*/ 181452 h 926272"/>
                <a:gd name="connsiteX8" fmla="*/ 129779 w 2084215"/>
                <a:gd name="connsiteY8" fmla="*/ 188381 h 926272"/>
                <a:gd name="connsiteX9" fmla="*/ 172699 w 2084215"/>
                <a:gd name="connsiteY9" fmla="*/ 192672 h 926272"/>
                <a:gd name="connsiteX10" fmla="*/ 184294 w 2084215"/>
                <a:gd name="connsiteY10" fmla="*/ 181715 h 926272"/>
                <a:gd name="connsiteX11" fmla="*/ 183448 w 2084215"/>
                <a:gd name="connsiteY11" fmla="*/ 175523 h 926272"/>
                <a:gd name="connsiteX12" fmla="*/ 180187 w 2084215"/>
                <a:gd name="connsiteY12" fmla="*/ 102345 h 926272"/>
                <a:gd name="connsiteX13" fmla="*/ 167579 w 2084215"/>
                <a:gd name="connsiteY13" fmla="*/ 24447 h 926272"/>
                <a:gd name="connsiteX14" fmla="*/ 155461 w 2084215"/>
                <a:gd name="connsiteY14" fmla="*/ 11546 h 926272"/>
                <a:gd name="connsiteX15" fmla="*/ 141698 w 2084215"/>
                <a:gd name="connsiteY15" fmla="*/ 21651 h 926272"/>
                <a:gd name="connsiteX16" fmla="*/ 133578 w 2084215"/>
                <a:gd name="connsiteY16" fmla="*/ 43397 h 926272"/>
                <a:gd name="connsiteX17" fmla="*/ 141528 w 2084215"/>
                <a:gd name="connsiteY17" fmla="*/ 110295 h 926272"/>
                <a:gd name="connsiteX18" fmla="*/ 168597 w 2084215"/>
                <a:gd name="connsiteY18" fmla="*/ 170375 h 926272"/>
                <a:gd name="connsiteX19" fmla="*/ 174986 w 2084215"/>
                <a:gd name="connsiteY19" fmla="*/ 175232 h 926272"/>
                <a:gd name="connsiteX20" fmla="*/ 177631 w 2084215"/>
                <a:gd name="connsiteY20" fmla="*/ 177249 h 926272"/>
                <a:gd name="connsiteX21" fmla="*/ 1911505 w 2084215"/>
                <a:gd name="connsiteY21" fmla="*/ 187551 h 926272"/>
                <a:gd name="connsiteX22" fmla="*/ 1954450 w 2084215"/>
                <a:gd name="connsiteY22" fmla="*/ 183271 h 926272"/>
                <a:gd name="connsiteX23" fmla="*/ 1998592 w 2084215"/>
                <a:gd name="connsiteY23" fmla="*/ 176348 h 926272"/>
                <a:gd name="connsiteX24" fmla="*/ 2067521 w 2084215"/>
                <a:gd name="connsiteY24" fmla="*/ 145738 h 926272"/>
                <a:gd name="connsiteX25" fmla="*/ 2076966 w 2084215"/>
                <a:gd name="connsiteY25" fmla="*/ 123635 h 926272"/>
                <a:gd name="connsiteX26" fmla="*/ 2062553 w 2084215"/>
                <a:gd name="connsiteY26" fmla="*/ 114575 h 926272"/>
                <a:gd name="connsiteX27" fmla="*/ 2040538 w 2084215"/>
                <a:gd name="connsiteY27" fmla="*/ 113537 h 926272"/>
                <a:gd name="connsiteX28" fmla="*/ 1920837 w 2084215"/>
                <a:gd name="connsiteY28" fmla="*/ 169672 h 926272"/>
                <a:gd name="connsiteX29" fmla="*/ 1914658 w 2084215"/>
                <a:gd name="connsiteY29" fmla="*/ 181529 h 926272"/>
                <a:gd name="connsiteX30" fmla="*/ 1899935 w 2084215"/>
                <a:gd name="connsiteY30" fmla="*/ 176622 h 926272"/>
                <a:gd name="connsiteX31" fmla="*/ 1906593 w 2084215"/>
                <a:gd name="connsiteY31" fmla="*/ 172160 h 926272"/>
                <a:gd name="connsiteX32" fmla="*/ 1909239 w 2084215"/>
                <a:gd name="connsiteY32" fmla="*/ 170145 h 926272"/>
                <a:gd name="connsiteX33" fmla="*/ 1915629 w 2084215"/>
                <a:gd name="connsiteY33" fmla="*/ 165282 h 926272"/>
                <a:gd name="connsiteX34" fmla="*/ 1942697 w 2084215"/>
                <a:gd name="connsiteY34" fmla="*/ 105295 h 926272"/>
                <a:gd name="connsiteX35" fmla="*/ 1950636 w 2084215"/>
                <a:gd name="connsiteY35" fmla="*/ 38490 h 926272"/>
                <a:gd name="connsiteX36" fmla="*/ 1942528 w 2084215"/>
                <a:gd name="connsiteY36" fmla="*/ 16777 h 926272"/>
                <a:gd name="connsiteX37" fmla="*/ 1928762 w 2084215"/>
                <a:gd name="connsiteY37" fmla="*/ 6689 h 926272"/>
                <a:gd name="connsiteX38" fmla="*/ 1916629 w 2084215"/>
                <a:gd name="connsiteY38" fmla="*/ 19573 h 926272"/>
                <a:gd name="connsiteX39" fmla="*/ 1904045 w 2084215"/>
                <a:gd name="connsiteY39" fmla="*/ 97351 h 926272"/>
                <a:gd name="connsiteX40" fmla="*/ 1900779 w 2084215"/>
                <a:gd name="connsiteY40" fmla="*/ 170436 h 926272"/>
                <a:gd name="connsiteX41" fmla="*/ 1899935 w 2084215"/>
                <a:gd name="connsiteY41" fmla="*/ 176622 h 926272"/>
                <a:gd name="connsiteX42" fmla="*/ 194890 w 2084215"/>
                <a:gd name="connsiteY42" fmla="*/ 201308 h 926272"/>
                <a:gd name="connsiteX43" fmla="*/ 163901 w 2084215"/>
                <a:gd name="connsiteY43" fmla="*/ 392059 h 926272"/>
                <a:gd name="connsiteX44" fmla="*/ 99296 w 2084215"/>
                <a:gd name="connsiteY44" fmla="*/ 481161 h 926272"/>
                <a:gd name="connsiteX45" fmla="*/ 82218 w 2084215"/>
                <a:gd name="connsiteY45" fmla="*/ 526263 h 926272"/>
                <a:gd name="connsiteX46" fmla="*/ 79034 w 2084215"/>
                <a:gd name="connsiteY46" fmla="*/ 570190 h 926272"/>
                <a:gd name="connsiteX47" fmla="*/ 90361 w 2084215"/>
                <a:gd name="connsiteY47" fmla="*/ 608260 h 926272"/>
                <a:gd name="connsiteX48" fmla="*/ 128558 w 2084215"/>
                <a:gd name="connsiteY48" fmla="*/ 675461 h 926272"/>
                <a:gd name="connsiteX49" fmla="*/ 160481 w 2084215"/>
                <a:gd name="connsiteY49" fmla="*/ 732376 h 926272"/>
                <a:gd name="connsiteX50" fmla="*/ 182277 w 2084215"/>
                <a:gd name="connsiteY50" fmla="*/ 809648 h 926272"/>
                <a:gd name="connsiteX51" fmla="*/ 183634 w 2084215"/>
                <a:gd name="connsiteY51" fmla="*/ 860025 h 926272"/>
                <a:gd name="connsiteX52" fmla="*/ 177086 w 2084215"/>
                <a:gd name="connsiteY52" fmla="*/ 922748 h 926272"/>
                <a:gd name="connsiteX53" fmla="*/ 170515 w 2084215"/>
                <a:gd name="connsiteY53" fmla="*/ 921727 h 926272"/>
                <a:gd name="connsiteX54" fmla="*/ 176987 w 2084215"/>
                <a:gd name="connsiteY54" fmla="*/ 859734 h 926272"/>
                <a:gd name="connsiteX55" fmla="*/ 175673 w 2084215"/>
                <a:gd name="connsiteY55" fmla="*/ 810368 h 926272"/>
                <a:gd name="connsiteX56" fmla="*/ 154460 w 2084215"/>
                <a:gd name="connsiteY56" fmla="*/ 735206 h 926272"/>
                <a:gd name="connsiteX57" fmla="*/ 122877 w 2084215"/>
                <a:gd name="connsiteY57" fmla="*/ 678917 h 926272"/>
                <a:gd name="connsiteX58" fmla="*/ 84433 w 2084215"/>
                <a:gd name="connsiteY58" fmla="*/ 611271 h 926272"/>
                <a:gd name="connsiteX59" fmla="*/ 72420 w 2084215"/>
                <a:gd name="connsiteY59" fmla="*/ 570910 h 926272"/>
                <a:gd name="connsiteX60" fmla="*/ 75751 w 2084215"/>
                <a:gd name="connsiteY60" fmla="*/ 524735 h 926272"/>
                <a:gd name="connsiteX61" fmla="*/ 93373 w 2084215"/>
                <a:gd name="connsiteY61" fmla="*/ 478149 h 926272"/>
                <a:gd name="connsiteX62" fmla="*/ 159001 w 2084215"/>
                <a:gd name="connsiteY62" fmla="*/ 387565 h 926272"/>
                <a:gd name="connsiteX63" fmla="*/ 187461 w 2084215"/>
                <a:gd name="connsiteY63" fmla="*/ 201473 h 926272"/>
                <a:gd name="connsiteX64" fmla="*/ 179335 w 2084215"/>
                <a:gd name="connsiteY64" fmla="*/ 199945 h 926272"/>
                <a:gd name="connsiteX65" fmla="*/ 176025 w 2084215"/>
                <a:gd name="connsiteY65" fmla="*/ 199644 h 926272"/>
                <a:gd name="connsiteX66" fmla="*/ 129003 w 2084215"/>
                <a:gd name="connsiteY66" fmla="*/ 194979 h 926272"/>
                <a:gd name="connsiteX67" fmla="*/ 84240 w 2084215"/>
                <a:gd name="connsiteY67" fmla="*/ 187952 h 926272"/>
                <a:gd name="connsiteX68" fmla="*/ 12200 w 2084215"/>
                <a:gd name="connsiteY68" fmla="*/ 155684 h 926272"/>
                <a:gd name="connsiteX69" fmla="*/ 957 w 2084215"/>
                <a:gd name="connsiteY69" fmla="*/ 126525 h 926272"/>
                <a:gd name="connsiteX70" fmla="*/ 20668 w 2084215"/>
                <a:gd name="connsiteY70" fmla="*/ 113015 h 926272"/>
                <a:gd name="connsiteX71" fmla="*/ 44053 w 2084215"/>
                <a:gd name="connsiteY71" fmla="*/ 111915 h 926272"/>
                <a:gd name="connsiteX72" fmla="*/ 156638 w 2084215"/>
                <a:gd name="connsiteY72" fmla="*/ 161524 h 926272"/>
                <a:gd name="connsiteX73" fmla="*/ 135248 w 2084215"/>
                <a:gd name="connsiteY73" fmla="*/ 112482 h 926272"/>
                <a:gd name="connsiteX74" fmla="*/ 127068 w 2084215"/>
                <a:gd name="connsiteY74" fmla="*/ 42055 h 926272"/>
                <a:gd name="connsiteX75" fmla="*/ 135903 w 2084215"/>
                <a:gd name="connsiteY75" fmla="*/ 18409 h 926272"/>
                <a:gd name="connsiteX76" fmla="*/ 156154 w 2084215"/>
                <a:gd name="connsiteY76" fmla="*/ 4948 h 926272"/>
                <a:gd name="connsiteX77" fmla="*/ 173881 w 2084215"/>
                <a:gd name="connsiteY77" fmla="*/ 22320 h 926272"/>
                <a:gd name="connsiteX78" fmla="*/ 186835 w 2084215"/>
                <a:gd name="connsiteY78" fmla="*/ 102103 h 926272"/>
                <a:gd name="connsiteX79" fmla="*/ 190046 w 2084215"/>
                <a:gd name="connsiteY79" fmla="*/ 174716 h 926272"/>
                <a:gd name="connsiteX80" fmla="*/ 191305 w 2084215"/>
                <a:gd name="connsiteY80" fmla="*/ 183501 h 926272"/>
                <a:gd name="connsiteX81" fmla="*/ 191849 w 2084215"/>
                <a:gd name="connsiteY81" fmla="*/ 186787 h 926272"/>
                <a:gd name="connsiteX82" fmla="*/ 203677 w 2084215"/>
                <a:gd name="connsiteY82" fmla="*/ 198177 h 926272"/>
                <a:gd name="connsiteX83" fmla="*/ 387124 w 2084215"/>
                <a:gd name="connsiteY83" fmla="*/ 272883 h 926272"/>
                <a:gd name="connsiteX84" fmla="*/ 517622 w 2084215"/>
                <a:gd name="connsiteY84" fmla="*/ 306810 h 926272"/>
                <a:gd name="connsiteX85" fmla="*/ 809003 w 2084215"/>
                <a:gd name="connsiteY85" fmla="*/ 347737 h 926272"/>
                <a:gd name="connsiteX86" fmla="*/ 1108986 w 2084215"/>
                <a:gd name="connsiteY86" fmla="*/ 347006 h 926272"/>
                <a:gd name="connsiteX87" fmla="*/ 1728336 w 2084215"/>
                <a:gd name="connsiteY87" fmla="*/ 237740 h 926272"/>
                <a:gd name="connsiteX88" fmla="*/ 1880580 w 2084215"/>
                <a:gd name="connsiteY88" fmla="*/ 192154 h 926272"/>
                <a:gd name="connsiteX89" fmla="*/ 1892376 w 2084215"/>
                <a:gd name="connsiteY89" fmla="*/ 181683 h 926272"/>
                <a:gd name="connsiteX90" fmla="*/ 1892925 w 2084215"/>
                <a:gd name="connsiteY90" fmla="*/ 178397 h 926272"/>
                <a:gd name="connsiteX91" fmla="*/ 1894163 w 2084215"/>
                <a:gd name="connsiteY91" fmla="*/ 169623 h 926272"/>
                <a:gd name="connsiteX92" fmla="*/ 1897373 w 2084215"/>
                <a:gd name="connsiteY92" fmla="*/ 97103 h 926272"/>
                <a:gd name="connsiteX93" fmla="*/ 1910351 w 2084215"/>
                <a:gd name="connsiteY93" fmla="*/ 17446 h 926272"/>
                <a:gd name="connsiteX94" fmla="*/ 1928072 w 2084215"/>
                <a:gd name="connsiteY94" fmla="*/ 86 h 926272"/>
                <a:gd name="connsiteX95" fmla="*/ 1948327 w 2084215"/>
                <a:gd name="connsiteY95" fmla="*/ 13535 h 926272"/>
                <a:gd name="connsiteX96" fmla="*/ 1957153 w 2084215"/>
                <a:gd name="connsiteY96" fmla="*/ 37149 h 926272"/>
                <a:gd name="connsiteX97" fmla="*/ 1948975 w 2084215"/>
                <a:gd name="connsiteY97" fmla="*/ 107482 h 926272"/>
                <a:gd name="connsiteX98" fmla="*/ 1927566 w 2084215"/>
                <a:gd name="connsiteY98" fmla="*/ 156453 h 926272"/>
                <a:gd name="connsiteX99" fmla="*/ 2040172 w 2084215"/>
                <a:gd name="connsiteY99" fmla="*/ 106917 h 926272"/>
                <a:gd name="connsiteX100" fmla="*/ 2063538 w 2084215"/>
                <a:gd name="connsiteY100" fmla="*/ 108015 h 926272"/>
                <a:gd name="connsiteX101" fmla="*/ 2083258 w 2084215"/>
                <a:gd name="connsiteY101" fmla="*/ 121498 h 926272"/>
                <a:gd name="connsiteX102" fmla="*/ 2072012 w 2084215"/>
                <a:gd name="connsiteY102" fmla="*/ 150629 h 926272"/>
                <a:gd name="connsiteX103" fmla="*/ 1999972 w 2084215"/>
                <a:gd name="connsiteY103" fmla="*/ 182830 h 926272"/>
                <a:gd name="connsiteX104" fmla="*/ 1955210 w 2084215"/>
                <a:gd name="connsiteY104" fmla="*/ 189859 h 926272"/>
                <a:gd name="connsiteX105" fmla="*/ 1908211 w 2084215"/>
                <a:gd name="connsiteY105" fmla="*/ 194385 h 926272"/>
                <a:gd name="connsiteX106" fmla="*/ 1896768 w 2084215"/>
                <a:gd name="connsiteY106" fmla="*/ 196204 h 926272"/>
                <a:gd name="connsiteX107" fmla="*/ 1925215 w 2084215"/>
                <a:gd name="connsiteY107" fmla="*/ 382170 h 926272"/>
                <a:gd name="connsiteX108" fmla="*/ 1990850 w 2084215"/>
                <a:gd name="connsiteY108" fmla="*/ 472633 h 926272"/>
                <a:gd name="connsiteX109" fmla="*/ 2008473 w 2084215"/>
                <a:gd name="connsiteY109" fmla="*/ 519143 h 926272"/>
                <a:gd name="connsiteX110" fmla="*/ 2011795 w 2084215"/>
                <a:gd name="connsiteY110" fmla="*/ 565251 h 926272"/>
                <a:gd name="connsiteX111" fmla="*/ 1999789 w 2084215"/>
                <a:gd name="connsiteY111" fmla="*/ 605568 h 926272"/>
                <a:gd name="connsiteX112" fmla="*/ 1961333 w 2084215"/>
                <a:gd name="connsiteY112" fmla="*/ 673110 h 926272"/>
                <a:gd name="connsiteX113" fmla="*/ 1929761 w 2084215"/>
                <a:gd name="connsiteY113" fmla="*/ 729322 h 926272"/>
                <a:gd name="connsiteX114" fmla="*/ 1908563 w 2084215"/>
                <a:gd name="connsiteY114" fmla="*/ 804379 h 926272"/>
                <a:gd name="connsiteX115" fmla="*/ 1907240 w 2084215"/>
                <a:gd name="connsiteY115" fmla="*/ 853686 h 926272"/>
                <a:gd name="connsiteX116" fmla="*/ 1913715 w 2084215"/>
                <a:gd name="connsiteY116" fmla="*/ 915578 h 926272"/>
                <a:gd name="connsiteX117" fmla="*/ 1907142 w 2084215"/>
                <a:gd name="connsiteY117" fmla="*/ 916606 h 926272"/>
                <a:gd name="connsiteX118" fmla="*/ 1900582 w 2084215"/>
                <a:gd name="connsiteY118" fmla="*/ 853971 h 926272"/>
                <a:gd name="connsiteX119" fmla="*/ 1901947 w 2084215"/>
                <a:gd name="connsiteY119" fmla="*/ 803676 h 926272"/>
                <a:gd name="connsiteX120" fmla="*/ 1923737 w 2084215"/>
                <a:gd name="connsiteY120" fmla="*/ 726492 h 926272"/>
                <a:gd name="connsiteX121" fmla="*/ 1955647 w 2084215"/>
                <a:gd name="connsiteY121" fmla="*/ 669669 h 926272"/>
                <a:gd name="connsiteX122" fmla="*/ 1993863 w 2084215"/>
                <a:gd name="connsiteY122" fmla="*/ 602558 h 926272"/>
                <a:gd name="connsiteX123" fmla="*/ 2005194 w 2084215"/>
                <a:gd name="connsiteY123" fmla="*/ 564547 h 926272"/>
                <a:gd name="connsiteX124" fmla="*/ 2002012 w 2084215"/>
                <a:gd name="connsiteY124" fmla="*/ 520670 h 926272"/>
                <a:gd name="connsiteX125" fmla="*/ 1984925 w 2084215"/>
                <a:gd name="connsiteY125" fmla="*/ 475644 h 926272"/>
                <a:gd name="connsiteX126" fmla="*/ 1920302 w 2084215"/>
                <a:gd name="connsiteY126" fmla="*/ 386648 h 926272"/>
                <a:gd name="connsiteX127" fmla="*/ 1890377 w 2084215"/>
                <a:gd name="connsiteY127" fmla="*/ 195803 h 926272"/>
                <a:gd name="connsiteX128" fmla="*/ 1883593 w 2084215"/>
                <a:gd name="connsiteY128" fmla="*/ 198111 h 926272"/>
                <a:gd name="connsiteX129" fmla="*/ 1730096 w 2084215"/>
                <a:gd name="connsiteY129" fmla="*/ 244147 h 926272"/>
                <a:gd name="connsiteX130" fmla="*/ 1109436 w 2084215"/>
                <a:gd name="connsiteY130" fmla="*/ 353638 h 926272"/>
                <a:gd name="connsiteX131" fmla="*/ 808563 w 2084215"/>
                <a:gd name="connsiteY131" fmla="*/ 354373 h 926272"/>
                <a:gd name="connsiteX132" fmla="*/ 516192 w 2084215"/>
                <a:gd name="connsiteY132" fmla="*/ 313304 h 926272"/>
                <a:gd name="connsiteX133" fmla="*/ 385206 w 2084215"/>
                <a:gd name="connsiteY133" fmla="*/ 279239 h 926272"/>
                <a:gd name="connsiteX134" fmla="*/ 197882 w 2084215"/>
                <a:gd name="connsiteY134" fmla="*/ 202743 h 926272"/>
                <a:gd name="connsiteX135" fmla="*/ 194890 w 2084215"/>
                <a:gd name="connsiteY135" fmla="*/ 201308 h 926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</a:cxnLst>
              <a:rect l="l" t="t" r="r" b="b"/>
              <a:pathLst>
                <a:path w="2084215" h="926272">
                  <a:moveTo>
                    <a:pt x="172699" y="192672"/>
                  </a:moveTo>
                  <a:lnTo>
                    <a:pt x="169558" y="186649"/>
                  </a:lnTo>
                  <a:cubicBezTo>
                    <a:pt x="167503" y="182709"/>
                    <a:pt x="165435" y="178732"/>
                    <a:pt x="163385" y="174760"/>
                  </a:cubicBezTo>
                  <a:cubicBezTo>
                    <a:pt x="129009" y="148914"/>
                    <a:pt x="86764" y="120959"/>
                    <a:pt x="43680" y="118547"/>
                  </a:cubicBezTo>
                  <a:cubicBezTo>
                    <a:pt x="36328" y="118135"/>
                    <a:pt x="28960" y="118471"/>
                    <a:pt x="21675" y="119587"/>
                  </a:cubicBezTo>
                  <a:cubicBezTo>
                    <a:pt x="16071" y="120443"/>
                    <a:pt x="9266" y="122734"/>
                    <a:pt x="7258" y="128663"/>
                  </a:cubicBezTo>
                  <a:cubicBezTo>
                    <a:pt x="4591" y="136520"/>
                    <a:pt x="11261" y="145799"/>
                    <a:pt x="16699" y="150794"/>
                  </a:cubicBezTo>
                  <a:cubicBezTo>
                    <a:pt x="35234" y="167804"/>
                    <a:pt x="61471" y="176304"/>
                    <a:pt x="85631" y="181452"/>
                  </a:cubicBezTo>
                  <a:cubicBezTo>
                    <a:pt x="100186" y="184556"/>
                    <a:pt x="114999" y="186666"/>
                    <a:pt x="129779" y="188381"/>
                  </a:cubicBezTo>
                  <a:cubicBezTo>
                    <a:pt x="144057" y="190045"/>
                    <a:pt x="158381" y="191358"/>
                    <a:pt x="172699" y="192672"/>
                  </a:cubicBezTo>
                  <a:close/>
                  <a:moveTo>
                    <a:pt x="184294" y="181715"/>
                  </a:moveTo>
                  <a:cubicBezTo>
                    <a:pt x="183982" y="179666"/>
                    <a:pt x="183706" y="177601"/>
                    <a:pt x="183448" y="175523"/>
                  </a:cubicBezTo>
                  <a:cubicBezTo>
                    <a:pt x="180467" y="151299"/>
                    <a:pt x="181110" y="126707"/>
                    <a:pt x="180187" y="102345"/>
                  </a:cubicBezTo>
                  <a:cubicBezTo>
                    <a:pt x="179171" y="75494"/>
                    <a:pt x="176179" y="50061"/>
                    <a:pt x="167579" y="24447"/>
                  </a:cubicBezTo>
                  <a:cubicBezTo>
                    <a:pt x="165770" y="19068"/>
                    <a:pt x="161746" y="12206"/>
                    <a:pt x="155461" y="11546"/>
                  </a:cubicBezTo>
                  <a:cubicBezTo>
                    <a:pt x="149259" y="10903"/>
                    <a:pt x="144398" y="16854"/>
                    <a:pt x="141698" y="21651"/>
                  </a:cubicBezTo>
                  <a:cubicBezTo>
                    <a:pt x="137878" y="28468"/>
                    <a:pt x="135167" y="35754"/>
                    <a:pt x="133578" y="43397"/>
                  </a:cubicBezTo>
                  <a:cubicBezTo>
                    <a:pt x="128965" y="65665"/>
                    <a:pt x="134138" y="89219"/>
                    <a:pt x="141528" y="110295"/>
                  </a:cubicBezTo>
                  <a:cubicBezTo>
                    <a:pt x="148726" y="130833"/>
                    <a:pt x="158540" y="150854"/>
                    <a:pt x="168597" y="170375"/>
                  </a:cubicBezTo>
                  <a:cubicBezTo>
                    <a:pt x="170752" y="171996"/>
                    <a:pt x="172886" y="173627"/>
                    <a:pt x="174986" y="175232"/>
                  </a:cubicBezTo>
                  <a:lnTo>
                    <a:pt x="177631" y="177249"/>
                  </a:lnTo>
                  <a:close/>
                  <a:moveTo>
                    <a:pt x="1911505" y="187551"/>
                  </a:moveTo>
                  <a:cubicBezTo>
                    <a:pt x="1925848" y="186237"/>
                    <a:pt x="1940163" y="184940"/>
                    <a:pt x="1954450" y="183271"/>
                  </a:cubicBezTo>
                  <a:cubicBezTo>
                    <a:pt x="1969230" y="181562"/>
                    <a:pt x="1984038" y="179452"/>
                    <a:pt x="1998592" y="176348"/>
                  </a:cubicBezTo>
                  <a:cubicBezTo>
                    <a:pt x="2022746" y="171200"/>
                    <a:pt x="2048983" y="162732"/>
                    <a:pt x="2067521" y="145738"/>
                  </a:cubicBezTo>
                  <a:cubicBezTo>
                    <a:pt x="2072969" y="140755"/>
                    <a:pt x="2079612" y="131476"/>
                    <a:pt x="2076966" y="123635"/>
                  </a:cubicBezTo>
                  <a:cubicBezTo>
                    <a:pt x="2074953" y="117723"/>
                    <a:pt x="2068141" y="115427"/>
                    <a:pt x="2062553" y="114575"/>
                  </a:cubicBezTo>
                  <a:cubicBezTo>
                    <a:pt x="2055247" y="113460"/>
                    <a:pt x="2047900" y="113119"/>
                    <a:pt x="2040538" y="113537"/>
                  </a:cubicBezTo>
                  <a:cubicBezTo>
                    <a:pt x="1997466" y="115949"/>
                    <a:pt x="1955210" y="143854"/>
                    <a:pt x="1920837" y="169672"/>
                  </a:cubicBezTo>
                  <a:cubicBezTo>
                    <a:pt x="1918782" y="173644"/>
                    <a:pt x="1916727" y="177601"/>
                    <a:pt x="1914658" y="181529"/>
                  </a:cubicBezTo>
                  <a:close/>
                  <a:moveTo>
                    <a:pt x="1899935" y="176622"/>
                  </a:moveTo>
                  <a:lnTo>
                    <a:pt x="1906593" y="172160"/>
                  </a:lnTo>
                  <a:lnTo>
                    <a:pt x="1909239" y="170145"/>
                  </a:lnTo>
                  <a:cubicBezTo>
                    <a:pt x="1911322" y="168540"/>
                    <a:pt x="1913462" y="166920"/>
                    <a:pt x="1915629" y="165282"/>
                  </a:cubicBezTo>
                  <a:cubicBezTo>
                    <a:pt x="1925693" y="145799"/>
                    <a:pt x="1935490" y="125805"/>
                    <a:pt x="1942697" y="105295"/>
                  </a:cubicBezTo>
                  <a:cubicBezTo>
                    <a:pt x="1950087" y="84252"/>
                    <a:pt x="1955267" y="60731"/>
                    <a:pt x="1950636" y="38490"/>
                  </a:cubicBezTo>
                  <a:cubicBezTo>
                    <a:pt x="1949059" y="30854"/>
                    <a:pt x="1946357" y="23590"/>
                    <a:pt x="1942528" y="16777"/>
                  </a:cubicBezTo>
                  <a:cubicBezTo>
                    <a:pt x="1939826" y="11975"/>
                    <a:pt x="1934969" y="6046"/>
                    <a:pt x="1928762" y="6689"/>
                  </a:cubicBezTo>
                  <a:cubicBezTo>
                    <a:pt x="1922484" y="7343"/>
                    <a:pt x="1918444" y="14206"/>
                    <a:pt x="1916629" y="19573"/>
                  </a:cubicBezTo>
                  <a:cubicBezTo>
                    <a:pt x="1908042" y="45138"/>
                    <a:pt x="1905058" y="70543"/>
                    <a:pt x="1904045" y="97351"/>
                  </a:cubicBezTo>
                  <a:cubicBezTo>
                    <a:pt x="1903102" y="121680"/>
                    <a:pt x="1903749" y="146239"/>
                    <a:pt x="1900779" y="170436"/>
                  </a:cubicBezTo>
                  <a:cubicBezTo>
                    <a:pt x="1900526" y="172496"/>
                    <a:pt x="1900230" y="174561"/>
                    <a:pt x="1899935" y="176622"/>
                  </a:cubicBezTo>
                  <a:close/>
                  <a:moveTo>
                    <a:pt x="194890" y="201308"/>
                  </a:moveTo>
                  <a:cubicBezTo>
                    <a:pt x="217752" y="269092"/>
                    <a:pt x="215250" y="336155"/>
                    <a:pt x="163901" y="392059"/>
                  </a:cubicBezTo>
                  <a:cubicBezTo>
                    <a:pt x="139395" y="418745"/>
                    <a:pt x="115807" y="448810"/>
                    <a:pt x="99296" y="481161"/>
                  </a:cubicBezTo>
                  <a:cubicBezTo>
                    <a:pt x="91993" y="495468"/>
                    <a:pt x="85924" y="510615"/>
                    <a:pt x="82218" y="526263"/>
                  </a:cubicBezTo>
                  <a:cubicBezTo>
                    <a:pt x="78809" y="540664"/>
                    <a:pt x="77439" y="555454"/>
                    <a:pt x="79034" y="570190"/>
                  </a:cubicBezTo>
                  <a:cubicBezTo>
                    <a:pt x="80468" y="583547"/>
                    <a:pt x="84280" y="596293"/>
                    <a:pt x="90361" y="608260"/>
                  </a:cubicBezTo>
                  <a:cubicBezTo>
                    <a:pt x="102083" y="631369"/>
                    <a:pt x="115131" y="653346"/>
                    <a:pt x="128558" y="675461"/>
                  </a:cubicBezTo>
                  <a:cubicBezTo>
                    <a:pt x="139834" y="694047"/>
                    <a:pt x="151244" y="712690"/>
                    <a:pt x="160481" y="732376"/>
                  </a:cubicBezTo>
                  <a:cubicBezTo>
                    <a:pt x="172220" y="757381"/>
                    <a:pt x="179292" y="782155"/>
                    <a:pt x="182277" y="809648"/>
                  </a:cubicBezTo>
                  <a:cubicBezTo>
                    <a:pt x="184097" y="826373"/>
                    <a:pt x="184355" y="843246"/>
                    <a:pt x="183634" y="860025"/>
                  </a:cubicBezTo>
                  <a:cubicBezTo>
                    <a:pt x="182728" y="881008"/>
                    <a:pt x="180302" y="901990"/>
                    <a:pt x="177086" y="922748"/>
                  </a:cubicBezTo>
                  <a:cubicBezTo>
                    <a:pt x="176295" y="927792"/>
                    <a:pt x="169630" y="927397"/>
                    <a:pt x="170515" y="921727"/>
                  </a:cubicBezTo>
                  <a:cubicBezTo>
                    <a:pt x="173699" y="901217"/>
                    <a:pt x="176096" y="880475"/>
                    <a:pt x="176987" y="859734"/>
                  </a:cubicBezTo>
                  <a:cubicBezTo>
                    <a:pt x="177697" y="843290"/>
                    <a:pt x="177449" y="826752"/>
                    <a:pt x="175673" y="810368"/>
                  </a:cubicBezTo>
                  <a:cubicBezTo>
                    <a:pt x="172759" y="783605"/>
                    <a:pt x="165886" y="759551"/>
                    <a:pt x="154460" y="735206"/>
                  </a:cubicBezTo>
                  <a:cubicBezTo>
                    <a:pt x="145322" y="715733"/>
                    <a:pt x="134022" y="697273"/>
                    <a:pt x="122877" y="678917"/>
                  </a:cubicBezTo>
                  <a:cubicBezTo>
                    <a:pt x="109357" y="656649"/>
                    <a:pt x="96227" y="634517"/>
                    <a:pt x="84433" y="611271"/>
                  </a:cubicBezTo>
                  <a:cubicBezTo>
                    <a:pt x="77989" y="598584"/>
                    <a:pt x="73943" y="585057"/>
                    <a:pt x="72420" y="570910"/>
                  </a:cubicBezTo>
                  <a:cubicBezTo>
                    <a:pt x="70747" y="555410"/>
                    <a:pt x="72166" y="539867"/>
                    <a:pt x="75751" y="524735"/>
                  </a:cubicBezTo>
                  <a:cubicBezTo>
                    <a:pt x="79573" y="508565"/>
                    <a:pt x="85830" y="492929"/>
                    <a:pt x="93373" y="478149"/>
                  </a:cubicBezTo>
                  <a:cubicBezTo>
                    <a:pt x="110165" y="445233"/>
                    <a:pt x="134077" y="414696"/>
                    <a:pt x="159001" y="387565"/>
                  </a:cubicBezTo>
                  <a:cubicBezTo>
                    <a:pt x="209549" y="332545"/>
                    <a:pt x="210819" y="268157"/>
                    <a:pt x="187461" y="201473"/>
                  </a:cubicBezTo>
                  <a:lnTo>
                    <a:pt x="179335" y="199945"/>
                  </a:lnTo>
                  <a:lnTo>
                    <a:pt x="176025" y="199644"/>
                  </a:lnTo>
                  <a:cubicBezTo>
                    <a:pt x="160344" y="198204"/>
                    <a:pt x="144651" y="196814"/>
                    <a:pt x="129003" y="194979"/>
                  </a:cubicBezTo>
                  <a:cubicBezTo>
                    <a:pt x="114015" y="193237"/>
                    <a:pt x="99003" y="191099"/>
                    <a:pt x="84240" y="187952"/>
                  </a:cubicBezTo>
                  <a:cubicBezTo>
                    <a:pt x="58817" y="182524"/>
                    <a:pt x="31698" y="173584"/>
                    <a:pt x="12200" y="155684"/>
                  </a:cubicBezTo>
                  <a:cubicBezTo>
                    <a:pt x="4613" y="148717"/>
                    <a:pt x="-2661" y="137195"/>
                    <a:pt x="957" y="126525"/>
                  </a:cubicBezTo>
                  <a:cubicBezTo>
                    <a:pt x="3855" y="118014"/>
                    <a:pt x="12393" y="114284"/>
                    <a:pt x="20668" y="113015"/>
                  </a:cubicBezTo>
                  <a:cubicBezTo>
                    <a:pt x="28410" y="111823"/>
                    <a:pt x="36240" y="111488"/>
                    <a:pt x="44053" y="111915"/>
                  </a:cubicBezTo>
                  <a:cubicBezTo>
                    <a:pt x="84345" y="114163"/>
                    <a:pt x="123318" y="137393"/>
                    <a:pt x="156638" y="161524"/>
                  </a:cubicBezTo>
                  <a:cubicBezTo>
                    <a:pt x="148637" y="145525"/>
                    <a:pt x="141105" y="129185"/>
                    <a:pt x="135248" y="112482"/>
                  </a:cubicBezTo>
                  <a:cubicBezTo>
                    <a:pt x="127436" y="90197"/>
                    <a:pt x="122190" y="65588"/>
                    <a:pt x="127068" y="42055"/>
                  </a:cubicBezTo>
                  <a:cubicBezTo>
                    <a:pt x="128799" y="33737"/>
                    <a:pt x="131741" y="25820"/>
                    <a:pt x="135903" y="18409"/>
                  </a:cubicBezTo>
                  <a:cubicBezTo>
                    <a:pt x="140027" y="11041"/>
                    <a:pt x="146993" y="3980"/>
                    <a:pt x="156154" y="4948"/>
                  </a:cubicBezTo>
                  <a:cubicBezTo>
                    <a:pt x="165297" y="5893"/>
                    <a:pt x="171176" y="14266"/>
                    <a:pt x="173881" y="22320"/>
                  </a:cubicBezTo>
                  <a:cubicBezTo>
                    <a:pt x="182690" y="48566"/>
                    <a:pt x="185785" y="74593"/>
                    <a:pt x="186835" y="102103"/>
                  </a:cubicBezTo>
                  <a:cubicBezTo>
                    <a:pt x="187753" y="126251"/>
                    <a:pt x="187092" y="150706"/>
                    <a:pt x="190046" y="174716"/>
                  </a:cubicBezTo>
                  <a:cubicBezTo>
                    <a:pt x="190409" y="177667"/>
                    <a:pt x="190821" y="180584"/>
                    <a:pt x="191305" y="183501"/>
                  </a:cubicBezTo>
                  <a:lnTo>
                    <a:pt x="191849" y="186787"/>
                  </a:lnTo>
                  <a:cubicBezTo>
                    <a:pt x="194643" y="191924"/>
                    <a:pt x="199498" y="195699"/>
                    <a:pt x="203677" y="198177"/>
                  </a:cubicBezTo>
                  <a:cubicBezTo>
                    <a:pt x="263158" y="226785"/>
                    <a:pt x="323810" y="253840"/>
                    <a:pt x="387124" y="272883"/>
                  </a:cubicBezTo>
                  <a:cubicBezTo>
                    <a:pt x="430176" y="285838"/>
                    <a:pt x="473723" y="297134"/>
                    <a:pt x="517622" y="306810"/>
                  </a:cubicBezTo>
                  <a:cubicBezTo>
                    <a:pt x="613541" y="327963"/>
                    <a:pt x="711006" y="341319"/>
                    <a:pt x="809003" y="347737"/>
                  </a:cubicBezTo>
                  <a:cubicBezTo>
                    <a:pt x="908864" y="354281"/>
                    <a:pt x="1009149" y="353621"/>
                    <a:pt x="1108986" y="347006"/>
                  </a:cubicBezTo>
                  <a:cubicBezTo>
                    <a:pt x="1318406" y="333128"/>
                    <a:pt x="1526165" y="293189"/>
                    <a:pt x="1728336" y="237740"/>
                  </a:cubicBezTo>
                  <a:cubicBezTo>
                    <a:pt x="1779375" y="223731"/>
                    <a:pt x="1831062" y="210857"/>
                    <a:pt x="1880580" y="192154"/>
                  </a:cubicBezTo>
                  <a:cubicBezTo>
                    <a:pt x="1885451" y="189677"/>
                    <a:pt x="1889561" y="186375"/>
                    <a:pt x="1892376" y="181683"/>
                  </a:cubicBezTo>
                  <a:lnTo>
                    <a:pt x="1892925" y="178397"/>
                  </a:lnTo>
                  <a:cubicBezTo>
                    <a:pt x="1893403" y="175497"/>
                    <a:pt x="1893812" y="172557"/>
                    <a:pt x="1894163" y="169623"/>
                  </a:cubicBezTo>
                  <a:cubicBezTo>
                    <a:pt x="1897133" y="145662"/>
                    <a:pt x="1896458" y="121224"/>
                    <a:pt x="1897373" y="97103"/>
                  </a:cubicBezTo>
                  <a:cubicBezTo>
                    <a:pt x="1898428" y="69643"/>
                    <a:pt x="1901539" y="43660"/>
                    <a:pt x="1910351" y="17446"/>
                  </a:cubicBezTo>
                  <a:cubicBezTo>
                    <a:pt x="1913053" y="9409"/>
                    <a:pt x="1918909" y="1046"/>
                    <a:pt x="1928072" y="86"/>
                  </a:cubicBezTo>
                  <a:cubicBezTo>
                    <a:pt x="1937236" y="-860"/>
                    <a:pt x="1944203" y="6184"/>
                    <a:pt x="1948327" y="13535"/>
                  </a:cubicBezTo>
                  <a:cubicBezTo>
                    <a:pt x="1952466" y="20930"/>
                    <a:pt x="1955421" y="28848"/>
                    <a:pt x="1957153" y="37149"/>
                  </a:cubicBezTo>
                  <a:cubicBezTo>
                    <a:pt x="1962023" y="60637"/>
                    <a:pt x="1956787" y="85230"/>
                    <a:pt x="1948975" y="107482"/>
                  </a:cubicBezTo>
                  <a:cubicBezTo>
                    <a:pt x="1943105" y="124158"/>
                    <a:pt x="1935589" y="140464"/>
                    <a:pt x="1927566" y="156453"/>
                  </a:cubicBezTo>
                  <a:cubicBezTo>
                    <a:pt x="1960911" y="132350"/>
                    <a:pt x="1999887" y="109163"/>
                    <a:pt x="2040172" y="106917"/>
                  </a:cubicBezTo>
                  <a:cubicBezTo>
                    <a:pt x="2047984" y="106471"/>
                    <a:pt x="2055796" y="106822"/>
                    <a:pt x="2063538" y="108015"/>
                  </a:cubicBezTo>
                  <a:cubicBezTo>
                    <a:pt x="2071843" y="109268"/>
                    <a:pt x="2080359" y="112998"/>
                    <a:pt x="2083258" y="121498"/>
                  </a:cubicBezTo>
                  <a:cubicBezTo>
                    <a:pt x="2086876" y="132163"/>
                    <a:pt x="2079612" y="143674"/>
                    <a:pt x="2072012" y="150629"/>
                  </a:cubicBezTo>
                  <a:cubicBezTo>
                    <a:pt x="2052531" y="168496"/>
                    <a:pt x="2025393" y="177419"/>
                    <a:pt x="1999972" y="182830"/>
                  </a:cubicBezTo>
                  <a:cubicBezTo>
                    <a:pt x="1985220" y="185980"/>
                    <a:pt x="1970201" y="188116"/>
                    <a:pt x="1955210" y="189859"/>
                  </a:cubicBezTo>
                  <a:cubicBezTo>
                    <a:pt x="1939558" y="191676"/>
                    <a:pt x="1923892" y="192929"/>
                    <a:pt x="1908211" y="194385"/>
                  </a:cubicBezTo>
                  <a:cubicBezTo>
                    <a:pt x="1904397" y="194996"/>
                    <a:pt x="1900582" y="195605"/>
                    <a:pt x="1896768" y="196204"/>
                  </a:cubicBezTo>
                  <a:cubicBezTo>
                    <a:pt x="1873388" y="262806"/>
                    <a:pt x="1874683" y="327227"/>
                    <a:pt x="1925215" y="382170"/>
                  </a:cubicBezTo>
                  <a:cubicBezTo>
                    <a:pt x="1950157" y="409268"/>
                    <a:pt x="1974058" y="439760"/>
                    <a:pt x="1990850" y="472633"/>
                  </a:cubicBezTo>
                  <a:cubicBezTo>
                    <a:pt x="1998381" y="487397"/>
                    <a:pt x="2004645" y="503005"/>
                    <a:pt x="2008473" y="519143"/>
                  </a:cubicBezTo>
                  <a:cubicBezTo>
                    <a:pt x="2012063" y="534257"/>
                    <a:pt x="2013470" y="549784"/>
                    <a:pt x="2011795" y="565251"/>
                  </a:cubicBezTo>
                  <a:cubicBezTo>
                    <a:pt x="2010275" y="579388"/>
                    <a:pt x="2006235" y="592888"/>
                    <a:pt x="1999789" y="605568"/>
                  </a:cubicBezTo>
                  <a:cubicBezTo>
                    <a:pt x="1987979" y="628787"/>
                    <a:pt x="1974860" y="650868"/>
                    <a:pt x="1961333" y="673110"/>
                  </a:cubicBezTo>
                  <a:cubicBezTo>
                    <a:pt x="1950185" y="691450"/>
                    <a:pt x="1938896" y="709882"/>
                    <a:pt x="1929761" y="729322"/>
                  </a:cubicBezTo>
                  <a:cubicBezTo>
                    <a:pt x="1918332" y="753640"/>
                    <a:pt x="1911463" y="777649"/>
                    <a:pt x="1908563" y="804379"/>
                  </a:cubicBezTo>
                  <a:cubicBezTo>
                    <a:pt x="1906776" y="820730"/>
                    <a:pt x="1906522" y="837252"/>
                    <a:pt x="1907240" y="853686"/>
                  </a:cubicBezTo>
                  <a:cubicBezTo>
                    <a:pt x="1908127" y="874393"/>
                    <a:pt x="1910534" y="895101"/>
                    <a:pt x="1913715" y="915578"/>
                  </a:cubicBezTo>
                  <a:cubicBezTo>
                    <a:pt x="1914588" y="921238"/>
                    <a:pt x="1907930" y="921650"/>
                    <a:pt x="1907142" y="916606"/>
                  </a:cubicBezTo>
                  <a:cubicBezTo>
                    <a:pt x="1903904" y="895865"/>
                    <a:pt x="1901497" y="874926"/>
                    <a:pt x="1900582" y="853971"/>
                  </a:cubicBezTo>
                  <a:cubicBezTo>
                    <a:pt x="1899864" y="837208"/>
                    <a:pt x="1900132" y="820351"/>
                    <a:pt x="1901947" y="803676"/>
                  </a:cubicBezTo>
                  <a:cubicBezTo>
                    <a:pt x="1904932" y="776209"/>
                    <a:pt x="1911998" y="751470"/>
                    <a:pt x="1923737" y="726492"/>
                  </a:cubicBezTo>
                  <a:cubicBezTo>
                    <a:pt x="1932985" y="706839"/>
                    <a:pt x="1944400" y="688207"/>
                    <a:pt x="1955647" y="669669"/>
                  </a:cubicBezTo>
                  <a:cubicBezTo>
                    <a:pt x="1969075" y="647582"/>
                    <a:pt x="1982137" y="625639"/>
                    <a:pt x="1993863" y="602558"/>
                  </a:cubicBezTo>
                  <a:cubicBezTo>
                    <a:pt x="1999943" y="590606"/>
                    <a:pt x="2003758" y="577877"/>
                    <a:pt x="2005194" y="564547"/>
                  </a:cubicBezTo>
                  <a:cubicBezTo>
                    <a:pt x="2006784" y="549817"/>
                    <a:pt x="2005419" y="535054"/>
                    <a:pt x="2002012" y="520670"/>
                  </a:cubicBezTo>
                  <a:cubicBezTo>
                    <a:pt x="1998310" y="505034"/>
                    <a:pt x="1992216" y="489934"/>
                    <a:pt x="1984925" y="475644"/>
                  </a:cubicBezTo>
                  <a:cubicBezTo>
                    <a:pt x="1968428" y="443322"/>
                    <a:pt x="1944836" y="413306"/>
                    <a:pt x="1920302" y="386648"/>
                  </a:cubicBezTo>
                  <a:cubicBezTo>
                    <a:pt x="1868968" y="330836"/>
                    <a:pt x="1867504" y="263498"/>
                    <a:pt x="1890377" y="195803"/>
                  </a:cubicBezTo>
                  <a:lnTo>
                    <a:pt x="1883593" y="198111"/>
                  </a:lnTo>
                  <a:cubicBezTo>
                    <a:pt x="1837311" y="216088"/>
                    <a:pt x="1778573" y="230851"/>
                    <a:pt x="1730096" y="244147"/>
                  </a:cubicBezTo>
                  <a:cubicBezTo>
                    <a:pt x="1527502" y="299717"/>
                    <a:pt x="1319293" y="339731"/>
                    <a:pt x="1109436" y="353638"/>
                  </a:cubicBezTo>
                  <a:cubicBezTo>
                    <a:pt x="1009298" y="360270"/>
                    <a:pt x="908721" y="360928"/>
                    <a:pt x="808563" y="354373"/>
                  </a:cubicBezTo>
                  <a:cubicBezTo>
                    <a:pt x="710236" y="347923"/>
                    <a:pt x="612436" y="334517"/>
                    <a:pt x="516192" y="313304"/>
                  </a:cubicBezTo>
                  <a:cubicBezTo>
                    <a:pt x="472124" y="303585"/>
                    <a:pt x="428423" y="292244"/>
                    <a:pt x="385206" y="279239"/>
                  </a:cubicBezTo>
                  <a:cubicBezTo>
                    <a:pt x="320517" y="259784"/>
                    <a:pt x="258616" y="232044"/>
                    <a:pt x="197882" y="202743"/>
                  </a:cubicBezTo>
                  <a:lnTo>
                    <a:pt x="194890" y="201308"/>
                  </a:lnTo>
                </a:path>
              </a:pathLst>
            </a:custGeom>
            <a:solidFill>
              <a:srgbClr val="C39FCB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xmlns="" id="{47721E60-BFFE-4BB5-8623-2BE5EF08CD17}"/>
                </a:ext>
              </a:extLst>
            </p:cNvPr>
            <p:cNvSpPr/>
            <p:nvPr/>
          </p:nvSpPr>
          <p:spPr>
            <a:xfrm>
              <a:off x="7012177" y="4571534"/>
              <a:ext cx="161784" cy="181373"/>
            </a:xfrm>
            <a:custGeom>
              <a:avLst/>
              <a:gdLst>
                <a:gd name="connsiteX0" fmla="*/ 29095 w 161784"/>
                <a:gd name="connsiteY0" fmla="*/ 15402 h 181373"/>
                <a:gd name="connsiteX1" fmla="*/ 71520 w 161784"/>
                <a:gd name="connsiteY1" fmla="*/ 181374 h 181373"/>
                <a:gd name="connsiteX2" fmla="*/ 100305 w 161784"/>
                <a:gd name="connsiteY2" fmla="*/ 145352 h 181373"/>
                <a:gd name="connsiteX3" fmla="*/ 161647 w 161784"/>
                <a:gd name="connsiteY3" fmla="*/ 126392 h 181373"/>
                <a:gd name="connsiteX4" fmla="*/ 128133 w 161784"/>
                <a:gd name="connsiteY4" fmla="*/ 0 h 181373"/>
                <a:gd name="connsiteX5" fmla="*/ 29095 w 161784"/>
                <a:gd name="connsiteY5" fmla="*/ 15402 h 181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1784" h="181373">
                  <a:moveTo>
                    <a:pt x="29095" y="15402"/>
                  </a:moveTo>
                  <a:cubicBezTo>
                    <a:pt x="7489" y="13742"/>
                    <a:pt x="-40960" y="164776"/>
                    <a:pt x="71520" y="181374"/>
                  </a:cubicBezTo>
                  <a:cubicBezTo>
                    <a:pt x="75151" y="164242"/>
                    <a:pt x="84864" y="152357"/>
                    <a:pt x="100305" y="145352"/>
                  </a:cubicBezTo>
                  <a:cubicBezTo>
                    <a:pt x="120743" y="139022"/>
                    <a:pt x="141195" y="132707"/>
                    <a:pt x="161647" y="126392"/>
                  </a:cubicBezTo>
                  <a:cubicBezTo>
                    <a:pt x="163069" y="76389"/>
                    <a:pt x="153511" y="33251"/>
                    <a:pt x="128133" y="0"/>
                  </a:cubicBezTo>
                  <a:cubicBezTo>
                    <a:pt x="106343" y="8059"/>
                    <a:pt x="65946" y="24966"/>
                    <a:pt x="29095" y="15402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775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4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 p14:presetBounceEnd="4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xmlns="" id="{C5307D42-A019-4F7A-9D48-5B9ECC008E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91091" y="1"/>
            <a:ext cx="12283092" cy="7028952"/>
          </a:xfrm>
          <a:prstGeom prst="rect">
            <a:avLst/>
          </a:prstGeom>
        </p:spPr>
      </p:pic>
      <p:pic>
        <p:nvPicPr>
          <p:cNvPr id="15" name="Picture 24">
            <a:extLst>
              <a:ext uri="{FF2B5EF4-FFF2-40B4-BE49-F238E27FC236}">
                <a16:creationId xmlns:a16="http://schemas.microsoft.com/office/drawing/2014/main" xmlns="" id="{87761A0A-970D-4B75-97D6-6157B97B276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7440692" y="3514478"/>
            <a:ext cx="1977955" cy="3262605"/>
          </a:xfrm>
          <a:prstGeom prst="rect">
            <a:avLst/>
          </a:prstGeom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xmlns="" id="{C934317E-A060-4F28-8559-67948612E2E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9680851" y="3619052"/>
            <a:ext cx="1977955" cy="307255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6106176E-E916-4132-BFD3-6A3B0BD5F476}"/>
              </a:ext>
            </a:extLst>
          </p:cNvPr>
          <p:cNvGrpSpPr/>
          <p:nvPr/>
        </p:nvGrpSpPr>
        <p:grpSpPr>
          <a:xfrm>
            <a:off x="5073968" y="-645210"/>
            <a:ext cx="6503557" cy="2888103"/>
            <a:chOff x="3805476" y="-483908"/>
            <a:chExt cx="4877668" cy="2166077"/>
          </a:xfrm>
        </p:grpSpPr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xmlns="" id="{179CABCA-2261-443C-95FD-5DB8551F10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81A1BAFB-9DA1-4A35-97BE-74B99ADB51FA}"/>
                </a:ext>
              </a:extLst>
            </p:cNvPr>
            <p:cNvSpPr txBox="1"/>
            <p:nvPr/>
          </p:nvSpPr>
          <p:spPr>
            <a:xfrm>
              <a:off x="3805476" y="238472"/>
              <a:ext cx="4831975" cy="1377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lnSpc>
                  <a:spcPct val="130000"/>
                </a:lnSpc>
                <a:buClr>
                  <a:srgbClr val="000000"/>
                </a:buClr>
              </a:pPr>
              <a:r>
                <a:rPr lang="en-US" sz="4800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Trạm</a:t>
              </a:r>
              <a:r>
                <a:rPr lang="en-US" sz="48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1</a:t>
              </a:r>
            </a:p>
            <a:p>
              <a:pPr algn="ctr" defTabSz="1219170">
                <a:lnSpc>
                  <a:spcPct val="130000"/>
                </a:lnSpc>
                <a:buClr>
                  <a:srgbClr val="000000"/>
                </a:buClr>
              </a:pPr>
              <a:r>
                <a:rPr lang="en-US" sz="4267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CHĂM SÓC VƯỜN CÂY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E26FE58D-5F74-48D2-B066-D840395306D9}"/>
              </a:ext>
            </a:extLst>
          </p:cNvPr>
          <p:cNvSpPr/>
          <p:nvPr/>
        </p:nvSpPr>
        <p:spPr>
          <a:xfrm>
            <a:off x="257175" y="381000"/>
            <a:ext cx="11934825" cy="60102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xmlns="" id="{BE2378AB-D7A5-4066-A071-45201759CA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>
            <a:off x="965751" y="5947139"/>
            <a:ext cx="825860" cy="956802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xmlns="" id="{F3E36515-B20B-4686-9A16-1FE673494D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1" y="5782181"/>
            <a:ext cx="1043012" cy="1180212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xmlns="" id="{4251C719-2B00-4712-9D0E-311E0BEAF3B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0008130" y="5947139"/>
            <a:ext cx="945873" cy="885573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xmlns="" id="{144EFB62-A53C-4B2D-9B95-540ED09620C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1109844" y="5748623"/>
            <a:ext cx="1052389" cy="1155317"/>
          </a:xfrm>
          <a:prstGeom prst="rect">
            <a:avLst/>
          </a:prstGeom>
        </p:spPr>
      </p:pic>
      <p:pic>
        <p:nvPicPr>
          <p:cNvPr id="10" name="Picture 4" descr="Không có mô tả.">
            <a:extLst>
              <a:ext uri="{FF2B5EF4-FFF2-40B4-BE49-F238E27FC236}">
                <a16:creationId xmlns:a16="http://schemas.microsoft.com/office/drawing/2014/main" xmlns="" id="{08002596-6394-46ED-91D1-D12059794E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521507" y="458555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7B3B037-82EC-4971-89F2-1225EC6E97C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84949" y="358663"/>
            <a:ext cx="6584251" cy="85961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C09A211-6988-4AFB-8F1E-E9422087B6A3}"/>
              </a:ext>
            </a:extLst>
          </p:cNvPr>
          <p:cNvSpPr txBox="1"/>
          <p:nvPr/>
        </p:nvSpPr>
        <p:spPr>
          <a:xfrm>
            <a:off x="2647951" y="884899"/>
            <a:ext cx="91059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 ca đựng nước như nhau có tất cả 6 l nước. Hỏi mỗi ca đựng mấy lít nước?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65A9DEC1-A6A4-4CDC-B296-36E2A8B7E093}"/>
              </a:ext>
            </a:extLst>
          </p:cNvPr>
          <p:cNvGrpSpPr/>
          <p:nvPr/>
        </p:nvGrpSpPr>
        <p:grpSpPr>
          <a:xfrm>
            <a:off x="332245" y="1702188"/>
            <a:ext cx="2066924" cy="2015738"/>
            <a:chOff x="435159" y="1489891"/>
            <a:chExt cx="2543175" cy="2543175"/>
          </a:xfrm>
        </p:grpSpPr>
        <p:pic>
          <p:nvPicPr>
            <p:cNvPr id="13" name="Picture 12" descr="A picture containing cup, coffee, coffee cup, tableware&#10;&#10;Description automatically generated">
              <a:extLst>
                <a:ext uri="{FF2B5EF4-FFF2-40B4-BE49-F238E27FC236}">
                  <a16:creationId xmlns:a16="http://schemas.microsoft.com/office/drawing/2014/main" xmlns="" id="{C04E9F7F-3981-4125-BFD6-8B1F0A5DC5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159" y="1489891"/>
              <a:ext cx="2543175" cy="2543175"/>
            </a:xfrm>
            <a:prstGeom prst="rect">
              <a:avLst/>
            </a:prstGeom>
          </p:spPr>
        </p:pic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75BB69CF-29F2-4CDD-8A0E-48814244E95E}"/>
                </a:ext>
              </a:extLst>
            </p:cNvPr>
            <p:cNvSpPr/>
            <p:nvPr/>
          </p:nvSpPr>
          <p:spPr>
            <a:xfrm>
              <a:off x="1501949" y="2480229"/>
              <a:ext cx="590550" cy="53315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/>
                <a:t>?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1BF86FBC-8D8A-4730-AB96-C2BF6CD16F07}"/>
              </a:ext>
            </a:extLst>
          </p:cNvPr>
          <p:cNvGrpSpPr/>
          <p:nvPr/>
        </p:nvGrpSpPr>
        <p:grpSpPr>
          <a:xfrm>
            <a:off x="2047364" y="1713816"/>
            <a:ext cx="2066925" cy="2015738"/>
            <a:chOff x="435159" y="1489891"/>
            <a:chExt cx="2543175" cy="2543175"/>
          </a:xfrm>
        </p:grpSpPr>
        <p:pic>
          <p:nvPicPr>
            <p:cNvPr id="19" name="Picture 18" descr="A picture containing cup, coffee, coffee cup, tableware&#10;&#10;Description automatically generated">
              <a:extLst>
                <a:ext uri="{FF2B5EF4-FFF2-40B4-BE49-F238E27FC236}">
                  <a16:creationId xmlns:a16="http://schemas.microsoft.com/office/drawing/2014/main" xmlns="" id="{74CE9CDC-BF37-449D-90D9-17DF73116A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159" y="1489891"/>
              <a:ext cx="2543175" cy="2543175"/>
            </a:xfrm>
            <a:prstGeom prst="rect">
              <a:avLst/>
            </a:prstGeom>
          </p:spPr>
        </p:pic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B1F1BE07-1F44-4082-8F5E-41D51B2DEBD9}"/>
                </a:ext>
              </a:extLst>
            </p:cNvPr>
            <p:cNvSpPr/>
            <p:nvPr/>
          </p:nvSpPr>
          <p:spPr>
            <a:xfrm>
              <a:off x="1501949" y="2480229"/>
              <a:ext cx="590550" cy="53315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/>
                <a:t>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6C870F38-2199-4CBA-A649-C0B9E13F25D7}"/>
              </a:ext>
            </a:extLst>
          </p:cNvPr>
          <p:cNvGrpSpPr/>
          <p:nvPr/>
        </p:nvGrpSpPr>
        <p:grpSpPr>
          <a:xfrm>
            <a:off x="3784949" y="1720806"/>
            <a:ext cx="2066925" cy="2015738"/>
            <a:chOff x="435159" y="1489891"/>
            <a:chExt cx="2543175" cy="2543175"/>
          </a:xfrm>
        </p:grpSpPr>
        <p:pic>
          <p:nvPicPr>
            <p:cNvPr id="26" name="Picture 25" descr="A picture containing cup, coffee, coffee cup, tableware&#10;&#10;Description automatically generated">
              <a:extLst>
                <a:ext uri="{FF2B5EF4-FFF2-40B4-BE49-F238E27FC236}">
                  <a16:creationId xmlns:a16="http://schemas.microsoft.com/office/drawing/2014/main" xmlns="" id="{04B65C89-ACFE-47D6-AE08-2A4D725B3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159" y="1489891"/>
              <a:ext cx="2543175" cy="2543175"/>
            </a:xfrm>
            <a:prstGeom prst="rect">
              <a:avLst/>
            </a:prstGeom>
          </p:spPr>
        </p:pic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xmlns="" id="{89A66DE5-DFAF-4A10-A4A0-56B5C05C76FB}"/>
                </a:ext>
              </a:extLst>
            </p:cNvPr>
            <p:cNvSpPr/>
            <p:nvPr/>
          </p:nvSpPr>
          <p:spPr>
            <a:xfrm>
              <a:off x="1501949" y="2480229"/>
              <a:ext cx="590550" cy="53315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/>
                <a:t>?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03023BAB-087E-492E-8C27-86B805F7205E}"/>
              </a:ext>
            </a:extLst>
          </p:cNvPr>
          <p:cNvGrpSpPr/>
          <p:nvPr/>
        </p:nvGrpSpPr>
        <p:grpSpPr>
          <a:xfrm>
            <a:off x="1255280" y="3295757"/>
            <a:ext cx="3958894" cy="979776"/>
            <a:chOff x="1255280" y="3295757"/>
            <a:chExt cx="3958894" cy="979776"/>
          </a:xfrm>
        </p:grpSpPr>
        <p:sp>
          <p:nvSpPr>
            <p:cNvPr id="24" name="Left Brace 23">
              <a:extLst>
                <a:ext uri="{FF2B5EF4-FFF2-40B4-BE49-F238E27FC236}">
                  <a16:creationId xmlns:a16="http://schemas.microsoft.com/office/drawing/2014/main" xmlns="" id="{D047FA97-5FD0-424E-8600-E2A80128BA79}"/>
                </a:ext>
              </a:extLst>
            </p:cNvPr>
            <p:cNvSpPr/>
            <p:nvPr/>
          </p:nvSpPr>
          <p:spPr>
            <a:xfrm rot="16200000">
              <a:off x="3008560" y="1542477"/>
              <a:ext cx="452334" cy="3958894"/>
            </a:xfrm>
            <a:prstGeom prst="leftBrace">
              <a:avLst>
                <a:gd name="adj1" fmla="val 58871"/>
                <a:gd name="adj2" fmla="val 50000"/>
              </a:avLst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C3544E9C-E268-41C9-ABF2-AF17D0479534}"/>
                </a:ext>
              </a:extLst>
            </p:cNvPr>
            <p:cNvSpPr txBox="1"/>
            <p:nvPr/>
          </p:nvSpPr>
          <p:spPr>
            <a:xfrm>
              <a:off x="2656343" y="3629202"/>
              <a:ext cx="13727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6 </a:t>
              </a:r>
              <a:r>
                <a:rPr lang="en-US" sz="3600" b="1" i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2D7184AD-9BD0-42CD-8ACA-911A0E2D84C2}"/>
              </a:ext>
            </a:extLst>
          </p:cNvPr>
          <p:cNvSpPr txBox="1"/>
          <p:nvPr/>
        </p:nvSpPr>
        <p:spPr>
          <a:xfrm>
            <a:off x="5851874" y="2371725"/>
            <a:ext cx="64151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lít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ca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3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6 </a:t>
            </a:r>
            <a:r>
              <a:rPr lang="en-US" sz="2800" i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lít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ca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 algn="ctr"/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6 : 3 = 2 </a:t>
            </a:r>
            <a:r>
              <a:rPr lang="en-US" sz="2800" i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(l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xmlns="" id="{FFEE23FE-C52C-4CD3-823C-70E47E584B64}"/>
              </a:ext>
            </a:extLst>
          </p:cNvPr>
          <p:cNvSpPr/>
          <p:nvPr/>
        </p:nvSpPr>
        <p:spPr>
          <a:xfrm>
            <a:off x="1106878" y="4691240"/>
            <a:ext cx="4423464" cy="1430112"/>
          </a:xfrm>
          <a:prstGeom prst="roundRect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DC8898EE-4C92-4F45-A006-8E63B9C33586}"/>
              </a:ext>
            </a:extLst>
          </p:cNvPr>
          <p:cNvGrpSpPr/>
          <p:nvPr/>
        </p:nvGrpSpPr>
        <p:grpSpPr>
          <a:xfrm>
            <a:off x="1444900" y="4778244"/>
            <a:ext cx="4303315" cy="584775"/>
            <a:chOff x="1431563" y="5206780"/>
            <a:chExt cx="4303315" cy="584775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xmlns="" id="{AC9913B4-19F5-4B19-9714-370767501DC8}"/>
                </a:ext>
              </a:extLst>
            </p:cNvPr>
            <p:cNvSpPr txBox="1"/>
            <p:nvPr/>
          </p:nvSpPr>
          <p:spPr>
            <a:xfrm>
              <a:off x="1431563" y="5206780"/>
              <a:ext cx="43033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          x     3     =     6  </a:t>
              </a: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xmlns="" id="{713599CD-C864-4956-B9BC-4222BAE1A9AC}"/>
                </a:ext>
              </a:extLst>
            </p:cNvPr>
            <p:cNvSpPr/>
            <p:nvPr/>
          </p:nvSpPr>
          <p:spPr>
            <a:xfrm>
              <a:off x="1461468" y="5210403"/>
              <a:ext cx="558506" cy="443637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xmlns="" id="{6BB74088-D46F-4468-B190-B314496E20D7}"/>
              </a:ext>
            </a:extLst>
          </p:cNvPr>
          <p:cNvCxnSpPr/>
          <p:nvPr/>
        </p:nvCxnSpPr>
        <p:spPr>
          <a:xfrm>
            <a:off x="1762952" y="5238780"/>
            <a:ext cx="0" cy="316041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xmlns="" id="{BAE33215-FD6E-42D7-841B-411A0F4FD393}"/>
              </a:ext>
            </a:extLst>
          </p:cNvPr>
          <p:cNvSpPr/>
          <p:nvPr/>
        </p:nvSpPr>
        <p:spPr>
          <a:xfrm>
            <a:off x="1007251" y="5554821"/>
            <a:ext cx="1353809" cy="566530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Thừa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xmlns="" id="{8F03B62D-14BF-4613-AA49-1B3D2998CC45}"/>
              </a:ext>
            </a:extLst>
          </p:cNvPr>
          <p:cNvCxnSpPr/>
          <p:nvPr/>
        </p:nvCxnSpPr>
        <p:spPr>
          <a:xfrm>
            <a:off x="3157054" y="5252056"/>
            <a:ext cx="0" cy="316041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xmlns="" id="{747A8C23-D007-4DF3-AD57-15A18CA7DDFC}"/>
              </a:ext>
            </a:extLst>
          </p:cNvPr>
          <p:cNvSpPr/>
          <p:nvPr/>
        </p:nvSpPr>
        <p:spPr>
          <a:xfrm>
            <a:off x="2460687" y="5568097"/>
            <a:ext cx="1371166" cy="566530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Thừa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xmlns="" id="{2263ED64-4BB0-4FA6-A3AF-44B74C4B1F53}"/>
              </a:ext>
            </a:extLst>
          </p:cNvPr>
          <p:cNvCxnSpPr/>
          <p:nvPr/>
        </p:nvCxnSpPr>
        <p:spPr>
          <a:xfrm>
            <a:off x="4519373" y="5252056"/>
            <a:ext cx="0" cy="316041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xmlns="" id="{9CE862EF-FEE3-49B6-8FB5-19F1FF403089}"/>
              </a:ext>
            </a:extLst>
          </p:cNvPr>
          <p:cNvSpPr/>
          <p:nvPr/>
        </p:nvSpPr>
        <p:spPr>
          <a:xfrm>
            <a:off x="3999875" y="5568097"/>
            <a:ext cx="1117606" cy="566530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Tích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xmlns="" id="{AEC09FA2-ADBC-43A4-A935-1B3595181E1C}"/>
              </a:ext>
            </a:extLst>
          </p:cNvPr>
          <p:cNvSpPr/>
          <p:nvPr/>
        </p:nvSpPr>
        <p:spPr>
          <a:xfrm>
            <a:off x="6052800" y="4772997"/>
            <a:ext cx="5131949" cy="1109744"/>
          </a:xfrm>
          <a:prstGeom prst="rect">
            <a:avLst/>
          </a:prstGeom>
          <a:gradFill rotWithShape="1">
            <a:gsLst>
              <a:gs pos="0">
                <a:srgbClr val="70AD47">
                  <a:lumMod val="110000"/>
                  <a:satMod val="105000"/>
                  <a:tint val="67000"/>
                </a:srgbClr>
              </a:gs>
              <a:gs pos="50000">
                <a:srgbClr val="70AD47">
                  <a:lumMod val="105000"/>
                  <a:satMod val="103000"/>
                  <a:tint val="73000"/>
                </a:srgbClr>
              </a:gs>
              <a:gs pos="100000">
                <a:srgbClr val="70AD47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thừa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ta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tích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thừa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kia.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21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8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3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6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1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4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9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2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7" dur="500"/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2" dur="500"/>
                                            <p:tgtEl>
                                              <p:spTgt spid="3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3" fill="hold">
                          <p:stCondLst>
                            <p:cond delay="indefinite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7" dur="500"/>
                                            <p:tgtEl>
                                              <p:spTgt spid="3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2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 uiExpand="1" build="p"/>
          <p:bldP spid="51" grpId="0" animBg="1"/>
          <p:bldP spid="56" grpId="0" animBg="1"/>
          <p:bldP spid="58" grpId="0" animBg="1"/>
          <p:bldP spid="60" grpId="0" animBg="1"/>
          <p:bldP spid="6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8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3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6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1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4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9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2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7" dur="500"/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2" dur="500"/>
                                            <p:tgtEl>
                                              <p:spTgt spid="3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3" fill="hold">
                          <p:stCondLst>
                            <p:cond delay="indefinite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7" dur="500"/>
                                            <p:tgtEl>
                                              <p:spTgt spid="3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2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 uiExpand="1" build="p"/>
          <p:bldP spid="51" grpId="0" animBg="1"/>
          <p:bldP spid="56" grpId="0" animBg="1"/>
          <p:bldP spid="58" grpId="0" animBg="1"/>
          <p:bldP spid="60" grpId="0" animBg="1"/>
          <p:bldP spid="61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raphic 80">
            <a:extLst>
              <a:ext uri="{FF2B5EF4-FFF2-40B4-BE49-F238E27FC236}">
                <a16:creationId xmlns:a16="http://schemas.microsoft.com/office/drawing/2014/main" xmlns="" id="{98095320-72CD-4DDB-AC81-BFB2659425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3539396" y="3429000"/>
            <a:ext cx="2006955" cy="3307081"/>
          </a:xfrm>
          <a:prstGeom prst="rect">
            <a:avLst/>
          </a:prstGeom>
        </p:spPr>
      </p:pic>
      <p:pic>
        <p:nvPicPr>
          <p:cNvPr id="82" name="Graphic 81">
            <a:extLst>
              <a:ext uri="{FF2B5EF4-FFF2-40B4-BE49-F238E27FC236}">
                <a16:creationId xmlns:a16="http://schemas.microsoft.com/office/drawing/2014/main" xmlns="" id="{12AF1F5D-2926-44A3-8D58-49B189A79DD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94328" y="3428999"/>
            <a:ext cx="3430693" cy="330708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FB00C32-40DD-4AC0-A659-1BF3CEBDEE86}"/>
              </a:ext>
            </a:extLst>
          </p:cNvPr>
          <p:cNvGrpSpPr/>
          <p:nvPr/>
        </p:nvGrpSpPr>
        <p:grpSpPr>
          <a:xfrm>
            <a:off x="1598507" y="121919"/>
            <a:ext cx="9347199" cy="3430694"/>
            <a:chOff x="1198880" y="91439"/>
            <a:chExt cx="7010399" cy="2573020"/>
          </a:xfrm>
        </p:grpSpPr>
        <p:sp>
          <p:nvSpPr>
            <p:cNvPr id="2277" name="Google Shape;2277;p57"/>
            <p:cNvSpPr/>
            <p:nvPr/>
          </p:nvSpPr>
          <p:spPr>
            <a:xfrm>
              <a:off x="1198880" y="91439"/>
              <a:ext cx="7010399" cy="2573020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DF792322-10B0-43FD-B4C7-E339EAB88A24}"/>
                </a:ext>
              </a:extLst>
            </p:cNvPr>
            <p:cNvSpPr txBox="1"/>
            <p:nvPr/>
          </p:nvSpPr>
          <p:spPr>
            <a:xfrm>
              <a:off x="2278006" y="377299"/>
              <a:ext cx="5039361" cy="1792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Cảm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ơn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đã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giúp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chăm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sóc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vườn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cây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”.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ta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cùng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tiếp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tục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chăm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sóc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vật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nuôi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ở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trang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trại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9040F809-1649-4B7A-8862-5C9ECD5E827F}"/>
              </a:ext>
            </a:extLst>
          </p:cNvPr>
          <p:cNvGrpSpPr/>
          <p:nvPr/>
        </p:nvGrpSpPr>
        <p:grpSpPr>
          <a:xfrm>
            <a:off x="1063688" y="-836265"/>
            <a:ext cx="6503557" cy="2888103"/>
            <a:chOff x="3805476" y="-483908"/>
            <a:chExt cx="4877668" cy="2166077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xmlns="" id="{15875F00-6698-4C92-9903-719F008257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419C6099-1D03-42D8-8519-C3FFB4FCA7A4}"/>
                </a:ext>
              </a:extLst>
            </p:cNvPr>
            <p:cNvSpPr txBox="1"/>
            <p:nvPr/>
          </p:nvSpPr>
          <p:spPr>
            <a:xfrm>
              <a:off x="3805476" y="238472"/>
              <a:ext cx="4831975" cy="14296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lnSpc>
                  <a:spcPct val="130000"/>
                </a:lnSpc>
                <a:buClr>
                  <a:srgbClr val="000000"/>
                </a:buClr>
                <a:defRPr/>
              </a:pPr>
              <a:r>
                <a:rPr lang="en-US" sz="4800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  <a:sym typeface="Arial"/>
                </a:rPr>
                <a:t>Trạm</a:t>
              </a:r>
              <a:r>
                <a:rPr lang="en-US" sz="48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  <a:sym typeface="Arial"/>
                </a:rPr>
                <a:t> 2</a:t>
              </a:r>
            </a:p>
            <a:p>
              <a:pPr algn="ctr" defTabSz="1219170">
                <a:lnSpc>
                  <a:spcPct val="130000"/>
                </a:lnSpc>
                <a:buClr>
                  <a:srgbClr val="000000"/>
                </a:buClr>
                <a:defRPr/>
              </a:pPr>
              <a:r>
                <a:rPr lang="en-US" sz="4267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  <a:sym typeface="Arial"/>
                </a:rPr>
                <a:t>CHĂM SÓC VẬT NUÔI</a:t>
              </a:r>
            </a:p>
          </p:txBody>
        </p:sp>
      </p:grpSp>
      <p:pic>
        <p:nvPicPr>
          <p:cNvPr id="10" name="Graphic 9">
            <a:extLst>
              <a:ext uri="{FF2B5EF4-FFF2-40B4-BE49-F238E27FC236}">
                <a16:creationId xmlns:a16="http://schemas.microsoft.com/office/drawing/2014/main" xmlns="" id="{1370FE1B-6F99-410C-A5A6-18499D9574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784188" y="3569664"/>
            <a:ext cx="2214763" cy="3119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665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0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raphic 42">
            <a:extLst>
              <a:ext uri="{FF2B5EF4-FFF2-40B4-BE49-F238E27FC236}">
                <a16:creationId xmlns:a16="http://schemas.microsoft.com/office/drawing/2014/main" xmlns="" id="{B9D61D6F-A79D-429D-AD71-29DBE9F141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>
            <a:off x="267148" y="5370933"/>
            <a:ext cx="1055816" cy="1487067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xmlns="" id="{CBBAF0A8-42E2-4F51-A5FF-964CF62623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2264904" y="6295286"/>
            <a:ext cx="424475" cy="61406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6FE25E15-2260-4F0C-B244-CC70E69DB98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2640883" y="6316960"/>
            <a:ext cx="662423" cy="513101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xmlns="" id="{F0966DED-A558-40E5-BC41-885926EFDC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flipH="1">
            <a:off x="10337607" y="5915948"/>
            <a:ext cx="1657253" cy="1000379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xmlns="" id="{9BEB4511-7585-452E-B8A4-571C71F12BA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flipH="1">
            <a:off x="1644071" y="6107681"/>
            <a:ext cx="501565" cy="606288"/>
          </a:xfrm>
          <a:prstGeom prst="rect">
            <a:avLst/>
          </a:prstGeom>
        </p:spPr>
      </p:pic>
      <p:sp>
        <p:nvSpPr>
          <p:cNvPr id="21" name="Rounded Rectangle 20">
            <a:extLst>
              <a:ext uri="{FF2B5EF4-FFF2-40B4-BE49-F238E27FC236}">
                <a16:creationId xmlns:a16="http://schemas.microsoft.com/office/drawing/2014/main" xmlns="" id="{0A83CDBC-D10B-4864-87FA-C14F2EE8525F}"/>
              </a:ext>
            </a:extLst>
          </p:cNvPr>
          <p:cNvSpPr/>
          <p:nvPr/>
        </p:nvSpPr>
        <p:spPr>
          <a:xfrm>
            <a:off x="2564735" y="136212"/>
            <a:ext cx="6848003" cy="767584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8B4A9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1. </a:t>
            </a:r>
            <a:r>
              <a:rPr lang="en-US" sz="4000" b="1" dirty="0" err="1">
                <a:solidFill>
                  <a:srgbClr val="7030A0"/>
                </a:solidFill>
                <a:cs typeface="Arial" panose="020B0604020202020204" pitchFamily="34" charset="0"/>
              </a:rPr>
              <a:t>Tìm</a:t>
            </a: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cs typeface="Arial" panose="020B0604020202020204" pitchFamily="34" charset="0"/>
              </a:rPr>
              <a:t>thừa</a:t>
            </a: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cs typeface="Arial" panose="020B0604020202020204" pitchFamily="34" charset="0"/>
              </a:rPr>
              <a:t>số</a:t>
            </a: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 (</a:t>
            </a:r>
            <a:r>
              <a:rPr lang="en-US" sz="4000" b="1" dirty="0" err="1">
                <a:solidFill>
                  <a:srgbClr val="7030A0"/>
                </a:solidFill>
                <a:cs typeface="Arial" panose="020B0604020202020204" pitchFamily="34" charset="0"/>
              </a:rPr>
              <a:t>theo</a:t>
            </a: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cs typeface="Arial" panose="020B0604020202020204" pitchFamily="34" charset="0"/>
              </a:rPr>
              <a:t>mẫu</a:t>
            </a: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)</a:t>
            </a:r>
            <a:endParaRPr lang="vi-VN" sz="4000" b="1" dirty="0">
              <a:solidFill>
                <a:srgbClr val="7030A0"/>
              </a:solidFill>
              <a:cs typeface="Arial" panose="020B060402020202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5CB42D39-332E-4B72-93A6-D7AF34A25AD0}"/>
              </a:ext>
            </a:extLst>
          </p:cNvPr>
          <p:cNvGrpSpPr/>
          <p:nvPr/>
        </p:nvGrpSpPr>
        <p:grpSpPr>
          <a:xfrm>
            <a:off x="365485" y="1712837"/>
            <a:ext cx="4999383" cy="1924824"/>
            <a:chOff x="625730" y="2080646"/>
            <a:chExt cx="4999383" cy="1924824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43D9C52E-0A89-4505-AB2A-2B1F48D8D49F}"/>
                </a:ext>
              </a:extLst>
            </p:cNvPr>
            <p:cNvSpPr/>
            <p:nvPr/>
          </p:nvSpPr>
          <p:spPr>
            <a:xfrm>
              <a:off x="625730" y="2080646"/>
              <a:ext cx="4999383" cy="1924824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Mẫu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:          x  5  = 35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            35  :   5 = 7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DFB5810D-E066-4572-9CFB-B8702EC15F8E}"/>
                </a:ext>
              </a:extLst>
            </p:cNvPr>
            <p:cNvSpPr/>
            <p:nvPr/>
          </p:nvSpPr>
          <p:spPr>
            <a:xfrm>
              <a:off x="2445026" y="2452254"/>
              <a:ext cx="759909" cy="576470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F51EDD96-5342-469A-9706-7CAFE51A6275}"/>
              </a:ext>
            </a:extLst>
          </p:cNvPr>
          <p:cNvGrpSpPr/>
          <p:nvPr/>
        </p:nvGrpSpPr>
        <p:grpSpPr>
          <a:xfrm>
            <a:off x="6471024" y="2165945"/>
            <a:ext cx="5572539" cy="1569660"/>
            <a:chOff x="5914433" y="1788258"/>
            <a:chExt cx="5572539" cy="1569660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1EBF88B3-43DD-4ACE-ABC4-CB351D18C6E0}"/>
                </a:ext>
              </a:extLst>
            </p:cNvPr>
            <p:cNvSpPr txBox="1"/>
            <p:nvPr/>
          </p:nvSpPr>
          <p:spPr>
            <a:xfrm>
              <a:off x="5914433" y="1788258"/>
              <a:ext cx="557253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marR="0" lvl="0" indent="-5143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      x 4 = 28</a:t>
              </a:r>
            </a:p>
            <a:p>
              <a:pPr marL="514350" marR="0" lvl="0" indent="-5143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      x 3 = 12</a:t>
              </a:r>
            </a:p>
            <a:p>
              <a:pPr marL="514350" marR="0" lvl="0" indent="-5143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6  x        = 24 </a:t>
              </a: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xmlns="" id="{76F2C2E2-A5BF-423B-A5B1-F2AAEC5566DD}"/>
                </a:ext>
              </a:extLst>
            </p:cNvPr>
            <p:cNvSpPr/>
            <p:nvPr/>
          </p:nvSpPr>
          <p:spPr>
            <a:xfrm>
              <a:off x="6347248" y="1825020"/>
              <a:ext cx="571343" cy="501847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xmlns="" id="{8DBDC41C-753A-4C0C-A46E-36D44D435FC2}"/>
                </a:ext>
              </a:extLst>
            </p:cNvPr>
            <p:cNvSpPr/>
            <p:nvPr/>
          </p:nvSpPr>
          <p:spPr>
            <a:xfrm>
              <a:off x="6349343" y="2388372"/>
              <a:ext cx="571343" cy="501847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xmlns="" id="{9AF928B6-3744-4955-B474-70A936F49A81}"/>
                </a:ext>
              </a:extLst>
            </p:cNvPr>
            <p:cNvSpPr/>
            <p:nvPr/>
          </p:nvSpPr>
          <p:spPr>
            <a:xfrm>
              <a:off x="7166481" y="2800389"/>
              <a:ext cx="571343" cy="501847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0FF44A81-2575-475A-8E1D-9997FFC1334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188" y="3068435"/>
            <a:ext cx="5382794" cy="3514337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AE068B10-6192-41B2-A564-1C53A895341D}"/>
              </a:ext>
            </a:extLst>
          </p:cNvPr>
          <p:cNvGrpSpPr/>
          <p:nvPr/>
        </p:nvGrpSpPr>
        <p:grpSpPr>
          <a:xfrm>
            <a:off x="7551217" y="4179147"/>
            <a:ext cx="2618643" cy="1442375"/>
            <a:chOff x="7551217" y="4179147"/>
            <a:chExt cx="2618643" cy="1442375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6275D500-9589-4B77-A2C8-253BBB55D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83698">
              <a:off x="7551217" y="4195640"/>
              <a:ext cx="2618643" cy="1425882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BA2E26D2-E864-4F86-A481-ACDEEE9376EB}"/>
                </a:ext>
              </a:extLst>
            </p:cNvPr>
            <p:cNvSpPr txBox="1"/>
            <p:nvPr/>
          </p:nvSpPr>
          <p:spPr>
            <a:xfrm rot="1398626">
              <a:off x="7860711" y="4179147"/>
              <a:ext cx="184981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prstClr val="black"/>
                  </a:solidFill>
                  <a:latin typeface="Calibri"/>
                </a:rPr>
                <a:t>Thảo</a:t>
              </a:r>
              <a:r>
                <a:rPr lang="en-US" sz="3200" b="1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/>
                </a:rPr>
                <a:t>luận</a:t>
              </a:r>
              <a:r>
                <a:rPr lang="en-US" sz="3200" b="1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/>
                </a:rPr>
                <a:t>nhóm</a:t>
              </a:r>
              <a:endParaRPr lang="en-US" sz="3200" b="1" dirty="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0626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theme/theme1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521</Words>
  <Application>Microsoft Office PowerPoint</Application>
  <PresentationFormat>Custom</PresentationFormat>
  <Paragraphs>88</Paragraphs>
  <Slides>17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Weltkindertag! by Slidego</vt:lpstr>
      <vt:lpstr>1_Weltkindertag! by Slidego</vt:lpstr>
      <vt:lpstr>2_Weltkindertag! by Slidego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24</cp:revision>
  <dcterms:created xsi:type="dcterms:W3CDTF">2022-06-30T08:03:45Z</dcterms:created>
  <dcterms:modified xsi:type="dcterms:W3CDTF">2022-10-10T05:19:07Z</dcterms:modified>
</cp:coreProperties>
</file>