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-158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文本框 10"/>
          <p:cNvSpPr txBox="1"/>
          <p:nvPr>
            <p:custDataLst>
              <p:tags r:id="rId1"/>
            </p:custDataLst>
          </p:nvPr>
        </p:nvSpPr>
        <p:spPr>
          <a:xfrm>
            <a:off x="2337749" y="3106451"/>
            <a:ext cx="9854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752160" y="308400"/>
            <a:ext cx="1086834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48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502</Words>
  <Application>Microsoft Office PowerPoint</Application>
  <PresentationFormat>Custom</PresentationFormat>
  <Paragraphs>193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2022-07-01T06:48:54Z</dcterms:created>
  <dcterms:modified xsi:type="dcterms:W3CDTF">2022-10-12T05:03:48Z</dcterms:modified>
</cp:coreProperties>
</file>