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62" r:id="rId3"/>
    <p:sldId id="263" r:id="rId4"/>
    <p:sldId id="265" r:id="rId5"/>
    <p:sldId id="267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BF9EC-44D6-4C0C-B22F-894690AEB78A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C93B-361E-48D2-BDFB-7B4F6D26B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28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94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66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chị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r>
              <a:rPr lang="en-US" altLang="zh-CN" dirty="0"/>
              <a:t>, </a:t>
            </a:r>
            <a:r>
              <a:rPr lang="en-US" altLang="zh-CN" dirty="0" err="1"/>
              <a:t>kết</a:t>
            </a:r>
            <a:r>
              <a:rPr lang="en-US" altLang="zh-CN" dirty="0"/>
              <a:t> </a:t>
            </a:r>
            <a:r>
              <a:rPr lang="en-US" altLang="zh-CN" dirty="0" err="1"/>
              <a:t>quả</a:t>
            </a:r>
            <a:r>
              <a:rPr lang="en-US" altLang="zh-CN" dirty="0"/>
              <a:t> </a:t>
            </a:r>
            <a:r>
              <a:rPr lang="en-US" altLang="zh-CN" dirty="0" err="1"/>
              <a:t>sẽ</a:t>
            </a:r>
            <a:r>
              <a:rPr lang="en-US" altLang="zh-CN" dirty="0"/>
              <a:t> di </a:t>
            </a:r>
            <a:r>
              <a:rPr lang="en-US" altLang="zh-CN" dirty="0" err="1"/>
              <a:t>chuyển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</a:t>
            </a:r>
            <a:r>
              <a:rPr lang="en-US" altLang="zh-CN" dirty="0" err="1"/>
              <a:t>từng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</a:t>
            </a:r>
            <a:r>
              <a:rPr lang="en-US" altLang="zh-CN" dirty="0" err="1"/>
              <a:t>tính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1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https://www.blooket.com/dashboard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49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0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66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01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35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006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28825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94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208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B11E07-74C3-4174-9D42-E012347B7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86"/>
          <a:stretch/>
        </p:blipFill>
        <p:spPr>
          <a:xfrm rot="5400000">
            <a:off x="2666999" y="-2666998"/>
            <a:ext cx="6858001" cy="1219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D838773-4820-4D7D-BB11-A11F076278F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424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A12FADF-296D-4AD7-9FE1-DCA413036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2366" y="1845962"/>
            <a:ext cx="13686971" cy="6843486"/>
          </a:xfrm>
          <a:prstGeom prst="rect">
            <a:avLst/>
          </a:prstGeom>
        </p:spPr>
      </p:pic>
      <p:sp>
        <p:nvSpPr>
          <p:cNvPr id="15" name="椭圆 10">
            <a:extLst>
              <a:ext uri="{FF2B5EF4-FFF2-40B4-BE49-F238E27FC236}">
                <a16:creationId xmlns:a16="http://schemas.microsoft.com/office/drawing/2014/main" id="{389917B4-0DF3-4D93-BBD0-375B18D5D4C2}"/>
              </a:ext>
            </a:extLst>
          </p:cNvPr>
          <p:cNvSpPr/>
          <p:nvPr/>
        </p:nvSpPr>
        <p:spPr>
          <a:xfrm>
            <a:off x="5236302" y="4168959"/>
            <a:ext cx="246054" cy="245685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6" name="椭圆 11">
            <a:extLst>
              <a:ext uri="{FF2B5EF4-FFF2-40B4-BE49-F238E27FC236}">
                <a16:creationId xmlns:a16="http://schemas.microsoft.com/office/drawing/2014/main" id="{B45454C3-BE7E-453C-BE65-92467F27DCC5}"/>
              </a:ext>
            </a:extLst>
          </p:cNvPr>
          <p:cNvSpPr/>
          <p:nvPr/>
        </p:nvSpPr>
        <p:spPr>
          <a:xfrm>
            <a:off x="5972973" y="4202283"/>
            <a:ext cx="246054" cy="179038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7" name="椭圆 12">
            <a:extLst>
              <a:ext uri="{FF2B5EF4-FFF2-40B4-BE49-F238E27FC236}">
                <a16:creationId xmlns:a16="http://schemas.microsoft.com/office/drawing/2014/main" id="{CF915EF0-D4B8-4198-A05C-2EF94EF11EA2}"/>
              </a:ext>
            </a:extLst>
          </p:cNvPr>
          <p:cNvSpPr/>
          <p:nvPr/>
        </p:nvSpPr>
        <p:spPr>
          <a:xfrm>
            <a:off x="6738657" y="4168775"/>
            <a:ext cx="188028" cy="246054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1683" y="1078032"/>
            <a:ext cx="8418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 12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2021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Toán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lvl="0" algn="ctr" defTabSz="457200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106129" y="1076632"/>
            <a:ext cx="18924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126 + 51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58807" y="1977087"/>
            <a:ext cx="18924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x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51208" y="1065195"/>
            <a:ext cx="18924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62 - 11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5007" y="4667017"/>
            <a:ext cx="94620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50775" y="2877542"/>
            <a:ext cx="18924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125 + 10 - 4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86213" y="1538297"/>
            <a:ext cx="4026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12606" y="4678454"/>
            <a:ext cx="189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126 + 51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93812" y="4678453"/>
            <a:ext cx="230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125 + 10 – 4 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04710" y="4667016"/>
            <a:ext cx="94620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3555625" y="5243357"/>
            <a:ext cx="244964" cy="39052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8555328" y="5243357"/>
            <a:ext cx="244964" cy="39052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25257" y="5729704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7624960" y="5726392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1106128" y="3021540"/>
            <a:ext cx="18924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126 + 51 </a:t>
            </a:r>
          </a:p>
        </p:txBody>
      </p:sp>
      <p:sp>
        <p:nvSpPr>
          <p:cNvPr id="45" name="Oval 44"/>
          <p:cNvSpPr/>
          <p:nvPr/>
        </p:nvSpPr>
        <p:spPr>
          <a:xfrm>
            <a:off x="226984" y="328030"/>
            <a:ext cx="6902245" cy="3760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组合 2">
            <a:extLst>
              <a:ext uri="{FF2B5EF4-FFF2-40B4-BE49-F238E27FC236}">
                <a16:creationId xmlns:a16="http://schemas.microsoft.com/office/drawing/2014/main" id="{037C20B3-600A-4CDD-9B8F-F2711406B743}"/>
              </a:ext>
            </a:extLst>
          </p:cNvPr>
          <p:cNvGrpSpPr/>
          <p:nvPr/>
        </p:nvGrpSpPr>
        <p:grpSpPr>
          <a:xfrm>
            <a:off x="-63994" y="83040"/>
            <a:ext cx="2753200" cy="821608"/>
            <a:chOff x="6691086" y="1484230"/>
            <a:chExt cx="2895600" cy="1133476"/>
          </a:xfrm>
        </p:grpSpPr>
        <p:grpSp>
          <p:nvGrpSpPr>
            <p:cNvPr id="47" name="组合 28">
              <a:extLst>
                <a:ext uri="{FF2B5EF4-FFF2-40B4-BE49-F238E27FC236}">
                  <a16:creationId xmlns:a16="http://schemas.microsoft.com/office/drawing/2014/main" id="{23AFA65A-E416-4EE4-BB3A-945ABDC54927}"/>
                </a:ext>
              </a:extLst>
            </p:cNvPr>
            <p:cNvGrpSpPr/>
            <p:nvPr/>
          </p:nvGrpSpPr>
          <p:grpSpPr>
            <a:xfrm>
              <a:off x="6903017" y="1484230"/>
              <a:ext cx="2554287" cy="1133476"/>
              <a:chOff x="6307931" y="1847056"/>
              <a:chExt cx="2554287" cy="1133476"/>
            </a:xfrm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3B9474B6-3810-4106-8924-F68329630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968" y="1940719"/>
                <a:ext cx="2508250" cy="1039813"/>
              </a:xfrm>
              <a:custGeom>
                <a:avLst/>
                <a:gdLst>
                  <a:gd name="T0" fmla="*/ 120 w 1580"/>
                  <a:gd name="T1" fmla="*/ 0 h 655"/>
                  <a:gd name="T2" fmla="*/ 0 w 1580"/>
                  <a:gd name="T3" fmla="*/ 513 h 655"/>
                  <a:gd name="T4" fmla="*/ 1449 w 1580"/>
                  <a:gd name="T5" fmla="*/ 655 h 655"/>
                  <a:gd name="T6" fmla="*/ 1580 w 1580"/>
                  <a:gd name="T7" fmla="*/ 254 h 655"/>
                  <a:gd name="T8" fmla="*/ 120 w 1580"/>
                  <a:gd name="T9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0" h="655">
                    <a:moveTo>
                      <a:pt x="120" y="0"/>
                    </a:moveTo>
                    <a:lnTo>
                      <a:pt x="0" y="513"/>
                    </a:lnTo>
                    <a:lnTo>
                      <a:pt x="1449" y="655"/>
                    </a:lnTo>
                    <a:lnTo>
                      <a:pt x="1580" y="254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C0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E9551657-6757-4251-BBE0-ED69DAA6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968" y="1940719"/>
                <a:ext cx="2508250" cy="1039813"/>
              </a:xfrm>
              <a:custGeom>
                <a:avLst/>
                <a:gdLst>
                  <a:gd name="T0" fmla="*/ 120 w 1580"/>
                  <a:gd name="T1" fmla="*/ 0 h 655"/>
                  <a:gd name="T2" fmla="*/ 0 w 1580"/>
                  <a:gd name="T3" fmla="*/ 513 h 655"/>
                  <a:gd name="T4" fmla="*/ 1449 w 1580"/>
                  <a:gd name="T5" fmla="*/ 655 h 655"/>
                  <a:gd name="T6" fmla="*/ 1580 w 1580"/>
                  <a:gd name="T7" fmla="*/ 254 h 655"/>
                  <a:gd name="T8" fmla="*/ 120 w 1580"/>
                  <a:gd name="T9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0" h="655">
                    <a:moveTo>
                      <a:pt x="120" y="0"/>
                    </a:moveTo>
                    <a:lnTo>
                      <a:pt x="0" y="513"/>
                    </a:lnTo>
                    <a:lnTo>
                      <a:pt x="1449" y="655"/>
                    </a:lnTo>
                    <a:lnTo>
                      <a:pt x="1580" y="254"/>
                    </a:lnTo>
                    <a:lnTo>
                      <a:pt x="1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C68A243D-A282-439B-A08C-DFD2ED350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931" y="1847056"/>
                <a:ext cx="2503488" cy="1044575"/>
              </a:xfrm>
              <a:custGeom>
                <a:avLst/>
                <a:gdLst>
                  <a:gd name="T0" fmla="*/ 0 w 1577"/>
                  <a:gd name="T1" fmla="*/ 516 h 658"/>
                  <a:gd name="T2" fmla="*/ 117 w 1577"/>
                  <a:gd name="T3" fmla="*/ 0 h 658"/>
                  <a:gd name="T4" fmla="*/ 1577 w 1577"/>
                  <a:gd name="T5" fmla="*/ 257 h 658"/>
                  <a:gd name="T6" fmla="*/ 1446 w 1577"/>
                  <a:gd name="T7" fmla="*/ 658 h 658"/>
                  <a:gd name="T8" fmla="*/ 0 w 1577"/>
                  <a:gd name="T9" fmla="*/ 516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7" h="658">
                    <a:moveTo>
                      <a:pt x="0" y="516"/>
                    </a:moveTo>
                    <a:lnTo>
                      <a:pt x="117" y="0"/>
                    </a:lnTo>
                    <a:lnTo>
                      <a:pt x="1577" y="257"/>
                    </a:lnTo>
                    <a:lnTo>
                      <a:pt x="1446" y="658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FABC2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48" name="文本框 7">
              <a:extLst>
                <a:ext uri="{FF2B5EF4-FFF2-40B4-BE49-F238E27FC236}">
                  <a16:creationId xmlns:a16="http://schemas.microsoft.com/office/drawing/2014/main" id="{C7619ED3-F327-49A7-BB2F-64A741B3891E}"/>
                </a:ext>
              </a:extLst>
            </p:cNvPr>
            <p:cNvSpPr txBox="1"/>
            <p:nvPr/>
          </p:nvSpPr>
          <p:spPr bwMode="auto">
            <a:xfrm>
              <a:off x="6691086" y="1695001"/>
              <a:ext cx="2895600" cy="6652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Biểu</a:t>
              </a:r>
              <a:r>
                <a:rPr lang="en-US" altLang="zh-CN" sz="32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thức</a:t>
              </a:r>
              <a:endParaRPr lang="zh-CN" alt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97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  <p:bldP spid="32" grpId="0" build="p" animBg="1"/>
      <p:bldP spid="33" grpId="0" build="p" animBg="1"/>
      <p:bldP spid="34" grpId="0" uiExpand="1" build="p" animBg="1"/>
      <p:bldP spid="35" grpId="0" build="p" animBg="1"/>
      <p:bldP spid="36" grpId="0"/>
      <p:bldP spid="37" grpId="0" build="p"/>
      <p:bldP spid="38" grpId="0" build="p"/>
      <p:bldP spid="39" grpId="0" build="p" animBg="1"/>
      <p:bldP spid="40" grpId="0" animBg="1"/>
      <p:bldP spid="41" grpId="0" animBg="1"/>
      <p:bldP spid="42" grpId="0"/>
      <p:bldP spid="43" grpId="0"/>
      <p:bldP spid="44" grpId="0" uiExpand="1" build="p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89936" y="575188"/>
            <a:ext cx="589936" cy="54569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7858" y="589937"/>
            <a:ext cx="645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9872" y="1238865"/>
            <a:ext cx="5442154" cy="1091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284 + 10 = 294</a:t>
            </a:r>
          </a:p>
          <a:p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284 + 10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294.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594" y="2647251"/>
            <a:ext cx="237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125 + 18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5716" y="2647251"/>
            <a:ext cx="237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161 -150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3562" y="3204270"/>
            <a:ext cx="5206180" cy="1091381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+18 = 143</a:t>
            </a:r>
          </a:p>
          <a:p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125 +18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1548" y="4794102"/>
            <a:ext cx="237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c) 21 x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5716" y="4647493"/>
            <a:ext cx="237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d) 48 :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2026" y="3204269"/>
            <a:ext cx="5206180" cy="1091381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 – 150 = 11</a:t>
            </a:r>
          </a:p>
          <a:p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161 – 150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3562" y="5350525"/>
            <a:ext cx="5206180" cy="1091381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x 4 = 81</a:t>
            </a:r>
          </a:p>
          <a:p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125 +18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2026" y="5350525"/>
            <a:ext cx="5206180" cy="1091381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: 2 = 24</a:t>
            </a:r>
          </a:p>
          <a:p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: 2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24.</a:t>
            </a: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0B303134-FB64-4AB1-BD10-F911B7F3DA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434" y="0"/>
            <a:ext cx="1778488" cy="1383035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BDC04310-07CE-4294-87FD-C41FB64911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783">
            <a:off x="10079452" y="863616"/>
            <a:ext cx="1143970" cy="8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/>
      <p:bldP spid="11" grpId="0" build="p"/>
      <p:bldP spid="12" grpId="0" build="p" animBg="1"/>
      <p:bldP spid="13" grpId="0" build="p"/>
      <p:bldP spid="14" grpId="0" build="p"/>
      <p:bldP spid="15" grpId="0" build="p" animBg="1"/>
      <p:bldP spid="16" grpId="0" build="p" animBg="1"/>
      <p:bldP spid="1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589936" y="575188"/>
            <a:ext cx="589936" cy="54569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7858" y="589937"/>
            <a:ext cx="645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6129" y="1947978"/>
            <a:ext cx="1637071" cy="54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+ 23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32439" y="1947978"/>
            <a:ext cx="1637071" cy="54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84 - 32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16296" y="1947978"/>
            <a:ext cx="2418735" cy="54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 – 20 + 1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06128" y="4825796"/>
            <a:ext cx="1637071" cy="54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: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32439" y="4825796"/>
            <a:ext cx="1637071" cy="54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x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716296" y="4825796"/>
            <a:ext cx="2344994" cy="545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+ 5 + 3</a:t>
            </a:r>
          </a:p>
        </p:txBody>
      </p:sp>
      <p:sp>
        <p:nvSpPr>
          <p:cNvPr id="28" name="Oval 27"/>
          <p:cNvSpPr/>
          <p:nvPr/>
        </p:nvSpPr>
        <p:spPr>
          <a:xfrm>
            <a:off x="2448232" y="2875935"/>
            <a:ext cx="1047136" cy="8996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75</a:t>
            </a:r>
          </a:p>
        </p:txBody>
      </p:sp>
      <p:sp>
        <p:nvSpPr>
          <p:cNvPr id="29" name="Oval 28"/>
          <p:cNvSpPr/>
          <p:nvPr/>
        </p:nvSpPr>
        <p:spPr>
          <a:xfrm>
            <a:off x="4232787" y="2859421"/>
            <a:ext cx="1047136" cy="8996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52</a:t>
            </a:r>
          </a:p>
        </p:txBody>
      </p:sp>
      <p:sp>
        <p:nvSpPr>
          <p:cNvPr id="30" name="Oval 29"/>
          <p:cNvSpPr/>
          <p:nvPr/>
        </p:nvSpPr>
        <p:spPr>
          <a:xfrm>
            <a:off x="5950974" y="2859421"/>
            <a:ext cx="1047136" cy="8996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31" name="Oval 30"/>
          <p:cNvSpPr/>
          <p:nvPr/>
        </p:nvSpPr>
        <p:spPr>
          <a:xfrm>
            <a:off x="7757652" y="2895120"/>
            <a:ext cx="1047136" cy="8996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43</a:t>
            </a:r>
          </a:p>
        </p:txBody>
      </p:sp>
      <p:sp>
        <p:nvSpPr>
          <p:cNvPr id="32" name="Oval 31"/>
          <p:cNvSpPr/>
          <p:nvPr/>
        </p:nvSpPr>
        <p:spPr>
          <a:xfrm>
            <a:off x="9888792" y="2895120"/>
            <a:ext cx="1172497" cy="8996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360</a:t>
            </a:r>
          </a:p>
        </p:txBody>
      </p:sp>
      <p:sp>
        <p:nvSpPr>
          <p:cNvPr id="33" name="Oval 32"/>
          <p:cNvSpPr/>
          <p:nvPr/>
        </p:nvSpPr>
        <p:spPr>
          <a:xfrm>
            <a:off x="884903" y="2895120"/>
            <a:ext cx="1139105" cy="8996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150</a:t>
            </a:r>
          </a:p>
        </p:txBody>
      </p:sp>
      <p:pic>
        <p:nvPicPr>
          <p:cNvPr id="34" name="Picture 2" descr="https://i.pinimg.com/564x/04/cd/a9/04cda993398964802c17b9fbec04144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100000" l="9929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1" t="10151" r="14721"/>
          <a:stretch/>
        </p:blipFill>
        <p:spPr bwMode="auto">
          <a:xfrm>
            <a:off x="10820915" y="5706510"/>
            <a:ext cx="1371085" cy="12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图片 2">
            <a:extLst>
              <a:ext uri="{FF2B5EF4-FFF2-40B4-BE49-F238E27FC236}">
                <a16:creationId xmlns:a16="http://schemas.microsoft.com/office/drawing/2014/main" id="{0B303134-FB64-4AB1-BD10-F911B7F3DA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540" y="143551"/>
            <a:ext cx="1228491" cy="955332"/>
          </a:xfrm>
          <a:prstGeom prst="rect">
            <a:avLst/>
          </a:prstGeom>
        </p:spPr>
      </p:pic>
      <p:pic>
        <p:nvPicPr>
          <p:cNvPr id="36" name="图片 3">
            <a:extLst>
              <a:ext uri="{FF2B5EF4-FFF2-40B4-BE49-F238E27FC236}">
                <a16:creationId xmlns:a16="http://schemas.microsoft.com/office/drawing/2014/main" id="{BDC04310-07CE-4294-87FD-C41FB64911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4783">
            <a:off x="10755199" y="928608"/>
            <a:ext cx="790199" cy="6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83412 -0.15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6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0.01758 -0.162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20261 -0.164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41615 0.274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7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42149 0.260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1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26133 0.260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A059B2-3C55-42A1-9A11-AA8F9D799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91" y="655990"/>
            <a:ext cx="11028426" cy="3726119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66B79EE3-54C7-456A-AFB9-FC12A73CFDAA}"/>
              </a:ext>
            </a:extLst>
          </p:cNvPr>
          <p:cNvSpPr txBox="1"/>
          <p:nvPr/>
        </p:nvSpPr>
        <p:spPr bwMode="auto">
          <a:xfrm>
            <a:off x="3485611" y="2519049"/>
            <a:ext cx="570710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1200" b="1" dirty="0">
              <a:ln w="2222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A059B2-3C55-42A1-9A11-AA8F9D799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91" y="655990"/>
            <a:ext cx="11028426" cy="3726119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66B79EE3-54C7-456A-AFB9-FC12A73CFDAA}"/>
              </a:ext>
            </a:extLst>
          </p:cNvPr>
          <p:cNvSpPr txBox="1"/>
          <p:nvPr/>
        </p:nvSpPr>
        <p:spPr bwMode="auto">
          <a:xfrm>
            <a:off x="3485611" y="2519049"/>
            <a:ext cx="570710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  <a:endParaRPr lang="en-US" sz="1200" b="1" dirty="0">
              <a:ln w="2222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4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ww.jp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647270-829B-44CA-9AC8-5B36D499717B}"/>
</file>

<file path=customXml/itemProps2.xml><?xml version="1.0" encoding="utf-8"?>
<ds:datastoreItem xmlns:ds="http://schemas.openxmlformats.org/officeDocument/2006/customXml" ds:itemID="{0EEE54B4-D087-463D-8781-C358B287B315}"/>
</file>

<file path=customXml/itemProps3.xml><?xml version="1.0" encoding="utf-8"?>
<ds:datastoreItem xmlns:ds="http://schemas.openxmlformats.org/officeDocument/2006/customXml" ds:itemID="{8C79BA3C-D723-43F0-A334-81E2B3356E62}"/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255</Words>
  <Application>Microsoft Office PowerPoint</Application>
  <PresentationFormat>Widescreen</PresentationFormat>
  <Paragraphs>56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inpin heiti</vt:lpstr>
      <vt:lpstr>Times New Roman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Như Hồng</cp:lastModifiedBy>
  <cp:revision>55</cp:revision>
  <dcterms:created xsi:type="dcterms:W3CDTF">2021-12-02T03:49:30Z</dcterms:created>
  <dcterms:modified xsi:type="dcterms:W3CDTF">2021-12-04T11:43:04Z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