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0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3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4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5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6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7" r:id="rId5"/>
    <p:sldMasterId id="2147483698" r:id="rId6"/>
    <p:sldMasterId id="2147483719" r:id="rId7"/>
    <p:sldMasterId id="2147483748" r:id="rId8"/>
    <p:sldMasterId id="2147483760" r:id="rId9"/>
    <p:sldMasterId id="2147483772" r:id="rId10"/>
    <p:sldMasterId id="2147483784" r:id="rId11"/>
    <p:sldMasterId id="2147483796" r:id="rId12"/>
    <p:sldMasterId id="2147483808" r:id="rId13"/>
    <p:sldMasterId id="2147483820" r:id="rId14"/>
    <p:sldMasterId id="2147483832" r:id="rId15"/>
    <p:sldMasterId id="2147483857" r:id="rId16"/>
    <p:sldMasterId id="2147483869" r:id="rId17"/>
    <p:sldMasterId id="2147483886" r:id="rId18"/>
    <p:sldMasterId id="2147483911" r:id="rId19"/>
    <p:sldMasterId id="2147483976" r:id="rId20"/>
  </p:sldMasterIdLst>
  <p:notesMasterIdLst>
    <p:notesMasterId r:id="rId49"/>
  </p:notesMasterIdLst>
  <p:sldIdLst>
    <p:sldId id="289" r:id="rId21"/>
    <p:sldId id="291" r:id="rId22"/>
    <p:sldId id="269" r:id="rId23"/>
    <p:sldId id="272" r:id="rId24"/>
    <p:sldId id="273" r:id="rId25"/>
    <p:sldId id="270" r:id="rId26"/>
    <p:sldId id="295" r:id="rId27"/>
    <p:sldId id="274" r:id="rId28"/>
    <p:sldId id="275" r:id="rId29"/>
    <p:sldId id="282" r:id="rId30"/>
    <p:sldId id="294" r:id="rId31"/>
    <p:sldId id="307" r:id="rId32"/>
    <p:sldId id="308" r:id="rId33"/>
    <p:sldId id="309" r:id="rId34"/>
    <p:sldId id="310" r:id="rId35"/>
    <p:sldId id="311" r:id="rId36"/>
    <p:sldId id="271" r:id="rId37"/>
    <p:sldId id="296" r:id="rId38"/>
    <p:sldId id="299" r:id="rId39"/>
    <p:sldId id="283" r:id="rId40"/>
    <p:sldId id="287" r:id="rId41"/>
    <p:sldId id="286" r:id="rId42"/>
    <p:sldId id="285" r:id="rId43"/>
    <p:sldId id="284" r:id="rId44"/>
    <p:sldId id="312" r:id="rId45"/>
    <p:sldId id="313" r:id="rId46"/>
    <p:sldId id="288" r:id="rId47"/>
    <p:sldId id="304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D74DF-11F5-4126-A35C-CF19D6966742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C3121-836C-4570-A69D-D301F64DD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4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1431925"/>
            <a:ext cx="5154613" cy="3865563"/>
          </a:xfrm>
          <a:ln/>
        </p:spPr>
      </p:sp>
      <p:sp>
        <p:nvSpPr>
          <p:cNvPr id="72707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2708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FC4D307-6F23-47FA-B828-A13947D2EB6E}" type="slidenum">
              <a:rPr lang="zh-CN" altLang="en-US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0AD9EDB3-2C5D-4C4B-8196-629355672AA6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0AD9EDB3-2C5D-4C4B-8196-629355672AA6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0AD9EDB3-2C5D-4C4B-8196-629355672AA6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1431925"/>
            <a:ext cx="5154613" cy="3865563"/>
          </a:xfrm>
          <a:ln/>
        </p:spPr>
      </p:sp>
      <p:sp>
        <p:nvSpPr>
          <p:cNvPr id="72707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2708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4D307-6F23-47FA-B828-A13947D2EB6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617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C3121-836C-4570-A69D-D301F64DD7D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00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C3121-836C-4570-A69D-D301F64DD7D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7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DB4B1-6A69-4B14-A3BF-AFBD367B9B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033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9226C8-1C28-4A23-9C05-7C862BE24C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7489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631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476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304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230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368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400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579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742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025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05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AD5EC-458B-4C8E-8B44-00377A6855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1252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219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631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476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304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230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368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400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579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742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02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B5A01-0C49-4C4D-93C9-CD2A1C9CE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41583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056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219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631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476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304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2309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368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400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579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74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7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E2618-4E85-4A6A-BF59-8675E3D093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7551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025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056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219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631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61"/>
            <a:ext cx="6858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363" indent="0" algn="ctr">
              <a:buNone/>
              <a:defRPr sz="1600"/>
            </a:lvl2pPr>
            <a:lvl3pPr marL="712720" indent="0" algn="ctr">
              <a:buNone/>
              <a:defRPr sz="1400"/>
            </a:lvl3pPr>
            <a:lvl4pPr marL="1069080" indent="0" algn="ctr">
              <a:buNone/>
              <a:defRPr sz="1200"/>
            </a:lvl4pPr>
            <a:lvl5pPr marL="1425438" indent="0" algn="ctr">
              <a:buNone/>
              <a:defRPr sz="1200"/>
            </a:lvl5pPr>
            <a:lvl6pPr marL="1781801" indent="0" algn="ctr">
              <a:buNone/>
              <a:defRPr sz="1200"/>
            </a:lvl6pPr>
            <a:lvl7pPr marL="2138163" indent="0" algn="ctr">
              <a:buNone/>
              <a:defRPr sz="1200"/>
            </a:lvl7pPr>
            <a:lvl8pPr marL="2494513" indent="0" algn="ctr">
              <a:buNone/>
              <a:defRPr sz="1200"/>
            </a:lvl8pPr>
            <a:lvl9pPr marL="285087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6061B-E980-4F0C-8AF0-8168982109D4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D6D04E27-C102-49B3-8C73-CDDFA14DA6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477588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72658C-1FB8-46DC-81DF-9F40EF381A7F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EDCF0A33-0241-4320-9C8F-DBDD891480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481328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20"/>
            <a:ext cx="7886700" cy="2852737"/>
          </a:xfrm>
        </p:spPr>
        <p:txBody>
          <a:bodyPr anchor="b"/>
          <a:lstStyle>
            <a:lvl1pPr>
              <a:defRPr sz="4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3"/>
            <a:ext cx="78867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563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12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690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254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818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38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945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508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F355F39-CC62-45DD-A5D0-52CE7F9511B4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9351FD56-A6E6-4586-8397-F05C70E10F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029849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2E89669-7054-4F56-AC51-58DA8DD39DCA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FE618AB5-90D1-4DA2-B54E-A6D8FF7289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5536688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363" indent="0">
              <a:buNone/>
              <a:defRPr sz="1600" b="1"/>
            </a:lvl2pPr>
            <a:lvl3pPr marL="712720" indent="0">
              <a:buNone/>
              <a:defRPr sz="1400" b="1"/>
            </a:lvl3pPr>
            <a:lvl4pPr marL="1069080" indent="0">
              <a:buNone/>
              <a:defRPr sz="1200" b="1"/>
            </a:lvl4pPr>
            <a:lvl5pPr marL="1425438" indent="0">
              <a:buNone/>
              <a:defRPr sz="1200" b="1"/>
            </a:lvl5pPr>
            <a:lvl6pPr marL="1781801" indent="0">
              <a:buNone/>
              <a:defRPr sz="1200" b="1"/>
            </a:lvl6pPr>
            <a:lvl7pPr marL="2138163" indent="0">
              <a:buNone/>
              <a:defRPr sz="1200" b="1"/>
            </a:lvl7pPr>
            <a:lvl8pPr marL="2494513" indent="0">
              <a:buNone/>
              <a:defRPr sz="1200" b="1"/>
            </a:lvl8pPr>
            <a:lvl9pPr marL="285087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9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363" indent="0">
              <a:buNone/>
              <a:defRPr sz="1600" b="1"/>
            </a:lvl2pPr>
            <a:lvl3pPr marL="712720" indent="0">
              <a:buNone/>
              <a:defRPr sz="1400" b="1"/>
            </a:lvl3pPr>
            <a:lvl4pPr marL="1069080" indent="0">
              <a:buNone/>
              <a:defRPr sz="1200" b="1"/>
            </a:lvl4pPr>
            <a:lvl5pPr marL="1425438" indent="0">
              <a:buNone/>
              <a:defRPr sz="1200" b="1"/>
            </a:lvl5pPr>
            <a:lvl6pPr marL="1781801" indent="0">
              <a:buNone/>
              <a:defRPr sz="1200" b="1"/>
            </a:lvl6pPr>
            <a:lvl7pPr marL="2138163" indent="0">
              <a:buNone/>
              <a:defRPr sz="1200" b="1"/>
            </a:lvl7pPr>
            <a:lvl8pPr marL="2494513" indent="0">
              <a:buNone/>
              <a:defRPr sz="1200" b="1"/>
            </a:lvl8pPr>
            <a:lvl9pPr marL="285087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9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F8EF36E-696D-43A9-ADFE-6674FB32EE73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9A7B1616-3BC8-44E5-A0CA-128655F200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090480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7DBFB5C-C730-468C-90EE-72670CF666FA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3EDB824F-6AD7-4EB5-A41B-D12FE8A2D5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566666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079C8-3BBB-4E2E-A45F-C539CE513B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3211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1F537B2-DA26-4B31-A994-A6CFF74314A5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CFA27E9A-F46F-4069-952F-34160D0128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110823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56363" indent="0">
              <a:buNone/>
              <a:defRPr sz="1100"/>
            </a:lvl2pPr>
            <a:lvl3pPr marL="712720" indent="0">
              <a:buNone/>
              <a:defRPr sz="900"/>
            </a:lvl3pPr>
            <a:lvl4pPr marL="1069080" indent="0">
              <a:buNone/>
              <a:defRPr sz="800"/>
            </a:lvl4pPr>
            <a:lvl5pPr marL="1425438" indent="0">
              <a:buNone/>
              <a:defRPr sz="800"/>
            </a:lvl5pPr>
            <a:lvl6pPr marL="1781801" indent="0">
              <a:buNone/>
              <a:defRPr sz="800"/>
            </a:lvl6pPr>
            <a:lvl7pPr marL="2138163" indent="0">
              <a:buNone/>
              <a:defRPr sz="800"/>
            </a:lvl7pPr>
            <a:lvl8pPr marL="2494513" indent="0">
              <a:buNone/>
              <a:defRPr sz="800"/>
            </a:lvl8pPr>
            <a:lvl9pPr marL="285087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5717532-58C8-49E1-81C8-1FDEE9D4AE08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E0265E63-DD2F-435B-940F-5EEFCDE797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565635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74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500"/>
            </a:lvl1pPr>
            <a:lvl2pPr marL="356363" indent="0">
              <a:buNone/>
              <a:defRPr sz="2200"/>
            </a:lvl2pPr>
            <a:lvl3pPr marL="712720" indent="0">
              <a:buNone/>
              <a:defRPr sz="1900"/>
            </a:lvl3pPr>
            <a:lvl4pPr marL="1069080" indent="0">
              <a:buNone/>
              <a:defRPr sz="1600"/>
            </a:lvl4pPr>
            <a:lvl5pPr marL="1425438" indent="0">
              <a:buNone/>
              <a:defRPr sz="1600"/>
            </a:lvl5pPr>
            <a:lvl6pPr marL="1781801" indent="0">
              <a:buNone/>
              <a:defRPr sz="1600"/>
            </a:lvl6pPr>
            <a:lvl7pPr marL="2138163" indent="0">
              <a:buNone/>
              <a:defRPr sz="1600"/>
            </a:lvl7pPr>
            <a:lvl8pPr marL="2494513" indent="0">
              <a:buNone/>
              <a:defRPr sz="1600"/>
            </a:lvl8pPr>
            <a:lvl9pPr marL="2850876" indent="0">
              <a:buNone/>
              <a:defRPr sz="16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56363" indent="0">
              <a:buNone/>
              <a:defRPr sz="1100"/>
            </a:lvl2pPr>
            <a:lvl3pPr marL="712720" indent="0">
              <a:buNone/>
              <a:defRPr sz="900"/>
            </a:lvl3pPr>
            <a:lvl4pPr marL="1069080" indent="0">
              <a:buNone/>
              <a:defRPr sz="800"/>
            </a:lvl4pPr>
            <a:lvl5pPr marL="1425438" indent="0">
              <a:buNone/>
              <a:defRPr sz="800"/>
            </a:lvl5pPr>
            <a:lvl6pPr marL="1781801" indent="0">
              <a:buNone/>
              <a:defRPr sz="800"/>
            </a:lvl6pPr>
            <a:lvl7pPr marL="2138163" indent="0">
              <a:buNone/>
              <a:defRPr sz="800"/>
            </a:lvl7pPr>
            <a:lvl8pPr marL="2494513" indent="0">
              <a:buNone/>
              <a:defRPr sz="800"/>
            </a:lvl8pPr>
            <a:lvl9pPr marL="285087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42E148E-EF77-4F64-A747-BBFA33B1E1C3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BAE02010-8396-48A2-92B9-2CE28889DA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185547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FF0C8A5-78CE-4982-B76E-DACFB8B9EC85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DE03E1D4-4BFF-4155-B51E-CB1FCE52AB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323989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52"/>
            <a:ext cx="1971675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365152"/>
            <a:ext cx="5800725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ABF55A2-E58C-44ED-89D5-59990A950736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65B3B026-C868-4650-985D-8A8946405D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45732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D8858-866F-41E2-8FFC-384557B73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082CC-30D6-42C0-9CA8-D8809FE06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FA754-9C8B-45C7-9B5D-6D83E659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933B2-6C86-450F-B177-22A76661FB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EA232-173F-4C3F-B0A9-7D10A830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D3A3B-7510-4E83-9254-37A57AB6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964CD-4767-49D6-B705-AFE460F959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686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2DE2-B854-4F76-B616-254A0953C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10FF1-7F12-4037-BB20-96ABE5943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FA754-9C8B-45C7-9B5D-6D83E659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865C6-FD31-4A7D-8302-5412444F07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EA232-173F-4C3F-B0A9-7D10A830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D3A3B-7510-4E83-9254-37A57AB6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AB17E-2892-402C-9516-092D6B6069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0296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20236-AC9D-4D2C-A82A-CB4FB77F9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87E0A-EECD-4F6B-8F5F-5A9816A98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FA754-9C8B-45C7-9B5D-6D83E659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3B681-1DE8-44DA-AAA4-20E2BB3885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EA232-173F-4C3F-B0A9-7D10A830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D3A3B-7510-4E83-9254-37A57AB6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43BEF-4241-421B-9A22-4B14B53618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915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63EA-A781-4342-B708-8434A367F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6EA6C-E0FC-47FD-89D5-710F168965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17EB69-D846-45A9-A684-0174AD31D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AFA754-9C8B-45C7-9B5D-6D83E659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A84B1-89C9-4FFC-ABFF-57BB01496A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1EA232-173F-4C3F-B0A9-7D10A830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3D3A3B-7510-4E83-9254-37A57AB6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4189C-0D14-45AF-AF64-458D9E4B3F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163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2C3FA-1928-457B-BE29-122FF00E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C2AC1-1F6A-46F8-9E02-63FA6A46F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68F12-01E8-47F2-94EF-1C3CBAA9F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A75EF4-5394-47F4-90BB-BAB393160F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7C4FB9-1050-4EC9-957A-1224E129D8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5AFA754-9C8B-45C7-9B5D-6D83E659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4AD22-0C6C-4C70-B2DC-5BBCEE271F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B1EA232-173F-4C3F-B0A9-7D10A830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23D3A3B-7510-4E83-9254-37A57AB6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48EC4-4EA4-400E-8254-E97D208623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06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3812E-83A2-4C8D-8E2B-CBED924797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93899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460DA-1E0B-4856-BC02-27F646EC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AFA754-9C8B-45C7-9B5D-6D83E659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44496-E653-46C3-B331-85180C08F2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1EA232-173F-4C3F-B0A9-7D10A830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3D3A3B-7510-4E83-9254-37A57AB6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70D90-A6C5-4781-A674-4F6B2804CC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542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5AFA754-9C8B-45C7-9B5D-6D83E659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A6417-46D3-4574-8526-55F54D0AC1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B1EA232-173F-4C3F-B0A9-7D10A830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3D3A3B-7510-4E83-9254-37A57AB6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18597-F483-4493-BC21-A0C4963B3E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1897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D0C42-0DDC-4DBC-B00E-5F8D90F16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922DC-F2C1-4B61-9CF7-26B009639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E0D97-B157-4BC4-A462-1ADFA0A17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AFA754-9C8B-45C7-9B5D-6D83E659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C6408-56C7-45AA-8A3E-E4444E69C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1EA232-173F-4C3F-B0A9-7D10A830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3D3A3B-7510-4E83-9254-37A57AB6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85123-C3D0-410C-9353-D60DCAD331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545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D91B4-8449-4395-A69C-EADC9AA08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A73D96-0F53-4DD3-A05B-3D0FF8C7F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81BB7D-5954-47C0-9560-85395C387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AFA754-9C8B-45C7-9B5D-6D83E659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C6EC6-718A-43BD-9B45-BACA878B84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1EA232-173F-4C3F-B0A9-7D10A830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3D3A3B-7510-4E83-9254-37A57AB6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89F2C-5D1C-42D1-94CC-9109819507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63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ACFDF-D90B-4619-AFB6-8954AB0A4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919B7-C962-421F-9281-C6866402D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FA754-9C8B-45C7-9B5D-6D83E659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2FF32-C037-44C3-97FD-768203D98E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EA232-173F-4C3F-B0A9-7D10A830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D3A3B-7510-4E83-9254-37A57AB6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877F4-C22D-47C9-8D1A-6F9833BC1F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4174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0E3D6-7C43-4206-A206-6C6FA17E67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4B8B8-A4B8-4746-B397-C5F8680F2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FA754-9C8B-45C7-9B5D-6D83E659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6598A-1155-43A1-9EF9-5C3247FBAE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EA232-173F-4C3F-B0A9-7D10A830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D3A3B-7510-4E83-9254-37A57AB6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D68A6-6255-4F09-9FEF-3D45CCEB14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6710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6;p10"/>
          <p:cNvSpPr>
            <a:spLocks/>
          </p:cNvSpPr>
          <p:nvPr/>
        </p:nvSpPr>
        <p:spPr bwMode="auto">
          <a:xfrm>
            <a:off x="7879557" y="322264"/>
            <a:ext cx="260747" cy="300037"/>
          </a:xfrm>
          <a:custGeom>
            <a:avLst/>
            <a:gdLst>
              <a:gd name="T0" fmla="*/ 2553 w 5733"/>
              <a:gd name="T1" fmla="*/ 0 h 5077"/>
              <a:gd name="T2" fmla="*/ 370 w 5733"/>
              <a:gd name="T3" fmla="*/ 2553 h 5077"/>
              <a:gd name="T4" fmla="*/ 408 w 5733"/>
              <a:gd name="T5" fmla="*/ 2593 h 5077"/>
              <a:gd name="T6" fmla="*/ 447 w 5733"/>
              <a:gd name="T7" fmla="*/ 2536 h 5077"/>
              <a:gd name="T8" fmla="*/ 2648 w 5733"/>
              <a:gd name="T9" fmla="*/ 323 h 5077"/>
              <a:gd name="T10" fmla="*/ 4563 w 5733"/>
              <a:gd name="T11" fmla="*/ 1233 h 5077"/>
              <a:gd name="T12" fmla="*/ 3380 w 5733"/>
              <a:gd name="T13" fmla="*/ 4640 h 5077"/>
              <a:gd name="T14" fmla="*/ 3064 w 5733"/>
              <a:gd name="T15" fmla="*/ 4673 h 5077"/>
              <a:gd name="T16" fmla="*/ 1658 w 5733"/>
              <a:gd name="T17" fmla="*/ 3519 h 5077"/>
              <a:gd name="T18" fmla="*/ 1781 w 5733"/>
              <a:gd name="T19" fmla="*/ 2606 h 5077"/>
              <a:gd name="T20" fmla="*/ 2600 w 5733"/>
              <a:gd name="T21" fmla="*/ 2170 h 5077"/>
              <a:gd name="T22" fmla="*/ 3008 w 5733"/>
              <a:gd name="T23" fmla="*/ 2227 h 5077"/>
              <a:gd name="T24" fmla="*/ 2942 w 5733"/>
              <a:gd name="T25" fmla="*/ 3292 h 5077"/>
              <a:gd name="T26" fmla="*/ 2311 w 5733"/>
              <a:gd name="T27" fmla="*/ 3231 h 5077"/>
              <a:gd name="T28" fmla="*/ 2267 w 5733"/>
              <a:gd name="T29" fmla="*/ 3213 h 5077"/>
              <a:gd name="T30" fmla="*/ 2248 w 5733"/>
              <a:gd name="T31" fmla="*/ 3388 h 5077"/>
              <a:gd name="T32" fmla="*/ 2949 w 5733"/>
              <a:gd name="T33" fmla="*/ 3750 h 5077"/>
              <a:gd name="T34" fmla="*/ 3141 w 5733"/>
              <a:gd name="T35" fmla="*/ 1914 h 5077"/>
              <a:gd name="T36" fmla="*/ 2497 w 5733"/>
              <a:gd name="T37" fmla="*/ 1773 h 5077"/>
              <a:gd name="T38" fmla="*/ 1701 w 5733"/>
              <a:gd name="T39" fmla="*/ 4479 h 5077"/>
              <a:gd name="T40" fmla="*/ 3048 w 5733"/>
              <a:gd name="T41" fmla="*/ 5077 h 5077"/>
              <a:gd name="T42" fmla="*/ 5355 w 5733"/>
              <a:gd name="T43" fmla="*/ 3201 h 5077"/>
              <a:gd name="T44" fmla="*/ 3103 w 5733"/>
              <a:gd name="T45" fmla="*/ 47 h 5077"/>
              <a:gd name="T46" fmla="*/ 2553 w 5733"/>
              <a:gd name="T47" fmla="*/ 0 h 5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Segoe Print" pitchFamily="2" charset="0"/>
            </a:endParaRPr>
          </a:p>
        </p:txBody>
      </p:sp>
      <p:sp>
        <p:nvSpPr>
          <p:cNvPr id="4" name="Google Shape;487;p10"/>
          <p:cNvSpPr>
            <a:spLocks/>
          </p:cNvSpPr>
          <p:nvPr/>
        </p:nvSpPr>
        <p:spPr bwMode="auto">
          <a:xfrm>
            <a:off x="1023937" y="6013451"/>
            <a:ext cx="271463" cy="525463"/>
          </a:xfrm>
          <a:custGeom>
            <a:avLst/>
            <a:gdLst>
              <a:gd name="T0" fmla="*/ 972 w 3973"/>
              <a:gd name="T1" fmla="*/ 0 h 5922"/>
              <a:gd name="T2" fmla="*/ 972 w 3973"/>
              <a:gd name="T3" fmla="*/ 0 h 5922"/>
              <a:gd name="T4" fmla="*/ 1 w 3973"/>
              <a:gd name="T5" fmla="*/ 3666 h 5922"/>
              <a:gd name="T6" fmla="*/ 618 w 3973"/>
              <a:gd name="T7" fmla="*/ 3559 h 5922"/>
              <a:gd name="T8" fmla="*/ 2989 w 3973"/>
              <a:gd name="T9" fmla="*/ 5922 h 5922"/>
              <a:gd name="T10" fmla="*/ 3972 w 3973"/>
              <a:gd name="T11" fmla="*/ 2411 h 5922"/>
              <a:gd name="T12" fmla="*/ 3972 w 3973"/>
              <a:gd name="T13" fmla="*/ 2411 h 5922"/>
              <a:gd name="T14" fmla="*/ 3395 w 3973"/>
              <a:gd name="T15" fmla="*/ 2498 h 5922"/>
              <a:gd name="T16" fmla="*/ 972 w 3973"/>
              <a:gd name="T17" fmla="*/ 0 h 5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Segoe Print" pitchFamily="2" charset="0"/>
            </a:endParaRPr>
          </a:p>
        </p:txBody>
      </p:sp>
      <p:sp>
        <p:nvSpPr>
          <p:cNvPr id="5" name="Google Shape;488;p10"/>
          <p:cNvSpPr>
            <a:spLocks/>
          </p:cNvSpPr>
          <p:nvPr/>
        </p:nvSpPr>
        <p:spPr bwMode="auto">
          <a:xfrm>
            <a:off x="311944" y="5722939"/>
            <a:ext cx="509588" cy="585787"/>
          </a:xfrm>
          <a:custGeom>
            <a:avLst/>
            <a:gdLst>
              <a:gd name="T0" fmla="*/ 2554 w 5734"/>
              <a:gd name="T1" fmla="*/ 0 h 5078"/>
              <a:gd name="T2" fmla="*/ 370 w 5734"/>
              <a:gd name="T3" fmla="*/ 2554 h 5078"/>
              <a:gd name="T4" fmla="*/ 408 w 5734"/>
              <a:gd name="T5" fmla="*/ 2593 h 5078"/>
              <a:gd name="T6" fmla="*/ 447 w 5734"/>
              <a:gd name="T7" fmla="*/ 2536 h 5078"/>
              <a:gd name="T8" fmla="*/ 2648 w 5734"/>
              <a:gd name="T9" fmla="*/ 323 h 5078"/>
              <a:gd name="T10" fmla="*/ 4563 w 5734"/>
              <a:gd name="T11" fmla="*/ 1233 h 5078"/>
              <a:gd name="T12" fmla="*/ 3381 w 5734"/>
              <a:gd name="T13" fmla="*/ 4641 h 5078"/>
              <a:gd name="T14" fmla="*/ 3065 w 5734"/>
              <a:gd name="T15" fmla="*/ 4673 h 5078"/>
              <a:gd name="T16" fmla="*/ 1659 w 5734"/>
              <a:gd name="T17" fmla="*/ 3521 h 5078"/>
              <a:gd name="T18" fmla="*/ 1781 w 5734"/>
              <a:gd name="T19" fmla="*/ 2606 h 5078"/>
              <a:gd name="T20" fmla="*/ 2601 w 5734"/>
              <a:gd name="T21" fmla="*/ 2170 h 5078"/>
              <a:gd name="T22" fmla="*/ 3009 w 5734"/>
              <a:gd name="T23" fmla="*/ 2227 h 5078"/>
              <a:gd name="T24" fmla="*/ 2944 w 5734"/>
              <a:gd name="T25" fmla="*/ 3292 h 5078"/>
              <a:gd name="T26" fmla="*/ 2312 w 5734"/>
              <a:gd name="T27" fmla="*/ 3231 h 5078"/>
              <a:gd name="T28" fmla="*/ 2268 w 5734"/>
              <a:gd name="T29" fmla="*/ 3213 h 5078"/>
              <a:gd name="T30" fmla="*/ 2247 w 5734"/>
              <a:gd name="T31" fmla="*/ 3389 h 5078"/>
              <a:gd name="T32" fmla="*/ 2949 w 5734"/>
              <a:gd name="T33" fmla="*/ 3750 h 5078"/>
              <a:gd name="T34" fmla="*/ 3141 w 5734"/>
              <a:gd name="T35" fmla="*/ 1914 h 5078"/>
              <a:gd name="T36" fmla="*/ 2497 w 5734"/>
              <a:gd name="T37" fmla="*/ 1773 h 5078"/>
              <a:gd name="T38" fmla="*/ 1701 w 5734"/>
              <a:gd name="T39" fmla="*/ 4480 h 5078"/>
              <a:gd name="T40" fmla="*/ 3048 w 5734"/>
              <a:gd name="T41" fmla="*/ 5077 h 5078"/>
              <a:gd name="T42" fmla="*/ 5355 w 5734"/>
              <a:gd name="T43" fmla="*/ 3201 h 5078"/>
              <a:gd name="T44" fmla="*/ 3104 w 5734"/>
              <a:gd name="T45" fmla="*/ 48 h 5078"/>
              <a:gd name="T46" fmla="*/ 2554 w 5734"/>
              <a:gd name="T47" fmla="*/ 0 h 50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Segoe Print" pitchFamily="2" charset="0"/>
            </a:endParaRPr>
          </a:p>
        </p:txBody>
      </p:sp>
      <p:sp>
        <p:nvSpPr>
          <p:cNvPr id="6" name="Google Shape;489;p10">
            <a:extLst>
              <a:ext uri="{FF2B5EF4-FFF2-40B4-BE49-F238E27FC236}">
                <a16:creationId xmlns:a16="http://schemas.microsoft.com/office/drawing/2014/main" id="{7FF720A3-BDF3-48AD-9986-4158C04294F5}"/>
              </a:ext>
            </a:extLst>
          </p:cNvPr>
          <p:cNvSpPr/>
          <p:nvPr/>
        </p:nvSpPr>
        <p:spPr>
          <a:xfrm>
            <a:off x="280987" y="4991100"/>
            <a:ext cx="309563" cy="368300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0" fontAlgn="base" hangingPunct="0">
              <a:defRPr/>
            </a:pPr>
            <a:endParaRPr sz="2400">
              <a:solidFill>
                <a:prstClr val="black"/>
              </a:solidFill>
              <a:latin typeface="Segoe Print" pitchFamily="2" charset="0"/>
            </a:endParaRPr>
          </a:p>
        </p:txBody>
      </p:sp>
      <p:sp>
        <p:nvSpPr>
          <p:cNvPr id="7" name="Google Shape;490;p10"/>
          <p:cNvSpPr>
            <a:spLocks/>
          </p:cNvSpPr>
          <p:nvPr/>
        </p:nvSpPr>
        <p:spPr bwMode="auto">
          <a:xfrm>
            <a:off x="8206978" y="5741988"/>
            <a:ext cx="317897" cy="419100"/>
          </a:xfrm>
          <a:custGeom>
            <a:avLst/>
            <a:gdLst>
              <a:gd name="T0" fmla="*/ 2639 w 6432"/>
              <a:gd name="T1" fmla="*/ 368 h 6358"/>
              <a:gd name="T2" fmla="*/ 2639 w 6432"/>
              <a:gd name="T3" fmla="*/ 368 h 6358"/>
              <a:gd name="T4" fmla="*/ 3927 w 6432"/>
              <a:gd name="T5" fmla="*/ 1821 h 6358"/>
              <a:gd name="T6" fmla="*/ 2625 w 6432"/>
              <a:gd name="T7" fmla="*/ 2253 h 6358"/>
              <a:gd name="T8" fmla="*/ 2639 w 6432"/>
              <a:gd name="T9" fmla="*/ 368 h 6358"/>
              <a:gd name="T10" fmla="*/ 5677 w 6432"/>
              <a:gd name="T11" fmla="*/ 1509 h 6358"/>
              <a:gd name="T12" fmla="*/ 5677 w 6432"/>
              <a:gd name="T13" fmla="*/ 1509 h 6358"/>
              <a:gd name="T14" fmla="*/ 4866 w 6432"/>
              <a:gd name="T15" fmla="*/ 2612 h 6358"/>
              <a:gd name="T16" fmla="*/ 4342 w 6432"/>
              <a:gd name="T17" fmla="*/ 1956 h 6358"/>
              <a:gd name="T18" fmla="*/ 5677 w 6432"/>
              <a:gd name="T19" fmla="*/ 1509 h 6358"/>
              <a:gd name="T20" fmla="*/ 2301 w 6432"/>
              <a:gd name="T21" fmla="*/ 2642 h 6358"/>
              <a:gd name="T22" fmla="*/ 2264 w 6432"/>
              <a:gd name="T23" fmla="*/ 3561 h 6358"/>
              <a:gd name="T24" fmla="*/ 652 w 6432"/>
              <a:gd name="T25" fmla="*/ 3189 h 6358"/>
              <a:gd name="T26" fmla="*/ 2301 w 6432"/>
              <a:gd name="T27" fmla="*/ 2642 h 6358"/>
              <a:gd name="T28" fmla="*/ 4102 w 6432"/>
              <a:gd name="T29" fmla="*/ 2037 h 6358"/>
              <a:gd name="T30" fmla="*/ 4487 w 6432"/>
              <a:gd name="T31" fmla="*/ 2517 h 6358"/>
              <a:gd name="T32" fmla="*/ 4718 w 6432"/>
              <a:gd name="T33" fmla="*/ 2814 h 6358"/>
              <a:gd name="T34" fmla="*/ 3896 w 6432"/>
              <a:gd name="T35" fmla="*/ 3919 h 6358"/>
              <a:gd name="T36" fmla="*/ 2984 w 6432"/>
              <a:gd name="T37" fmla="*/ 3727 h 6358"/>
              <a:gd name="T38" fmla="*/ 2548 w 6432"/>
              <a:gd name="T39" fmla="*/ 3625 h 6358"/>
              <a:gd name="T40" fmla="*/ 2612 w 6432"/>
              <a:gd name="T41" fmla="*/ 2537 h 6358"/>
              <a:gd name="T42" fmla="*/ 4102 w 6432"/>
              <a:gd name="T43" fmla="*/ 2037 h 6358"/>
              <a:gd name="T44" fmla="*/ 4863 w 6432"/>
              <a:gd name="T45" fmla="*/ 3000 h 6358"/>
              <a:gd name="T46" fmla="*/ 6022 w 6432"/>
              <a:gd name="T47" fmla="*/ 4419 h 6358"/>
              <a:gd name="T48" fmla="*/ 5748 w 6432"/>
              <a:gd name="T49" fmla="*/ 4351 h 6358"/>
              <a:gd name="T50" fmla="*/ 4650 w 6432"/>
              <a:gd name="T51" fmla="*/ 4085 h 6358"/>
              <a:gd name="T52" fmla="*/ 4140 w 6432"/>
              <a:gd name="T53" fmla="*/ 3973 h 6358"/>
              <a:gd name="T54" fmla="*/ 4863 w 6432"/>
              <a:gd name="T55" fmla="*/ 3000 h 6358"/>
              <a:gd name="T56" fmla="*/ 2531 w 6432"/>
              <a:gd name="T57" fmla="*/ 3844 h 6358"/>
              <a:gd name="T58" fmla="*/ 3748 w 6432"/>
              <a:gd name="T59" fmla="*/ 4115 h 6358"/>
              <a:gd name="T60" fmla="*/ 2372 w 6432"/>
              <a:gd name="T61" fmla="*/ 5886 h 6358"/>
              <a:gd name="T62" fmla="*/ 2531 w 6432"/>
              <a:gd name="T63" fmla="*/ 3844 h 6358"/>
              <a:gd name="T64" fmla="*/ 2601 w 6432"/>
              <a:gd name="T65" fmla="*/ 1 h 6358"/>
              <a:gd name="T66" fmla="*/ 2572 w 6432"/>
              <a:gd name="T67" fmla="*/ 29 h 6358"/>
              <a:gd name="T68" fmla="*/ 2565 w 6432"/>
              <a:gd name="T69" fmla="*/ 77 h 6358"/>
              <a:gd name="T70" fmla="*/ 2538 w 6432"/>
              <a:gd name="T71" fmla="*/ 263 h 6358"/>
              <a:gd name="T72" fmla="*/ 2318 w 6432"/>
              <a:gd name="T73" fmla="*/ 2355 h 6358"/>
              <a:gd name="T74" fmla="*/ 125 w 6432"/>
              <a:gd name="T75" fmla="*/ 3085 h 6358"/>
              <a:gd name="T76" fmla="*/ 189 w 6432"/>
              <a:gd name="T77" fmla="*/ 3325 h 6358"/>
              <a:gd name="T78" fmla="*/ 2254 w 6432"/>
              <a:gd name="T79" fmla="*/ 3788 h 6358"/>
              <a:gd name="T80" fmla="*/ 2146 w 6432"/>
              <a:gd name="T81" fmla="*/ 6200 h 6358"/>
              <a:gd name="T82" fmla="*/ 2271 w 6432"/>
              <a:gd name="T83" fmla="*/ 6358 h 6358"/>
              <a:gd name="T84" fmla="*/ 2325 w 6432"/>
              <a:gd name="T85" fmla="*/ 6329 h 6358"/>
              <a:gd name="T86" fmla="*/ 3991 w 6432"/>
              <a:gd name="T87" fmla="*/ 4169 h 6358"/>
              <a:gd name="T88" fmla="*/ 6295 w 6432"/>
              <a:gd name="T89" fmla="*/ 4720 h 6358"/>
              <a:gd name="T90" fmla="*/ 6324 w 6432"/>
              <a:gd name="T91" fmla="*/ 4724 h 6358"/>
              <a:gd name="T92" fmla="*/ 6376 w 6432"/>
              <a:gd name="T93" fmla="*/ 4554 h 6358"/>
              <a:gd name="T94" fmla="*/ 5011 w 6432"/>
              <a:gd name="T95" fmla="*/ 2797 h 6358"/>
              <a:gd name="T96" fmla="*/ 6086 w 6432"/>
              <a:gd name="T97" fmla="*/ 1358 h 6358"/>
              <a:gd name="T98" fmla="*/ 5982 w 6432"/>
              <a:gd name="T99" fmla="*/ 1151 h 6358"/>
              <a:gd name="T100" fmla="*/ 5958 w 6432"/>
              <a:gd name="T101" fmla="*/ 1155 h 6358"/>
              <a:gd name="T102" fmla="*/ 4170 w 6432"/>
              <a:gd name="T103" fmla="*/ 1743 h 6358"/>
              <a:gd name="T104" fmla="*/ 2656 w 6432"/>
              <a:gd name="T105" fmla="*/ 114 h 6358"/>
              <a:gd name="T106" fmla="*/ 2633 w 6432"/>
              <a:gd name="T107" fmla="*/ 97 h 6358"/>
              <a:gd name="T108" fmla="*/ 2629 w 6432"/>
              <a:gd name="T109" fmla="*/ 33 h 6358"/>
              <a:gd name="T110" fmla="*/ 2601 w 6432"/>
              <a:gd name="T111" fmla="*/ 1 h 6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Segoe Print" pitchFamily="2" charset="0"/>
            </a:endParaRPr>
          </a:p>
        </p:txBody>
      </p:sp>
      <p:sp>
        <p:nvSpPr>
          <p:cNvPr id="8" name="Google Shape;491;p10"/>
          <p:cNvSpPr>
            <a:spLocks/>
          </p:cNvSpPr>
          <p:nvPr/>
        </p:nvSpPr>
        <p:spPr bwMode="auto">
          <a:xfrm>
            <a:off x="8206979" y="704851"/>
            <a:ext cx="628650" cy="828675"/>
          </a:xfrm>
          <a:custGeom>
            <a:avLst/>
            <a:gdLst>
              <a:gd name="T0" fmla="*/ 2639 w 6432"/>
              <a:gd name="T1" fmla="*/ 368 h 6358"/>
              <a:gd name="T2" fmla="*/ 2639 w 6432"/>
              <a:gd name="T3" fmla="*/ 368 h 6358"/>
              <a:gd name="T4" fmla="*/ 3927 w 6432"/>
              <a:gd name="T5" fmla="*/ 1821 h 6358"/>
              <a:gd name="T6" fmla="*/ 2625 w 6432"/>
              <a:gd name="T7" fmla="*/ 2253 h 6358"/>
              <a:gd name="T8" fmla="*/ 2639 w 6432"/>
              <a:gd name="T9" fmla="*/ 368 h 6358"/>
              <a:gd name="T10" fmla="*/ 5677 w 6432"/>
              <a:gd name="T11" fmla="*/ 1509 h 6358"/>
              <a:gd name="T12" fmla="*/ 5677 w 6432"/>
              <a:gd name="T13" fmla="*/ 1509 h 6358"/>
              <a:gd name="T14" fmla="*/ 4866 w 6432"/>
              <a:gd name="T15" fmla="*/ 2612 h 6358"/>
              <a:gd name="T16" fmla="*/ 4342 w 6432"/>
              <a:gd name="T17" fmla="*/ 1956 h 6358"/>
              <a:gd name="T18" fmla="*/ 5677 w 6432"/>
              <a:gd name="T19" fmla="*/ 1509 h 6358"/>
              <a:gd name="T20" fmla="*/ 2301 w 6432"/>
              <a:gd name="T21" fmla="*/ 2642 h 6358"/>
              <a:gd name="T22" fmla="*/ 2264 w 6432"/>
              <a:gd name="T23" fmla="*/ 3561 h 6358"/>
              <a:gd name="T24" fmla="*/ 652 w 6432"/>
              <a:gd name="T25" fmla="*/ 3189 h 6358"/>
              <a:gd name="T26" fmla="*/ 2301 w 6432"/>
              <a:gd name="T27" fmla="*/ 2642 h 6358"/>
              <a:gd name="T28" fmla="*/ 4102 w 6432"/>
              <a:gd name="T29" fmla="*/ 2037 h 6358"/>
              <a:gd name="T30" fmla="*/ 4487 w 6432"/>
              <a:gd name="T31" fmla="*/ 2517 h 6358"/>
              <a:gd name="T32" fmla="*/ 4718 w 6432"/>
              <a:gd name="T33" fmla="*/ 2814 h 6358"/>
              <a:gd name="T34" fmla="*/ 3896 w 6432"/>
              <a:gd name="T35" fmla="*/ 3919 h 6358"/>
              <a:gd name="T36" fmla="*/ 2984 w 6432"/>
              <a:gd name="T37" fmla="*/ 3727 h 6358"/>
              <a:gd name="T38" fmla="*/ 2548 w 6432"/>
              <a:gd name="T39" fmla="*/ 3625 h 6358"/>
              <a:gd name="T40" fmla="*/ 2612 w 6432"/>
              <a:gd name="T41" fmla="*/ 2537 h 6358"/>
              <a:gd name="T42" fmla="*/ 4102 w 6432"/>
              <a:gd name="T43" fmla="*/ 2037 h 6358"/>
              <a:gd name="T44" fmla="*/ 4863 w 6432"/>
              <a:gd name="T45" fmla="*/ 3000 h 6358"/>
              <a:gd name="T46" fmla="*/ 6022 w 6432"/>
              <a:gd name="T47" fmla="*/ 4419 h 6358"/>
              <a:gd name="T48" fmla="*/ 5748 w 6432"/>
              <a:gd name="T49" fmla="*/ 4351 h 6358"/>
              <a:gd name="T50" fmla="*/ 4650 w 6432"/>
              <a:gd name="T51" fmla="*/ 4085 h 6358"/>
              <a:gd name="T52" fmla="*/ 4140 w 6432"/>
              <a:gd name="T53" fmla="*/ 3973 h 6358"/>
              <a:gd name="T54" fmla="*/ 4863 w 6432"/>
              <a:gd name="T55" fmla="*/ 3000 h 6358"/>
              <a:gd name="T56" fmla="*/ 2531 w 6432"/>
              <a:gd name="T57" fmla="*/ 3844 h 6358"/>
              <a:gd name="T58" fmla="*/ 3748 w 6432"/>
              <a:gd name="T59" fmla="*/ 4115 h 6358"/>
              <a:gd name="T60" fmla="*/ 2372 w 6432"/>
              <a:gd name="T61" fmla="*/ 5886 h 6358"/>
              <a:gd name="T62" fmla="*/ 2531 w 6432"/>
              <a:gd name="T63" fmla="*/ 3844 h 6358"/>
              <a:gd name="T64" fmla="*/ 2601 w 6432"/>
              <a:gd name="T65" fmla="*/ 1 h 6358"/>
              <a:gd name="T66" fmla="*/ 2572 w 6432"/>
              <a:gd name="T67" fmla="*/ 29 h 6358"/>
              <a:gd name="T68" fmla="*/ 2565 w 6432"/>
              <a:gd name="T69" fmla="*/ 77 h 6358"/>
              <a:gd name="T70" fmla="*/ 2538 w 6432"/>
              <a:gd name="T71" fmla="*/ 263 h 6358"/>
              <a:gd name="T72" fmla="*/ 2318 w 6432"/>
              <a:gd name="T73" fmla="*/ 2355 h 6358"/>
              <a:gd name="T74" fmla="*/ 125 w 6432"/>
              <a:gd name="T75" fmla="*/ 3085 h 6358"/>
              <a:gd name="T76" fmla="*/ 189 w 6432"/>
              <a:gd name="T77" fmla="*/ 3325 h 6358"/>
              <a:gd name="T78" fmla="*/ 2254 w 6432"/>
              <a:gd name="T79" fmla="*/ 3788 h 6358"/>
              <a:gd name="T80" fmla="*/ 2146 w 6432"/>
              <a:gd name="T81" fmla="*/ 6200 h 6358"/>
              <a:gd name="T82" fmla="*/ 2271 w 6432"/>
              <a:gd name="T83" fmla="*/ 6358 h 6358"/>
              <a:gd name="T84" fmla="*/ 2325 w 6432"/>
              <a:gd name="T85" fmla="*/ 6329 h 6358"/>
              <a:gd name="T86" fmla="*/ 3991 w 6432"/>
              <a:gd name="T87" fmla="*/ 4169 h 6358"/>
              <a:gd name="T88" fmla="*/ 6295 w 6432"/>
              <a:gd name="T89" fmla="*/ 4720 h 6358"/>
              <a:gd name="T90" fmla="*/ 6324 w 6432"/>
              <a:gd name="T91" fmla="*/ 4724 h 6358"/>
              <a:gd name="T92" fmla="*/ 6376 w 6432"/>
              <a:gd name="T93" fmla="*/ 4554 h 6358"/>
              <a:gd name="T94" fmla="*/ 5011 w 6432"/>
              <a:gd name="T95" fmla="*/ 2797 h 6358"/>
              <a:gd name="T96" fmla="*/ 6086 w 6432"/>
              <a:gd name="T97" fmla="*/ 1358 h 6358"/>
              <a:gd name="T98" fmla="*/ 5982 w 6432"/>
              <a:gd name="T99" fmla="*/ 1151 h 6358"/>
              <a:gd name="T100" fmla="*/ 5958 w 6432"/>
              <a:gd name="T101" fmla="*/ 1155 h 6358"/>
              <a:gd name="T102" fmla="*/ 4170 w 6432"/>
              <a:gd name="T103" fmla="*/ 1743 h 6358"/>
              <a:gd name="T104" fmla="*/ 2656 w 6432"/>
              <a:gd name="T105" fmla="*/ 114 h 6358"/>
              <a:gd name="T106" fmla="*/ 2633 w 6432"/>
              <a:gd name="T107" fmla="*/ 97 h 6358"/>
              <a:gd name="T108" fmla="*/ 2629 w 6432"/>
              <a:gd name="T109" fmla="*/ 33 h 6358"/>
              <a:gd name="T110" fmla="*/ 2601 w 6432"/>
              <a:gd name="T111" fmla="*/ 1 h 6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Segoe Print" pitchFamily="2" charset="0"/>
            </a:endParaRPr>
          </a:p>
        </p:txBody>
      </p:sp>
      <p:sp>
        <p:nvSpPr>
          <p:cNvPr id="9" name="Google Shape;492;p10"/>
          <p:cNvSpPr>
            <a:spLocks/>
          </p:cNvSpPr>
          <p:nvPr/>
        </p:nvSpPr>
        <p:spPr bwMode="auto">
          <a:xfrm>
            <a:off x="7746206" y="1030288"/>
            <a:ext cx="390525" cy="755650"/>
          </a:xfrm>
          <a:custGeom>
            <a:avLst/>
            <a:gdLst>
              <a:gd name="T0" fmla="*/ 972 w 3973"/>
              <a:gd name="T1" fmla="*/ 0 h 5922"/>
              <a:gd name="T2" fmla="*/ 972 w 3973"/>
              <a:gd name="T3" fmla="*/ 0 h 5922"/>
              <a:gd name="T4" fmla="*/ 1 w 3973"/>
              <a:gd name="T5" fmla="*/ 3666 h 5922"/>
              <a:gd name="T6" fmla="*/ 618 w 3973"/>
              <a:gd name="T7" fmla="*/ 3559 h 5922"/>
              <a:gd name="T8" fmla="*/ 2989 w 3973"/>
              <a:gd name="T9" fmla="*/ 5922 h 5922"/>
              <a:gd name="T10" fmla="*/ 3972 w 3973"/>
              <a:gd name="T11" fmla="*/ 2411 h 5922"/>
              <a:gd name="T12" fmla="*/ 3972 w 3973"/>
              <a:gd name="T13" fmla="*/ 2411 h 5922"/>
              <a:gd name="T14" fmla="*/ 3395 w 3973"/>
              <a:gd name="T15" fmla="*/ 2498 h 5922"/>
              <a:gd name="T16" fmla="*/ 972 w 3973"/>
              <a:gd name="T17" fmla="*/ 0 h 5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Segoe Print" pitchFamily="2" charset="0"/>
            </a:endParaRPr>
          </a:p>
        </p:txBody>
      </p:sp>
      <p:sp>
        <p:nvSpPr>
          <p:cNvPr id="493" name="Google Shape;493;p10"/>
          <p:cNvSpPr txBox="1">
            <a:spLocks noGrp="1"/>
          </p:cNvSpPr>
          <p:nvPr>
            <p:ph type="body" idx="1"/>
          </p:nvPr>
        </p:nvSpPr>
        <p:spPr>
          <a:xfrm>
            <a:off x="1072450" y="693867"/>
            <a:ext cx="3042300" cy="42400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570" lvl="0" indent="-3047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matic SC"/>
              <a:buNone/>
              <a:defRPr sz="6667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37716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7671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1791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942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1FA1E-A6E1-4408-B51A-E4E5B71F8E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38765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3311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5777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9919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0791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8346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38454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74927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49687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DB4B1-6A69-4B14-A3BF-AFBD367B9BC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8490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BFCDE-65AF-4ED2-858C-A2521DA9F2E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880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61"/>
            <a:ext cx="6858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616" indent="0" algn="ctr">
              <a:buNone/>
              <a:defRPr sz="1600"/>
            </a:lvl2pPr>
            <a:lvl3pPr marL="713232" indent="0" algn="ctr">
              <a:buNone/>
              <a:defRPr sz="1400"/>
            </a:lvl3pPr>
            <a:lvl4pPr marL="1069848" indent="0" algn="ctr">
              <a:buNone/>
              <a:defRPr sz="1200"/>
            </a:lvl4pPr>
            <a:lvl5pPr marL="1426464" indent="0" algn="ctr">
              <a:buNone/>
              <a:defRPr sz="1200"/>
            </a:lvl5pPr>
            <a:lvl6pPr marL="1783080" indent="0" algn="ctr">
              <a:buNone/>
              <a:defRPr sz="1200"/>
            </a:lvl6pPr>
            <a:lvl7pPr marL="2139696" indent="0" algn="ctr">
              <a:buNone/>
              <a:defRPr sz="1200"/>
            </a:lvl7pPr>
            <a:lvl8pPr marL="2496312" indent="0" algn="ctr">
              <a:buNone/>
              <a:defRPr sz="1200"/>
            </a:lvl8pPr>
            <a:lvl9pPr marL="285292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DEE0F91-90F0-4902-B0F4-9D7E937500B9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A278AF9E-6615-461E-84C6-C187C8E792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048153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FA42-D092-45AF-9DFF-D8C75CE5C6C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7667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D11D2-B676-4A11-9740-2EE1C580347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905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24B80-4A4A-4E83-9B1C-D0D755E5118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2070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E52EA-6F91-4489-9ED0-FF422B43B1F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779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E29B6-8238-4874-B8B9-4FD5B52DB2C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8559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23E76-5EFB-46B0-9461-2D80E7B2F18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48295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233AA-BDCC-478D-9EEE-7F8DB721321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33327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226C8-1C28-4A23-9C05-7C862BE24C1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05600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AD5EC-458B-4C8E-8B44-00377A68554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18698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B5A01-0C49-4C4D-93C9-CD2A1C9CEA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724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AD49A55-73CC-49FE-AD99-7F1BCB71313D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72DE3F3E-A247-48F9-BBB1-0604BB8CB1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483128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E2618-4E85-4A6A-BF59-8675E3D093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7112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2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079C8-3BBB-4E2E-A45F-C539CE513BF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362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3812E-83A2-4C8D-8E2B-CBED924797E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19456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1FA1E-A6E1-4408-B51A-E4E5B71F8EE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93144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8923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99873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0338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9444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50468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073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DDCC20C-B131-4C9D-92EF-B49175641560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9485D0C8-BD77-459B-875E-AEFF9A1F1B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702194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46514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51785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19680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7490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23443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31AA3-3748-4087-A2CA-96A020D3CA3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73393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6A4A4-B45F-4B39-AF20-93DD6FC6136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65656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D6F71-7DBA-4862-AB5E-62737037C84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50579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7CBBB-7CEC-45F3-AF34-C267925D073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0826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779C3-CBC3-4FD1-8B97-0E0D07BBF9D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14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BFCDE-65AF-4ED2-858C-A2521DA9F2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984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ACF4F6E-643A-4A0C-AEE7-2609670DA00E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C63397C8-146D-466D-B641-1551155A62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8914701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41F74-EDB3-406E-AFA9-B4F33A77CEC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05006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533FA-602B-4FFE-B12A-00A3A26CE39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47880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679AB-C634-4E11-9450-EC0FC8D467F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53475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8B2F3-B14C-45F5-B6AB-0D2486466A5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06319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1A49C-6CE9-48A0-9E6B-E24EF92A608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20822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C827A-AA5A-46E8-B757-98258888ECF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50006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CB097-61B6-44F4-A236-D4B181AB8EC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4334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05610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98492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276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D24B66C-521F-4233-86BB-EAD853EF373A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38006D06-01F2-454C-BCA2-FBFFB53484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021434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12593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46373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8116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9270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53549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80978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52175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93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3D37EF8-18D7-43EB-BE4A-4C35AD25CA0A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4407BEC1-3F4D-4AD5-BAEB-F7CDA030F4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110119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97D54F9-7E5F-437D-AA59-996C3D505932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97ED1785-0F2A-407F-983A-F19F7390DD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905279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5C06AEE-EC82-47D4-AA23-B94E1328EECA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6AA7A544-C85A-4352-A568-8E5831BC7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737666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53"/>
            <a:ext cx="7886700" cy="2852737"/>
          </a:xfrm>
        </p:spPr>
        <p:txBody>
          <a:bodyPr anchor="b"/>
          <a:lstStyle>
            <a:lvl1pPr>
              <a:defRPr sz="4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9"/>
            <a:ext cx="78867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F146207-5BF8-43AD-A50A-6D892D0DBD3C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7381F572-B619-4C8B-93CC-D5DE46B94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81719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487717B-9E5F-4E7A-BFB5-2C5651B983AA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FAABDF87-7DAE-463F-AA34-413E5D4BBE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45739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9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9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5D3789-EB38-4A3C-97A8-4B82B5BF82F5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DB5721AF-17B3-4CCA-961F-D3DF7A13D0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725560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F3C5C56-9C93-4F74-B6BC-CCA7E9A4F3BD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F6512482-FB9D-41B1-856E-0E3E7DE882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07650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5108AC1-CB1F-426F-AED7-0B4C49841736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61D09E48-E101-40DD-9859-65F514BD90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41664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5FA42-D092-45AF-9DFF-D8C75CE5C6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841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528"/>
            <a:ext cx="4629150" cy="487362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0FD0358-00F0-4A14-A4C8-5E841901684A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D14C8F1D-3EA7-4481-A82A-3CB98AC837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91379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5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5367569-BA82-4875-ABDE-846A82F8044C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87F50CDF-D06A-4F42-A0F7-D33FFB862E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496837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4CF5BF4-879C-4141-925A-1FDFE62B2AD1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72DFB386-725C-4288-BDDB-67722C86D0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093575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52"/>
            <a:ext cx="1971675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365152"/>
            <a:ext cx="5800725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445A854-98BF-46B0-819E-32128ED0270F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0E80E458-AF57-4E0A-ADB4-21C18D688B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356673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677F861-752D-4FFF-93D9-7D9A0FE2A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7184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D932138-4459-4359-9C4A-E68D9E2050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1697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0E4BE0E-0B90-4F3C-85FB-F34273878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95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61"/>
            <a:ext cx="6858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616" indent="0" algn="ctr">
              <a:buNone/>
              <a:defRPr sz="1600"/>
            </a:lvl2pPr>
            <a:lvl3pPr marL="713232" indent="0" algn="ctr">
              <a:buNone/>
              <a:defRPr sz="1400"/>
            </a:lvl3pPr>
            <a:lvl4pPr marL="1069848" indent="0" algn="ctr">
              <a:buNone/>
              <a:defRPr sz="1200"/>
            </a:lvl4pPr>
            <a:lvl5pPr marL="1426464" indent="0" algn="ctr">
              <a:buNone/>
              <a:defRPr sz="1200"/>
            </a:lvl5pPr>
            <a:lvl6pPr marL="1783080" indent="0" algn="ctr">
              <a:buNone/>
              <a:defRPr sz="1200"/>
            </a:lvl6pPr>
            <a:lvl7pPr marL="2139696" indent="0" algn="ctr">
              <a:buNone/>
              <a:defRPr sz="1200"/>
            </a:lvl7pPr>
            <a:lvl8pPr marL="2496312" indent="0" algn="ctr">
              <a:buNone/>
              <a:defRPr sz="1200"/>
            </a:lvl8pPr>
            <a:lvl9pPr marL="285292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1F861D7-18CA-4E6F-991F-63B466F97833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ED5429C0-5643-414B-9181-6E9000540A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655311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D9B3411-3909-4CCE-BFD3-326F7A6F4B19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F9A6A5A3-6DF3-44A1-9CFE-371ABFEDD5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460287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30E3847-6691-4D61-A848-47CEFC9F902F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A60B9369-6E4D-4B12-BC7E-2B8B3AADAB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328474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D11D2-B676-4A11-9740-2EE1C58034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3837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835BD48-6892-473A-AC4B-A5D552F8966D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9AE422D2-D0EA-40E6-8061-A60D8E29F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894726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7E68EF4-868D-4B41-8ACE-5CA774919E9F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8DD6DB91-1835-4A88-9B0A-B55274603A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212221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9065FA7-DD3D-44DC-B9BE-3F5A7DCA48A2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D4314176-26D6-426C-9019-9FB32CAE9D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248055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9F4C9AB-777B-49BE-BAE1-A17F3C1D562C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6E9780F8-C256-4BE5-9E17-6727ABAB27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470295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CE922BB-287F-460C-9DFE-D932613D3A7F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32C97351-55DF-47BA-8452-7F5FE2C857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365568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53"/>
            <a:ext cx="7886700" cy="2852737"/>
          </a:xfrm>
        </p:spPr>
        <p:txBody>
          <a:bodyPr anchor="b"/>
          <a:lstStyle>
            <a:lvl1pPr>
              <a:defRPr sz="4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9"/>
            <a:ext cx="78867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3E57D86-2905-4C9B-8AF2-7D7B4718A98B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1708E8EE-C10E-4B15-A314-A85C11651C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637650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D643CED-0A64-4EE0-B9A5-ECB9EB9E5784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D84A10B4-624F-4032-BC9E-E9DA800EF2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69106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9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9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0FBBF1F-F21D-4CE6-A62E-3D8CD7CEDCD4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55107B2B-09B6-4569-9595-C93C3E5BEE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19121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D103267-0F5F-4704-9A3D-9707A55291D9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D4D00EA3-1DB6-423A-93EB-05D975F974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487118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901DE8F-E5B3-4C63-9537-EED561486AB3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A62D7450-21A6-4FDC-9E5B-03FBE3CDEF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9736948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24B80-4A4A-4E83-9B1C-D0D755E511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650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528"/>
            <a:ext cx="4629150" cy="487362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2D58382-D416-43E7-88B3-0DA92F0BB654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A418C8AB-B1DA-443F-AB5E-A8B2E61C14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698769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5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793B18F-93A3-44E2-98DE-77D5104F5AC1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65877B52-2065-4841-8078-4648D4DCF1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706500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29E9DDD-BCA8-49BC-9E77-3FBDA78E4F11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39EAD384-2BA8-49FC-8CF4-22667A2D23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059601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52"/>
            <a:ext cx="1971675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365152"/>
            <a:ext cx="5800725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866EDBF-27A7-41DA-BF39-A6E0E81131F1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itchFamily="34" charset="0"/>
              </a:defRPr>
            </a:lvl1pPr>
          </a:lstStyle>
          <a:p>
            <a:fld id="{C100557A-6591-462C-ACE2-A17BD1980D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89053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7014075-4093-4CD8-8922-62F6058838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2214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ABA451F-C9D3-4610-80FF-AD89CFE23A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778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23AD0A5-F5D5-4F2D-A95C-8901624F75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3737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536EBF4C-BAF3-47B2-BDFB-09163563B7C2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16510CB3-C690-4826-8CA1-98C884C5B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211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99D3D4A3-AEED-4548-AB6B-8720198B66A9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F70276F9-FA07-40B6-AF53-548B95EFF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043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5B887E62-8BEA-4179-BF9D-8DDCB5607222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DAE4CE9E-1737-4C2E-ABF9-7942C471F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03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E52EA-6F91-4489-9ED0-FF422B43B1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24851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77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77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E9F51166-3E93-4D95-8A44-EB38AADD5FE8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2FE78967-AB24-47FE-93C2-CBCDFF991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861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2D984691-10A9-4DAD-B6C4-B1284824AD1F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D49485F9-13B8-4D8A-A78D-69D81FA3A8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154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BBB592E5-F823-4824-A248-48DE3A3343A7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31A6CADE-E976-43BD-A3E8-5348ACB90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909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DFDF9982-60B3-4996-8E99-528E10923D7B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19863187-A127-4568-8FDE-5D45E94C7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196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7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18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E457158A-383E-4BBE-A592-946A02626DFA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85F0DCAC-E6A8-4AFD-8354-9CC3DF65C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43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6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D9B9DE02-4110-4627-82F4-D49BC8B6BC3C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93C3E219-3E48-4E59-A8E1-C35FBE32D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453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86D2DF6F-D226-404B-983E-4B2CBBAB5BBE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8A2CB298-695A-4125-BD7C-39A4734F4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118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401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401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4661E6B4-5356-4C44-8459-78C7F8A945A7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DCE1BC63-54A7-4E39-AD6B-8ED905697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485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3E54A3-F5F8-4247-A74E-F07A20713C5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915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231FCC-6046-4AB8-A865-64BFCD4D484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5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E29B6-8238-4874-B8B9-4FD5B52DB2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1054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7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AC4728-E39C-4828-A72A-4C73D9EDD902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289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4D89DC-0C9C-4A0B-9D97-9596F8B4C0D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31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0013B3-061D-492C-A384-378ABFEC9F5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149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44C3A9-A691-47A4-8B49-1A2B01E82CF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520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9F4B7C-6CBC-47ED-9D26-A23186F7342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212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4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5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B86120-2BC8-4CEA-B608-8163B5F3A192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1335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4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5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B8DADE-4E62-417B-AC85-7D21F004F93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217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EA2D8F-0511-4858-B473-15A4E50B2E6C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844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9FDC88-1683-45C1-A6D2-EF6675513773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452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56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23E76-5EFB-46B0-9461-2D80E7B2F1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8085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962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8848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012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830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797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409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191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6551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144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2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233AA-BDCC-478D-9EEE-7F8DB72132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3981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476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304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230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368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400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579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742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025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056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21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F4C2D1-ADF4-42AD-B8AF-258D3FB7D100}" type="slidenum">
              <a:rPr lang="en-US" alt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1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1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271" tIns="35637" rIns="71271" bIns="356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271" tIns="35637" rIns="71271" bIns="356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4"/>
            <a:ext cx="2057400" cy="365125"/>
          </a:xfrm>
          <a:prstGeom prst="rect">
            <a:avLst/>
          </a:prstGeom>
        </p:spPr>
        <p:txBody>
          <a:bodyPr vert="horz" lIns="71271" tIns="35637" rIns="71271" bIns="35637" rtlCol="0" anchor="ctr"/>
          <a:lstStyle>
            <a:lvl1pPr algn="l" defTabSz="71272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C04C4D4-2640-4D3F-B689-5B29487D67CB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4"/>
            <a:ext cx="3086100" cy="365125"/>
          </a:xfrm>
          <a:prstGeom prst="rect">
            <a:avLst/>
          </a:prstGeom>
        </p:spPr>
        <p:txBody>
          <a:bodyPr vert="horz" lIns="71271" tIns="35637" rIns="71271" bIns="35637" rtlCol="0" anchor="ctr"/>
          <a:lstStyle>
            <a:lvl1pPr algn="ctr" defTabSz="71272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4"/>
            <a:ext cx="2057400" cy="365125"/>
          </a:xfrm>
          <a:prstGeom prst="rect">
            <a:avLst/>
          </a:prstGeom>
        </p:spPr>
        <p:txBody>
          <a:bodyPr vert="horz" wrap="square" lIns="71271" tIns="35637" rIns="71271" bIns="35637" numCol="1" anchor="ctr" anchorCtr="0" compatLnSpc="1">
            <a:prstTxWarp prst="textNoShape">
              <a:avLst/>
            </a:prstTxWarp>
          </a:bodyPr>
          <a:lstStyle>
            <a:lvl1pPr algn="r" defTabSz="711200"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BDBDD6-DB69-4A3C-BEE2-CBFBD8DEC3B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9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ransition spd="slow">
    <p:sndAc>
      <p:stSnd>
        <p:snd r:embed="rId13" name="chimes.wav"/>
      </p:stSnd>
    </p:sndAc>
  </p:transition>
  <p:txStyles>
    <p:titleStyle>
      <a:lvl1pPr algn="l" defTabSz="711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11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2pPr>
      <a:lvl3pPr algn="l" defTabSz="711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3pPr>
      <a:lvl4pPr algn="l" defTabSz="711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4pPr>
      <a:lvl5pPr algn="l" defTabSz="711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1120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1120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1120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1120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7800" indent="-177800" algn="l" defTabSz="711200" rtl="0" eaLnBrk="0" fontAlgn="base" hangingPunct="0">
        <a:lnSpc>
          <a:spcPct val="90000"/>
        </a:lnSpc>
        <a:spcBef>
          <a:spcPts val="775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177800" algn="l" defTabSz="711200" rtl="0" eaLnBrk="0" fontAlgn="base" hangingPunct="0">
        <a:lnSpc>
          <a:spcPct val="90000"/>
        </a:lnSpc>
        <a:spcBef>
          <a:spcPts val="388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0588" indent="-177800" algn="l" defTabSz="711200" rtl="0" eaLnBrk="0" fontAlgn="base" hangingPunct="0">
        <a:lnSpc>
          <a:spcPct val="90000"/>
        </a:lnSpc>
        <a:spcBef>
          <a:spcPts val="388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6188" indent="-177800" algn="l" defTabSz="711200" rtl="0" eaLnBrk="0" fontAlgn="base" hangingPunct="0">
        <a:lnSpc>
          <a:spcPct val="90000"/>
        </a:lnSpc>
        <a:spcBef>
          <a:spcPts val="388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indent="-177800" algn="l" defTabSz="711200" rtl="0" eaLnBrk="0" fontAlgn="base" hangingPunct="0">
        <a:lnSpc>
          <a:spcPct val="90000"/>
        </a:lnSpc>
        <a:spcBef>
          <a:spcPts val="388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59982" indent="-178182" algn="l" defTabSz="712720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6343" indent="-178182" algn="l" defTabSz="712720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2694" indent="-178182" algn="l" defTabSz="712720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29056" indent="-178182" algn="l" defTabSz="712720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2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363" algn="l" defTabSz="712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2720" algn="l" defTabSz="712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080" algn="l" defTabSz="712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438" algn="l" defTabSz="712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1801" algn="l" defTabSz="712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8163" algn="l" defTabSz="712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4513" algn="l" defTabSz="712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0876" algn="l" defTabSz="712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FA754-9C8B-45C7-9B5D-6D83E6591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5E8F5D-C911-485E-9EA1-83FF0D357E5D}" type="datetimeFigureOut">
              <a:rPr lang="en-US">
                <a:solidFill>
                  <a:prstClr val="black">
                    <a:tint val="75000"/>
                  </a:prstClr>
                </a:solidFill>
                <a:latin typeface="Segoe Print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12/18/2021</a:t>
            </a:fld>
            <a:endParaRPr lang="en-US">
              <a:solidFill>
                <a:prstClr val="black">
                  <a:tint val="75000"/>
                </a:prstClr>
              </a:solidFill>
              <a:latin typeface="Segoe Print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EA232-173F-4C3F-B0A9-7D10A8308B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Segoe Print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D3A3B-7510-4E83-9254-37A57AB66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52EB6F6-F8F9-49AA-BFE3-CD8A372931E7}" type="slidenum">
              <a:rPr lang="en-US" smtClean="0">
                <a:latin typeface="Segoe Print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8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24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F4C2D1-ADF4-42AD-B8AF-258D3FB7D10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2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48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656F81-8204-4E9E-AE8F-879BE9BFDEC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93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69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4"/>
            <a:ext cx="20574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 defTabSz="713232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A5A4F0C-780E-4B67-A8D8-1F0DE3B057F3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4"/>
            <a:ext cx="30861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 defTabSz="713232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4"/>
            <a:ext cx="2057400" cy="365125"/>
          </a:xfrm>
          <a:prstGeom prst="rect">
            <a:avLst/>
          </a:prstGeom>
        </p:spPr>
        <p:txBody>
          <a:bodyPr vert="horz" wrap="square" lIns="71323" tIns="35662" rIns="71323" bIns="35662" numCol="1" anchor="ctr" anchorCtr="0" compatLnSpc="1">
            <a:prstTxWarp prst="textNoShape">
              <a:avLst/>
            </a:prstTxWarp>
          </a:bodyPr>
          <a:lstStyle>
            <a:lvl1pPr algn="r" defTabSz="712788"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0FFF48-18F8-4861-AD75-0B5EC311209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4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p:transition spd="slow">
    <p:sndAc>
      <p:stSnd>
        <p:snd r:embed="rId22" name="chimes.wav"/>
      </p:stSnd>
    </p:sndAc>
  </p:transition>
  <p:txStyles>
    <p:titleStyle>
      <a:lvl1pPr algn="l" defTabSz="712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12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2pPr>
      <a:lvl3pPr algn="l" defTabSz="712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3pPr>
      <a:lvl4pPr algn="l" defTabSz="712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4pPr>
      <a:lvl5pPr algn="l" defTabSz="712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12788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12788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12788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12788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7800" indent="-177800" algn="l" defTabSz="712788" rtl="0" eaLnBrk="0" fontAlgn="base" hangingPunct="0">
        <a:lnSpc>
          <a:spcPct val="90000"/>
        </a:lnSpc>
        <a:spcBef>
          <a:spcPts val="775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177800" algn="l" defTabSz="712788" rtl="0" eaLnBrk="0" fontAlgn="base" hangingPunct="0">
        <a:lnSpc>
          <a:spcPct val="90000"/>
        </a:lnSpc>
        <a:spcBef>
          <a:spcPts val="388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0588" indent="-177800" algn="l" defTabSz="712788" rtl="0" eaLnBrk="0" fontAlgn="base" hangingPunct="0">
        <a:lnSpc>
          <a:spcPct val="90000"/>
        </a:lnSpc>
        <a:spcBef>
          <a:spcPts val="388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7775" indent="-177800" algn="l" defTabSz="712788" rtl="0" eaLnBrk="0" fontAlgn="base" hangingPunct="0">
        <a:lnSpc>
          <a:spcPct val="90000"/>
        </a:lnSpc>
        <a:spcBef>
          <a:spcPts val="388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indent="-177800" algn="l" defTabSz="712788" rtl="0" eaLnBrk="0" fontAlgn="base" hangingPunct="0">
        <a:lnSpc>
          <a:spcPct val="90000"/>
        </a:lnSpc>
        <a:spcBef>
          <a:spcPts val="388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4"/>
            <a:ext cx="20574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 defTabSz="713232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B06AE4D-ECAA-4EF1-AF52-46901B7F48D2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4"/>
            <a:ext cx="30861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 defTabSz="713232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4"/>
            <a:ext cx="2057400" cy="365125"/>
          </a:xfrm>
          <a:prstGeom prst="rect">
            <a:avLst/>
          </a:prstGeom>
        </p:spPr>
        <p:txBody>
          <a:bodyPr vert="horz" wrap="square" lIns="71323" tIns="35662" rIns="71323" bIns="35662" numCol="1" anchor="ctr" anchorCtr="0" compatLnSpc="1">
            <a:prstTxWarp prst="textNoShape">
              <a:avLst/>
            </a:prstTxWarp>
          </a:bodyPr>
          <a:lstStyle>
            <a:lvl1pPr algn="r" defTabSz="712788"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FB6ACD-53D8-4BF4-A558-4CDC9019512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26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transition spd="slow">
    <p:sndAc>
      <p:stSnd>
        <p:snd r:embed="rId22" name="chimes.wav"/>
      </p:stSnd>
    </p:sndAc>
  </p:transition>
  <p:txStyles>
    <p:titleStyle>
      <a:lvl1pPr algn="l" defTabSz="712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12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2pPr>
      <a:lvl3pPr algn="l" defTabSz="712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3pPr>
      <a:lvl4pPr algn="l" defTabSz="712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4pPr>
      <a:lvl5pPr algn="l" defTabSz="712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12788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12788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12788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12788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7800" indent="-177800" algn="l" defTabSz="712788" rtl="0" eaLnBrk="0" fontAlgn="base" hangingPunct="0">
        <a:lnSpc>
          <a:spcPct val="90000"/>
        </a:lnSpc>
        <a:spcBef>
          <a:spcPts val="775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177800" algn="l" defTabSz="712788" rtl="0" eaLnBrk="0" fontAlgn="base" hangingPunct="0">
        <a:lnSpc>
          <a:spcPct val="90000"/>
        </a:lnSpc>
        <a:spcBef>
          <a:spcPts val="388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0588" indent="-177800" algn="l" defTabSz="712788" rtl="0" eaLnBrk="0" fontAlgn="base" hangingPunct="0">
        <a:lnSpc>
          <a:spcPct val="90000"/>
        </a:lnSpc>
        <a:spcBef>
          <a:spcPts val="388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7775" indent="-177800" algn="l" defTabSz="712788" rtl="0" eaLnBrk="0" fontAlgn="base" hangingPunct="0">
        <a:lnSpc>
          <a:spcPct val="90000"/>
        </a:lnSpc>
        <a:spcBef>
          <a:spcPts val="388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indent="-177800" algn="l" defTabSz="712788" rtl="0" eaLnBrk="0" fontAlgn="base" hangingPunct="0">
        <a:lnSpc>
          <a:spcPct val="90000"/>
        </a:lnSpc>
        <a:spcBef>
          <a:spcPts val="388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68C816DE-06E3-45EA-BDE0-93E4CEDC38E5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F94C86E6-2589-4D53-B67B-8CCA03240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9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46F943-FBD3-4902-8FC2-C9A02B08533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0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4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1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1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1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5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8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6"/>
          <a:stretch>
            <a:fillRect/>
          </a:stretch>
        </p:blipFill>
        <p:spPr bwMode="auto">
          <a:xfrm>
            <a:off x="7144" y="4232275"/>
            <a:ext cx="9144000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7"/>
          <a:stretch>
            <a:fillRect/>
          </a:stretch>
        </p:blipFill>
        <p:spPr bwMode="auto">
          <a:xfrm>
            <a:off x="5237561" y="-33338"/>
            <a:ext cx="391239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29" y="2139953"/>
            <a:ext cx="6572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2" y="-33338"/>
            <a:ext cx="946547" cy="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692" y="920753"/>
            <a:ext cx="67270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04" y="230188"/>
            <a:ext cx="741759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99" y="-33338"/>
            <a:ext cx="1135856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703263"/>
            <a:ext cx="1152525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hought Bubble: Cloud 6">
            <a:extLst>
              <a:ext uri="{FF2B5EF4-FFF2-40B4-BE49-F238E27FC236}">
                <a16:creationId xmlns:a16="http://schemas.microsoft.com/office/drawing/2014/main" id="{5B993024-7A31-4620-8526-DDC8689AAC2F}"/>
              </a:ext>
            </a:extLst>
          </p:cNvPr>
          <p:cNvSpPr/>
          <p:nvPr/>
        </p:nvSpPr>
        <p:spPr>
          <a:xfrm>
            <a:off x="-157162" y="1408116"/>
            <a:ext cx="6215063" cy="3049587"/>
          </a:xfrm>
          <a:prstGeom prst="cloudCallout">
            <a:avLst>
              <a:gd name="adj1" fmla="val -24845"/>
              <a:gd name="adj2" fmla="val 36021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23658">
            <a:off x="191692" y="1495427"/>
            <a:ext cx="797719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14"/>
          <p:cNvSpPr>
            <a:spLocks noChangeArrowheads="1" noChangeShapeType="1" noTextEdit="1"/>
          </p:cNvSpPr>
          <p:nvPr/>
        </p:nvSpPr>
        <p:spPr bwMode="auto">
          <a:xfrm>
            <a:off x="317898" y="1863728"/>
            <a:ext cx="5264944" cy="20748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Times New Roman"/>
                <a:cs typeface="Times New Roman"/>
              </a:rPr>
              <a:t>TẬP ĐỌC – KỂ CHUYỆN</a:t>
            </a:r>
          </a:p>
        </p:txBody>
      </p:sp>
      <p:pic>
        <p:nvPicPr>
          <p:cNvPr id="10" name="Nhạc Không Lời Thư Giãn Đầu Óc Tuyệt Hay  Nhạc Piano Nhẹ Nhàng Giúp Giảm Stress Cực Hiệu Quả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5567363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096000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1976915"/>
      </p:ext>
    </p:extLst>
  </p:cSld>
  <p:clrMapOvr>
    <a:masterClrMapping/>
  </p:clrMapOvr>
  <p:transition spd="slow" advTm="115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133600"/>
            <a:ext cx="5334000" cy="646331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đọc </a:t>
            </a:r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3505200"/>
            <a:ext cx="731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thong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cha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9409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039813"/>
            <a:ext cx="771525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752600"/>
            <a:ext cx="3459163" cy="339566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855663"/>
            <a:ext cx="266382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0"/>
          <p:cNvSpPr txBox="1">
            <a:spLocks noChangeArrowheads="1"/>
          </p:cNvSpPr>
          <p:nvPr/>
        </p:nvSpPr>
        <p:spPr bwMode="auto">
          <a:xfrm>
            <a:off x="132557" y="2051050"/>
            <a:ext cx="260984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216025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216025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216025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216025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2160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2160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2160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2160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12160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LUYỆN ĐỌC</a:t>
            </a:r>
          </a:p>
          <a:p>
            <a:pPr marL="0" marR="0" lvl="0" indent="0" algn="ctr" defTabSz="12160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>
                <a:solidFill>
                  <a:srgbClr val="C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NỐI TIẾP ĐOẠN 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inpin heiti"/>
              <a:cs typeface="Times New Roman" pitchFamily="18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3481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9633D2-4ECD-461E-A456-2C44A2688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03839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433E32E-6B31-438A-82DA-F8EB69661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09600"/>
            <a:ext cx="4724400" cy="609600"/>
          </a:xfrm>
          <a:prstGeom prst="rect">
            <a:avLst/>
          </a:prstGeom>
          <a:noFill/>
          <a:ln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000" kern="0" dirty="0" err="1">
                <a:solidFill>
                  <a:sysClr val="windowText" lastClr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altLang="en-US" sz="4000" kern="0" dirty="0">
                <a:solidFill>
                  <a:sysClr val="windowText" lastClr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kern="0" dirty="0" err="1">
                <a:solidFill>
                  <a:sysClr val="windowText" lastClr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4000" kern="0" dirty="0">
                <a:solidFill>
                  <a:sysClr val="windowText" lastClr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kern="0" dirty="0" err="1">
                <a:solidFill>
                  <a:sysClr val="windowText" lastClr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kern="0" dirty="0">
                <a:solidFill>
                  <a:sysClr val="windowText" lastClr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kern="0" dirty="0" err="1">
                <a:solidFill>
                  <a:sysClr val="windowText" lastClr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kern="0" dirty="0">
                <a:solidFill>
                  <a:sysClr val="windowText" lastClr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4E7276-24A7-4D9A-8CDD-895740A6CCFD}"/>
              </a:ext>
            </a:extLst>
          </p:cNvPr>
          <p:cNvSpPr txBox="1">
            <a:spLocks noChangeArrowheads="1"/>
          </p:cNvSpPr>
          <p:nvPr/>
        </p:nvSpPr>
        <p:spPr>
          <a:xfrm>
            <a:off x="233464" y="1425102"/>
            <a:ext cx="8605736" cy="57376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Arial" pitchFamily="34" charset="0"/>
              <a:buAutoNum type="arabicPeriod"/>
            </a:pP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Ngày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xưa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nông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dân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Chăm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siêng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năng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già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dành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hũ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bạc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Tuy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vậy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buồn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vì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cậu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trai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lười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biếng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hôm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bảo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con: 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- Cha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trước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nhắm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mắt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thấy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kiếm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nổi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bát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cơm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Con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hãy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mang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tiền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đây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!  </a:t>
            </a:r>
          </a:p>
          <a:p>
            <a:pPr marL="0" indent="0" algn="just">
              <a:buFont typeface="Arial" pitchFamily="34" charset="0"/>
              <a:buNone/>
            </a:pPr>
            <a:endParaRPr lang="en-US" altLang="zh-CN" sz="3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algn="just">
              <a:buFont typeface="Arial" pitchFamily="34" charset="0"/>
              <a:buNone/>
            </a:pPr>
            <a:endParaRPr lang="en-US" altLang="zh-CN" sz="20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6752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1646FE-D1E8-4BD5-8BA7-0377518F1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E3092-BD0C-4504-B83E-DABFF4AD37AE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739302"/>
            <a:ext cx="8229600" cy="57376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2.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sợ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vất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vả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liền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dúi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ít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tiền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Anh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này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cầm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tiền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chơi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mấy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chỉ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mới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trở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đưa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cha.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cha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vứt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ngay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nắm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tiền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xuống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ao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Thấy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thản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nhiên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nghiêm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giọng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-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Đây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tiền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ra.</a:t>
            </a:r>
          </a:p>
          <a:p>
            <a:pPr marL="0" indent="0" algn="just">
              <a:buFont typeface="Arial" pitchFamily="34" charset="0"/>
              <a:buNone/>
            </a:pPr>
            <a:endParaRPr lang="en-US" altLang="zh-CN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algn="just">
              <a:buFont typeface="Arial" pitchFamily="34" charset="0"/>
              <a:buNone/>
            </a:pPr>
            <a:endParaRPr lang="en-US" altLang="zh-CN" sz="20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068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78099D-26C5-4C40-A97F-752B86561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383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833336-7CFC-411C-94EA-5F12DCE6C897}"/>
              </a:ext>
            </a:extLst>
          </p:cNvPr>
          <p:cNvSpPr/>
          <p:nvPr/>
        </p:nvSpPr>
        <p:spPr>
          <a:xfrm>
            <a:off x="533400" y="497681"/>
            <a:ext cx="8153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Xay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vi-VN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s://lh6.googleusercontent.com/BeamCRqPJXDh5WpXDDz36oikZS1XxznUOAjs5rzCy_JRLnCB4G5gemRjsaFx30BqDe-RPlF4gb6J9btW0_uRYlFCHLodaix8YFA5LRgZ79ct6l_TTS6pPnkkx7rebRAqikZJkko=s0">
            <a:extLst>
              <a:ext uri="{FF2B5EF4-FFF2-40B4-BE49-F238E27FC236}">
                <a16:creationId xmlns:a16="http://schemas.microsoft.com/office/drawing/2014/main" id="{0A06C510-CE1D-4BD1-8E7B-4E3C67557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44451"/>
            <a:ext cx="1771650" cy="299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91">
            <a:extLst>
              <a:ext uri="{FF2B5EF4-FFF2-40B4-BE49-F238E27FC236}">
                <a16:creationId xmlns:a16="http://schemas.microsoft.com/office/drawing/2014/main" id="{5ED0E432-B8DE-4A89-9CA6-59FD3A13B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825704"/>
            <a:ext cx="3033409" cy="2990851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449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BB3399-9897-47EF-B45F-BEEACEBCE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5" y="-214009"/>
            <a:ext cx="86868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F3A5B3-B8E8-43CA-A93E-E51583C011EA}"/>
              </a:ext>
            </a:extLst>
          </p:cNvPr>
          <p:cNvSpPr/>
          <p:nvPr/>
        </p:nvSpPr>
        <p:spPr>
          <a:xfrm>
            <a:off x="762000" y="214009"/>
            <a:ext cx="7848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tin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4774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A2D4D-6642-4A3E-B4B1-340C9D574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383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882450-F4FB-414B-96B1-CE8788AF285F}"/>
              </a:ext>
            </a:extLst>
          </p:cNvPr>
          <p:cNvSpPr/>
          <p:nvPr/>
        </p:nvSpPr>
        <p:spPr>
          <a:xfrm>
            <a:off x="533400" y="469880"/>
            <a:ext cx="8229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marL="342900" indent="-342900" algn="just">
              <a:buFontTx/>
              <a:buChar char="-"/>
            </a:pP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TÍCH CHĂM</a:t>
            </a:r>
            <a:endParaRPr lang="vi-V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lh6.googleusercontent.com/BeamCRqPJXDh5WpXDDz36oikZS1XxznUOAjs5rzCy_JRLnCB4G5gemRjsaFx30BqDe-RPlF4gb6J9btW0_uRYlFCHLodaix8YFA5LRgZ79ct6l_TTS6pPnkkx7rebRAqikZJkko=s0">
            <a:extLst>
              <a:ext uri="{FF2B5EF4-FFF2-40B4-BE49-F238E27FC236}">
                <a16:creationId xmlns:a16="http://schemas.microsoft.com/office/drawing/2014/main" id="{A38C18EF-70D4-458F-BEB7-99DBD088B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94" y="3145562"/>
            <a:ext cx="2065506" cy="339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188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933" r="2875" b="3933"/>
          <a:stretch/>
        </p:blipFill>
        <p:spPr>
          <a:xfrm>
            <a:off x="-85020" y="0"/>
            <a:ext cx="5800020" cy="2513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899" y="1376903"/>
            <a:ext cx="3009901" cy="839788"/>
          </a:xfrm>
        </p:spPr>
        <p:txBody>
          <a:bodyPr/>
          <a:lstStyle/>
          <a:p>
            <a:pPr algn="ctr"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10"/>
          <p:cNvGrpSpPr/>
          <p:nvPr/>
        </p:nvGrpSpPr>
        <p:grpSpPr>
          <a:xfrm>
            <a:off x="7391400" y="3668666"/>
            <a:ext cx="2381207" cy="3172560"/>
            <a:chOff x="0" y="0"/>
            <a:chExt cx="6349884" cy="8460160"/>
          </a:xfrm>
        </p:grpSpPr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282956" cy="8460160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04292" y="2630313"/>
              <a:ext cx="2888722" cy="5243555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190890" y="803949"/>
              <a:ext cx="1092066" cy="992787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840736">
              <a:off x="5184308" y="6230215"/>
              <a:ext cx="1045909" cy="1116990"/>
            </a:xfrm>
            <a:prstGeom prst="rect">
              <a:avLst/>
            </a:prstGeom>
          </p:spPr>
        </p:pic>
      </p:grpSp>
      <p:sp>
        <p:nvSpPr>
          <p:cNvPr id="23" name="Text Box 26">
            <a:extLst>
              <a:ext uri="{FF2B5EF4-FFF2-40B4-BE49-F238E27FC236}">
                <a16:creationId xmlns:a16="http://schemas.microsoft.com/office/drawing/2014/main" id="{51BC4FD5-3F16-479B-8821-3F3CFF751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6670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5" name="Hình ảnh 1">
            <a:extLst>
              <a:ext uri="{FF2B5EF4-FFF2-40B4-BE49-F238E27FC236}">
                <a16:creationId xmlns:a16="http://schemas.microsoft.com/office/drawing/2014/main" id="{9BDC3FB1-A0F9-4B1D-9CDE-E0F6341EC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2513672"/>
            <a:ext cx="5099050" cy="434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1608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933" r="2875" b="3933"/>
          <a:stretch/>
        </p:blipFill>
        <p:spPr>
          <a:xfrm>
            <a:off x="-85020" y="0"/>
            <a:ext cx="5095924" cy="2513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899" y="1376903"/>
            <a:ext cx="2795589" cy="839788"/>
          </a:xfrm>
        </p:spPr>
        <p:txBody>
          <a:bodyPr/>
          <a:lstStyle/>
          <a:p>
            <a:pPr algn="ctr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57200" y="2590800"/>
            <a:ext cx="22948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</a:rPr>
              <a:t>Hũ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6" name="Picture 27">
            <a:extLst>
              <a:ext uri="{FF2B5EF4-FFF2-40B4-BE49-F238E27FC236}">
                <a16:creationId xmlns:a16="http://schemas.microsoft.com/office/drawing/2014/main" id="{12F1C5CA-8824-4A05-8088-10FB3671D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00400"/>
            <a:ext cx="2590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3">
            <a:extLst>
              <a:ext uri="{FF2B5EF4-FFF2-40B4-BE49-F238E27FC236}">
                <a16:creationId xmlns:a16="http://schemas.microsoft.com/office/drawing/2014/main" id="{9061D002-53AD-4329-82B5-B7B4C15F1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2004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id="{12470F6C-DE8B-47D1-B8CC-CCE689E78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576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thản nhiên:</a:t>
            </a:r>
          </a:p>
        </p:txBody>
      </p:sp>
      <p:sp>
        <p:nvSpPr>
          <p:cNvPr id="9" name="Text Box 25">
            <a:extLst>
              <a:ext uri="{FF2B5EF4-FFF2-40B4-BE49-F238E27FC236}">
                <a16:creationId xmlns:a16="http://schemas.microsoft.com/office/drawing/2014/main" id="{8DE21C8F-2305-45E8-8D3D-7F3AA9577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129088"/>
            <a:ext cx="853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dành dụm:</a:t>
            </a:r>
          </a:p>
        </p:txBody>
      </p:sp>
    </p:spTree>
    <p:extLst>
      <p:ext uri="{BB962C8B-B14F-4D97-AF65-F5344CB8AC3E}">
        <p14:creationId xmlns:p14="http://schemas.microsoft.com/office/powerpoint/2010/main" val="10600968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9323" y="-990600"/>
            <a:ext cx="8610600" cy="7848600"/>
          </a:xfrm>
        </p:spPr>
      </p:pic>
      <p:sp>
        <p:nvSpPr>
          <p:cNvPr id="4" name="Subtitle 2"/>
          <p:cNvSpPr txBox="1">
            <a:spLocks/>
          </p:cNvSpPr>
          <p:nvPr/>
        </p:nvSpPr>
        <p:spPr bwMode="auto">
          <a:xfrm>
            <a:off x="1295400" y="2563813"/>
            <a:ext cx="6858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7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971926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199" y="912739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1043970"/>
            <a:ext cx="64008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latin typeface="HP001 4 hàng" panose="020B0603050302020204" pitchFamily="34" charset="0"/>
                <a:cs typeface="times" pitchFamily="18" charset="0"/>
              </a:rPr>
              <a:t>Hũ</a:t>
            </a:r>
            <a:r>
              <a:rPr lang="en-US" sz="32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latin typeface="HP001 4 hàng" panose="020B0603050302020204" pitchFamily="34" charset="0"/>
                <a:cs typeface="times" pitchFamily="18" charset="0"/>
              </a:rPr>
              <a:t> </a:t>
            </a:r>
            <a:r>
              <a:rPr lang="en-US" sz="32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latin typeface="HP001 4 hàng" panose="020B0603050302020204" pitchFamily="34" charset="0"/>
                <a:cs typeface="times" pitchFamily="18" charset="0"/>
              </a:rPr>
              <a:t>bạc</a:t>
            </a:r>
            <a:r>
              <a:rPr lang="en-US" sz="32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latin typeface="HP001 4 hàng" panose="020B0603050302020204" pitchFamily="34" charset="0"/>
                <a:cs typeface="times" pitchFamily="18" charset="0"/>
              </a:rPr>
              <a:t> </a:t>
            </a:r>
            <a:r>
              <a:rPr lang="en-US" sz="32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latin typeface="HP001 4 hàng" panose="020B0603050302020204" pitchFamily="34" charset="0"/>
                <a:cs typeface="times" pitchFamily="18" charset="0"/>
              </a:rPr>
              <a:t>của</a:t>
            </a:r>
            <a:r>
              <a:rPr lang="en-US" sz="32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latin typeface="HP001 4 hàng" panose="020B0603050302020204" pitchFamily="34" charset="0"/>
                <a:cs typeface="times" pitchFamily="18" charset="0"/>
              </a:rPr>
              <a:t> </a:t>
            </a:r>
            <a:r>
              <a:rPr lang="en-US" sz="32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latin typeface="HP001 4 hàng" panose="020B0603050302020204" pitchFamily="34" charset="0"/>
                <a:cs typeface="times" pitchFamily="18" charset="0"/>
              </a:rPr>
              <a:t>người</a:t>
            </a:r>
            <a:r>
              <a:rPr lang="en-US" sz="32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latin typeface="HP001 4 hàng" panose="020B0603050302020204" pitchFamily="34" charset="0"/>
                <a:cs typeface="times" pitchFamily="18" charset="0"/>
              </a:rPr>
              <a:t> cha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latin typeface="HP001 4 hàng" panose="020B0603050302020204" pitchFamily="34" charset="0"/>
                <a:cs typeface="times" pitchFamily="18" charset="0"/>
              </a:rPr>
              <a:t>           </a:t>
            </a:r>
            <a:r>
              <a:rPr lang="en-US" sz="32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latin typeface="HP001 4 hàng" panose="020B0603050302020204" pitchFamily="34" charset="0"/>
                <a:cs typeface="times" pitchFamily="18" charset="0"/>
              </a:rPr>
              <a:t>Truyện</a:t>
            </a:r>
            <a:r>
              <a:rPr lang="en-US" sz="32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latin typeface="HP001 4 hàng" panose="020B0603050302020204" pitchFamily="34" charset="0"/>
                <a:cs typeface="times" pitchFamily="18" charset="0"/>
              </a:rPr>
              <a:t> </a:t>
            </a:r>
            <a:r>
              <a:rPr lang="en-US" sz="32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latin typeface="HP001 4 hàng" panose="020B0603050302020204" pitchFamily="34" charset="0"/>
                <a:cs typeface="times" pitchFamily="18" charset="0"/>
              </a:rPr>
              <a:t>cổ</a:t>
            </a:r>
            <a:r>
              <a:rPr lang="en-US" sz="32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latin typeface="HP001 4 hàng" panose="020B0603050302020204" pitchFamily="34" charset="0"/>
                <a:cs typeface="times" pitchFamily="18" charset="0"/>
              </a:rPr>
              <a:t> </a:t>
            </a:r>
            <a:r>
              <a:rPr lang="en-US" sz="32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latin typeface="HP001 4 hàng" panose="020B0603050302020204" pitchFamily="34" charset="0"/>
                <a:cs typeface="times" pitchFamily="18" charset="0"/>
              </a:rPr>
              <a:t>tích</a:t>
            </a:r>
            <a:r>
              <a:rPr lang="en-US" sz="32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latin typeface="HP001 4 hàng" panose="020B0603050302020204" pitchFamily="34" charset="0"/>
                <a:cs typeface="times" pitchFamily="18" charset="0"/>
              </a:rPr>
              <a:t> </a:t>
            </a:r>
            <a:r>
              <a:rPr lang="en-US" sz="32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latin typeface="HP001 4 hàng" panose="020B0603050302020204" pitchFamily="34" charset="0"/>
                <a:cs typeface="times" pitchFamily="18" charset="0"/>
              </a:rPr>
              <a:t>Chăm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uLnTx/>
              <a:uFillTx/>
              <a:latin typeface="HP001 4 hàng" panose="020B0603050302020204" pitchFamily="34" charset="0"/>
              <a:cs typeface="times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599" y="97703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latin typeface="HP001 4 hàng" panose="020B0603050302020204" pitchFamily="34" charset="0"/>
              </a:rPr>
              <a:t>13</a:t>
            </a:r>
            <a:r>
              <a:rPr lang="en-US" sz="3200" b="1" dirty="0" smtClean="0">
                <a:latin typeface="HP001 4 hàng" panose="020B0603050302020204" pitchFamily="34" charset="0"/>
              </a:rPr>
              <a:t>   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latin typeface="HP001 4 hàng" panose="020B0603050302020204" pitchFamily="34" charset="0"/>
              </a:rPr>
              <a:t>  12 </a:t>
            </a:r>
            <a:r>
              <a:rPr lang="en-US" sz="3200" b="1" dirty="0">
                <a:latin typeface="HP001 4 hàng" panose="020B0603050302020204" pitchFamily="34" charset="0"/>
              </a:rPr>
              <a:t>năm 2021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63427B9-B820-4FE5-9F6A-DED929084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13630"/>
            <a:ext cx="8839200" cy="424437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95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990612"/>
            <a:ext cx="7315200" cy="120032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FE44502-D3B7-437F-AC1E-5F1FC602F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08293"/>
            <a:ext cx="754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A056632C-3E2D-4DDA-94BC-72EDE89E9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2338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213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654314"/>
            <a:ext cx="8839200" cy="70788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3411166"/>
            <a:ext cx="8382000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2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12" y="1066803"/>
            <a:ext cx="7924788" cy="70788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3.Ông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3048000"/>
            <a:ext cx="8839200" cy="317009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</p:txBody>
      </p:sp>
    </p:spTree>
    <p:extLst>
      <p:ext uri="{BB962C8B-B14F-4D97-AF65-F5344CB8AC3E}">
        <p14:creationId xmlns:p14="http://schemas.microsoft.com/office/powerpoint/2010/main" val="84202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880408"/>
            <a:ext cx="8610600" cy="1938992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defRPr/>
            </a:pP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657600"/>
            <a:ext cx="8994504" cy="255454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vi-VN" sz="4000" b="1" dirty="0">
                <a:solidFill>
                  <a:prstClr val="white"/>
                </a:solidFill>
                <a:latin typeface="Times New Roman"/>
              </a:rPr>
              <a:t>Anh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đi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xay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thóc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thuê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mỗi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ngày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được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hai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bát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gạo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anh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chỉ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dám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ăn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bát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. Ba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tháng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trời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dành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dụm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được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chín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mươi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bát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gạo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anh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bán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lấy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tiền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đem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</a:rPr>
              <a:t>về</a:t>
            </a:r>
            <a:r>
              <a:rPr lang="en-US" sz="4000" b="1" dirty="0">
                <a:solidFill>
                  <a:prstClr val="white"/>
                </a:solidFill>
                <a:latin typeface="Times New Roman"/>
              </a:rPr>
              <a:t>.</a:t>
            </a:r>
            <a:endParaRPr lang="vi-VN" sz="4000" b="1" dirty="0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202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609600"/>
            <a:ext cx="7315200" cy="317009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Khi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3987225"/>
            <a:ext cx="8534400" cy="70788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F1E4F-5AAD-4E9E-AED5-F84E92DB3D8B}"/>
              </a:ext>
            </a:extLst>
          </p:cNvPr>
          <p:cNvSpPr txBox="1"/>
          <p:nvPr/>
        </p:nvSpPr>
        <p:spPr>
          <a:xfrm>
            <a:off x="457200" y="4901625"/>
            <a:ext cx="8534400" cy="132343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202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>
            <a:extLst>
              <a:ext uri="{FF2B5EF4-FFF2-40B4-BE49-F238E27FC236}">
                <a16:creationId xmlns:a16="http://schemas.microsoft.com/office/drawing/2014/main" id="{1B3F8AEA-C4A9-4797-829D-614CAE3F4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" y="33992"/>
            <a:ext cx="9113820" cy="667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B049DE-5BB4-46A2-8FB8-EFF7145FAE97}"/>
              </a:ext>
            </a:extLst>
          </p:cNvPr>
          <p:cNvSpPr txBox="1"/>
          <p:nvPr/>
        </p:nvSpPr>
        <p:spPr>
          <a:xfrm>
            <a:off x="762000" y="2937808"/>
            <a:ext cx="7772400" cy="255454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8902F-C3BD-4284-BB60-20D4520F9E88}"/>
              </a:ext>
            </a:extLst>
          </p:cNvPr>
          <p:cNvSpPr txBox="1"/>
          <p:nvPr/>
        </p:nvSpPr>
        <p:spPr>
          <a:xfrm>
            <a:off x="1447799" y="499408"/>
            <a:ext cx="6781801" cy="1938992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33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AEB8F-98F6-4612-8DFF-E73BAB05E3F0}"/>
              </a:ext>
            </a:extLst>
          </p:cNvPr>
          <p:cNvSpPr txBox="1"/>
          <p:nvPr/>
        </p:nvSpPr>
        <p:spPr>
          <a:xfrm>
            <a:off x="304800" y="609600"/>
            <a:ext cx="8839200" cy="317009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Qua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A0507C-B1BF-4824-9F6A-089AE4438CCA}"/>
              </a:ext>
            </a:extLst>
          </p:cNvPr>
          <p:cNvSpPr txBox="1"/>
          <p:nvPr/>
        </p:nvSpPr>
        <p:spPr>
          <a:xfrm>
            <a:off x="457200" y="3987225"/>
            <a:ext cx="8534400" cy="132343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D71813-A5BC-4CC2-8CBB-C9D4067F295F}"/>
              </a:ext>
            </a:extLst>
          </p:cNvPr>
          <p:cNvSpPr txBox="1"/>
          <p:nvPr/>
        </p:nvSpPr>
        <p:spPr>
          <a:xfrm>
            <a:off x="381000" y="5534561"/>
            <a:ext cx="8534400" cy="132343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315929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" r="2875" b="3934"/>
          <a:stretch>
            <a:fillRect/>
          </a:stretch>
        </p:blipFill>
        <p:spPr bwMode="auto">
          <a:xfrm>
            <a:off x="-14288" y="30163"/>
            <a:ext cx="5500688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itle 1"/>
          <p:cNvSpPr>
            <a:spLocks noGrp="1"/>
          </p:cNvSpPr>
          <p:nvPr>
            <p:ph type="title"/>
          </p:nvPr>
        </p:nvSpPr>
        <p:spPr>
          <a:xfrm>
            <a:off x="914400" y="1598613"/>
            <a:ext cx="2209800" cy="1325562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pic>
        <p:nvPicPr>
          <p:cNvPr id="8909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248025"/>
            <a:ext cx="1776413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135856" y="2666460"/>
            <a:ext cx="160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95400" y="3704811"/>
            <a:ext cx="7162800" cy="1938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6485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7"/>
            <a:ext cx="9144000" cy="6858000"/>
          </a:xfrm>
          <a:prstGeom prst="rect">
            <a:avLst/>
          </a:prstGeom>
        </p:spPr>
      </p:pic>
      <p:sp>
        <p:nvSpPr>
          <p:cNvPr id="47111" name="Oval 7"/>
          <p:cNvSpPr>
            <a:spLocks noChangeArrowheads="1"/>
          </p:cNvSpPr>
          <p:nvPr/>
        </p:nvSpPr>
        <p:spPr bwMode="auto">
          <a:xfrm rot="315852">
            <a:off x="3352800" y="152400"/>
            <a:ext cx="4267200" cy="1295400"/>
          </a:xfrm>
          <a:prstGeom prst="ellipse">
            <a:avLst/>
          </a:prstGeom>
          <a:solidFill>
            <a:srgbClr val="E5F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113" name="Oval 9"/>
          <p:cNvSpPr>
            <a:spLocks noChangeArrowheads="1"/>
          </p:cNvSpPr>
          <p:nvPr/>
        </p:nvSpPr>
        <p:spPr bwMode="auto">
          <a:xfrm rot="2422509">
            <a:off x="457200" y="762000"/>
            <a:ext cx="1600200" cy="2582863"/>
          </a:xfrm>
          <a:prstGeom prst="ellipse">
            <a:avLst/>
          </a:prstGeom>
          <a:solidFill>
            <a:srgbClr val="E5F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117" name="Picture 13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5735">
            <a:off x="579952" y="1300762"/>
            <a:ext cx="647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92" descr="frog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0" name="Picture 92" descr="frog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9532">
            <a:off x="2667000" y="62484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1" name="WordArt 17"/>
          <p:cNvSpPr>
            <a:spLocks noChangeArrowheads="1" noChangeShapeType="1" noTextEdit="1"/>
          </p:cNvSpPr>
          <p:nvPr/>
        </p:nvSpPr>
        <p:spPr bwMode="auto">
          <a:xfrm>
            <a:off x="583827" y="2170405"/>
            <a:ext cx="7086600" cy="1600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1" i="0" u="none" strike="noStrike" kern="10" cap="none" spc="0" normalizeH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các em luôn chăm ngoan học giỏi </a:t>
            </a:r>
            <a:endParaRPr kumimoji="0" lang="vi-VN" sz="3600" b="1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47126" name="Picture 22" descr="anh 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7319">
            <a:off x="7772400" y="4325938"/>
            <a:ext cx="1036638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79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2" y="1039837"/>
            <a:ext cx="771525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文本框 93"/>
          <p:cNvSpPr txBox="1">
            <a:spLocks noChangeArrowheads="1"/>
          </p:cNvSpPr>
          <p:nvPr/>
        </p:nvSpPr>
        <p:spPr bwMode="auto">
          <a:xfrm>
            <a:off x="2800350" y="4900637"/>
            <a:ext cx="6496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700" b="1">
                <a:solidFill>
                  <a:srgbClr val="002060"/>
                </a:solidFill>
                <a:latin typeface="Times New Roman" pitchFamily="18" charset="0"/>
                <a:ea typeface="inpin heiti"/>
                <a:cs typeface="Times New Roman" pitchFamily="18" charset="0"/>
                <a:sym typeface="迷你简细行楷"/>
              </a:rPr>
              <a:t>Hãy lắng nghe cô đọc và đọc thầm theo</a:t>
            </a:r>
            <a:r>
              <a:rPr lang="en-US" altLang="zh-CN" sz="3000" b="1">
                <a:solidFill>
                  <a:srgbClr val="002060"/>
                </a:solidFill>
                <a:latin typeface="Times New Roman" pitchFamily="18" charset="0"/>
                <a:ea typeface="inpin heiti"/>
                <a:cs typeface="Times New Roman" pitchFamily="18" charset="0"/>
                <a:sym typeface="迷你简细行楷"/>
              </a:rPr>
              <a:t>!</a:t>
            </a:r>
            <a:endParaRPr lang="zh-CN" altLang="en-US" sz="3000" b="1">
              <a:solidFill>
                <a:srgbClr val="002060"/>
              </a:solidFill>
              <a:latin typeface="Times New Roman" pitchFamily="18" charset="0"/>
              <a:ea typeface="inpin heiti"/>
              <a:cs typeface="Times New Roman" pitchFamily="18" charset="0"/>
              <a:sym typeface="迷你简细行楷"/>
            </a:endParaRPr>
          </a:p>
        </p:txBody>
      </p:sp>
      <p:pic>
        <p:nvPicPr>
          <p:cNvPr id="92" name="图片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537" y="1195388"/>
            <a:ext cx="3459163" cy="339566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" y="855663"/>
            <a:ext cx="266382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0"/>
          <p:cNvSpPr txBox="1">
            <a:spLocks noChangeArrowheads="1"/>
          </p:cNvSpPr>
          <p:nvPr/>
        </p:nvSpPr>
        <p:spPr bwMode="auto">
          <a:xfrm>
            <a:off x="652463" y="2030437"/>
            <a:ext cx="15335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216025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216025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216025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216025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2160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2160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2160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216025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000" b="1">
                <a:solidFill>
                  <a:srgbClr val="C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LUYỆN ĐỌC</a:t>
            </a:r>
            <a:endParaRPr lang="zh-CN" altLang="en-US" sz="3000" b="1">
              <a:solidFill>
                <a:srgbClr val="C00000"/>
              </a:solidFill>
              <a:latin typeface="Times New Roman" pitchFamily="18" charset="0"/>
              <a:ea typeface="inpin heiti"/>
              <a:cs typeface="Times New Roman" pitchFamily="18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943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76200"/>
            <a:ext cx="3886200" cy="609600"/>
          </a:xfrm>
          <a:prstGeom prst="rect">
            <a:avLst/>
          </a:prstGeom>
          <a:noFill/>
          <a:ln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4194F5-49C4-42B1-9FFD-E04D610A3A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3464" y="739302"/>
            <a:ext cx="8605736" cy="5737698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Ngày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xưa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nông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dân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Chăm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siêng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năng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già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dành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hũ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buồn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vì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cậu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trai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lười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marL="0" indent="0" algn="just">
              <a:buNone/>
            </a:pP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hôm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bảo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con: </a:t>
            </a:r>
          </a:p>
          <a:p>
            <a:pPr marL="0" indent="0" algn="just">
              <a:buNone/>
            </a:pP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- Cha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trước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nhắm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mắt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thấy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kiếm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nổi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bát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cơm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Con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hãy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mang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tiền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đây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!  </a:t>
            </a:r>
          </a:p>
          <a:p>
            <a:pPr marL="0" indent="0" algn="just"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2.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sợ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vất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vả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liền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dúi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ít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tiền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Anh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này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cầm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tiền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chơi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mấy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hôm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còn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mới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trở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cha.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cha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vứt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ngay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nắm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tiền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xuống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ao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Thấy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vẫn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thản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nhiên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nghiêm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giọng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</a:p>
          <a:p>
            <a:pPr marL="0" indent="0" algn="just"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-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Đây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tiền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ra.</a:t>
            </a:r>
          </a:p>
          <a:p>
            <a:pPr marL="0" indent="0" algn="just">
              <a:buNone/>
            </a:pPr>
            <a:endParaRPr lang="en-US" altLang="zh-CN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algn="just">
              <a:buNone/>
            </a:pPr>
            <a:endParaRPr lang="en-US" altLang="zh-CN" sz="20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6170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830" y="214009"/>
            <a:ext cx="8852170" cy="6385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Xay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tin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marL="342900" indent="-342900" algn="just">
              <a:buFontTx/>
              <a:buChar char="-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TRUYỆN CỔ TÍCH CHĂM</a:t>
            </a:r>
            <a:endParaRPr lang="vi-VN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41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2" y="184150"/>
            <a:ext cx="3833813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510"/>
            <a:ext cx="9144001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2" name="Rounded Rectangle 1"/>
          <p:cNvSpPr>
            <a:spLocks noChangeArrowheads="1"/>
          </p:cNvSpPr>
          <p:nvPr/>
        </p:nvSpPr>
        <p:spPr bwMode="auto">
          <a:xfrm>
            <a:off x="1905000" y="2548162"/>
            <a:ext cx="2316163" cy="558800"/>
          </a:xfrm>
          <a:prstGeom prst="roundRect">
            <a:avLst>
              <a:gd name="adj" fmla="val 16667"/>
            </a:avLst>
          </a:prstGeom>
          <a:solidFill>
            <a:srgbClr val="FFCCFF">
              <a:alpha val="8588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siêng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alt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733" name="AutoShape 6"/>
          <p:cNvSpPr>
            <a:spLocks noChangeArrowheads="1"/>
          </p:cNvSpPr>
          <p:nvPr/>
        </p:nvSpPr>
        <p:spPr bwMode="gray">
          <a:xfrm>
            <a:off x="2659075" y="1435104"/>
            <a:ext cx="3679825" cy="639763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đọc từ khó</a:t>
            </a:r>
          </a:p>
        </p:txBody>
      </p:sp>
      <p:sp>
        <p:nvSpPr>
          <p:cNvPr id="73735" name="Rounded Rectangle 1"/>
          <p:cNvSpPr>
            <a:spLocks noChangeArrowheads="1"/>
          </p:cNvSpPr>
          <p:nvPr/>
        </p:nvSpPr>
        <p:spPr bwMode="auto">
          <a:xfrm>
            <a:off x="4922839" y="2590800"/>
            <a:ext cx="2853352" cy="558800"/>
          </a:xfrm>
          <a:prstGeom prst="roundRect">
            <a:avLst>
              <a:gd name="adj" fmla="val 16667"/>
            </a:avLst>
          </a:prstGeom>
          <a:solidFill>
            <a:srgbClr val="FFCCFF">
              <a:alpha val="8588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xay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endParaRPr lang="en-US" alt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1"/>
          <p:cNvSpPr>
            <a:spLocks noChangeArrowheads="1"/>
          </p:cNvSpPr>
          <p:nvPr/>
        </p:nvSpPr>
        <p:spPr bwMode="auto">
          <a:xfrm>
            <a:off x="1752600" y="4350909"/>
            <a:ext cx="2468563" cy="560388"/>
          </a:xfrm>
          <a:prstGeom prst="roundRect">
            <a:avLst>
              <a:gd name="adj" fmla="val 16667"/>
            </a:avLst>
          </a:prstGeom>
          <a:solidFill>
            <a:srgbClr val="FFCCFF">
              <a:alpha val="8588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lười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biếng</a:t>
            </a:r>
            <a:endParaRPr lang="en-US" alt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1"/>
          <p:cNvSpPr>
            <a:spLocks noChangeArrowheads="1"/>
          </p:cNvSpPr>
          <p:nvPr/>
        </p:nvSpPr>
        <p:spPr bwMode="auto">
          <a:xfrm>
            <a:off x="5235597" y="3657600"/>
            <a:ext cx="2316163" cy="560388"/>
          </a:xfrm>
          <a:prstGeom prst="roundRect">
            <a:avLst>
              <a:gd name="adj" fmla="val 16667"/>
            </a:avLst>
          </a:prstGeom>
          <a:solidFill>
            <a:srgbClr val="FFCCFF">
              <a:alpha val="8588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alt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"/>
          <p:cNvSpPr>
            <a:spLocks noChangeArrowheads="1"/>
          </p:cNvSpPr>
          <p:nvPr/>
        </p:nvSpPr>
        <p:spPr bwMode="auto">
          <a:xfrm>
            <a:off x="4583918" y="4495800"/>
            <a:ext cx="2807482" cy="558800"/>
          </a:xfrm>
          <a:prstGeom prst="roundRect">
            <a:avLst>
              <a:gd name="adj" fmla="val 16667"/>
            </a:avLst>
          </a:prstGeom>
          <a:solidFill>
            <a:srgbClr val="FFCCFF">
              <a:alpha val="8588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lụng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endParaRPr lang="en-US" alt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"/>
          <p:cNvSpPr>
            <a:spLocks noChangeArrowheads="1"/>
          </p:cNvSpPr>
          <p:nvPr/>
        </p:nvSpPr>
        <p:spPr bwMode="auto">
          <a:xfrm>
            <a:off x="1219200" y="3425609"/>
            <a:ext cx="2697163" cy="560388"/>
          </a:xfrm>
          <a:prstGeom prst="roundRect">
            <a:avLst>
              <a:gd name="adj" fmla="val 16667"/>
            </a:avLst>
          </a:prstGeom>
          <a:solidFill>
            <a:srgbClr val="FFCCFF">
              <a:alpha val="8588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alt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841981"/>
      </p:ext>
    </p:extLst>
  </p:cSld>
  <p:clrMapOvr>
    <a:masterClrMapping/>
  </p:clrMapOvr>
  <p:transition spd="slow">
    <p:sndAc>
      <p:stSnd>
        <p:snd r:embed="rId2" name="click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383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5436" y="369650"/>
            <a:ext cx="3102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abia"/>
                <a:ea typeface="+mn-ea"/>
                <a:cs typeface="Times New Roman" pitchFamily="18" charset="0"/>
              </a:rPr>
              <a:t>•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C9D1716D-8CD5-48F9-8425-84F849E09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99" y="2360474"/>
            <a:ext cx="8077201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FFFF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Cha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 Con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/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!//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AA29680F-5A65-4BD5-AE11-F59F7EF92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"/>
            <a:ext cx="2155436" cy="1595023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B5519FB3-525D-4C61-A060-16A2B50932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821">
            <a:off x="6790536" y="412878"/>
            <a:ext cx="1109368" cy="7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6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28575"/>
            <a:ext cx="9144001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7" name="AutoShape 6"/>
          <p:cNvSpPr>
            <a:spLocks noChangeArrowheads="1"/>
          </p:cNvSpPr>
          <p:nvPr/>
        </p:nvSpPr>
        <p:spPr bwMode="gray">
          <a:xfrm>
            <a:off x="2133600" y="2667000"/>
            <a:ext cx="4876800" cy="10795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2407306812"/>
      </p:ext>
    </p:extLst>
  </p:cSld>
  <p:clrMapOvr>
    <a:masterClrMapping/>
  </p:clrMapOvr>
  <p:transition spd="slow"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838200"/>
            <a:ext cx="8001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………….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…….con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ra.</a:t>
            </a:r>
          </a:p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con ……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………..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A20E7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A20E71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600" b="1" dirty="0" err="1">
                <a:solidFill>
                  <a:srgbClr val="A20E7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rgbClr val="A20E7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A20E71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600" b="1" dirty="0">
                <a:solidFill>
                  <a:srgbClr val="A20E7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A20E71"/>
                </a:solidFill>
                <a:latin typeface="Times New Roman" pitchFamily="18" charset="0"/>
                <a:cs typeface="Times New Roman" pitchFamily="18" charset="0"/>
              </a:rPr>
              <a:t>hũ</a:t>
            </a:r>
            <a:r>
              <a:rPr lang="en-US" sz="3600" b="1" dirty="0">
                <a:solidFill>
                  <a:srgbClr val="A20E7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A20E7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600" b="1" dirty="0">
                <a:solidFill>
                  <a:srgbClr val="A20E71"/>
                </a:solidFill>
                <a:latin typeface="Times New Roman" pitchFamily="18" charset="0"/>
                <a:cs typeface="Times New Roman" pitchFamily="18" charset="0"/>
              </a:rPr>
              <a:t>………. </a:t>
            </a:r>
            <a:r>
              <a:rPr lang="en-US" sz="3600" b="1" dirty="0" err="1">
                <a:solidFill>
                  <a:srgbClr val="A20E7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A20E7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A20E7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>
                <a:solidFill>
                  <a:srgbClr val="A20E71"/>
                </a:solidFill>
                <a:latin typeface="Times New Roman" pitchFamily="18" charset="0"/>
                <a:cs typeface="Times New Roman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33616048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2123AC-19D5-4D5D-BF8E-FD66476B85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486D0A-188C-4C9F-B0C8-8C82C8789AC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C2E3BAD-C0A3-4090-8848-ED56E47CF4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1234</Words>
  <Application>Microsoft Office PowerPoint</Application>
  <PresentationFormat>On-screen Show (4:3)</PresentationFormat>
  <Paragraphs>91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28</vt:i4>
      </vt:variant>
    </vt:vector>
  </HeadingPairs>
  <TitlesOfParts>
    <vt:vector size="59" baseType="lpstr">
      <vt:lpstr>MS PGothic</vt:lpstr>
      <vt:lpstr>SimSun</vt:lpstr>
      <vt:lpstr>SimSun</vt:lpstr>
      <vt:lpstr>.VnArabia</vt:lpstr>
      <vt:lpstr>Amatic SC</vt:lpstr>
      <vt:lpstr>Arial</vt:lpstr>
      <vt:lpstr>Calibri</vt:lpstr>
      <vt:lpstr>Calibri Light</vt:lpstr>
      <vt:lpstr>HP001 4 hàng</vt:lpstr>
      <vt:lpstr>inpin heiti</vt:lpstr>
      <vt:lpstr>Segoe Print</vt:lpstr>
      <vt:lpstr>times</vt:lpstr>
      <vt:lpstr>Times New Roman</vt:lpstr>
      <vt:lpstr>迷你简细行楷</vt:lpstr>
      <vt:lpstr>1_Office Theme</vt:lpstr>
      <vt:lpstr>2_Office Theme</vt:lpstr>
      <vt:lpstr>3_Office Theme</vt:lpstr>
      <vt:lpstr>5_Office Theme</vt:lpstr>
      <vt:lpstr>Default Design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14_Office Theme</vt:lpstr>
      <vt:lpstr>20_Office Theme</vt:lpstr>
      <vt:lpstr>15_Office Theme</vt:lpstr>
      <vt:lpstr>2_Default Design</vt:lpstr>
      <vt:lpstr>4_Office Theme</vt:lpstr>
      <vt:lpstr>PowerPoint Presentation</vt:lpstr>
      <vt:lpstr>PowerPoint Presentation</vt:lpstr>
      <vt:lpstr>PowerPoint Presentation</vt:lpstr>
      <vt:lpstr>Hũ bạc của người cha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đoạn và giải nghĩa từ </vt:lpstr>
      <vt:lpstr>Luyện đọc đoạn và giải nghĩa từ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Lip</dc:creator>
  <cp:lastModifiedBy>admin</cp:lastModifiedBy>
  <cp:revision>52</cp:revision>
  <dcterms:created xsi:type="dcterms:W3CDTF">2006-08-16T00:00:00Z</dcterms:created>
  <dcterms:modified xsi:type="dcterms:W3CDTF">2021-12-18T12:57:51Z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