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57" r:id="rId4"/>
    <p:sldId id="258" r:id="rId5"/>
    <p:sldId id="259" r:id="rId6"/>
    <p:sldId id="256" r:id="rId7"/>
    <p:sldId id="267" r:id="rId8"/>
    <p:sldId id="260" r:id="rId9"/>
    <p:sldId id="261" r:id="rId10"/>
    <p:sldId id="26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22A6-BC3F-4C92-9CCA-F3ABC59E9AC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D9E58-BEE3-4AA4-9B29-2E5FDB001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EF33-434B-40DE-935B-300954A35B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EF33-434B-40DE-935B-300954A35B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62774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0720"/>
      </p:ext>
    </p:extLst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97482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AFE9-A4DF-44A2-92A1-8AA6511D7C3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039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1224" y="1927746"/>
            <a:ext cx="5137617" cy="1306773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ea typeface="inpin heiti" charset="-122"/>
              </a:rPr>
              <a:t>BẢNG CHIA 9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706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o tóm tắt sau: 8 bao : 232 kg gạo 9 b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3">
            <a:off x="1457458" y="5478830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163" y="2437041"/>
            <a:ext cx="241629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/>
              <a:t>9kg: 1 </a:t>
            </a:r>
            <a:r>
              <a:rPr lang="en-US" sz="2800" dirty="0" err="1"/>
              <a:t>túi</a:t>
            </a:r>
            <a:br>
              <a:rPr lang="en-US" sz="2800" dirty="0"/>
            </a:br>
            <a:r>
              <a:rPr lang="en-US" sz="2800" dirty="0"/>
              <a:t>45 kg: … </a:t>
            </a:r>
            <a:r>
              <a:rPr lang="en-US" sz="2800" dirty="0" err="1"/>
              <a:t>túi</a:t>
            </a:r>
            <a:r>
              <a:rPr lang="en-US" sz="2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163" y="881013"/>
            <a:ext cx="1089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9kg.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8" name="Oval 7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4020705040A02060702" pitchFamily="82" charset="0"/>
                  <a:ea typeface="Cambria Math" panose="02040503050406030204" pitchFamily="18" charset="0"/>
                </a:rPr>
                <a:t>4</a:t>
              </a:r>
            </a:p>
          </p:txBody>
        </p:sp>
      </p:grpSp>
      <p:pic>
        <p:nvPicPr>
          <p:cNvPr id="11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017805" y="5289634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572837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-25185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74840" y="5377218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884917" y="5574167"/>
            <a:ext cx="1013267" cy="1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4301" y="2437041"/>
            <a:ext cx="501875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45kg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45 : 9 = 5(</a:t>
            </a:r>
            <a:r>
              <a:rPr lang="en-US" sz="2800" dirty="0" err="1"/>
              <a:t>túi</a:t>
            </a:r>
            <a:r>
              <a:rPr lang="en-US" sz="2800" dirty="0"/>
              <a:t>)</a:t>
            </a:r>
          </a:p>
          <a:p>
            <a:pPr algn="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5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89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1224" y="1927746"/>
            <a:ext cx="5137617" cy="1306773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noProof="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ea typeface="inpin heiti" charset="-122"/>
              </a:rPr>
              <a:t>Thank!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3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45375"/>
              </p:ext>
            </p:extLst>
          </p:nvPr>
        </p:nvGraphicFramePr>
        <p:xfrm>
          <a:off x="6946712" y="1348767"/>
          <a:ext cx="3794076" cy="343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92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1264692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1264692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1143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1143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1143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pic>
        <p:nvPicPr>
          <p:cNvPr id="1026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1348769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708" y="750626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1348768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1348767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2467532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2467528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2467530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3586293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3586292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3586291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9225" y="2734521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: 9 = 1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9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7.40741E-7 L -0.47578 -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41585"/>
              </p:ext>
            </p:extLst>
          </p:nvPr>
        </p:nvGraphicFramePr>
        <p:xfrm>
          <a:off x="4262708" y="1503778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1822"/>
              </p:ext>
            </p:extLst>
          </p:nvPr>
        </p:nvGraphicFramePr>
        <p:xfrm>
          <a:off x="8188657" y="1393771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73202" y="1681196"/>
            <a:ext cx="2354722" cy="2634844"/>
            <a:chOff x="1069977" y="789210"/>
            <a:chExt cx="2354722" cy="2634844"/>
          </a:xfrm>
        </p:grpSpPr>
        <p:pic>
          <p:nvPicPr>
            <p:cNvPr id="2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386384" y="1681196"/>
            <a:ext cx="2354722" cy="2634844"/>
            <a:chOff x="1069977" y="789210"/>
            <a:chExt cx="2354722" cy="2634844"/>
          </a:xfrm>
        </p:grpSpPr>
        <p:pic>
          <p:nvPicPr>
            <p:cNvPr id="1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59628" y="696749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18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38741" y="2475836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: 9 = 2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2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58619 0.01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59440"/>
              </p:ext>
            </p:extLst>
          </p:nvPr>
        </p:nvGraphicFramePr>
        <p:xfrm>
          <a:off x="1064561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27795"/>
              </p:ext>
            </p:extLst>
          </p:nvPr>
        </p:nvGraphicFramePr>
        <p:xfrm>
          <a:off x="4540580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0526"/>
              </p:ext>
            </p:extLst>
          </p:nvPr>
        </p:nvGraphicFramePr>
        <p:xfrm>
          <a:off x="8073807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73202" y="1681196"/>
            <a:ext cx="2354722" cy="2634844"/>
            <a:chOff x="1069977" y="789210"/>
            <a:chExt cx="2354722" cy="2634844"/>
          </a:xfrm>
        </p:grpSpPr>
        <p:pic>
          <p:nvPicPr>
            <p:cNvPr id="2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633327" y="1661495"/>
            <a:ext cx="2354722" cy="2634844"/>
            <a:chOff x="1069977" y="789210"/>
            <a:chExt cx="2354722" cy="2634844"/>
          </a:xfrm>
        </p:grpSpPr>
        <p:pic>
          <p:nvPicPr>
            <p:cNvPr id="1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59628" y="696749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27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1250" y="4858390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27 : 9 = 3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188366" y="1641794"/>
            <a:ext cx="2354722" cy="2634844"/>
            <a:chOff x="1069977" y="789210"/>
            <a:chExt cx="2354722" cy="2634844"/>
          </a:xfrm>
        </p:grpSpPr>
        <p:pic>
          <p:nvPicPr>
            <p:cNvPr id="2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4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38985" y="163773"/>
            <a:ext cx="2361063" cy="65782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1 = 9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2 = 18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3 = 27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4 = 36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5 = 45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6 = 54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7 = 63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8 = 72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9 = 81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10 = 90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74256" y="163773"/>
            <a:ext cx="2442949" cy="65782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: 9 = 1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 : 9 = 2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 : 9 = 3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 : 9 = 4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 : 9 = 5 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 : 9 = 6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 : 9 = 7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 : 9 = 8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 : 9 = 9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90 : 9 =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3069" y="450376"/>
            <a:ext cx="409432" cy="423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35772" y="1067933"/>
            <a:ext cx="436727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2944" y="1685499"/>
            <a:ext cx="559556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74359" y="2262114"/>
            <a:ext cx="498139" cy="515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4359" y="2971798"/>
            <a:ext cx="498138" cy="515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4360" y="3667835"/>
            <a:ext cx="498138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3653" y="4232513"/>
            <a:ext cx="498138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3653" y="4922575"/>
            <a:ext cx="498138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4359" y="5521370"/>
            <a:ext cx="498138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8716" y="6162385"/>
            <a:ext cx="498138" cy="395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3850" y="368151"/>
            <a:ext cx="207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059606" y="2634018"/>
            <a:ext cx="641445" cy="33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771794" y="450376"/>
            <a:ext cx="209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chia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95176" y="368151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95176" y="995610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36118" y="1685499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236118" y="2312958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294124" y="2982204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94124" y="3609663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232701" y="4295116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232701" y="4922575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232701" y="5500807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027985" y="6135090"/>
            <a:ext cx="409432" cy="423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0" y="2156346"/>
            <a:ext cx="3730129" cy="4817660"/>
            <a:chOff x="316" y="897"/>
            <a:chExt cx="1835" cy="237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1510" name="Freeform 5"/>
              <p:cNvSpPr>
                <a:spLocks/>
              </p:cNvSpPr>
              <p:nvPr/>
            </p:nvSpPr>
            <p:spPr bwMode="auto">
              <a:xfrm>
                <a:off x="1108" y="2007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1" name="Freeform 6"/>
              <p:cNvSpPr>
                <a:spLocks/>
              </p:cNvSpPr>
              <p:nvPr/>
            </p:nvSpPr>
            <p:spPr bwMode="auto">
              <a:xfrm>
                <a:off x="1067" y="1964"/>
                <a:ext cx="44" cy="43"/>
              </a:xfrm>
              <a:custGeom>
                <a:avLst/>
                <a:gdLst>
                  <a:gd name="T0" fmla="*/ 8 w 16"/>
                  <a:gd name="T1" fmla="*/ 4 h 16"/>
                  <a:gd name="T2" fmla="*/ 2 w 16"/>
                  <a:gd name="T3" fmla="*/ 0 h 16"/>
                  <a:gd name="T4" fmla="*/ 6 w 16"/>
                  <a:gd name="T5" fmla="*/ 10 h 16"/>
                  <a:gd name="T6" fmla="*/ 16 w 16"/>
                  <a:gd name="T7" fmla="*/ 14 h 16"/>
                  <a:gd name="T8" fmla="*/ 8 w 16"/>
                  <a:gd name="T9" fmla="*/ 9 h 16"/>
                  <a:gd name="T10" fmla="*/ 15 w 16"/>
                  <a:gd name="T11" fmla="*/ 12 h 16"/>
                  <a:gd name="T12" fmla="*/ 6 w 16"/>
                  <a:gd name="T13" fmla="*/ 5 h 16"/>
                  <a:gd name="T14" fmla="*/ 8 w 16"/>
                  <a:gd name="T1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2" name="Freeform 7"/>
              <p:cNvSpPr>
                <a:spLocks/>
              </p:cNvSpPr>
              <p:nvPr/>
            </p:nvSpPr>
            <p:spPr bwMode="auto">
              <a:xfrm>
                <a:off x="1062" y="1964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3" name="Freeform 8"/>
              <p:cNvSpPr>
                <a:spLocks/>
              </p:cNvSpPr>
              <p:nvPr/>
            </p:nvSpPr>
            <p:spPr bwMode="auto">
              <a:xfrm>
                <a:off x="1045" y="1953"/>
                <a:ext cx="14" cy="8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4" name="Freeform 9"/>
              <p:cNvSpPr>
                <a:spLocks/>
              </p:cNvSpPr>
              <p:nvPr/>
            </p:nvSpPr>
            <p:spPr bwMode="auto">
              <a:xfrm>
                <a:off x="1018" y="192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5" name="Freeform 10"/>
              <p:cNvSpPr>
                <a:spLocks/>
              </p:cNvSpPr>
              <p:nvPr/>
            </p:nvSpPr>
            <p:spPr bwMode="auto">
              <a:xfrm>
                <a:off x="1005" y="1915"/>
                <a:ext cx="38" cy="27"/>
              </a:xfrm>
              <a:custGeom>
                <a:avLst/>
                <a:gdLst>
                  <a:gd name="T0" fmla="*/ 0 w 14"/>
                  <a:gd name="T1" fmla="*/ 0 h 10"/>
                  <a:gd name="T2" fmla="*/ 5 w 14"/>
                  <a:gd name="T3" fmla="*/ 5 h 10"/>
                  <a:gd name="T4" fmla="*/ 5 w 14"/>
                  <a:gd name="T5" fmla="*/ 4 h 10"/>
                  <a:gd name="T6" fmla="*/ 9 w 14"/>
                  <a:gd name="T7" fmla="*/ 5 h 10"/>
                  <a:gd name="T8" fmla="*/ 14 w 14"/>
                  <a:gd name="T9" fmla="*/ 10 h 10"/>
                  <a:gd name="T10" fmla="*/ 11 w 14"/>
                  <a:gd name="T11" fmla="*/ 6 h 10"/>
                  <a:gd name="T12" fmla="*/ 0 w 1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6" name="Freeform 11"/>
              <p:cNvSpPr>
                <a:spLocks/>
              </p:cNvSpPr>
              <p:nvPr/>
            </p:nvSpPr>
            <p:spPr bwMode="auto">
              <a:xfrm>
                <a:off x="1024" y="193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7" name="Freeform 12"/>
              <p:cNvSpPr>
                <a:spLocks/>
              </p:cNvSpPr>
              <p:nvPr/>
            </p:nvSpPr>
            <p:spPr bwMode="auto">
              <a:xfrm>
                <a:off x="1040" y="194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8" name="Freeform 13"/>
              <p:cNvSpPr>
                <a:spLocks/>
              </p:cNvSpPr>
              <p:nvPr/>
            </p:nvSpPr>
            <p:spPr bwMode="auto">
              <a:xfrm>
                <a:off x="969" y="1874"/>
                <a:ext cx="33" cy="35"/>
              </a:xfrm>
              <a:custGeom>
                <a:avLst/>
                <a:gdLst>
                  <a:gd name="T0" fmla="*/ 2 w 12"/>
                  <a:gd name="T1" fmla="*/ 6 h 13"/>
                  <a:gd name="T2" fmla="*/ 12 w 12"/>
                  <a:gd name="T3" fmla="*/ 12 h 13"/>
                  <a:gd name="T4" fmla="*/ 7 w 12"/>
                  <a:gd name="T5" fmla="*/ 5 h 13"/>
                  <a:gd name="T6" fmla="*/ 2 w 12"/>
                  <a:gd name="T7" fmla="*/ 1 h 13"/>
                  <a:gd name="T8" fmla="*/ 2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9" name="Freeform 14"/>
              <p:cNvSpPr>
                <a:spLocks/>
              </p:cNvSpPr>
              <p:nvPr/>
            </p:nvSpPr>
            <p:spPr bwMode="auto">
              <a:xfrm>
                <a:off x="956" y="185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0" name="Freeform 15"/>
              <p:cNvSpPr>
                <a:spLocks/>
              </p:cNvSpPr>
              <p:nvPr/>
            </p:nvSpPr>
            <p:spPr bwMode="auto">
              <a:xfrm>
                <a:off x="890" y="1809"/>
                <a:ext cx="71" cy="62"/>
              </a:xfrm>
              <a:custGeom>
                <a:avLst/>
                <a:gdLst>
                  <a:gd name="T0" fmla="*/ 0 w 26"/>
                  <a:gd name="T1" fmla="*/ 1 h 23"/>
                  <a:gd name="T2" fmla="*/ 12 w 26"/>
                  <a:gd name="T3" fmla="*/ 9 h 23"/>
                  <a:gd name="T4" fmla="*/ 8 w 26"/>
                  <a:gd name="T5" fmla="*/ 7 h 23"/>
                  <a:gd name="T6" fmla="*/ 18 w 26"/>
                  <a:gd name="T7" fmla="*/ 15 h 23"/>
                  <a:gd name="T8" fmla="*/ 12 w 26"/>
                  <a:gd name="T9" fmla="*/ 12 h 23"/>
                  <a:gd name="T10" fmla="*/ 22 w 26"/>
                  <a:gd name="T11" fmla="*/ 19 h 23"/>
                  <a:gd name="T12" fmla="*/ 26 w 26"/>
                  <a:gd name="T13" fmla="*/ 23 h 23"/>
                  <a:gd name="T14" fmla="*/ 26 w 26"/>
                  <a:gd name="T15" fmla="*/ 20 h 23"/>
                  <a:gd name="T16" fmla="*/ 21 w 26"/>
                  <a:gd name="T17" fmla="*/ 17 h 23"/>
                  <a:gd name="T18" fmla="*/ 24 w 26"/>
                  <a:gd name="T19" fmla="*/ 18 h 23"/>
                  <a:gd name="T20" fmla="*/ 11 w 26"/>
                  <a:gd name="T21" fmla="*/ 5 h 23"/>
                  <a:gd name="T22" fmla="*/ 0 w 2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1" name="Freeform 16"/>
              <p:cNvSpPr>
                <a:spLocks/>
              </p:cNvSpPr>
              <p:nvPr/>
            </p:nvSpPr>
            <p:spPr bwMode="auto">
              <a:xfrm>
                <a:off x="893" y="180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2" name="Freeform 17"/>
              <p:cNvSpPr>
                <a:spLocks/>
              </p:cNvSpPr>
              <p:nvPr/>
            </p:nvSpPr>
            <p:spPr bwMode="auto">
              <a:xfrm>
                <a:off x="808" y="1746"/>
                <a:ext cx="74" cy="52"/>
              </a:xfrm>
              <a:custGeom>
                <a:avLst/>
                <a:gdLst>
                  <a:gd name="T0" fmla="*/ 18 w 27"/>
                  <a:gd name="T1" fmla="*/ 13 h 19"/>
                  <a:gd name="T2" fmla="*/ 24 w 27"/>
                  <a:gd name="T3" fmla="*/ 17 h 19"/>
                  <a:gd name="T4" fmla="*/ 25 w 27"/>
                  <a:gd name="T5" fmla="*/ 19 h 19"/>
                  <a:gd name="T6" fmla="*/ 27 w 27"/>
                  <a:gd name="T7" fmla="*/ 19 h 19"/>
                  <a:gd name="T8" fmla="*/ 17 w 27"/>
                  <a:gd name="T9" fmla="*/ 10 h 19"/>
                  <a:gd name="T10" fmla="*/ 17 w 27"/>
                  <a:gd name="T11" fmla="*/ 5 h 19"/>
                  <a:gd name="T12" fmla="*/ 21 w 27"/>
                  <a:gd name="T13" fmla="*/ 11 h 19"/>
                  <a:gd name="T14" fmla="*/ 15 w 27"/>
                  <a:gd name="T15" fmla="*/ 3 h 19"/>
                  <a:gd name="T16" fmla="*/ 13 w 27"/>
                  <a:gd name="T17" fmla="*/ 2 h 19"/>
                  <a:gd name="T18" fmla="*/ 12 w 27"/>
                  <a:gd name="T19" fmla="*/ 1 h 19"/>
                  <a:gd name="T20" fmla="*/ 12 w 27"/>
                  <a:gd name="T21" fmla="*/ 1 h 19"/>
                  <a:gd name="T22" fmla="*/ 6 w 27"/>
                  <a:gd name="T23" fmla="*/ 9 h 19"/>
                  <a:gd name="T24" fmla="*/ 6 w 27"/>
                  <a:gd name="T25" fmla="*/ 9 h 19"/>
                  <a:gd name="T26" fmla="*/ 6 w 27"/>
                  <a:gd name="T27" fmla="*/ 9 h 19"/>
                  <a:gd name="T28" fmla="*/ 6 w 27"/>
                  <a:gd name="T29" fmla="*/ 9 h 19"/>
                  <a:gd name="T30" fmla="*/ 6 w 27"/>
                  <a:gd name="T31" fmla="*/ 9 h 19"/>
                  <a:gd name="T32" fmla="*/ 6 w 27"/>
                  <a:gd name="T33" fmla="*/ 9 h 19"/>
                  <a:gd name="T34" fmla="*/ 7 w 27"/>
                  <a:gd name="T35" fmla="*/ 9 h 19"/>
                  <a:gd name="T36" fmla="*/ 8 w 27"/>
                  <a:gd name="T37" fmla="*/ 10 h 19"/>
                  <a:gd name="T38" fmla="*/ 11 w 27"/>
                  <a:gd name="T39" fmla="*/ 11 h 19"/>
                  <a:gd name="T40" fmla="*/ 8 w 27"/>
                  <a:gd name="T41" fmla="*/ 9 h 19"/>
                  <a:gd name="T42" fmla="*/ 12 w 27"/>
                  <a:gd name="T43" fmla="*/ 11 h 19"/>
                  <a:gd name="T44" fmla="*/ 10 w 27"/>
                  <a:gd name="T45" fmla="*/ 4 h 19"/>
                  <a:gd name="T46" fmla="*/ 18 w 27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3" name="Freeform 18"/>
              <p:cNvSpPr>
                <a:spLocks/>
              </p:cNvSpPr>
              <p:nvPr/>
            </p:nvSpPr>
            <p:spPr bwMode="auto">
              <a:xfrm>
                <a:off x="874" y="1798"/>
                <a:ext cx="8" cy="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4" name="Freeform 19"/>
              <p:cNvSpPr>
                <a:spLocks/>
              </p:cNvSpPr>
              <p:nvPr/>
            </p:nvSpPr>
            <p:spPr bwMode="auto">
              <a:xfrm>
                <a:off x="838" y="177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5" name="Freeform 20"/>
              <p:cNvSpPr>
                <a:spLocks/>
              </p:cNvSpPr>
              <p:nvPr/>
            </p:nvSpPr>
            <p:spPr bwMode="auto">
              <a:xfrm>
                <a:off x="838" y="1768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3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6" name="Freeform 21"/>
              <p:cNvSpPr>
                <a:spLocks/>
              </p:cNvSpPr>
              <p:nvPr/>
            </p:nvSpPr>
            <p:spPr bwMode="auto">
              <a:xfrm>
                <a:off x="852" y="1779"/>
                <a:ext cx="270" cy="237"/>
              </a:xfrm>
              <a:custGeom>
                <a:avLst/>
                <a:gdLst>
                  <a:gd name="T0" fmla="*/ 46 w 99"/>
                  <a:gd name="T1" fmla="*/ 36 h 87"/>
                  <a:gd name="T2" fmla="*/ 51 w 99"/>
                  <a:gd name="T3" fmla="*/ 41 h 87"/>
                  <a:gd name="T4" fmla="*/ 43 w 99"/>
                  <a:gd name="T5" fmla="*/ 37 h 87"/>
                  <a:gd name="T6" fmla="*/ 43 w 99"/>
                  <a:gd name="T7" fmla="*/ 39 h 87"/>
                  <a:gd name="T8" fmla="*/ 55 w 99"/>
                  <a:gd name="T9" fmla="*/ 48 h 87"/>
                  <a:gd name="T10" fmla="*/ 55 w 99"/>
                  <a:gd name="T11" fmla="*/ 50 h 87"/>
                  <a:gd name="T12" fmla="*/ 77 w 99"/>
                  <a:gd name="T13" fmla="*/ 67 h 87"/>
                  <a:gd name="T14" fmla="*/ 93 w 99"/>
                  <a:gd name="T15" fmla="*/ 81 h 87"/>
                  <a:gd name="T16" fmla="*/ 93 w 99"/>
                  <a:gd name="T17" fmla="*/ 84 h 87"/>
                  <a:gd name="T18" fmla="*/ 89 w 99"/>
                  <a:gd name="T19" fmla="*/ 81 h 87"/>
                  <a:gd name="T20" fmla="*/ 82 w 99"/>
                  <a:gd name="T21" fmla="*/ 74 h 87"/>
                  <a:gd name="T22" fmla="*/ 67 w 99"/>
                  <a:gd name="T23" fmla="*/ 61 h 87"/>
                  <a:gd name="T24" fmla="*/ 37 w 99"/>
                  <a:gd name="T25" fmla="*/ 32 h 87"/>
                  <a:gd name="T26" fmla="*/ 32 w 99"/>
                  <a:gd name="T27" fmla="*/ 31 h 87"/>
                  <a:gd name="T28" fmla="*/ 29 w 99"/>
                  <a:gd name="T29" fmla="*/ 26 h 87"/>
                  <a:gd name="T30" fmla="*/ 32 w 99"/>
                  <a:gd name="T31" fmla="*/ 29 h 87"/>
                  <a:gd name="T32" fmla="*/ 16 w 99"/>
                  <a:gd name="T33" fmla="*/ 13 h 87"/>
                  <a:gd name="T34" fmla="*/ 14 w 99"/>
                  <a:gd name="T35" fmla="*/ 14 h 87"/>
                  <a:gd name="T36" fmla="*/ 8 w 99"/>
                  <a:gd name="T37" fmla="*/ 5 h 87"/>
                  <a:gd name="T38" fmla="*/ 1 w 99"/>
                  <a:gd name="T39" fmla="*/ 2 h 87"/>
                  <a:gd name="T40" fmla="*/ 7 w 99"/>
                  <a:gd name="T41" fmla="*/ 8 h 87"/>
                  <a:gd name="T42" fmla="*/ 1 w 99"/>
                  <a:gd name="T43" fmla="*/ 5 h 87"/>
                  <a:gd name="T44" fmla="*/ 41 w 99"/>
                  <a:gd name="T45" fmla="*/ 39 h 87"/>
                  <a:gd name="T46" fmla="*/ 39 w 99"/>
                  <a:gd name="T47" fmla="*/ 39 h 87"/>
                  <a:gd name="T48" fmla="*/ 62 w 99"/>
                  <a:gd name="T49" fmla="*/ 61 h 87"/>
                  <a:gd name="T50" fmla="*/ 73 w 99"/>
                  <a:gd name="T51" fmla="*/ 68 h 87"/>
                  <a:gd name="T52" fmla="*/ 77 w 99"/>
                  <a:gd name="T53" fmla="*/ 73 h 87"/>
                  <a:gd name="T54" fmla="*/ 78 w 99"/>
                  <a:gd name="T55" fmla="*/ 73 h 87"/>
                  <a:gd name="T56" fmla="*/ 85 w 99"/>
                  <a:gd name="T57" fmla="*/ 81 h 87"/>
                  <a:gd name="T58" fmla="*/ 88 w 99"/>
                  <a:gd name="T59" fmla="*/ 80 h 87"/>
                  <a:gd name="T60" fmla="*/ 91 w 99"/>
                  <a:gd name="T61" fmla="*/ 84 h 87"/>
                  <a:gd name="T62" fmla="*/ 93 w 99"/>
                  <a:gd name="T63" fmla="*/ 86 h 87"/>
                  <a:gd name="T64" fmla="*/ 93 w 99"/>
                  <a:gd name="T65" fmla="*/ 86 h 87"/>
                  <a:gd name="T66" fmla="*/ 93 w 99"/>
                  <a:gd name="T67" fmla="*/ 86 h 87"/>
                  <a:gd name="T68" fmla="*/ 93 w 99"/>
                  <a:gd name="T69" fmla="*/ 86 h 87"/>
                  <a:gd name="T70" fmla="*/ 96 w 99"/>
                  <a:gd name="T71" fmla="*/ 83 h 87"/>
                  <a:gd name="T72" fmla="*/ 96 w 99"/>
                  <a:gd name="T73" fmla="*/ 83 h 87"/>
                  <a:gd name="T74" fmla="*/ 96 w 99"/>
                  <a:gd name="T75" fmla="*/ 83 h 87"/>
                  <a:gd name="T76" fmla="*/ 96 w 99"/>
                  <a:gd name="T77" fmla="*/ 83 h 87"/>
                  <a:gd name="T78" fmla="*/ 96 w 99"/>
                  <a:gd name="T79" fmla="*/ 82 h 87"/>
                  <a:gd name="T80" fmla="*/ 96 w 99"/>
                  <a:gd name="T81" fmla="*/ 82 h 87"/>
                  <a:gd name="T82" fmla="*/ 95 w 99"/>
                  <a:gd name="T83" fmla="*/ 81 h 87"/>
                  <a:gd name="T84" fmla="*/ 90 w 99"/>
                  <a:gd name="T85" fmla="*/ 72 h 87"/>
                  <a:gd name="T86" fmla="*/ 91 w 99"/>
                  <a:gd name="T87" fmla="*/ 75 h 87"/>
                  <a:gd name="T88" fmla="*/ 87 w 99"/>
                  <a:gd name="T89" fmla="*/ 73 h 87"/>
                  <a:gd name="T90" fmla="*/ 86 w 99"/>
                  <a:gd name="T91" fmla="*/ 69 h 87"/>
                  <a:gd name="T92" fmla="*/ 74 w 99"/>
                  <a:gd name="T93" fmla="*/ 61 h 87"/>
                  <a:gd name="T94" fmla="*/ 74 w 99"/>
                  <a:gd name="T95" fmla="*/ 63 h 87"/>
                  <a:gd name="T96" fmla="*/ 59 w 99"/>
                  <a:gd name="T97" fmla="*/ 49 h 87"/>
                  <a:gd name="T98" fmla="*/ 67 w 99"/>
                  <a:gd name="T99" fmla="*/ 54 h 87"/>
                  <a:gd name="T100" fmla="*/ 63 w 99"/>
                  <a:gd name="T101" fmla="*/ 49 h 87"/>
                  <a:gd name="T102" fmla="*/ 52 w 99"/>
                  <a:gd name="T103" fmla="*/ 43 h 87"/>
                  <a:gd name="T104" fmla="*/ 46 w 99"/>
                  <a:gd name="T105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7" name="Freeform 22"/>
              <p:cNvSpPr>
                <a:spLocks/>
              </p:cNvSpPr>
              <p:nvPr/>
            </p:nvSpPr>
            <p:spPr bwMode="auto">
              <a:xfrm>
                <a:off x="1024" y="1912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8" name="Freeform 23"/>
              <p:cNvSpPr>
                <a:spLocks/>
              </p:cNvSpPr>
              <p:nvPr/>
            </p:nvSpPr>
            <p:spPr bwMode="auto">
              <a:xfrm>
                <a:off x="977" y="187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9" name="Freeform 24"/>
              <p:cNvSpPr>
                <a:spLocks/>
              </p:cNvSpPr>
              <p:nvPr/>
            </p:nvSpPr>
            <p:spPr bwMode="auto">
              <a:xfrm>
                <a:off x="1059" y="195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3 h 6"/>
                  <a:gd name="T4" fmla="*/ 0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0" name="Freeform 25"/>
              <p:cNvSpPr>
                <a:spLocks/>
              </p:cNvSpPr>
              <p:nvPr/>
            </p:nvSpPr>
            <p:spPr bwMode="auto">
              <a:xfrm>
                <a:off x="1086" y="1961"/>
                <a:ext cx="11" cy="14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1" name="Freeform 26"/>
              <p:cNvSpPr>
                <a:spLocks/>
              </p:cNvSpPr>
              <p:nvPr/>
            </p:nvSpPr>
            <p:spPr bwMode="auto">
              <a:xfrm>
                <a:off x="1034" y="1961"/>
                <a:ext cx="11" cy="8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2" name="Freeform 27"/>
              <p:cNvSpPr>
                <a:spLocks/>
              </p:cNvSpPr>
              <p:nvPr/>
            </p:nvSpPr>
            <p:spPr bwMode="auto">
              <a:xfrm>
                <a:off x="988" y="188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6 w 19"/>
                  <a:gd name="T3" fmla="*/ 3 h 14"/>
                  <a:gd name="T4" fmla="*/ 0 w 19"/>
                  <a:gd name="T5" fmla="*/ 0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3" name="Freeform 28"/>
              <p:cNvSpPr>
                <a:spLocks/>
              </p:cNvSpPr>
              <p:nvPr/>
            </p:nvSpPr>
            <p:spPr bwMode="auto">
              <a:xfrm>
                <a:off x="857" y="1763"/>
                <a:ext cx="126" cy="127"/>
              </a:xfrm>
              <a:custGeom>
                <a:avLst/>
                <a:gdLst>
                  <a:gd name="T0" fmla="*/ 42 w 46"/>
                  <a:gd name="T1" fmla="*/ 42 h 47"/>
                  <a:gd name="T2" fmla="*/ 28 w 46"/>
                  <a:gd name="T3" fmla="*/ 28 h 47"/>
                  <a:gd name="T4" fmla="*/ 17 w 46"/>
                  <a:gd name="T5" fmla="*/ 22 h 47"/>
                  <a:gd name="T6" fmla="*/ 20 w 46"/>
                  <a:gd name="T7" fmla="*/ 21 h 47"/>
                  <a:gd name="T8" fmla="*/ 6 w 46"/>
                  <a:gd name="T9" fmla="*/ 9 h 47"/>
                  <a:gd name="T10" fmla="*/ 6 w 46"/>
                  <a:gd name="T11" fmla="*/ 13 h 47"/>
                  <a:gd name="T12" fmla="*/ 13 w 46"/>
                  <a:gd name="T13" fmla="*/ 18 h 47"/>
                  <a:gd name="T14" fmla="*/ 12 w 46"/>
                  <a:gd name="T15" fmla="*/ 19 h 47"/>
                  <a:gd name="T16" fmla="*/ 24 w 46"/>
                  <a:gd name="T17" fmla="*/ 26 h 47"/>
                  <a:gd name="T18" fmla="*/ 22 w 46"/>
                  <a:gd name="T19" fmla="*/ 29 h 47"/>
                  <a:gd name="T20" fmla="*/ 20 w 46"/>
                  <a:gd name="T21" fmla="*/ 28 h 47"/>
                  <a:gd name="T22" fmla="*/ 35 w 46"/>
                  <a:gd name="T23" fmla="*/ 40 h 47"/>
                  <a:gd name="T24" fmla="*/ 38 w 46"/>
                  <a:gd name="T25" fmla="*/ 40 h 47"/>
                  <a:gd name="T26" fmla="*/ 38 w 46"/>
                  <a:gd name="T27" fmla="*/ 38 h 47"/>
                  <a:gd name="T28" fmla="*/ 28 w 46"/>
                  <a:gd name="T29" fmla="*/ 31 h 47"/>
                  <a:gd name="T30" fmla="*/ 28 w 46"/>
                  <a:gd name="T31" fmla="*/ 29 h 47"/>
                  <a:gd name="T32" fmla="*/ 24 w 46"/>
                  <a:gd name="T33" fmla="*/ 26 h 47"/>
                  <a:gd name="T34" fmla="*/ 24 w 46"/>
                  <a:gd name="T35" fmla="*/ 24 h 47"/>
                  <a:gd name="T36" fmla="*/ 17 w 46"/>
                  <a:gd name="T37" fmla="*/ 19 h 47"/>
                  <a:gd name="T38" fmla="*/ 18 w 46"/>
                  <a:gd name="T39" fmla="*/ 20 h 47"/>
                  <a:gd name="T40" fmla="*/ 13 w 46"/>
                  <a:gd name="T41" fmla="*/ 16 h 47"/>
                  <a:gd name="T42" fmla="*/ 11 w 46"/>
                  <a:gd name="T43" fmla="*/ 12 h 47"/>
                  <a:gd name="T44" fmla="*/ 11 w 46"/>
                  <a:gd name="T45" fmla="*/ 14 h 47"/>
                  <a:gd name="T46" fmla="*/ 8 w 46"/>
                  <a:gd name="T47" fmla="*/ 9 h 47"/>
                  <a:gd name="T48" fmla="*/ 7 w 46"/>
                  <a:gd name="T49" fmla="*/ 7 h 47"/>
                  <a:gd name="T50" fmla="*/ 6 w 46"/>
                  <a:gd name="T51" fmla="*/ 6 h 47"/>
                  <a:gd name="T52" fmla="*/ 6 w 46"/>
                  <a:gd name="T53" fmla="*/ 6 h 47"/>
                  <a:gd name="T54" fmla="*/ 6 w 46"/>
                  <a:gd name="T55" fmla="*/ 5 h 47"/>
                  <a:gd name="T56" fmla="*/ 6 w 46"/>
                  <a:gd name="T57" fmla="*/ 5 h 47"/>
                  <a:gd name="T58" fmla="*/ 6 w 46"/>
                  <a:gd name="T59" fmla="*/ 5 h 47"/>
                  <a:gd name="T60" fmla="*/ 6 w 46"/>
                  <a:gd name="T61" fmla="*/ 5 h 47"/>
                  <a:gd name="T62" fmla="*/ 1 w 46"/>
                  <a:gd name="T63" fmla="*/ 12 h 47"/>
                  <a:gd name="T64" fmla="*/ 1 w 46"/>
                  <a:gd name="T65" fmla="*/ 12 h 47"/>
                  <a:gd name="T66" fmla="*/ 1 w 46"/>
                  <a:gd name="T67" fmla="*/ 12 h 47"/>
                  <a:gd name="T68" fmla="*/ 1 w 46"/>
                  <a:gd name="T69" fmla="*/ 12 h 47"/>
                  <a:gd name="T70" fmla="*/ 10 w 46"/>
                  <a:gd name="T71" fmla="*/ 19 h 47"/>
                  <a:gd name="T72" fmla="*/ 12 w 46"/>
                  <a:gd name="T73" fmla="*/ 19 h 47"/>
                  <a:gd name="T74" fmla="*/ 4 w 46"/>
                  <a:gd name="T75" fmla="*/ 14 h 47"/>
                  <a:gd name="T76" fmla="*/ 7 w 46"/>
                  <a:gd name="T77" fmla="*/ 12 h 47"/>
                  <a:gd name="T78" fmla="*/ 15 w 46"/>
                  <a:gd name="T79" fmla="*/ 22 h 47"/>
                  <a:gd name="T80" fmla="*/ 28 w 46"/>
                  <a:gd name="T81" fmla="*/ 34 h 47"/>
                  <a:gd name="T82" fmla="*/ 27 w 46"/>
                  <a:gd name="T83" fmla="*/ 34 h 47"/>
                  <a:gd name="T84" fmla="*/ 36 w 46"/>
                  <a:gd name="T85" fmla="*/ 41 h 47"/>
                  <a:gd name="T86" fmla="*/ 34 w 46"/>
                  <a:gd name="T87" fmla="*/ 38 h 47"/>
                  <a:gd name="T88" fmla="*/ 38 w 46"/>
                  <a:gd name="T89" fmla="*/ 40 h 47"/>
                  <a:gd name="T90" fmla="*/ 38 w 46"/>
                  <a:gd name="T91" fmla="*/ 41 h 47"/>
                  <a:gd name="T92" fmla="*/ 46 w 46"/>
                  <a:gd name="T93" fmla="*/ 47 h 47"/>
                  <a:gd name="T94" fmla="*/ 37 w 46"/>
                  <a:gd name="T95" fmla="*/ 40 h 47"/>
                  <a:gd name="T96" fmla="*/ 42 w 46"/>
                  <a:gd name="T9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4" name="Freeform 29"/>
              <p:cNvSpPr>
                <a:spLocks/>
              </p:cNvSpPr>
              <p:nvPr/>
            </p:nvSpPr>
            <p:spPr bwMode="auto">
              <a:xfrm>
                <a:off x="906" y="181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5" name="Freeform 30"/>
              <p:cNvSpPr>
                <a:spLocks/>
              </p:cNvSpPr>
              <p:nvPr/>
            </p:nvSpPr>
            <p:spPr bwMode="auto">
              <a:xfrm>
                <a:off x="980" y="1904"/>
                <a:ext cx="142" cy="120"/>
              </a:xfrm>
              <a:custGeom>
                <a:avLst/>
                <a:gdLst>
                  <a:gd name="T0" fmla="*/ 18 w 52"/>
                  <a:gd name="T1" fmla="*/ 14 h 44"/>
                  <a:gd name="T2" fmla="*/ 19 w 52"/>
                  <a:gd name="T3" fmla="*/ 17 h 44"/>
                  <a:gd name="T4" fmla="*/ 21 w 52"/>
                  <a:gd name="T5" fmla="*/ 14 h 44"/>
                  <a:gd name="T6" fmla="*/ 28 w 52"/>
                  <a:gd name="T7" fmla="*/ 20 h 44"/>
                  <a:gd name="T8" fmla="*/ 26 w 52"/>
                  <a:gd name="T9" fmla="*/ 22 h 44"/>
                  <a:gd name="T10" fmla="*/ 32 w 52"/>
                  <a:gd name="T11" fmla="*/ 29 h 44"/>
                  <a:gd name="T12" fmla="*/ 33 w 52"/>
                  <a:gd name="T13" fmla="*/ 27 h 44"/>
                  <a:gd name="T14" fmla="*/ 41 w 52"/>
                  <a:gd name="T15" fmla="*/ 33 h 44"/>
                  <a:gd name="T16" fmla="*/ 37 w 52"/>
                  <a:gd name="T17" fmla="*/ 31 h 44"/>
                  <a:gd name="T18" fmla="*/ 40 w 52"/>
                  <a:gd name="T19" fmla="*/ 36 h 44"/>
                  <a:gd name="T20" fmla="*/ 46 w 52"/>
                  <a:gd name="T21" fmla="*/ 41 h 44"/>
                  <a:gd name="T22" fmla="*/ 50 w 52"/>
                  <a:gd name="T23" fmla="*/ 40 h 44"/>
                  <a:gd name="T24" fmla="*/ 48 w 52"/>
                  <a:gd name="T25" fmla="*/ 38 h 44"/>
                  <a:gd name="T26" fmla="*/ 44 w 52"/>
                  <a:gd name="T27" fmla="*/ 36 h 44"/>
                  <a:gd name="T28" fmla="*/ 37 w 52"/>
                  <a:gd name="T29" fmla="*/ 34 h 44"/>
                  <a:gd name="T30" fmla="*/ 43 w 52"/>
                  <a:gd name="T31" fmla="*/ 38 h 44"/>
                  <a:gd name="T32" fmla="*/ 45 w 52"/>
                  <a:gd name="T33" fmla="*/ 37 h 44"/>
                  <a:gd name="T34" fmla="*/ 48 w 52"/>
                  <a:gd name="T35" fmla="*/ 40 h 44"/>
                  <a:gd name="T36" fmla="*/ 48 w 52"/>
                  <a:gd name="T37" fmla="*/ 40 h 44"/>
                  <a:gd name="T38" fmla="*/ 49 w 52"/>
                  <a:gd name="T39" fmla="*/ 40 h 44"/>
                  <a:gd name="T40" fmla="*/ 47 w 52"/>
                  <a:gd name="T41" fmla="*/ 41 h 44"/>
                  <a:gd name="T42" fmla="*/ 45 w 52"/>
                  <a:gd name="T43" fmla="*/ 40 h 44"/>
                  <a:gd name="T44" fmla="*/ 47 w 52"/>
                  <a:gd name="T45" fmla="*/ 42 h 44"/>
                  <a:gd name="T46" fmla="*/ 48 w 52"/>
                  <a:gd name="T47" fmla="*/ 38 h 44"/>
                  <a:gd name="T48" fmla="*/ 43 w 52"/>
                  <a:gd name="T49" fmla="*/ 33 h 44"/>
                  <a:gd name="T50" fmla="*/ 33 w 52"/>
                  <a:gd name="T51" fmla="*/ 23 h 44"/>
                  <a:gd name="T52" fmla="*/ 12 w 52"/>
                  <a:gd name="T53" fmla="*/ 4 h 44"/>
                  <a:gd name="T54" fmla="*/ 18 w 52"/>
                  <a:gd name="T55" fmla="*/ 9 h 44"/>
                  <a:gd name="T56" fmla="*/ 12 w 52"/>
                  <a:gd name="T57" fmla="*/ 5 h 44"/>
                  <a:gd name="T58" fmla="*/ 13 w 52"/>
                  <a:gd name="T59" fmla="*/ 9 h 44"/>
                  <a:gd name="T60" fmla="*/ 10 w 52"/>
                  <a:gd name="T61" fmla="*/ 6 h 44"/>
                  <a:gd name="T62" fmla="*/ 9 w 52"/>
                  <a:gd name="T63" fmla="*/ 7 h 44"/>
                  <a:gd name="T64" fmla="*/ 0 w 52"/>
                  <a:gd name="T65" fmla="*/ 0 h 44"/>
                  <a:gd name="T66" fmla="*/ 14 w 52"/>
                  <a:gd name="T67" fmla="*/ 14 h 44"/>
                  <a:gd name="T68" fmla="*/ 18 w 52"/>
                  <a:gd name="T6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6" name="Freeform 31"/>
              <p:cNvSpPr>
                <a:spLocks/>
              </p:cNvSpPr>
              <p:nvPr/>
            </p:nvSpPr>
            <p:spPr bwMode="auto">
              <a:xfrm>
                <a:off x="983" y="1899"/>
                <a:ext cx="8" cy="8"/>
              </a:xfrm>
              <a:custGeom>
                <a:avLst/>
                <a:gdLst>
                  <a:gd name="T0" fmla="*/ 2 w 8"/>
                  <a:gd name="T1" fmla="*/ 5 h 8"/>
                  <a:gd name="T2" fmla="*/ 8 w 8"/>
                  <a:gd name="T3" fmla="*/ 8 h 8"/>
                  <a:gd name="T4" fmla="*/ 0 w 8"/>
                  <a:gd name="T5" fmla="*/ 0 h 8"/>
                  <a:gd name="T6" fmla="*/ 2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7" name="Freeform 32"/>
              <p:cNvSpPr>
                <a:spLocks/>
              </p:cNvSpPr>
              <p:nvPr/>
            </p:nvSpPr>
            <p:spPr bwMode="auto">
              <a:xfrm>
                <a:off x="996" y="1899"/>
                <a:ext cx="9" cy="10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8" name="Freeform 33"/>
              <p:cNvSpPr>
                <a:spLocks/>
              </p:cNvSpPr>
              <p:nvPr/>
            </p:nvSpPr>
            <p:spPr bwMode="auto">
              <a:xfrm>
                <a:off x="1097" y="2007"/>
                <a:ext cx="22" cy="25"/>
              </a:xfrm>
              <a:custGeom>
                <a:avLst/>
                <a:gdLst>
                  <a:gd name="T0" fmla="*/ 1 w 8"/>
                  <a:gd name="T1" fmla="*/ 2 h 9"/>
                  <a:gd name="T2" fmla="*/ 3 w 8"/>
                  <a:gd name="T3" fmla="*/ 4 h 9"/>
                  <a:gd name="T4" fmla="*/ 4 w 8"/>
                  <a:gd name="T5" fmla="*/ 5 h 9"/>
                  <a:gd name="T6" fmla="*/ 4 w 8"/>
                  <a:gd name="T7" fmla="*/ 5 h 9"/>
                  <a:gd name="T8" fmla="*/ 4 w 8"/>
                  <a:gd name="T9" fmla="*/ 5 h 9"/>
                  <a:gd name="T10" fmla="*/ 4 w 8"/>
                  <a:gd name="T11" fmla="*/ 5 h 9"/>
                  <a:gd name="T12" fmla="*/ 4 w 8"/>
                  <a:gd name="T13" fmla="*/ 5 h 9"/>
                  <a:gd name="T14" fmla="*/ 4 w 8"/>
                  <a:gd name="T15" fmla="*/ 5 h 9"/>
                  <a:gd name="T16" fmla="*/ 8 w 8"/>
                  <a:gd name="T17" fmla="*/ 1 h 9"/>
                  <a:gd name="T18" fmla="*/ 8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0 h 9"/>
                  <a:gd name="T26" fmla="*/ 6 w 8"/>
                  <a:gd name="T27" fmla="*/ 0 h 9"/>
                  <a:gd name="T28" fmla="*/ 7 w 8"/>
                  <a:gd name="T29" fmla="*/ 1 h 9"/>
                  <a:gd name="T30" fmla="*/ 7 w 8"/>
                  <a:gd name="T31" fmla="*/ 1 h 9"/>
                  <a:gd name="T32" fmla="*/ 7 w 8"/>
                  <a:gd name="T33" fmla="*/ 1 h 9"/>
                  <a:gd name="T34" fmla="*/ 7 w 8"/>
                  <a:gd name="T35" fmla="*/ 1 h 9"/>
                  <a:gd name="T36" fmla="*/ 7 w 8"/>
                  <a:gd name="T37" fmla="*/ 1 h 9"/>
                  <a:gd name="T38" fmla="*/ 7 w 8"/>
                  <a:gd name="T39" fmla="*/ 1 h 9"/>
                  <a:gd name="T40" fmla="*/ 4 w 8"/>
                  <a:gd name="T41" fmla="*/ 5 h 9"/>
                  <a:gd name="T42" fmla="*/ 4 w 8"/>
                  <a:gd name="T43" fmla="*/ 5 h 9"/>
                  <a:gd name="T44" fmla="*/ 4 w 8"/>
                  <a:gd name="T45" fmla="*/ 5 h 9"/>
                  <a:gd name="T46" fmla="*/ 4 w 8"/>
                  <a:gd name="T47" fmla="*/ 5 h 9"/>
                  <a:gd name="T48" fmla="*/ 4 w 8"/>
                  <a:gd name="T49" fmla="*/ 4 h 9"/>
                  <a:gd name="T50" fmla="*/ 4 w 8"/>
                  <a:gd name="T51" fmla="*/ 4 h 9"/>
                  <a:gd name="T52" fmla="*/ 3 w 8"/>
                  <a:gd name="T53" fmla="*/ 3 h 9"/>
                  <a:gd name="T54" fmla="*/ 1 w 8"/>
                  <a:gd name="T5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9" name="Freeform 34"/>
              <p:cNvSpPr>
                <a:spLocks/>
              </p:cNvSpPr>
              <p:nvPr/>
            </p:nvSpPr>
            <p:spPr bwMode="auto">
              <a:xfrm>
                <a:off x="1032" y="1953"/>
                <a:ext cx="54" cy="43"/>
              </a:xfrm>
              <a:custGeom>
                <a:avLst/>
                <a:gdLst>
                  <a:gd name="T0" fmla="*/ 0 w 20"/>
                  <a:gd name="T1" fmla="*/ 0 h 16"/>
                  <a:gd name="T2" fmla="*/ 15 w 20"/>
                  <a:gd name="T3" fmla="*/ 14 h 16"/>
                  <a:gd name="T4" fmla="*/ 18 w 20"/>
                  <a:gd name="T5" fmla="*/ 11 h 16"/>
                  <a:gd name="T6" fmla="*/ 10 w 20"/>
                  <a:gd name="T7" fmla="*/ 7 h 16"/>
                  <a:gd name="T8" fmla="*/ 1 w 20"/>
                  <a:gd name="T9" fmla="*/ 0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0" name="Freeform 35"/>
              <p:cNvSpPr>
                <a:spLocks/>
              </p:cNvSpPr>
              <p:nvPr/>
            </p:nvSpPr>
            <p:spPr bwMode="auto">
              <a:xfrm>
                <a:off x="836" y="1771"/>
                <a:ext cx="218" cy="193"/>
              </a:xfrm>
              <a:custGeom>
                <a:avLst/>
                <a:gdLst>
                  <a:gd name="T0" fmla="*/ 53 w 80"/>
                  <a:gd name="T1" fmla="*/ 46 h 71"/>
                  <a:gd name="T2" fmla="*/ 45 w 80"/>
                  <a:gd name="T3" fmla="*/ 39 h 71"/>
                  <a:gd name="T4" fmla="*/ 49 w 80"/>
                  <a:gd name="T5" fmla="*/ 42 h 71"/>
                  <a:gd name="T6" fmla="*/ 44 w 80"/>
                  <a:gd name="T7" fmla="*/ 36 h 71"/>
                  <a:gd name="T8" fmla="*/ 44 w 80"/>
                  <a:gd name="T9" fmla="*/ 37 h 71"/>
                  <a:gd name="T10" fmla="*/ 30 w 80"/>
                  <a:gd name="T11" fmla="*/ 25 h 71"/>
                  <a:gd name="T12" fmla="*/ 26 w 80"/>
                  <a:gd name="T13" fmla="*/ 24 h 71"/>
                  <a:gd name="T14" fmla="*/ 19 w 80"/>
                  <a:gd name="T15" fmla="*/ 13 h 71"/>
                  <a:gd name="T16" fmla="*/ 19 w 80"/>
                  <a:gd name="T17" fmla="*/ 18 h 71"/>
                  <a:gd name="T18" fmla="*/ 5 w 80"/>
                  <a:gd name="T19" fmla="*/ 2 h 71"/>
                  <a:gd name="T20" fmla="*/ 8 w 80"/>
                  <a:gd name="T21" fmla="*/ 5 h 71"/>
                  <a:gd name="T22" fmla="*/ 5 w 80"/>
                  <a:gd name="T23" fmla="*/ 1 h 71"/>
                  <a:gd name="T24" fmla="*/ 4 w 80"/>
                  <a:gd name="T25" fmla="*/ 0 h 71"/>
                  <a:gd name="T26" fmla="*/ 3 w 80"/>
                  <a:gd name="T27" fmla="*/ 3 h 71"/>
                  <a:gd name="T28" fmla="*/ 6 w 80"/>
                  <a:gd name="T29" fmla="*/ 5 h 71"/>
                  <a:gd name="T30" fmla="*/ 5 w 80"/>
                  <a:gd name="T31" fmla="*/ 6 h 71"/>
                  <a:gd name="T32" fmla="*/ 18 w 80"/>
                  <a:gd name="T33" fmla="*/ 16 h 71"/>
                  <a:gd name="T34" fmla="*/ 16 w 80"/>
                  <a:gd name="T35" fmla="*/ 16 h 71"/>
                  <a:gd name="T36" fmla="*/ 41 w 80"/>
                  <a:gd name="T37" fmla="*/ 35 h 71"/>
                  <a:gd name="T38" fmla="*/ 44 w 80"/>
                  <a:gd name="T39" fmla="*/ 39 h 71"/>
                  <a:gd name="T40" fmla="*/ 44 w 80"/>
                  <a:gd name="T41" fmla="*/ 34 h 71"/>
                  <a:gd name="T42" fmla="*/ 54 w 80"/>
                  <a:gd name="T43" fmla="*/ 43 h 71"/>
                  <a:gd name="T44" fmla="*/ 50 w 80"/>
                  <a:gd name="T45" fmla="*/ 43 h 71"/>
                  <a:gd name="T46" fmla="*/ 56 w 80"/>
                  <a:gd name="T47" fmla="*/ 47 h 71"/>
                  <a:gd name="T48" fmla="*/ 59 w 80"/>
                  <a:gd name="T49" fmla="*/ 52 h 71"/>
                  <a:gd name="T50" fmla="*/ 71 w 80"/>
                  <a:gd name="T51" fmla="*/ 58 h 71"/>
                  <a:gd name="T52" fmla="*/ 78 w 80"/>
                  <a:gd name="T53" fmla="*/ 64 h 71"/>
                  <a:gd name="T54" fmla="*/ 75 w 80"/>
                  <a:gd name="T55" fmla="*/ 58 h 71"/>
                  <a:gd name="T56" fmla="*/ 40 w 80"/>
                  <a:gd name="T57" fmla="*/ 29 h 71"/>
                  <a:gd name="T58" fmla="*/ 30 w 80"/>
                  <a:gd name="T59" fmla="*/ 23 h 71"/>
                  <a:gd name="T60" fmla="*/ 30 w 80"/>
                  <a:gd name="T61" fmla="*/ 20 h 71"/>
                  <a:gd name="T62" fmla="*/ 29 w 80"/>
                  <a:gd name="T63" fmla="*/ 21 h 71"/>
                  <a:gd name="T64" fmla="*/ 24 w 80"/>
                  <a:gd name="T65" fmla="*/ 16 h 71"/>
                  <a:gd name="T66" fmla="*/ 20 w 80"/>
                  <a:gd name="T67" fmla="*/ 14 h 71"/>
                  <a:gd name="T68" fmla="*/ 18 w 80"/>
                  <a:gd name="T69" fmla="*/ 10 h 71"/>
                  <a:gd name="T70" fmla="*/ 4 w 80"/>
                  <a:gd name="T71" fmla="*/ 0 h 71"/>
                  <a:gd name="T72" fmla="*/ 15 w 80"/>
                  <a:gd name="T73" fmla="*/ 14 h 71"/>
                  <a:gd name="T74" fmla="*/ 42 w 80"/>
                  <a:gd name="T75" fmla="*/ 40 h 71"/>
                  <a:gd name="T76" fmla="*/ 41 w 80"/>
                  <a:gd name="T77" fmla="*/ 38 h 71"/>
                  <a:gd name="T78" fmla="*/ 62 w 80"/>
                  <a:gd name="T79" fmla="*/ 56 h 71"/>
                  <a:gd name="T80" fmla="*/ 66 w 80"/>
                  <a:gd name="T81" fmla="*/ 57 h 71"/>
                  <a:gd name="T82" fmla="*/ 63 w 80"/>
                  <a:gd name="T83" fmla="*/ 59 h 71"/>
                  <a:gd name="T84" fmla="*/ 70 w 80"/>
                  <a:gd name="T85" fmla="*/ 64 h 71"/>
                  <a:gd name="T86" fmla="*/ 66 w 80"/>
                  <a:gd name="T87" fmla="*/ 60 h 71"/>
                  <a:gd name="T88" fmla="*/ 73 w 80"/>
                  <a:gd name="T89" fmla="*/ 67 h 71"/>
                  <a:gd name="T90" fmla="*/ 70 w 80"/>
                  <a:gd name="T91" fmla="*/ 60 h 71"/>
                  <a:gd name="T92" fmla="*/ 54 w 80"/>
                  <a:gd name="T93" fmla="*/ 44 h 71"/>
                  <a:gd name="T94" fmla="*/ 53 w 80"/>
                  <a:gd name="T9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1" name="Freeform 36"/>
              <p:cNvSpPr>
                <a:spLocks/>
              </p:cNvSpPr>
              <p:nvPr/>
            </p:nvSpPr>
            <p:spPr bwMode="auto">
              <a:xfrm>
                <a:off x="1002" y="192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2" name="Freeform 37"/>
              <p:cNvSpPr>
                <a:spLocks/>
              </p:cNvSpPr>
              <p:nvPr/>
            </p:nvSpPr>
            <p:spPr bwMode="auto">
              <a:xfrm>
                <a:off x="1048" y="1945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3" name="Rectangle 38"/>
              <p:cNvSpPr>
                <a:spLocks noChangeArrowheads="1"/>
              </p:cNvSpPr>
              <p:nvPr/>
            </p:nvSpPr>
            <p:spPr bwMode="auto"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4" name="Freeform 39"/>
              <p:cNvSpPr>
                <a:spLocks/>
              </p:cNvSpPr>
              <p:nvPr/>
            </p:nvSpPr>
            <p:spPr bwMode="auto">
              <a:xfrm>
                <a:off x="1045" y="194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0 h 5"/>
                  <a:gd name="T4" fmla="*/ 0 w 6"/>
                  <a:gd name="T5" fmla="*/ 2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5" name="Freeform 40"/>
              <p:cNvSpPr>
                <a:spLocks/>
              </p:cNvSpPr>
              <p:nvPr/>
            </p:nvSpPr>
            <p:spPr bwMode="auto">
              <a:xfrm>
                <a:off x="1108" y="199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6" name="Freeform 41"/>
              <p:cNvSpPr>
                <a:spLocks/>
              </p:cNvSpPr>
              <p:nvPr/>
            </p:nvSpPr>
            <p:spPr bwMode="auto">
              <a:xfrm>
                <a:off x="931" y="184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7" name="Freeform 42"/>
              <p:cNvSpPr>
                <a:spLocks/>
              </p:cNvSpPr>
              <p:nvPr/>
            </p:nvSpPr>
            <p:spPr bwMode="auto">
              <a:xfrm>
                <a:off x="833" y="1763"/>
                <a:ext cx="275" cy="244"/>
              </a:xfrm>
              <a:custGeom>
                <a:avLst/>
                <a:gdLst>
                  <a:gd name="T0" fmla="*/ 47 w 101"/>
                  <a:gd name="T1" fmla="*/ 48 h 90"/>
                  <a:gd name="T2" fmla="*/ 41 w 101"/>
                  <a:gd name="T3" fmla="*/ 46 h 90"/>
                  <a:gd name="T4" fmla="*/ 50 w 101"/>
                  <a:gd name="T5" fmla="*/ 54 h 90"/>
                  <a:gd name="T6" fmla="*/ 65 w 101"/>
                  <a:gd name="T7" fmla="*/ 64 h 90"/>
                  <a:gd name="T8" fmla="*/ 83 w 101"/>
                  <a:gd name="T9" fmla="*/ 78 h 90"/>
                  <a:gd name="T10" fmla="*/ 91 w 101"/>
                  <a:gd name="T11" fmla="*/ 85 h 90"/>
                  <a:gd name="T12" fmla="*/ 92 w 101"/>
                  <a:gd name="T13" fmla="*/ 83 h 90"/>
                  <a:gd name="T14" fmla="*/ 73 w 101"/>
                  <a:gd name="T15" fmla="*/ 68 h 90"/>
                  <a:gd name="T16" fmla="*/ 54 w 101"/>
                  <a:gd name="T17" fmla="*/ 50 h 90"/>
                  <a:gd name="T18" fmla="*/ 48 w 101"/>
                  <a:gd name="T19" fmla="*/ 43 h 90"/>
                  <a:gd name="T20" fmla="*/ 35 w 101"/>
                  <a:gd name="T21" fmla="*/ 32 h 90"/>
                  <a:gd name="T22" fmla="*/ 19 w 101"/>
                  <a:gd name="T23" fmla="*/ 16 h 90"/>
                  <a:gd name="T24" fmla="*/ 5 w 101"/>
                  <a:gd name="T25" fmla="*/ 10 h 90"/>
                  <a:gd name="T26" fmla="*/ 20 w 101"/>
                  <a:gd name="T27" fmla="*/ 16 h 90"/>
                  <a:gd name="T28" fmla="*/ 2 w 101"/>
                  <a:gd name="T29" fmla="*/ 3 h 90"/>
                  <a:gd name="T30" fmla="*/ 7 w 101"/>
                  <a:gd name="T31" fmla="*/ 10 h 90"/>
                  <a:gd name="T32" fmla="*/ 22 w 101"/>
                  <a:gd name="T33" fmla="*/ 22 h 90"/>
                  <a:gd name="T34" fmla="*/ 42 w 101"/>
                  <a:gd name="T35" fmla="*/ 37 h 90"/>
                  <a:gd name="T36" fmla="*/ 68 w 101"/>
                  <a:gd name="T37" fmla="*/ 57 h 90"/>
                  <a:gd name="T38" fmla="*/ 55 w 101"/>
                  <a:gd name="T39" fmla="*/ 52 h 90"/>
                  <a:gd name="T40" fmla="*/ 69 w 101"/>
                  <a:gd name="T41" fmla="*/ 64 h 90"/>
                  <a:gd name="T42" fmla="*/ 80 w 101"/>
                  <a:gd name="T43" fmla="*/ 72 h 90"/>
                  <a:gd name="T44" fmla="*/ 85 w 101"/>
                  <a:gd name="T45" fmla="*/ 71 h 90"/>
                  <a:gd name="T46" fmla="*/ 100 w 101"/>
                  <a:gd name="T47" fmla="*/ 87 h 90"/>
                  <a:gd name="T48" fmla="*/ 96 w 101"/>
                  <a:gd name="T49" fmla="*/ 85 h 90"/>
                  <a:gd name="T50" fmla="*/ 94 w 101"/>
                  <a:gd name="T51" fmla="*/ 78 h 90"/>
                  <a:gd name="T52" fmla="*/ 89 w 101"/>
                  <a:gd name="T53" fmla="*/ 74 h 90"/>
                  <a:gd name="T54" fmla="*/ 76 w 101"/>
                  <a:gd name="T55" fmla="*/ 64 h 90"/>
                  <a:gd name="T56" fmla="*/ 66 w 101"/>
                  <a:gd name="T57" fmla="*/ 54 h 90"/>
                  <a:gd name="T58" fmla="*/ 49 w 101"/>
                  <a:gd name="T59" fmla="*/ 39 h 90"/>
                  <a:gd name="T60" fmla="*/ 35 w 101"/>
                  <a:gd name="T61" fmla="*/ 28 h 90"/>
                  <a:gd name="T62" fmla="*/ 34 w 101"/>
                  <a:gd name="T63" fmla="*/ 27 h 90"/>
                  <a:gd name="T64" fmla="*/ 30 w 101"/>
                  <a:gd name="T65" fmla="*/ 23 h 90"/>
                  <a:gd name="T66" fmla="*/ 19 w 101"/>
                  <a:gd name="T67" fmla="*/ 14 h 90"/>
                  <a:gd name="T68" fmla="*/ 6 w 101"/>
                  <a:gd name="T69" fmla="*/ 5 h 90"/>
                  <a:gd name="T70" fmla="*/ 6 w 101"/>
                  <a:gd name="T71" fmla="*/ 9 h 90"/>
                  <a:gd name="T72" fmla="*/ 15 w 101"/>
                  <a:gd name="T73" fmla="*/ 17 h 90"/>
                  <a:gd name="T74" fmla="*/ 22 w 101"/>
                  <a:gd name="T75" fmla="*/ 23 h 90"/>
                  <a:gd name="T76" fmla="*/ 33 w 101"/>
                  <a:gd name="T77" fmla="*/ 35 h 90"/>
                  <a:gd name="T78" fmla="*/ 58 w 101"/>
                  <a:gd name="T79" fmla="*/ 55 h 90"/>
                  <a:gd name="T80" fmla="*/ 60 w 101"/>
                  <a:gd name="T81" fmla="*/ 59 h 90"/>
                  <a:gd name="T82" fmla="*/ 73 w 101"/>
                  <a:gd name="T83" fmla="*/ 72 h 90"/>
                  <a:gd name="T84" fmla="*/ 90 w 101"/>
                  <a:gd name="T85" fmla="*/ 85 h 90"/>
                  <a:gd name="T86" fmla="*/ 92 w 101"/>
                  <a:gd name="T87" fmla="*/ 82 h 90"/>
                  <a:gd name="T88" fmla="*/ 91 w 101"/>
                  <a:gd name="T89" fmla="*/ 84 h 90"/>
                  <a:gd name="T90" fmla="*/ 87 w 101"/>
                  <a:gd name="T91" fmla="*/ 79 h 90"/>
                  <a:gd name="T92" fmla="*/ 85 w 101"/>
                  <a:gd name="T93" fmla="*/ 78 h 90"/>
                  <a:gd name="T94" fmla="*/ 62 w 101"/>
                  <a:gd name="T95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8" name="Freeform 43"/>
              <p:cNvSpPr>
                <a:spLocks/>
              </p:cNvSpPr>
              <p:nvPr/>
            </p:nvSpPr>
            <p:spPr bwMode="auto">
              <a:xfrm>
                <a:off x="980" y="1909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9" name="Freeform 44"/>
              <p:cNvSpPr>
                <a:spLocks/>
              </p:cNvSpPr>
              <p:nvPr/>
            </p:nvSpPr>
            <p:spPr bwMode="auto">
              <a:xfrm>
                <a:off x="988" y="191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0" name="Freeform 45"/>
              <p:cNvSpPr>
                <a:spLocks/>
              </p:cNvSpPr>
              <p:nvPr/>
            </p:nvSpPr>
            <p:spPr bwMode="auto">
              <a:xfrm>
                <a:off x="945" y="1874"/>
                <a:ext cx="11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1" name="Freeform 46"/>
              <p:cNvSpPr>
                <a:spLocks/>
              </p:cNvSpPr>
              <p:nvPr/>
            </p:nvSpPr>
            <p:spPr bwMode="auto">
              <a:xfrm>
                <a:off x="942" y="1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2" name="Freeform 47"/>
              <p:cNvSpPr>
                <a:spLocks/>
              </p:cNvSpPr>
              <p:nvPr/>
            </p:nvSpPr>
            <p:spPr bwMode="auto">
              <a:xfrm>
                <a:off x="819" y="1757"/>
                <a:ext cx="264" cy="229"/>
              </a:xfrm>
              <a:custGeom>
                <a:avLst/>
                <a:gdLst>
                  <a:gd name="T0" fmla="*/ 84 w 97"/>
                  <a:gd name="T1" fmla="*/ 70 h 84"/>
                  <a:gd name="T2" fmla="*/ 90 w 97"/>
                  <a:gd name="T3" fmla="*/ 75 h 84"/>
                  <a:gd name="T4" fmla="*/ 90 w 97"/>
                  <a:gd name="T5" fmla="*/ 75 h 84"/>
                  <a:gd name="T6" fmla="*/ 90 w 97"/>
                  <a:gd name="T7" fmla="*/ 75 h 84"/>
                  <a:gd name="T8" fmla="*/ 87 w 97"/>
                  <a:gd name="T9" fmla="*/ 80 h 84"/>
                  <a:gd name="T10" fmla="*/ 87 w 97"/>
                  <a:gd name="T11" fmla="*/ 80 h 84"/>
                  <a:gd name="T12" fmla="*/ 87 w 97"/>
                  <a:gd name="T13" fmla="*/ 80 h 84"/>
                  <a:gd name="T14" fmla="*/ 77 w 97"/>
                  <a:gd name="T15" fmla="*/ 74 h 84"/>
                  <a:gd name="T16" fmla="*/ 86 w 97"/>
                  <a:gd name="T17" fmla="*/ 81 h 84"/>
                  <a:gd name="T18" fmla="*/ 86 w 97"/>
                  <a:gd name="T19" fmla="*/ 81 h 84"/>
                  <a:gd name="T20" fmla="*/ 91 w 97"/>
                  <a:gd name="T21" fmla="*/ 74 h 84"/>
                  <a:gd name="T22" fmla="*/ 91 w 97"/>
                  <a:gd name="T23" fmla="*/ 74 h 84"/>
                  <a:gd name="T24" fmla="*/ 89 w 97"/>
                  <a:gd name="T25" fmla="*/ 72 h 84"/>
                  <a:gd name="T26" fmla="*/ 68 w 97"/>
                  <a:gd name="T27" fmla="*/ 56 h 84"/>
                  <a:gd name="T28" fmla="*/ 38 w 97"/>
                  <a:gd name="T29" fmla="*/ 30 h 84"/>
                  <a:gd name="T30" fmla="*/ 15 w 97"/>
                  <a:gd name="T31" fmla="*/ 10 h 84"/>
                  <a:gd name="T32" fmla="*/ 4 w 97"/>
                  <a:gd name="T33" fmla="*/ 5 h 84"/>
                  <a:gd name="T34" fmla="*/ 4 w 97"/>
                  <a:gd name="T35" fmla="*/ 5 h 84"/>
                  <a:gd name="T36" fmla="*/ 4 w 97"/>
                  <a:gd name="T37" fmla="*/ 5 h 84"/>
                  <a:gd name="T38" fmla="*/ 0 w 97"/>
                  <a:gd name="T39" fmla="*/ 9 h 84"/>
                  <a:gd name="T40" fmla="*/ 0 w 97"/>
                  <a:gd name="T41" fmla="*/ 9 h 84"/>
                  <a:gd name="T42" fmla="*/ 3 w 97"/>
                  <a:gd name="T43" fmla="*/ 12 h 84"/>
                  <a:gd name="T44" fmla="*/ 6 w 97"/>
                  <a:gd name="T45" fmla="*/ 15 h 84"/>
                  <a:gd name="T46" fmla="*/ 9 w 97"/>
                  <a:gd name="T47" fmla="*/ 18 h 84"/>
                  <a:gd name="T48" fmla="*/ 16 w 97"/>
                  <a:gd name="T49" fmla="*/ 23 h 84"/>
                  <a:gd name="T50" fmla="*/ 22 w 97"/>
                  <a:gd name="T51" fmla="*/ 30 h 84"/>
                  <a:gd name="T52" fmla="*/ 44 w 97"/>
                  <a:gd name="T53" fmla="*/ 43 h 84"/>
                  <a:gd name="T54" fmla="*/ 29 w 97"/>
                  <a:gd name="T55" fmla="*/ 33 h 84"/>
                  <a:gd name="T56" fmla="*/ 26 w 97"/>
                  <a:gd name="T57" fmla="*/ 29 h 84"/>
                  <a:gd name="T58" fmla="*/ 12 w 97"/>
                  <a:gd name="T59" fmla="*/ 15 h 84"/>
                  <a:gd name="T60" fmla="*/ 9 w 97"/>
                  <a:gd name="T61" fmla="*/ 15 h 84"/>
                  <a:gd name="T62" fmla="*/ 2 w 97"/>
                  <a:gd name="T63" fmla="*/ 11 h 84"/>
                  <a:gd name="T64" fmla="*/ 1 w 97"/>
                  <a:gd name="T65" fmla="*/ 9 h 84"/>
                  <a:gd name="T66" fmla="*/ 1 w 97"/>
                  <a:gd name="T67" fmla="*/ 9 h 84"/>
                  <a:gd name="T68" fmla="*/ 3 w 97"/>
                  <a:gd name="T69" fmla="*/ 5 h 84"/>
                  <a:gd name="T70" fmla="*/ 3 w 97"/>
                  <a:gd name="T71" fmla="*/ 5 h 84"/>
                  <a:gd name="T72" fmla="*/ 3 w 97"/>
                  <a:gd name="T73" fmla="*/ 5 h 84"/>
                  <a:gd name="T74" fmla="*/ 5 w 97"/>
                  <a:gd name="T75" fmla="*/ 6 h 84"/>
                  <a:gd name="T76" fmla="*/ 4 w 97"/>
                  <a:gd name="T77" fmla="*/ 10 h 84"/>
                  <a:gd name="T78" fmla="*/ 5 w 97"/>
                  <a:gd name="T79" fmla="*/ 7 h 84"/>
                  <a:gd name="T80" fmla="*/ 12 w 97"/>
                  <a:gd name="T81" fmla="*/ 11 h 84"/>
                  <a:gd name="T82" fmla="*/ 33 w 97"/>
                  <a:gd name="T83" fmla="*/ 32 h 84"/>
                  <a:gd name="T84" fmla="*/ 56 w 97"/>
                  <a:gd name="T85" fmla="*/ 49 h 84"/>
                  <a:gd name="T86" fmla="*/ 72 w 97"/>
                  <a:gd name="T87" fmla="*/ 62 h 84"/>
                  <a:gd name="T88" fmla="*/ 82 w 97"/>
                  <a:gd name="T8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3" name="Freeform 48"/>
              <p:cNvSpPr>
                <a:spLocks/>
              </p:cNvSpPr>
              <p:nvPr/>
            </p:nvSpPr>
            <p:spPr bwMode="auto">
              <a:xfrm>
                <a:off x="1010" y="1942"/>
                <a:ext cx="19" cy="11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3 h 4"/>
                  <a:gd name="T4" fmla="*/ 0 w 7"/>
                  <a:gd name="T5" fmla="*/ 1 h 4"/>
                  <a:gd name="T6" fmla="*/ 5 w 7"/>
                  <a:gd name="T7" fmla="*/ 4 h 4"/>
                  <a:gd name="T8" fmla="*/ 3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4" name="Freeform 49"/>
              <p:cNvSpPr>
                <a:spLocks/>
              </p:cNvSpPr>
              <p:nvPr/>
            </p:nvSpPr>
            <p:spPr bwMode="auto">
              <a:xfrm>
                <a:off x="817" y="1795"/>
                <a:ext cx="193" cy="150"/>
              </a:xfrm>
              <a:custGeom>
                <a:avLst/>
                <a:gdLst>
                  <a:gd name="T0" fmla="*/ 25 w 71"/>
                  <a:gd name="T1" fmla="*/ 18 h 55"/>
                  <a:gd name="T2" fmla="*/ 23 w 71"/>
                  <a:gd name="T3" fmla="*/ 18 h 55"/>
                  <a:gd name="T4" fmla="*/ 50 w 71"/>
                  <a:gd name="T5" fmla="*/ 40 h 55"/>
                  <a:gd name="T6" fmla="*/ 60 w 71"/>
                  <a:gd name="T7" fmla="*/ 45 h 55"/>
                  <a:gd name="T8" fmla="*/ 61 w 71"/>
                  <a:gd name="T9" fmla="*/ 47 h 55"/>
                  <a:gd name="T10" fmla="*/ 70 w 71"/>
                  <a:gd name="T11" fmla="*/ 52 h 55"/>
                  <a:gd name="T12" fmla="*/ 65 w 71"/>
                  <a:gd name="T13" fmla="*/ 49 h 55"/>
                  <a:gd name="T14" fmla="*/ 66 w 71"/>
                  <a:gd name="T15" fmla="*/ 49 h 55"/>
                  <a:gd name="T16" fmla="*/ 61 w 71"/>
                  <a:gd name="T17" fmla="*/ 45 h 55"/>
                  <a:gd name="T18" fmla="*/ 63 w 71"/>
                  <a:gd name="T19" fmla="*/ 46 h 55"/>
                  <a:gd name="T20" fmla="*/ 49 w 71"/>
                  <a:gd name="T21" fmla="*/ 37 h 55"/>
                  <a:gd name="T22" fmla="*/ 51 w 71"/>
                  <a:gd name="T23" fmla="*/ 36 h 55"/>
                  <a:gd name="T24" fmla="*/ 38 w 71"/>
                  <a:gd name="T25" fmla="*/ 26 h 55"/>
                  <a:gd name="T26" fmla="*/ 39 w 71"/>
                  <a:gd name="T27" fmla="*/ 27 h 55"/>
                  <a:gd name="T28" fmla="*/ 40 w 71"/>
                  <a:gd name="T29" fmla="*/ 29 h 55"/>
                  <a:gd name="T30" fmla="*/ 36 w 71"/>
                  <a:gd name="T31" fmla="*/ 24 h 55"/>
                  <a:gd name="T32" fmla="*/ 12 w 71"/>
                  <a:gd name="T33" fmla="*/ 6 h 55"/>
                  <a:gd name="T34" fmla="*/ 5 w 71"/>
                  <a:gd name="T35" fmla="*/ 4 h 55"/>
                  <a:gd name="T36" fmla="*/ 8 w 71"/>
                  <a:gd name="T37" fmla="*/ 4 h 55"/>
                  <a:gd name="T38" fmla="*/ 4 w 71"/>
                  <a:gd name="T39" fmla="*/ 0 h 55"/>
                  <a:gd name="T40" fmla="*/ 0 w 71"/>
                  <a:gd name="T41" fmla="*/ 0 h 55"/>
                  <a:gd name="T42" fmla="*/ 25 w 71"/>
                  <a:gd name="T4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5" name="Freeform 50"/>
              <p:cNvSpPr>
                <a:spLocks/>
              </p:cNvSpPr>
              <p:nvPr/>
            </p:nvSpPr>
            <p:spPr bwMode="auto">
              <a:xfrm>
                <a:off x="868" y="1836"/>
                <a:ext cx="11" cy="8"/>
              </a:xfrm>
              <a:custGeom>
                <a:avLst/>
                <a:gdLst>
                  <a:gd name="T0" fmla="*/ 2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2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6" name="Freeform 51"/>
              <p:cNvSpPr>
                <a:spLocks/>
              </p:cNvSpPr>
              <p:nvPr/>
            </p:nvSpPr>
            <p:spPr bwMode="auto">
              <a:xfrm>
                <a:off x="670" y="1643"/>
                <a:ext cx="223" cy="179"/>
              </a:xfrm>
              <a:custGeom>
                <a:avLst/>
                <a:gdLst>
                  <a:gd name="T0" fmla="*/ 54 w 82"/>
                  <a:gd name="T1" fmla="*/ 53 h 66"/>
                  <a:gd name="T2" fmla="*/ 45 w 82"/>
                  <a:gd name="T3" fmla="*/ 63 h 66"/>
                  <a:gd name="T4" fmla="*/ 29 w 82"/>
                  <a:gd name="T5" fmla="*/ 59 h 66"/>
                  <a:gd name="T6" fmla="*/ 0 w 82"/>
                  <a:gd name="T7" fmla="*/ 42 h 66"/>
                  <a:gd name="T8" fmla="*/ 38 w 82"/>
                  <a:gd name="T9" fmla="*/ 0 h 66"/>
                  <a:gd name="T10" fmla="*/ 49 w 82"/>
                  <a:gd name="T1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7" name="Freeform 52"/>
              <p:cNvSpPr>
                <a:spLocks/>
              </p:cNvSpPr>
              <p:nvPr/>
            </p:nvSpPr>
            <p:spPr bwMode="auto">
              <a:xfrm>
                <a:off x="803" y="17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8" name="Freeform 53"/>
              <p:cNvSpPr>
                <a:spLocks/>
              </p:cNvSpPr>
              <p:nvPr/>
            </p:nvSpPr>
            <p:spPr bwMode="auto">
              <a:xfrm>
                <a:off x="806" y="1784"/>
                <a:ext cx="11" cy="14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0 w 4"/>
                  <a:gd name="T5" fmla="*/ 0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4 h 5"/>
                  <a:gd name="T12" fmla="*/ 2 w 4"/>
                  <a:gd name="T13" fmla="*/ 3 h 5"/>
                  <a:gd name="T14" fmla="*/ 3 w 4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9" name="Freeform 54"/>
              <p:cNvSpPr>
                <a:spLocks/>
              </p:cNvSpPr>
              <p:nvPr/>
            </p:nvSpPr>
            <p:spPr bwMode="auto">
              <a:xfrm>
                <a:off x="814" y="178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0" name="Freeform 55"/>
              <p:cNvSpPr>
                <a:spLocks/>
              </p:cNvSpPr>
              <p:nvPr/>
            </p:nvSpPr>
            <p:spPr bwMode="auto">
              <a:xfrm>
                <a:off x="814" y="1782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1" name="Freeform 56"/>
              <p:cNvSpPr>
                <a:spLocks/>
              </p:cNvSpPr>
              <p:nvPr/>
            </p:nvSpPr>
            <p:spPr bwMode="auto"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2" name="Freeform 57"/>
              <p:cNvSpPr>
                <a:spLocks/>
              </p:cNvSpPr>
              <p:nvPr/>
            </p:nvSpPr>
            <p:spPr bwMode="auto">
              <a:xfrm>
                <a:off x="819" y="1779"/>
                <a:ext cx="6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3" name="Freeform 58"/>
              <p:cNvSpPr>
                <a:spLocks/>
              </p:cNvSpPr>
              <p:nvPr/>
            </p:nvSpPr>
            <p:spPr bwMode="auto">
              <a:xfrm>
                <a:off x="819" y="17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4" name="Freeform 59"/>
              <p:cNvSpPr>
                <a:spLocks/>
              </p:cNvSpPr>
              <p:nvPr/>
            </p:nvSpPr>
            <p:spPr bwMode="auto">
              <a:xfrm>
                <a:off x="817" y="17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5" name="Freeform 60"/>
              <p:cNvSpPr>
                <a:spLocks/>
              </p:cNvSpPr>
              <p:nvPr/>
            </p:nvSpPr>
            <p:spPr bwMode="auto">
              <a:xfrm>
                <a:off x="822" y="1776"/>
                <a:ext cx="11" cy="11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6" name="Freeform 61"/>
              <p:cNvSpPr>
                <a:spLocks/>
              </p:cNvSpPr>
              <p:nvPr/>
            </p:nvSpPr>
            <p:spPr bwMode="auto"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7" name="Freeform 62"/>
              <p:cNvSpPr>
                <a:spLocks/>
              </p:cNvSpPr>
              <p:nvPr/>
            </p:nvSpPr>
            <p:spPr bwMode="auto">
              <a:xfrm>
                <a:off x="833" y="1768"/>
                <a:ext cx="16" cy="1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3 h 6"/>
                  <a:gd name="T4" fmla="*/ 3 w 6"/>
                  <a:gd name="T5" fmla="*/ 1 h 6"/>
                  <a:gd name="T6" fmla="*/ 2 w 6"/>
                  <a:gd name="T7" fmla="*/ 3 h 6"/>
                  <a:gd name="T8" fmla="*/ 1 w 6"/>
                  <a:gd name="T9" fmla="*/ 1 h 6"/>
                  <a:gd name="T10" fmla="*/ 1 w 6"/>
                  <a:gd name="T11" fmla="*/ 4 h 6"/>
                  <a:gd name="T12" fmla="*/ 0 w 6"/>
                  <a:gd name="T13" fmla="*/ 4 h 6"/>
                  <a:gd name="T14" fmla="*/ 1 w 6"/>
                  <a:gd name="T15" fmla="*/ 5 h 6"/>
                  <a:gd name="T16" fmla="*/ 2 w 6"/>
                  <a:gd name="T17" fmla="*/ 4 h 6"/>
                  <a:gd name="T18" fmla="*/ 2 w 6"/>
                  <a:gd name="T19" fmla="*/ 6 h 6"/>
                  <a:gd name="T20" fmla="*/ 6 w 6"/>
                  <a:gd name="T21" fmla="*/ 4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8" name="Freeform 63"/>
              <p:cNvSpPr>
                <a:spLocks/>
              </p:cNvSpPr>
              <p:nvPr/>
            </p:nvSpPr>
            <p:spPr bwMode="auto">
              <a:xfrm>
                <a:off x="847" y="17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9" name="Freeform 64"/>
              <p:cNvSpPr>
                <a:spLocks/>
              </p:cNvSpPr>
              <p:nvPr/>
            </p:nvSpPr>
            <p:spPr bwMode="auto">
              <a:xfrm>
                <a:off x="844" y="1757"/>
                <a:ext cx="16" cy="14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4 w 6"/>
                  <a:gd name="T15" fmla="*/ 0 h 5"/>
                  <a:gd name="T16" fmla="*/ 4 w 6"/>
                  <a:gd name="T17" fmla="*/ 1 h 5"/>
                  <a:gd name="T18" fmla="*/ 3 w 6"/>
                  <a:gd name="T19" fmla="*/ 0 h 5"/>
                  <a:gd name="T20" fmla="*/ 0 w 6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0" name="Freeform 65"/>
              <p:cNvSpPr>
                <a:spLocks/>
              </p:cNvSpPr>
              <p:nvPr/>
            </p:nvSpPr>
            <p:spPr bwMode="auto">
              <a:xfrm>
                <a:off x="841" y="176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1" name="Freeform 66"/>
              <p:cNvSpPr>
                <a:spLocks/>
              </p:cNvSpPr>
              <p:nvPr/>
            </p:nvSpPr>
            <p:spPr bwMode="auto"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2" name="Freeform 67"/>
              <p:cNvSpPr>
                <a:spLocks/>
              </p:cNvSpPr>
              <p:nvPr/>
            </p:nvSpPr>
            <p:spPr bwMode="auto">
              <a:xfrm>
                <a:off x="847" y="17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3" name="Freeform 68"/>
              <p:cNvSpPr>
                <a:spLocks/>
              </p:cNvSpPr>
              <p:nvPr/>
            </p:nvSpPr>
            <p:spPr bwMode="auto">
              <a:xfrm>
                <a:off x="825" y="1675"/>
                <a:ext cx="38" cy="79"/>
              </a:xfrm>
              <a:custGeom>
                <a:avLst/>
                <a:gdLst>
                  <a:gd name="T0" fmla="*/ 4 w 14"/>
                  <a:gd name="T1" fmla="*/ 0 h 29"/>
                  <a:gd name="T2" fmla="*/ 3 w 14"/>
                  <a:gd name="T3" fmla="*/ 2 h 29"/>
                  <a:gd name="T4" fmla="*/ 2 w 14"/>
                  <a:gd name="T5" fmla="*/ 2 h 29"/>
                  <a:gd name="T6" fmla="*/ 0 w 14"/>
                  <a:gd name="T7" fmla="*/ 3 h 29"/>
                  <a:gd name="T8" fmla="*/ 2 w 14"/>
                  <a:gd name="T9" fmla="*/ 4 h 29"/>
                  <a:gd name="T10" fmla="*/ 1 w 14"/>
                  <a:gd name="T11" fmla="*/ 5 h 29"/>
                  <a:gd name="T12" fmla="*/ 4 w 14"/>
                  <a:gd name="T13" fmla="*/ 8 h 29"/>
                  <a:gd name="T14" fmla="*/ 6 w 14"/>
                  <a:gd name="T15" fmla="*/ 10 h 29"/>
                  <a:gd name="T16" fmla="*/ 9 w 14"/>
                  <a:gd name="T17" fmla="*/ 22 h 29"/>
                  <a:gd name="T18" fmla="*/ 12 w 14"/>
                  <a:gd name="T19" fmla="*/ 22 h 29"/>
                  <a:gd name="T20" fmla="*/ 10 w 14"/>
                  <a:gd name="T21" fmla="*/ 23 h 29"/>
                  <a:gd name="T22" fmla="*/ 10 w 14"/>
                  <a:gd name="T23" fmla="*/ 22 h 29"/>
                  <a:gd name="T24" fmla="*/ 9 w 14"/>
                  <a:gd name="T25" fmla="*/ 26 h 29"/>
                  <a:gd name="T26" fmla="*/ 12 w 14"/>
                  <a:gd name="T27" fmla="*/ 26 h 29"/>
                  <a:gd name="T28" fmla="*/ 9 w 14"/>
                  <a:gd name="T29" fmla="*/ 27 h 29"/>
                  <a:gd name="T30" fmla="*/ 10 w 14"/>
                  <a:gd name="T31" fmla="*/ 29 h 29"/>
                  <a:gd name="T32" fmla="*/ 12 w 14"/>
                  <a:gd name="T33" fmla="*/ 28 h 29"/>
                  <a:gd name="T34" fmla="*/ 13 w 14"/>
                  <a:gd name="T35" fmla="*/ 29 h 29"/>
                  <a:gd name="T36" fmla="*/ 11 w 14"/>
                  <a:gd name="T37" fmla="*/ 20 h 29"/>
                  <a:gd name="T38" fmla="*/ 12 w 14"/>
                  <a:gd name="T39" fmla="*/ 20 h 29"/>
                  <a:gd name="T40" fmla="*/ 12 w 14"/>
                  <a:gd name="T41" fmla="*/ 15 h 29"/>
                  <a:gd name="T42" fmla="*/ 9 w 14"/>
                  <a:gd name="T43" fmla="*/ 14 h 29"/>
                  <a:gd name="T44" fmla="*/ 10 w 14"/>
                  <a:gd name="T45" fmla="*/ 12 h 29"/>
                  <a:gd name="T46" fmla="*/ 9 w 14"/>
                  <a:gd name="T47" fmla="*/ 13 h 29"/>
                  <a:gd name="T48" fmla="*/ 9 w 14"/>
                  <a:gd name="T49" fmla="*/ 11 h 29"/>
                  <a:gd name="T50" fmla="*/ 7 w 14"/>
                  <a:gd name="T51" fmla="*/ 12 h 29"/>
                  <a:gd name="T52" fmla="*/ 9 w 14"/>
                  <a:gd name="T53" fmla="*/ 7 h 29"/>
                  <a:gd name="T54" fmla="*/ 8 w 14"/>
                  <a:gd name="T55" fmla="*/ 8 h 29"/>
                  <a:gd name="T56" fmla="*/ 6 w 14"/>
                  <a:gd name="T57" fmla="*/ 8 h 29"/>
                  <a:gd name="T58" fmla="*/ 8 w 14"/>
                  <a:gd name="T59" fmla="*/ 7 h 29"/>
                  <a:gd name="T60" fmla="*/ 6 w 14"/>
                  <a:gd name="T61" fmla="*/ 6 h 29"/>
                  <a:gd name="T62" fmla="*/ 5 w 14"/>
                  <a:gd name="T63" fmla="*/ 7 h 29"/>
                  <a:gd name="T64" fmla="*/ 4 w 14"/>
                  <a:gd name="T65" fmla="*/ 4 h 29"/>
                  <a:gd name="T66" fmla="*/ 6 w 14"/>
                  <a:gd name="T67" fmla="*/ 4 h 29"/>
                  <a:gd name="T68" fmla="*/ 6 w 14"/>
                  <a:gd name="T69" fmla="*/ 2 h 29"/>
                  <a:gd name="T70" fmla="*/ 3 w 14"/>
                  <a:gd name="T71" fmla="*/ 2 h 29"/>
                  <a:gd name="T72" fmla="*/ 4 w 14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4" name="Rectangle 69"/>
              <p:cNvSpPr>
                <a:spLocks noChangeArrowheads="1"/>
              </p:cNvSpPr>
              <p:nvPr/>
            </p:nvSpPr>
            <p:spPr bwMode="auto"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5" name="Freeform 70"/>
              <p:cNvSpPr>
                <a:spLocks/>
              </p:cNvSpPr>
              <p:nvPr/>
            </p:nvSpPr>
            <p:spPr bwMode="auto"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6" name="Rectangle 71"/>
              <p:cNvSpPr>
                <a:spLocks noChangeArrowheads="1"/>
              </p:cNvSpPr>
              <p:nvPr/>
            </p:nvSpPr>
            <p:spPr bwMode="auto"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7" name="Freeform 72"/>
              <p:cNvSpPr>
                <a:spLocks/>
              </p:cNvSpPr>
              <p:nvPr/>
            </p:nvSpPr>
            <p:spPr bwMode="auto">
              <a:xfrm>
                <a:off x="849" y="16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8" name="Freeform 73"/>
              <p:cNvSpPr>
                <a:spLocks/>
              </p:cNvSpPr>
              <p:nvPr/>
            </p:nvSpPr>
            <p:spPr bwMode="auto">
              <a:xfrm>
                <a:off x="857" y="171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9" name="Freeform 74"/>
              <p:cNvSpPr>
                <a:spLocks/>
              </p:cNvSpPr>
              <p:nvPr/>
            </p:nvSpPr>
            <p:spPr bwMode="auto">
              <a:xfrm>
                <a:off x="836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0" name="Freeform 75"/>
              <p:cNvSpPr>
                <a:spLocks/>
              </p:cNvSpPr>
              <p:nvPr/>
            </p:nvSpPr>
            <p:spPr bwMode="auto">
              <a:xfrm>
                <a:off x="792" y="1648"/>
                <a:ext cx="41" cy="33"/>
              </a:xfrm>
              <a:custGeom>
                <a:avLst/>
                <a:gdLst>
                  <a:gd name="T0" fmla="*/ 1 w 15"/>
                  <a:gd name="T1" fmla="*/ 3 h 12"/>
                  <a:gd name="T2" fmla="*/ 2 w 15"/>
                  <a:gd name="T3" fmla="*/ 6 h 12"/>
                  <a:gd name="T4" fmla="*/ 6 w 15"/>
                  <a:gd name="T5" fmla="*/ 4 h 12"/>
                  <a:gd name="T6" fmla="*/ 4 w 15"/>
                  <a:gd name="T7" fmla="*/ 6 h 12"/>
                  <a:gd name="T8" fmla="*/ 9 w 15"/>
                  <a:gd name="T9" fmla="*/ 8 h 12"/>
                  <a:gd name="T10" fmla="*/ 8 w 15"/>
                  <a:gd name="T11" fmla="*/ 9 h 12"/>
                  <a:gd name="T12" fmla="*/ 12 w 15"/>
                  <a:gd name="T13" fmla="*/ 8 h 12"/>
                  <a:gd name="T14" fmla="*/ 9 w 15"/>
                  <a:gd name="T15" fmla="*/ 11 h 12"/>
                  <a:gd name="T16" fmla="*/ 9 w 15"/>
                  <a:gd name="T17" fmla="*/ 11 h 12"/>
                  <a:gd name="T18" fmla="*/ 12 w 15"/>
                  <a:gd name="T19" fmla="*/ 12 h 12"/>
                  <a:gd name="T20" fmla="*/ 13 w 15"/>
                  <a:gd name="T21" fmla="*/ 11 h 12"/>
                  <a:gd name="T22" fmla="*/ 15 w 15"/>
                  <a:gd name="T23" fmla="*/ 10 h 12"/>
                  <a:gd name="T24" fmla="*/ 12 w 15"/>
                  <a:gd name="T25" fmla="*/ 9 h 12"/>
                  <a:gd name="T26" fmla="*/ 13 w 15"/>
                  <a:gd name="T27" fmla="*/ 8 h 12"/>
                  <a:gd name="T28" fmla="*/ 12 w 15"/>
                  <a:gd name="T29" fmla="*/ 8 h 12"/>
                  <a:gd name="T30" fmla="*/ 13 w 15"/>
                  <a:gd name="T31" fmla="*/ 7 h 12"/>
                  <a:gd name="T32" fmla="*/ 11 w 15"/>
                  <a:gd name="T33" fmla="*/ 7 h 12"/>
                  <a:gd name="T34" fmla="*/ 11 w 15"/>
                  <a:gd name="T35" fmla="*/ 7 h 12"/>
                  <a:gd name="T36" fmla="*/ 10 w 15"/>
                  <a:gd name="T37" fmla="*/ 7 h 12"/>
                  <a:gd name="T38" fmla="*/ 10 w 15"/>
                  <a:gd name="T39" fmla="*/ 6 h 12"/>
                  <a:gd name="T40" fmla="*/ 10 w 15"/>
                  <a:gd name="T41" fmla="*/ 7 h 12"/>
                  <a:gd name="T42" fmla="*/ 8 w 15"/>
                  <a:gd name="T43" fmla="*/ 3 h 12"/>
                  <a:gd name="T44" fmla="*/ 7 w 15"/>
                  <a:gd name="T45" fmla="*/ 4 h 12"/>
                  <a:gd name="T46" fmla="*/ 9 w 15"/>
                  <a:gd name="T47" fmla="*/ 4 h 12"/>
                  <a:gd name="T48" fmla="*/ 7 w 15"/>
                  <a:gd name="T49" fmla="*/ 6 h 12"/>
                  <a:gd name="T50" fmla="*/ 7 w 15"/>
                  <a:gd name="T51" fmla="*/ 3 h 12"/>
                  <a:gd name="T52" fmla="*/ 5 w 15"/>
                  <a:gd name="T53" fmla="*/ 2 h 12"/>
                  <a:gd name="T54" fmla="*/ 5 w 15"/>
                  <a:gd name="T55" fmla="*/ 2 h 12"/>
                  <a:gd name="T56" fmla="*/ 3 w 15"/>
                  <a:gd name="T57" fmla="*/ 1 h 12"/>
                  <a:gd name="T58" fmla="*/ 3 w 15"/>
                  <a:gd name="T59" fmla="*/ 2 h 12"/>
                  <a:gd name="T60" fmla="*/ 2 w 15"/>
                  <a:gd name="T61" fmla="*/ 2 h 12"/>
                  <a:gd name="T62" fmla="*/ 3 w 15"/>
                  <a:gd name="T63" fmla="*/ 2 h 12"/>
                  <a:gd name="T64" fmla="*/ 0 w 15"/>
                  <a:gd name="T65" fmla="*/ 3 h 12"/>
                  <a:gd name="T66" fmla="*/ 2 w 15"/>
                  <a:gd name="T67" fmla="*/ 3 h 12"/>
                  <a:gd name="T68" fmla="*/ 1 w 15"/>
                  <a:gd name="T6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1" name="Freeform 76"/>
              <p:cNvSpPr>
                <a:spLocks/>
              </p:cNvSpPr>
              <p:nvPr/>
            </p:nvSpPr>
            <p:spPr bwMode="auto">
              <a:xfrm>
                <a:off x="822" y="166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2" name="Freeform 77"/>
              <p:cNvSpPr>
                <a:spLocks/>
              </p:cNvSpPr>
              <p:nvPr/>
            </p:nvSpPr>
            <p:spPr bwMode="auto">
              <a:xfrm>
                <a:off x="759" y="1637"/>
                <a:ext cx="41" cy="17"/>
              </a:xfrm>
              <a:custGeom>
                <a:avLst/>
                <a:gdLst>
                  <a:gd name="T0" fmla="*/ 10 w 15"/>
                  <a:gd name="T1" fmla="*/ 3 h 6"/>
                  <a:gd name="T2" fmla="*/ 11 w 15"/>
                  <a:gd name="T3" fmla="*/ 1 h 6"/>
                  <a:gd name="T4" fmla="*/ 9 w 15"/>
                  <a:gd name="T5" fmla="*/ 4 h 6"/>
                  <a:gd name="T6" fmla="*/ 8 w 15"/>
                  <a:gd name="T7" fmla="*/ 4 h 6"/>
                  <a:gd name="T8" fmla="*/ 9 w 15"/>
                  <a:gd name="T9" fmla="*/ 1 h 6"/>
                  <a:gd name="T10" fmla="*/ 8 w 15"/>
                  <a:gd name="T11" fmla="*/ 0 h 6"/>
                  <a:gd name="T12" fmla="*/ 7 w 15"/>
                  <a:gd name="T13" fmla="*/ 2 h 6"/>
                  <a:gd name="T14" fmla="*/ 6 w 15"/>
                  <a:gd name="T15" fmla="*/ 2 h 6"/>
                  <a:gd name="T16" fmla="*/ 7 w 15"/>
                  <a:gd name="T17" fmla="*/ 2 h 6"/>
                  <a:gd name="T18" fmla="*/ 7 w 15"/>
                  <a:gd name="T19" fmla="*/ 0 h 6"/>
                  <a:gd name="T20" fmla="*/ 5 w 15"/>
                  <a:gd name="T21" fmla="*/ 5 h 6"/>
                  <a:gd name="T22" fmla="*/ 5 w 15"/>
                  <a:gd name="T23" fmla="*/ 4 h 6"/>
                  <a:gd name="T24" fmla="*/ 4 w 15"/>
                  <a:gd name="T25" fmla="*/ 2 h 6"/>
                  <a:gd name="T26" fmla="*/ 5 w 15"/>
                  <a:gd name="T27" fmla="*/ 2 h 6"/>
                  <a:gd name="T28" fmla="*/ 5 w 15"/>
                  <a:gd name="T29" fmla="*/ 3 h 6"/>
                  <a:gd name="T30" fmla="*/ 10 w 15"/>
                  <a:gd name="T31" fmla="*/ 6 h 6"/>
                  <a:gd name="T32" fmla="*/ 9 w 15"/>
                  <a:gd name="T33" fmla="*/ 6 h 6"/>
                  <a:gd name="T34" fmla="*/ 11 w 15"/>
                  <a:gd name="T35" fmla="*/ 5 h 6"/>
                  <a:gd name="T36" fmla="*/ 11 w 15"/>
                  <a:gd name="T37" fmla="*/ 3 h 6"/>
                  <a:gd name="T38" fmla="*/ 11 w 15"/>
                  <a:gd name="T39" fmla="*/ 4 h 6"/>
                  <a:gd name="T40" fmla="*/ 13 w 15"/>
                  <a:gd name="T41" fmla="*/ 2 h 6"/>
                  <a:gd name="T42" fmla="*/ 15 w 15"/>
                  <a:gd name="T43" fmla="*/ 2 h 6"/>
                  <a:gd name="T44" fmla="*/ 12 w 15"/>
                  <a:gd name="T45" fmla="*/ 1 h 6"/>
                  <a:gd name="T46" fmla="*/ 10 w 15"/>
                  <a:gd name="T4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3" name="Rectangle 78"/>
              <p:cNvSpPr>
                <a:spLocks noChangeArrowheads="1"/>
              </p:cNvSpPr>
              <p:nvPr/>
            </p:nvSpPr>
            <p:spPr bwMode="auto"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4" name="Freeform 79"/>
              <p:cNvSpPr>
                <a:spLocks/>
              </p:cNvSpPr>
              <p:nvPr/>
            </p:nvSpPr>
            <p:spPr bwMode="auto">
              <a:xfrm>
                <a:off x="787" y="16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5" name="Freeform 80"/>
              <p:cNvSpPr>
                <a:spLocks/>
              </p:cNvSpPr>
              <p:nvPr/>
            </p:nvSpPr>
            <p:spPr bwMode="auto">
              <a:xfrm>
                <a:off x="765" y="163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6" name="Freeform 81"/>
              <p:cNvSpPr>
                <a:spLocks/>
              </p:cNvSpPr>
              <p:nvPr/>
            </p:nvSpPr>
            <p:spPr bwMode="auto">
              <a:xfrm>
                <a:off x="762" y="1646"/>
                <a:ext cx="11" cy="13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2 w 4"/>
                  <a:gd name="T7" fmla="*/ 3 h 5"/>
                  <a:gd name="T8" fmla="*/ 1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7" name="Freeform 82"/>
              <p:cNvSpPr>
                <a:spLocks/>
              </p:cNvSpPr>
              <p:nvPr/>
            </p:nvSpPr>
            <p:spPr bwMode="auto">
              <a:xfrm>
                <a:off x="713" y="1651"/>
                <a:ext cx="52" cy="63"/>
              </a:xfrm>
              <a:custGeom>
                <a:avLst/>
                <a:gdLst>
                  <a:gd name="T0" fmla="*/ 14 w 19"/>
                  <a:gd name="T1" fmla="*/ 3 h 23"/>
                  <a:gd name="T2" fmla="*/ 13 w 19"/>
                  <a:gd name="T3" fmla="*/ 4 h 23"/>
                  <a:gd name="T4" fmla="*/ 13 w 19"/>
                  <a:gd name="T5" fmla="*/ 3 h 23"/>
                  <a:gd name="T6" fmla="*/ 12 w 19"/>
                  <a:gd name="T7" fmla="*/ 4 h 23"/>
                  <a:gd name="T8" fmla="*/ 12 w 19"/>
                  <a:gd name="T9" fmla="*/ 4 h 23"/>
                  <a:gd name="T10" fmla="*/ 11 w 19"/>
                  <a:gd name="T11" fmla="*/ 6 h 23"/>
                  <a:gd name="T12" fmla="*/ 12 w 19"/>
                  <a:gd name="T13" fmla="*/ 8 h 23"/>
                  <a:gd name="T14" fmla="*/ 9 w 19"/>
                  <a:gd name="T15" fmla="*/ 7 h 23"/>
                  <a:gd name="T16" fmla="*/ 12 w 19"/>
                  <a:gd name="T17" fmla="*/ 9 h 23"/>
                  <a:gd name="T18" fmla="*/ 9 w 19"/>
                  <a:gd name="T19" fmla="*/ 11 h 23"/>
                  <a:gd name="T20" fmla="*/ 9 w 19"/>
                  <a:gd name="T21" fmla="*/ 10 h 23"/>
                  <a:gd name="T22" fmla="*/ 8 w 19"/>
                  <a:gd name="T23" fmla="*/ 11 h 23"/>
                  <a:gd name="T24" fmla="*/ 7 w 19"/>
                  <a:gd name="T25" fmla="*/ 10 h 23"/>
                  <a:gd name="T26" fmla="*/ 5 w 19"/>
                  <a:gd name="T27" fmla="*/ 12 h 23"/>
                  <a:gd name="T28" fmla="*/ 5 w 19"/>
                  <a:gd name="T29" fmla="*/ 11 h 23"/>
                  <a:gd name="T30" fmla="*/ 3 w 19"/>
                  <a:gd name="T31" fmla="*/ 16 h 23"/>
                  <a:gd name="T32" fmla="*/ 2 w 19"/>
                  <a:gd name="T33" fmla="*/ 16 h 23"/>
                  <a:gd name="T34" fmla="*/ 5 w 19"/>
                  <a:gd name="T35" fmla="*/ 17 h 23"/>
                  <a:gd name="T36" fmla="*/ 3 w 19"/>
                  <a:gd name="T37" fmla="*/ 19 h 23"/>
                  <a:gd name="T38" fmla="*/ 2 w 19"/>
                  <a:gd name="T39" fmla="*/ 17 h 23"/>
                  <a:gd name="T40" fmla="*/ 2 w 19"/>
                  <a:gd name="T41" fmla="*/ 18 h 23"/>
                  <a:gd name="T42" fmla="*/ 0 w 19"/>
                  <a:gd name="T43" fmla="*/ 18 h 23"/>
                  <a:gd name="T44" fmla="*/ 1 w 19"/>
                  <a:gd name="T45" fmla="*/ 21 h 23"/>
                  <a:gd name="T46" fmla="*/ 0 w 19"/>
                  <a:gd name="T47" fmla="*/ 21 h 23"/>
                  <a:gd name="T48" fmla="*/ 2 w 19"/>
                  <a:gd name="T49" fmla="*/ 23 h 23"/>
                  <a:gd name="T50" fmla="*/ 6 w 19"/>
                  <a:gd name="T51" fmla="*/ 18 h 23"/>
                  <a:gd name="T52" fmla="*/ 6 w 19"/>
                  <a:gd name="T53" fmla="*/ 15 h 23"/>
                  <a:gd name="T54" fmla="*/ 8 w 19"/>
                  <a:gd name="T55" fmla="*/ 16 h 23"/>
                  <a:gd name="T56" fmla="*/ 6 w 19"/>
                  <a:gd name="T57" fmla="*/ 15 h 23"/>
                  <a:gd name="T58" fmla="*/ 8 w 19"/>
                  <a:gd name="T59" fmla="*/ 15 h 23"/>
                  <a:gd name="T60" fmla="*/ 7 w 19"/>
                  <a:gd name="T61" fmla="*/ 14 h 23"/>
                  <a:gd name="T62" fmla="*/ 9 w 19"/>
                  <a:gd name="T63" fmla="*/ 15 h 23"/>
                  <a:gd name="T64" fmla="*/ 15 w 19"/>
                  <a:gd name="T65" fmla="*/ 6 h 23"/>
                  <a:gd name="T66" fmla="*/ 14 w 19"/>
                  <a:gd name="T67" fmla="*/ 6 h 23"/>
                  <a:gd name="T68" fmla="*/ 16 w 19"/>
                  <a:gd name="T69" fmla="*/ 3 h 23"/>
                  <a:gd name="T70" fmla="*/ 16 w 19"/>
                  <a:gd name="T71" fmla="*/ 1 h 23"/>
                  <a:gd name="T72" fmla="*/ 18 w 19"/>
                  <a:gd name="T73" fmla="*/ 4 h 23"/>
                  <a:gd name="T74" fmla="*/ 19 w 19"/>
                  <a:gd name="T75" fmla="*/ 2 h 23"/>
                  <a:gd name="T76" fmla="*/ 18 w 19"/>
                  <a:gd name="T77" fmla="*/ 2 h 23"/>
                  <a:gd name="T78" fmla="*/ 19 w 19"/>
                  <a:gd name="T79" fmla="*/ 2 h 23"/>
                  <a:gd name="T80" fmla="*/ 15 w 19"/>
                  <a:gd name="T81" fmla="*/ 0 h 23"/>
                  <a:gd name="T82" fmla="*/ 12 w 19"/>
                  <a:gd name="T83" fmla="*/ 2 h 23"/>
                  <a:gd name="T84" fmla="*/ 14 w 19"/>
                  <a:gd name="T8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8" name="Freeform 83"/>
              <p:cNvSpPr>
                <a:spLocks/>
              </p:cNvSpPr>
              <p:nvPr/>
            </p:nvSpPr>
            <p:spPr bwMode="auto"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9" name="Freeform 84"/>
              <p:cNvSpPr>
                <a:spLocks/>
              </p:cNvSpPr>
              <p:nvPr/>
            </p:nvSpPr>
            <p:spPr bwMode="auto">
              <a:xfrm>
                <a:off x="710" y="170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0" name="Rectangle 85"/>
              <p:cNvSpPr>
                <a:spLocks noChangeArrowheads="1"/>
              </p:cNvSpPr>
              <p:nvPr/>
            </p:nvSpPr>
            <p:spPr bwMode="auto"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1" name="Freeform 86"/>
              <p:cNvSpPr>
                <a:spLocks/>
              </p:cNvSpPr>
              <p:nvPr/>
            </p:nvSpPr>
            <p:spPr bwMode="auto">
              <a:xfrm>
                <a:off x="757" y="164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2" name="Freeform 87"/>
              <p:cNvSpPr>
                <a:spLocks/>
              </p:cNvSpPr>
              <p:nvPr/>
            </p:nvSpPr>
            <p:spPr bwMode="auto">
              <a:xfrm>
                <a:off x="700" y="17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3" name="Freeform 88"/>
              <p:cNvSpPr>
                <a:spLocks/>
              </p:cNvSpPr>
              <p:nvPr/>
            </p:nvSpPr>
            <p:spPr bwMode="auto"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4" name="Freeform 89"/>
              <p:cNvSpPr>
                <a:spLocks/>
              </p:cNvSpPr>
              <p:nvPr/>
            </p:nvSpPr>
            <p:spPr bwMode="auto">
              <a:xfrm>
                <a:off x="661" y="1708"/>
                <a:ext cx="71" cy="84"/>
              </a:xfrm>
              <a:custGeom>
                <a:avLst/>
                <a:gdLst>
                  <a:gd name="T0" fmla="*/ 25 w 26"/>
                  <a:gd name="T1" fmla="*/ 30 h 31"/>
                  <a:gd name="T2" fmla="*/ 26 w 26"/>
                  <a:gd name="T3" fmla="*/ 29 h 31"/>
                  <a:gd name="T4" fmla="*/ 26 w 26"/>
                  <a:gd name="T5" fmla="*/ 27 h 31"/>
                  <a:gd name="T6" fmla="*/ 23 w 26"/>
                  <a:gd name="T7" fmla="*/ 26 h 31"/>
                  <a:gd name="T8" fmla="*/ 18 w 26"/>
                  <a:gd name="T9" fmla="*/ 23 h 31"/>
                  <a:gd name="T10" fmla="*/ 15 w 26"/>
                  <a:gd name="T11" fmla="*/ 21 h 31"/>
                  <a:gd name="T12" fmla="*/ 10 w 26"/>
                  <a:gd name="T13" fmla="*/ 20 h 31"/>
                  <a:gd name="T14" fmla="*/ 9 w 26"/>
                  <a:gd name="T15" fmla="*/ 19 h 31"/>
                  <a:gd name="T16" fmla="*/ 7 w 26"/>
                  <a:gd name="T17" fmla="*/ 18 h 31"/>
                  <a:gd name="T18" fmla="*/ 5 w 26"/>
                  <a:gd name="T19" fmla="*/ 20 h 31"/>
                  <a:gd name="T20" fmla="*/ 3 w 26"/>
                  <a:gd name="T21" fmla="*/ 21 h 31"/>
                  <a:gd name="T22" fmla="*/ 2 w 26"/>
                  <a:gd name="T23" fmla="*/ 21 h 31"/>
                  <a:gd name="T24" fmla="*/ 2 w 26"/>
                  <a:gd name="T25" fmla="*/ 21 h 31"/>
                  <a:gd name="T26" fmla="*/ 1 w 26"/>
                  <a:gd name="T27" fmla="*/ 16 h 31"/>
                  <a:gd name="T28" fmla="*/ 1 w 26"/>
                  <a:gd name="T29" fmla="*/ 16 h 31"/>
                  <a:gd name="T30" fmla="*/ 1 w 26"/>
                  <a:gd name="T31" fmla="*/ 16 h 31"/>
                  <a:gd name="T32" fmla="*/ 3 w 26"/>
                  <a:gd name="T33" fmla="*/ 20 h 31"/>
                  <a:gd name="T34" fmla="*/ 5 w 26"/>
                  <a:gd name="T35" fmla="*/ 18 h 31"/>
                  <a:gd name="T36" fmla="*/ 4 w 26"/>
                  <a:gd name="T37" fmla="*/ 17 h 31"/>
                  <a:gd name="T38" fmla="*/ 7 w 26"/>
                  <a:gd name="T39" fmla="*/ 15 h 31"/>
                  <a:gd name="T40" fmla="*/ 9 w 26"/>
                  <a:gd name="T41" fmla="*/ 13 h 31"/>
                  <a:gd name="T42" fmla="*/ 11 w 26"/>
                  <a:gd name="T43" fmla="*/ 10 h 31"/>
                  <a:gd name="T44" fmla="*/ 11 w 26"/>
                  <a:gd name="T45" fmla="*/ 8 h 31"/>
                  <a:gd name="T46" fmla="*/ 13 w 26"/>
                  <a:gd name="T47" fmla="*/ 8 h 31"/>
                  <a:gd name="T48" fmla="*/ 14 w 26"/>
                  <a:gd name="T49" fmla="*/ 7 h 31"/>
                  <a:gd name="T50" fmla="*/ 19 w 26"/>
                  <a:gd name="T51" fmla="*/ 2 h 31"/>
                  <a:gd name="T52" fmla="*/ 16 w 26"/>
                  <a:gd name="T53" fmla="*/ 4 h 31"/>
                  <a:gd name="T54" fmla="*/ 16 w 26"/>
                  <a:gd name="T55" fmla="*/ 5 h 31"/>
                  <a:gd name="T56" fmla="*/ 13 w 26"/>
                  <a:gd name="T57" fmla="*/ 3 h 31"/>
                  <a:gd name="T58" fmla="*/ 12 w 26"/>
                  <a:gd name="T59" fmla="*/ 4 h 31"/>
                  <a:gd name="T60" fmla="*/ 11 w 26"/>
                  <a:gd name="T61" fmla="*/ 6 h 31"/>
                  <a:gd name="T62" fmla="*/ 9 w 26"/>
                  <a:gd name="T63" fmla="*/ 7 h 31"/>
                  <a:gd name="T64" fmla="*/ 7 w 26"/>
                  <a:gd name="T65" fmla="*/ 9 h 31"/>
                  <a:gd name="T66" fmla="*/ 6 w 26"/>
                  <a:gd name="T67" fmla="*/ 11 h 31"/>
                  <a:gd name="T68" fmla="*/ 5 w 26"/>
                  <a:gd name="T69" fmla="*/ 11 h 31"/>
                  <a:gd name="T70" fmla="*/ 5 w 26"/>
                  <a:gd name="T71" fmla="*/ 12 h 31"/>
                  <a:gd name="T72" fmla="*/ 4 w 26"/>
                  <a:gd name="T73" fmla="*/ 13 h 31"/>
                  <a:gd name="T74" fmla="*/ 3 w 26"/>
                  <a:gd name="T75" fmla="*/ 16 h 31"/>
                  <a:gd name="T76" fmla="*/ 1 w 26"/>
                  <a:gd name="T77" fmla="*/ 15 h 31"/>
                  <a:gd name="T78" fmla="*/ 1 w 26"/>
                  <a:gd name="T79" fmla="*/ 15 h 31"/>
                  <a:gd name="T80" fmla="*/ 1 w 26"/>
                  <a:gd name="T81" fmla="*/ 16 h 31"/>
                  <a:gd name="T82" fmla="*/ 1 w 26"/>
                  <a:gd name="T83" fmla="*/ 16 h 31"/>
                  <a:gd name="T84" fmla="*/ 2 w 26"/>
                  <a:gd name="T85" fmla="*/ 22 h 31"/>
                  <a:gd name="T86" fmla="*/ 2 w 26"/>
                  <a:gd name="T87" fmla="*/ 22 h 31"/>
                  <a:gd name="T88" fmla="*/ 2 w 26"/>
                  <a:gd name="T89" fmla="*/ 21 h 31"/>
                  <a:gd name="T90" fmla="*/ 3 w 26"/>
                  <a:gd name="T91" fmla="*/ 22 h 31"/>
                  <a:gd name="T92" fmla="*/ 5 w 26"/>
                  <a:gd name="T93" fmla="*/ 21 h 31"/>
                  <a:gd name="T94" fmla="*/ 8 w 26"/>
                  <a:gd name="T95" fmla="*/ 22 h 31"/>
                  <a:gd name="T96" fmla="*/ 12 w 26"/>
                  <a:gd name="T97" fmla="*/ 23 h 31"/>
                  <a:gd name="T98" fmla="*/ 13 w 26"/>
                  <a:gd name="T99" fmla="*/ 24 h 31"/>
                  <a:gd name="T100" fmla="*/ 18 w 26"/>
                  <a:gd name="T101" fmla="*/ 27 h 31"/>
                  <a:gd name="T102" fmla="*/ 17 w 26"/>
                  <a:gd name="T103" fmla="*/ 24 h 31"/>
                  <a:gd name="T104" fmla="*/ 18 w 26"/>
                  <a:gd name="T10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5" name="Freeform 90"/>
              <p:cNvSpPr>
                <a:spLocks/>
              </p:cNvSpPr>
              <p:nvPr/>
            </p:nvSpPr>
            <p:spPr bwMode="auto">
              <a:xfrm>
                <a:off x="691" y="177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6" name="Freeform 91"/>
              <p:cNvSpPr>
                <a:spLocks/>
              </p:cNvSpPr>
              <p:nvPr/>
            </p:nvSpPr>
            <p:spPr bwMode="auto">
              <a:xfrm>
                <a:off x="691" y="17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7" name="Freeform 92"/>
              <p:cNvSpPr>
                <a:spLocks/>
              </p:cNvSpPr>
              <p:nvPr/>
            </p:nvSpPr>
            <p:spPr bwMode="auto">
              <a:xfrm>
                <a:off x="727" y="17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8" name="Rectangle 93"/>
              <p:cNvSpPr>
                <a:spLocks noChangeArrowheads="1"/>
              </p:cNvSpPr>
              <p:nvPr/>
            </p:nvSpPr>
            <p:spPr bwMode="auto"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9" name="Freeform 94"/>
              <p:cNvSpPr>
                <a:spLocks/>
              </p:cNvSpPr>
              <p:nvPr/>
            </p:nvSpPr>
            <p:spPr bwMode="auto">
              <a:xfrm>
                <a:off x="732" y="1784"/>
                <a:ext cx="57" cy="30"/>
              </a:xfrm>
              <a:custGeom>
                <a:avLst/>
                <a:gdLst>
                  <a:gd name="T0" fmla="*/ 18 w 21"/>
                  <a:gd name="T1" fmla="*/ 10 h 11"/>
                  <a:gd name="T2" fmla="*/ 19 w 21"/>
                  <a:gd name="T3" fmla="*/ 9 h 11"/>
                  <a:gd name="T4" fmla="*/ 20 w 21"/>
                  <a:gd name="T5" fmla="*/ 9 h 11"/>
                  <a:gd name="T6" fmla="*/ 20 w 21"/>
                  <a:gd name="T7" fmla="*/ 7 h 11"/>
                  <a:gd name="T8" fmla="*/ 12 w 21"/>
                  <a:gd name="T9" fmla="*/ 8 h 11"/>
                  <a:gd name="T10" fmla="*/ 13 w 21"/>
                  <a:gd name="T11" fmla="*/ 7 h 11"/>
                  <a:gd name="T12" fmla="*/ 8 w 21"/>
                  <a:gd name="T13" fmla="*/ 6 h 11"/>
                  <a:gd name="T14" fmla="*/ 9 w 21"/>
                  <a:gd name="T15" fmla="*/ 5 h 11"/>
                  <a:gd name="T16" fmla="*/ 7 w 21"/>
                  <a:gd name="T17" fmla="*/ 4 h 11"/>
                  <a:gd name="T18" fmla="*/ 6 w 21"/>
                  <a:gd name="T19" fmla="*/ 5 h 11"/>
                  <a:gd name="T20" fmla="*/ 6 w 21"/>
                  <a:gd name="T21" fmla="*/ 4 h 11"/>
                  <a:gd name="T22" fmla="*/ 6 w 21"/>
                  <a:gd name="T23" fmla="*/ 4 h 11"/>
                  <a:gd name="T24" fmla="*/ 4 w 21"/>
                  <a:gd name="T25" fmla="*/ 3 h 11"/>
                  <a:gd name="T26" fmla="*/ 5 w 21"/>
                  <a:gd name="T27" fmla="*/ 3 h 11"/>
                  <a:gd name="T28" fmla="*/ 4 w 21"/>
                  <a:gd name="T29" fmla="*/ 3 h 11"/>
                  <a:gd name="T30" fmla="*/ 4 w 21"/>
                  <a:gd name="T31" fmla="*/ 2 h 11"/>
                  <a:gd name="T32" fmla="*/ 0 w 21"/>
                  <a:gd name="T33" fmla="*/ 2 h 11"/>
                  <a:gd name="T34" fmla="*/ 0 w 21"/>
                  <a:gd name="T35" fmla="*/ 3 h 11"/>
                  <a:gd name="T36" fmla="*/ 3 w 21"/>
                  <a:gd name="T37" fmla="*/ 4 h 11"/>
                  <a:gd name="T38" fmla="*/ 2 w 21"/>
                  <a:gd name="T39" fmla="*/ 3 h 11"/>
                  <a:gd name="T40" fmla="*/ 4 w 21"/>
                  <a:gd name="T41" fmla="*/ 4 h 11"/>
                  <a:gd name="T42" fmla="*/ 2 w 21"/>
                  <a:gd name="T43" fmla="*/ 5 h 11"/>
                  <a:gd name="T44" fmla="*/ 4 w 21"/>
                  <a:gd name="T45" fmla="*/ 8 h 11"/>
                  <a:gd name="T46" fmla="*/ 4 w 21"/>
                  <a:gd name="T47" fmla="*/ 8 h 11"/>
                  <a:gd name="T48" fmla="*/ 5 w 21"/>
                  <a:gd name="T49" fmla="*/ 8 h 11"/>
                  <a:gd name="T50" fmla="*/ 5 w 21"/>
                  <a:gd name="T51" fmla="*/ 7 h 11"/>
                  <a:gd name="T52" fmla="*/ 7 w 21"/>
                  <a:gd name="T53" fmla="*/ 5 h 11"/>
                  <a:gd name="T54" fmla="*/ 7 w 21"/>
                  <a:gd name="T55" fmla="*/ 5 h 11"/>
                  <a:gd name="T56" fmla="*/ 6 w 21"/>
                  <a:gd name="T57" fmla="*/ 7 h 11"/>
                  <a:gd name="T58" fmla="*/ 7 w 21"/>
                  <a:gd name="T59" fmla="*/ 6 h 11"/>
                  <a:gd name="T60" fmla="*/ 7 w 21"/>
                  <a:gd name="T61" fmla="*/ 9 h 11"/>
                  <a:gd name="T62" fmla="*/ 8 w 21"/>
                  <a:gd name="T63" fmla="*/ 7 h 11"/>
                  <a:gd name="T64" fmla="*/ 12 w 21"/>
                  <a:gd name="T65" fmla="*/ 9 h 11"/>
                  <a:gd name="T66" fmla="*/ 11 w 21"/>
                  <a:gd name="T67" fmla="*/ 10 h 11"/>
                  <a:gd name="T68" fmla="*/ 12 w 21"/>
                  <a:gd name="T69" fmla="*/ 9 h 11"/>
                  <a:gd name="T70" fmla="*/ 15 w 21"/>
                  <a:gd name="T71" fmla="*/ 11 h 11"/>
                  <a:gd name="T72" fmla="*/ 15 w 21"/>
                  <a:gd name="T73" fmla="*/ 10 h 11"/>
                  <a:gd name="T74" fmla="*/ 17 w 21"/>
                  <a:gd name="T75" fmla="*/ 10 h 11"/>
                  <a:gd name="T76" fmla="*/ 17 w 21"/>
                  <a:gd name="T77" fmla="*/ 10 h 11"/>
                  <a:gd name="T78" fmla="*/ 18 w 21"/>
                  <a:gd name="T79" fmla="*/ 8 h 11"/>
                  <a:gd name="T80" fmla="*/ 18 w 21"/>
                  <a:gd name="T8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0" name="Freeform 95"/>
              <p:cNvSpPr>
                <a:spLocks/>
              </p:cNvSpPr>
              <p:nvPr/>
            </p:nvSpPr>
            <p:spPr bwMode="auto">
              <a:xfrm>
                <a:off x="787" y="180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1" name="Freeform 96"/>
              <p:cNvSpPr>
                <a:spLocks/>
              </p:cNvSpPr>
              <p:nvPr/>
            </p:nvSpPr>
            <p:spPr bwMode="auto">
              <a:xfrm>
                <a:off x="787" y="1784"/>
                <a:ext cx="21" cy="22"/>
              </a:xfrm>
              <a:custGeom>
                <a:avLst/>
                <a:gdLst>
                  <a:gd name="T0" fmla="*/ 6 w 8"/>
                  <a:gd name="T1" fmla="*/ 2 h 8"/>
                  <a:gd name="T2" fmla="*/ 5 w 8"/>
                  <a:gd name="T3" fmla="*/ 1 h 8"/>
                  <a:gd name="T4" fmla="*/ 2 w 8"/>
                  <a:gd name="T5" fmla="*/ 4 h 8"/>
                  <a:gd name="T6" fmla="*/ 3 w 8"/>
                  <a:gd name="T7" fmla="*/ 6 h 8"/>
                  <a:gd name="T8" fmla="*/ 2 w 8"/>
                  <a:gd name="T9" fmla="*/ 5 h 8"/>
                  <a:gd name="T10" fmla="*/ 2 w 8"/>
                  <a:gd name="T11" fmla="*/ 7 h 8"/>
                  <a:gd name="T12" fmla="*/ 2 w 8"/>
                  <a:gd name="T13" fmla="*/ 6 h 8"/>
                  <a:gd name="T14" fmla="*/ 2 w 8"/>
                  <a:gd name="T15" fmla="*/ 7 h 8"/>
                  <a:gd name="T16" fmla="*/ 3 w 8"/>
                  <a:gd name="T17" fmla="*/ 6 h 8"/>
                  <a:gd name="T18" fmla="*/ 3 w 8"/>
                  <a:gd name="T19" fmla="*/ 7 h 8"/>
                  <a:gd name="T20" fmla="*/ 3 w 8"/>
                  <a:gd name="T21" fmla="*/ 4 h 8"/>
                  <a:gd name="T22" fmla="*/ 5 w 8"/>
                  <a:gd name="T23" fmla="*/ 6 h 8"/>
                  <a:gd name="T24" fmla="*/ 7 w 8"/>
                  <a:gd name="T25" fmla="*/ 5 h 8"/>
                  <a:gd name="T26" fmla="*/ 6 w 8"/>
                  <a:gd name="T27" fmla="*/ 5 h 8"/>
                  <a:gd name="T28" fmla="*/ 5 w 8"/>
                  <a:gd name="T29" fmla="*/ 4 h 8"/>
                  <a:gd name="T30" fmla="*/ 7 w 8"/>
                  <a:gd name="T31" fmla="*/ 5 h 8"/>
                  <a:gd name="T32" fmla="*/ 8 w 8"/>
                  <a:gd name="T33" fmla="*/ 2 h 8"/>
                  <a:gd name="T34" fmla="*/ 6 w 8"/>
                  <a:gd name="T35" fmla="*/ 1 h 8"/>
                  <a:gd name="T36" fmla="*/ 7 w 8"/>
                  <a:gd name="T37" fmla="*/ 1 h 8"/>
                  <a:gd name="T38" fmla="*/ 8 w 8"/>
                  <a:gd name="T39" fmla="*/ 1 h 8"/>
                  <a:gd name="T40" fmla="*/ 5 w 8"/>
                  <a:gd name="T41" fmla="*/ 1 h 8"/>
                  <a:gd name="T42" fmla="*/ 6 w 8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2" name="Rectangle 97"/>
              <p:cNvSpPr>
                <a:spLocks noChangeArrowheads="1"/>
              </p:cNvSpPr>
              <p:nvPr/>
            </p:nvSpPr>
            <p:spPr bwMode="auto"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3" name="Freeform 98"/>
              <p:cNvSpPr>
                <a:spLocks/>
              </p:cNvSpPr>
              <p:nvPr/>
            </p:nvSpPr>
            <p:spPr bwMode="auto">
              <a:xfrm>
                <a:off x="661" y="174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4" name="Freeform 99"/>
              <p:cNvSpPr>
                <a:spLocks/>
              </p:cNvSpPr>
              <p:nvPr/>
            </p:nvSpPr>
            <p:spPr bwMode="auto">
              <a:xfrm>
                <a:off x="659" y="1746"/>
                <a:ext cx="8" cy="17"/>
              </a:xfrm>
              <a:custGeom>
                <a:avLst/>
                <a:gdLst>
                  <a:gd name="T0" fmla="*/ 1 w 3"/>
                  <a:gd name="T1" fmla="*/ 5 h 6"/>
                  <a:gd name="T2" fmla="*/ 3 w 3"/>
                  <a:gd name="T3" fmla="*/ 4 h 6"/>
                  <a:gd name="T4" fmla="*/ 1 w 3"/>
                  <a:gd name="T5" fmla="*/ 0 h 6"/>
                  <a:gd name="T6" fmla="*/ 0 w 3"/>
                  <a:gd name="T7" fmla="*/ 3 h 6"/>
                  <a:gd name="T8" fmla="*/ 1 w 3"/>
                  <a:gd name="T9" fmla="*/ 2 h 6"/>
                  <a:gd name="T10" fmla="*/ 0 w 3"/>
                  <a:gd name="T11" fmla="*/ 4 h 6"/>
                  <a:gd name="T12" fmla="*/ 1 w 3"/>
                  <a:gd name="T13" fmla="*/ 4 h 6"/>
                  <a:gd name="T14" fmla="*/ 1 w 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5" name="Freeform 100"/>
              <p:cNvSpPr>
                <a:spLocks/>
              </p:cNvSpPr>
              <p:nvPr/>
            </p:nvSpPr>
            <p:spPr bwMode="auto">
              <a:xfrm>
                <a:off x="664" y="1749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6" name="Freeform 101"/>
              <p:cNvSpPr>
                <a:spLocks/>
              </p:cNvSpPr>
              <p:nvPr/>
            </p:nvSpPr>
            <p:spPr bwMode="auto">
              <a:xfrm>
                <a:off x="659" y="174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7" name="Freeform 102"/>
              <p:cNvSpPr>
                <a:spLocks/>
              </p:cNvSpPr>
              <p:nvPr/>
            </p:nvSpPr>
            <p:spPr bwMode="auto">
              <a:xfrm>
                <a:off x="659" y="17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8" name="Freeform 103"/>
              <p:cNvSpPr>
                <a:spLocks/>
              </p:cNvSpPr>
              <p:nvPr/>
            </p:nvSpPr>
            <p:spPr bwMode="auto">
              <a:xfrm>
                <a:off x="659" y="1743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9" name="Freeform 104"/>
              <p:cNvSpPr>
                <a:spLocks/>
              </p:cNvSpPr>
              <p:nvPr/>
            </p:nvSpPr>
            <p:spPr bwMode="auto"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0" name="Freeform 105"/>
              <p:cNvSpPr>
                <a:spLocks/>
              </p:cNvSpPr>
              <p:nvPr/>
            </p:nvSpPr>
            <p:spPr bwMode="auto">
              <a:xfrm>
                <a:off x="661" y="174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1" name="Freeform 106"/>
              <p:cNvSpPr>
                <a:spLocks/>
              </p:cNvSpPr>
              <p:nvPr/>
            </p:nvSpPr>
            <p:spPr bwMode="auto">
              <a:xfrm>
                <a:off x="659" y="1741"/>
                <a:ext cx="8" cy="8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2" name="Freeform 107"/>
              <p:cNvSpPr>
                <a:spLocks/>
              </p:cNvSpPr>
              <p:nvPr/>
            </p:nvSpPr>
            <p:spPr bwMode="auto"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3" name="Freeform 108"/>
              <p:cNvSpPr>
                <a:spLocks/>
              </p:cNvSpPr>
              <p:nvPr/>
            </p:nvSpPr>
            <p:spPr bwMode="auto">
              <a:xfrm>
                <a:off x="659" y="1733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2 h 4"/>
                  <a:gd name="T4" fmla="*/ 1 w 4"/>
                  <a:gd name="T5" fmla="*/ 3 h 4"/>
                  <a:gd name="T6" fmla="*/ 2 w 4"/>
                  <a:gd name="T7" fmla="*/ 3 h 4"/>
                  <a:gd name="T8" fmla="*/ 0 w 4"/>
                  <a:gd name="T9" fmla="*/ 4 h 4"/>
                  <a:gd name="T10" fmla="*/ 2 w 4"/>
                  <a:gd name="T11" fmla="*/ 3 h 4"/>
                  <a:gd name="T12" fmla="*/ 1 w 4"/>
                  <a:gd name="T13" fmla="*/ 4 h 4"/>
                  <a:gd name="T14" fmla="*/ 2 w 4"/>
                  <a:gd name="T15" fmla="*/ 2 h 4"/>
                  <a:gd name="T16" fmla="*/ 2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0 w 4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4" name="Freeform 109"/>
              <p:cNvSpPr>
                <a:spLocks/>
              </p:cNvSpPr>
              <p:nvPr/>
            </p:nvSpPr>
            <p:spPr bwMode="auto">
              <a:xfrm>
                <a:off x="661" y="17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5" name="Freeform 110"/>
              <p:cNvSpPr>
                <a:spLocks/>
              </p:cNvSpPr>
              <p:nvPr/>
            </p:nvSpPr>
            <p:spPr bwMode="auto">
              <a:xfrm>
                <a:off x="656" y="1730"/>
                <a:ext cx="11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6" name="Freeform 111"/>
              <p:cNvSpPr>
                <a:spLocks/>
              </p:cNvSpPr>
              <p:nvPr/>
            </p:nvSpPr>
            <p:spPr bwMode="auto">
              <a:xfrm>
                <a:off x="656" y="17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7" name="Freeform 112"/>
              <p:cNvSpPr>
                <a:spLocks/>
              </p:cNvSpPr>
              <p:nvPr/>
            </p:nvSpPr>
            <p:spPr bwMode="auto">
              <a:xfrm>
                <a:off x="659" y="173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8" name="Freeform 113"/>
              <p:cNvSpPr>
                <a:spLocks/>
              </p:cNvSpPr>
              <p:nvPr/>
            </p:nvSpPr>
            <p:spPr bwMode="auto">
              <a:xfrm>
                <a:off x="656" y="173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9" name="Freeform 114"/>
              <p:cNvSpPr>
                <a:spLocks/>
              </p:cNvSpPr>
              <p:nvPr/>
            </p:nvSpPr>
            <p:spPr bwMode="auto">
              <a:xfrm>
                <a:off x="629" y="1722"/>
                <a:ext cx="32" cy="3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0 h 11"/>
                  <a:gd name="T4" fmla="*/ 5 w 12"/>
                  <a:gd name="T5" fmla="*/ 9 h 11"/>
                  <a:gd name="T6" fmla="*/ 7 w 12"/>
                  <a:gd name="T7" fmla="*/ 8 h 11"/>
                  <a:gd name="T8" fmla="*/ 6 w 12"/>
                  <a:gd name="T9" fmla="*/ 8 h 11"/>
                  <a:gd name="T10" fmla="*/ 7 w 12"/>
                  <a:gd name="T11" fmla="*/ 7 h 11"/>
                  <a:gd name="T12" fmla="*/ 6 w 12"/>
                  <a:gd name="T13" fmla="*/ 7 h 11"/>
                  <a:gd name="T14" fmla="*/ 5 w 12"/>
                  <a:gd name="T15" fmla="*/ 6 h 11"/>
                  <a:gd name="T16" fmla="*/ 8 w 12"/>
                  <a:gd name="T17" fmla="*/ 6 h 11"/>
                  <a:gd name="T18" fmla="*/ 9 w 12"/>
                  <a:gd name="T19" fmla="*/ 4 h 11"/>
                  <a:gd name="T20" fmla="*/ 8 w 12"/>
                  <a:gd name="T21" fmla="*/ 5 h 11"/>
                  <a:gd name="T22" fmla="*/ 8 w 12"/>
                  <a:gd name="T23" fmla="*/ 5 h 11"/>
                  <a:gd name="T24" fmla="*/ 9 w 12"/>
                  <a:gd name="T25" fmla="*/ 6 h 11"/>
                  <a:gd name="T26" fmla="*/ 10 w 12"/>
                  <a:gd name="T27" fmla="*/ 4 h 11"/>
                  <a:gd name="T28" fmla="*/ 9 w 12"/>
                  <a:gd name="T29" fmla="*/ 6 h 11"/>
                  <a:gd name="T30" fmla="*/ 10 w 12"/>
                  <a:gd name="T31" fmla="*/ 5 h 11"/>
                  <a:gd name="T32" fmla="*/ 11 w 12"/>
                  <a:gd name="T33" fmla="*/ 4 h 11"/>
                  <a:gd name="T34" fmla="*/ 12 w 12"/>
                  <a:gd name="T35" fmla="*/ 3 h 11"/>
                  <a:gd name="T36" fmla="*/ 8 w 12"/>
                  <a:gd name="T37" fmla="*/ 4 h 11"/>
                  <a:gd name="T38" fmla="*/ 9 w 12"/>
                  <a:gd name="T39" fmla="*/ 3 h 11"/>
                  <a:gd name="T40" fmla="*/ 9 w 12"/>
                  <a:gd name="T41" fmla="*/ 1 h 11"/>
                  <a:gd name="T42" fmla="*/ 7 w 12"/>
                  <a:gd name="T43" fmla="*/ 3 h 11"/>
                  <a:gd name="T44" fmla="*/ 7 w 12"/>
                  <a:gd name="T45" fmla="*/ 2 h 11"/>
                  <a:gd name="T46" fmla="*/ 6 w 12"/>
                  <a:gd name="T47" fmla="*/ 3 h 11"/>
                  <a:gd name="T48" fmla="*/ 2 w 12"/>
                  <a:gd name="T49" fmla="*/ 6 h 11"/>
                  <a:gd name="T50" fmla="*/ 5 w 12"/>
                  <a:gd name="T51" fmla="*/ 5 h 11"/>
                  <a:gd name="T52" fmla="*/ 1 w 12"/>
                  <a:gd name="T53" fmla="*/ 7 h 11"/>
                  <a:gd name="T54" fmla="*/ 3 w 12"/>
                  <a:gd name="T55" fmla="*/ 7 h 11"/>
                  <a:gd name="T56" fmla="*/ 4 w 12"/>
                  <a:gd name="T57" fmla="*/ 7 h 11"/>
                  <a:gd name="T58" fmla="*/ 2 w 12"/>
                  <a:gd name="T59" fmla="*/ 8 h 11"/>
                  <a:gd name="T60" fmla="*/ 3 w 12"/>
                  <a:gd name="T61" fmla="*/ 8 h 11"/>
                  <a:gd name="T62" fmla="*/ 5 w 12"/>
                  <a:gd name="T63" fmla="*/ 7 h 11"/>
                  <a:gd name="T64" fmla="*/ 4 w 12"/>
                  <a:gd name="T65" fmla="*/ 9 h 11"/>
                  <a:gd name="T66" fmla="*/ 2 w 12"/>
                  <a:gd name="T67" fmla="*/ 9 h 11"/>
                  <a:gd name="T68" fmla="*/ 1 w 12"/>
                  <a:gd name="T69" fmla="*/ 10 h 11"/>
                  <a:gd name="T70" fmla="*/ 4 w 12"/>
                  <a:gd name="T71" fmla="*/ 9 h 11"/>
                  <a:gd name="T72" fmla="*/ 3 w 12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0" name="Rectangle 115"/>
              <p:cNvSpPr>
                <a:spLocks noChangeArrowheads="1"/>
              </p:cNvSpPr>
              <p:nvPr/>
            </p:nvSpPr>
            <p:spPr bwMode="auto"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1" name="Freeform 116"/>
              <p:cNvSpPr>
                <a:spLocks/>
              </p:cNvSpPr>
              <p:nvPr/>
            </p:nvSpPr>
            <p:spPr bwMode="auto"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2" name="Rectangle 117"/>
              <p:cNvSpPr>
                <a:spLocks noChangeArrowheads="1"/>
              </p:cNvSpPr>
              <p:nvPr/>
            </p:nvSpPr>
            <p:spPr bwMode="auto"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3" name="Freeform 118"/>
              <p:cNvSpPr>
                <a:spLocks/>
              </p:cNvSpPr>
              <p:nvPr/>
            </p:nvSpPr>
            <p:spPr bwMode="auto">
              <a:xfrm>
                <a:off x="629" y="174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4" name="Freeform 119"/>
              <p:cNvSpPr>
                <a:spLocks/>
              </p:cNvSpPr>
              <p:nvPr/>
            </p:nvSpPr>
            <p:spPr bwMode="auto">
              <a:xfrm>
                <a:off x="651" y="17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5" name="Rectangle 120"/>
              <p:cNvSpPr>
                <a:spLocks noChangeArrowheads="1"/>
              </p:cNvSpPr>
              <p:nvPr/>
            </p:nvSpPr>
            <p:spPr bwMode="auto"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6" name="Freeform 121"/>
              <p:cNvSpPr>
                <a:spLocks/>
              </p:cNvSpPr>
              <p:nvPr/>
            </p:nvSpPr>
            <p:spPr bwMode="auto">
              <a:xfrm>
                <a:off x="640" y="1743"/>
                <a:ext cx="19" cy="17"/>
              </a:xfrm>
              <a:custGeom>
                <a:avLst/>
                <a:gdLst>
                  <a:gd name="T0" fmla="*/ 6 w 7"/>
                  <a:gd name="T1" fmla="*/ 2 h 6"/>
                  <a:gd name="T2" fmla="*/ 6 w 7"/>
                  <a:gd name="T3" fmla="*/ 1 h 6"/>
                  <a:gd name="T4" fmla="*/ 4 w 7"/>
                  <a:gd name="T5" fmla="*/ 3 h 6"/>
                  <a:gd name="T6" fmla="*/ 5 w 7"/>
                  <a:gd name="T7" fmla="*/ 1 h 6"/>
                  <a:gd name="T8" fmla="*/ 3 w 7"/>
                  <a:gd name="T9" fmla="*/ 2 h 6"/>
                  <a:gd name="T10" fmla="*/ 4 w 7"/>
                  <a:gd name="T11" fmla="*/ 1 h 6"/>
                  <a:gd name="T12" fmla="*/ 1 w 7"/>
                  <a:gd name="T13" fmla="*/ 3 h 6"/>
                  <a:gd name="T14" fmla="*/ 4 w 7"/>
                  <a:gd name="T15" fmla="*/ 0 h 6"/>
                  <a:gd name="T16" fmla="*/ 4 w 7"/>
                  <a:gd name="T17" fmla="*/ 0 h 6"/>
                  <a:gd name="T18" fmla="*/ 3 w 7"/>
                  <a:gd name="T19" fmla="*/ 0 h 6"/>
                  <a:gd name="T20" fmla="*/ 1 w 7"/>
                  <a:gd name="T21" fmla="*/ 2 h 6"/>
                  <a:gd name="T22" fmla="*/ 0 w 7"/>
                  <a:gd name="T23" fmla="*/ 3 h 6"/>
                  <a:gd name="T24" fmla="*/ 1 w 7"/>
                  <a:gd name="T25" fmla="*/ 2 h 6"/>
                  <a:gd name="T26" fmla="*/ 0 w 7"/>
                  <a:gd name="T27" fmla="*/ 3 h 6"/>
                  <a:gd name="T28" fmla="*/ 1 w 7"/>
                  <a:gd name="T29" fmla="*/ 3 h 6"/>
                  <a:gd name="T30" fmla="*/ 0 w 7"/>
                  <a:gd name="T31" fmla="*/ 4 h 6"/>
                  <a:gd name="T32" fmla="*/ 1 w 7"/>
                  <a:gd name="T33" fmla="*/ 3 h 6"/>
                  <a:gd name="T34" fmla="*/ 1 w 7"/>
                  <a:gd name="T35" fmla="*/ 4 h 6"/>
                  <a:gd name="T36" fmla="*/ 2 w 7"/>
                  <a:gd name="T37" fmla="*/ 3 h 6"/>
                  <a:gd name="T38" fmla="*/ 1 w 7"/>
                  <a:gd name="T39" fmla="*/ 4 h 6"/>
                  <a:gd name="T40" fmla="*/ 2 w 7"/>
                  <a:gd name="T41" fmla="*/ 3 h 6"/>
                  <a:gd name="T42" fmla="*/ 2 w 7"/>
                  <a:gd name="T43" fmla="*/ 5 h 6"/>
                  <a:gd name="T44" fmla="*/ 3 w 7"/>
                  <a:gd name="T45" fmla="*/ 4 h 6"/>
                  <a:gd name="T46" fmla="*/ 1 w 7"/>
                  <a:gd name="T47" fmla="*/ 5 h 6"/>
                  <a:gd name="T48" fmla="*/ 4 w 7"/>
                  <a:gd name="T49" fmla="*/ 2 h 6"/>
                  <a:gd name="T50" fmla="*/ 2 w 7"/>
                  <a:gd name="T51" fmla="*/ 5 h 6"/>
                  <a:gd name="T52" fmla="*/ 3 w 7"/>
                  <a:gd name="T53" fmla="*/ 5 h 6"/>
                  <a:gd name="T54" fmla="*/ 3 w 7"/>
                  <a:gd name="T55" fmla="*/ 5 h 6"/>
                  <a:gd name="T56" fmla="*/ 4 w 7"/>
                  <a:gd name="T57" fmla="*/ 5 h 6"/>
                  <a:gd name="T58" fmla="*/ 4 w 7"/>
                  <a:gd name="T59" fmla="*/ 4 h 6"/>
                  <a:gd name="T60" fmla="*/ 5 w 7"/>
                  <a:gd name="T61" fmla="*/ 4 h 6"/>
                  <a:gd name="T62" fmla="*/ 5 w 7"/>
                  <a:gd name="T63" fmla="*/ 4 h 6"/>
                  <a:gd name="T64" fmla="*/ 6 w 7"/>
                  <a:gd name="T65" fmla="*/ 3 h 6"/>
                  <a:gd name="T66" fmla="*/ 5 w 7"/>
                  <a:gd name="T67" fmla="*/ 3 h 6"/>
                  <a:gd name="T68" fmla="*/ 6 w 7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7" name="Freeform 122"/>
              <p:cNvSpPr>
                <a:spLocks/>
              </p:cNvSpPr>
              <p:nvPr/>
            </p:nvSpPr>
            <p:spPr bwMode="auto">
              <a:xfrm>
                <a:off x="640" y="17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8" name="Freeform 123"/>
              <p:cNvSpPr>
                <a:spLocks/>
              </p:cNvSpPr>
              <p:nvPr/>
            </p:nvSpPr>
            <p:spPr bwMode="auto">
              <a:xfrm>
                <a:off x="651" y="1741"/>
                <a:ext cx="19" cy="27"/>
              </a:xfrm>
              <a:custGeom>
                <a:avLst/>
                <a:gdLst>
                  <a:gd name="T0" fmla="*/ 2 w 7"/>
                  <a:gd name="T1" fmla="*/ 6 h 10"/>
                  <a:gd name="T2" fmla="*/ 2 w 7"/>
                  <a:gd name="T3" fmla="*/ 7 h 10"/>
                  <a:gd name="T4" fmla="*/ 3 w 7"/>
                  <a:gd name="T5" fmla="*/ 4 h 10"/>
                  <a:gd name="T6" fmla="*/ 3 w 7"/>
                  <a:gd name="T7" fmla="*/ 4 h 10"/>
                  <a:gd name="T8" fmla="*/ 2 w 7"/>
                  <a:gd name="T9" fmla="*/ 7 h 10"/>
                  <a:gd name="T10" fmla="*/ 3 w 7"/>
                  <a:gd name="T11" fmla="*/ 7 h 10"/>
                  <a:gd name="T12" fmla="*/ 3 w 7"/>
                  <a:gd name="T13" fmla="*/ 5 h 10"/>
                  <a:gd name="T14" fmla="*/ 4 w 7"/>
                  <a:gd name="T15" fmla="*/ 5 h 10"/>
                  <a:gd name="T16" fmla="*/ 3 w 7"/>
                  <a:gd name="T17" fmla="*/ 5 h 10"/>
                  <a:gd name="T18" fmla="*/ 3 w 7"/>
                  <a:gd name="T19" fmla="*/ 7 h 10"/>
                  <a:gd name="T20" fmla="*/ 4 w 7"/>
                  <a:gd name="T21" fmla="*/ 6 h 10"/>
                  <a:gd name="T22" fmla="*/ 5 w 7"/>
                  <a:gd name="T23" fmla="*/ 4 h 10"/>
                  <a:gd name="T24" fmla="*/ 2 w 7"/>
                  <a:gd name="T25" fmla="*/ 5 h 10"/>
                  <a:gd name="T26" fmla="*/ 2 w 7"/>
                  <a:gd name="T27" fmla="*/ 5 h 10"/>
                  <a:gd name="T28" fmla="*/ 4 w 7"/>
                  <a:gd name="T29" fmla="*/ 4 h 10"/>
                  <a:gd name="T30" fmla="*/ 4 w 7"/>
                  <a:gd name="T31" fmla="*/ 4 h 10"/>
                  <a:gd name="T32" fmla="*/ 3 w 7"/>
                  <a:gd name="T33" fmla="*/ 5 h 10"/>
                  <a:gd name="T34" fmla="*/ 3 w 7"/>
                  <a:gd name="T35" fmla="*/ 3 h 10"/>
                  <a:gd name="T36" fmla="*/ 3 w 7"/>
                  <a:gd name="T37" fmla="*/ 3 h 10"/>
                  <a:gd name="T38" fmla="*/ 2 w 7"/>
                  <a:gd name="T39" fmla="*/ 4 h 10"/>
                  <a:gd name="T40" fmla="*/ 2 w 7"/>
                  <a:gd name="T41" fmla="*/ 6 h 10"/>
                  <a:gd name="T42" fmla="*/ 2 w 7"/>
                  <a:gd name="T43" fmla="*/ 5 h 10"/>
                  <a:gd name="T44" fmla="*/ 1 w 7"/>
                  <a:gd name="T45" fmla="*/ 7 h 10"/>
                  <a:gd name="T46" fmla="*/ 0 w 7"/>
                  <a:gd name="T47" fmla="*/ 8 h 10"/>
                  <a:gd name="T48" fmla="*/ 1 w 7"/>
                  <a:gd name="T49" fmla="*/ 8 h 10"/>
                  <a:gd name="T50" fmla="*/ 2 w 7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9" name="Rectangle 124"/>
              <p:cNvSpPr>
                <a:spLocks noChangeArrowheads="1"/>
              </p:cNvSpPr>
              <p:nvPr/>
            </p:nvSpPr>
            <p:spPr bwMode="auto"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0" name="Freeform 125"/>
              <p:cNvSpPr>
                <a:spLocks/>
              </p:cNvSpPr>
              <p:nvPr/>
            </p:nvSpPr>
            <p:spPr bwMode="auto">
              <a:xfrm>
                <a:off x="656" y="1746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1" name="Freeform 126"/>
              <p:cNvSpPr>
                <a:spLocks/>
              </p:cNvSpPr>
              <p:nvPr/>
            </p:nvSpPr>
            <p:spPr bwMode="auto">
              <a:xfrm>
                <a:off x="659" y="1741"/>
                <a:ext cx="19" cy="19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1 w 7"/>
                  <a:gd name="T5" fmla="*/ 7 h 7"/>
                  <a:gd name="T6" fmla="*/ 1 w 7"/>
                  <a:gd name="T7" fmla="*/ 7 h 7"/>
                  <a:gd name="T8" fmla="*/ 1 w 7"/>
                  <a:gd name="T9" fmla="*/ 7 h 7"/>
                  <a:gd name="T10" fmla="*/ 1 w 7"/>
                  <a:gd name="T11" fmla="*/ 7 h 7"/>
                  <a:gd name="T12" fmla="*/ 1 w 7"/>
                  <a:gd name="T13" fmla="*/ 7 h 7"/>
                  <a:gd name="T14" fmla="*/ 4 w 7"/>
                  <a:gd name="T15" fmla="*/ 4 h 7"/>
                  <a:gd name="T16" fmla="*/ 4 w 7"/>
                  <a:gd name="T17" fmla="*/ 4 h 7"/>
                  <a:gd name="T18" fmla="*/ 4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4 w 7"/>
                  <a:gd name="T25" fmla="*/ 4 h 7"/>
                  <a:gd name="T26" fmla="*/ 4 w 7"/>
                  <a:gd name="T27" fmla="*/ 4 h 7"/>
                  <a:gd name="T28" fmla="*/ 1 w 7"/>
                  <a:gd name="T29" fmla="*/ 7 h 7"/>
                  <a:gd name="T30" fmla="*/ 0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2" name="Freeform 127"/>
              <p:cNvSpPr>
                <a:spLocks/>
              </p:cNvSpPr>
              <p:nvPr/>
            </p:nvSpPr>
            <p:spPr bwMode="auto">
              <a:xfrm>
                <a:off x="653" y="1749"/>
                <a:ext cx="11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3" name="Freeform 128"/>
              <p:cNvSpPr>
                <a:spLocks/>
              </p:cNvSpPr>
              <p:nvPr/>
            </p:nvSpPr>
            <p:spPr bwMode="auto">
              <a:xfrm>
                <a:off x="642" y="1730"/>
                <a:ext cx="28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5 h 8"/>
                  <a:gd name="T4" fmla="*/ 8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7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6 h 8"/>
                  <a:gd name="T18" fmla="*/ 5 w 10"/>
                  <a:gd name="T19" fmla="*/ 4 h 8"/>
                  <a:gd name="T20" fmla="*/ 5 w 10"/>
                  <a:gd name="T21" fmla="*/ 4 h 8"/>
                  <a:gd name="T22" fmla="*/ 5 w 10"/>
                  <a:gd name="T23" fmla="*/ 4 h 8"/>
                  <a:gd name="T24" fmla="*/ 6 w 10"/>
                  <a:gd name="T25" fmla="*/ 3 h 8"/>
                  <a:gd name="T26" fmla="*/ 6 w 10"/>
                  <a:gd name="T27" fmla="*/ 2 h 8"/>
                  <a:gd name="T28" fmla="*/ 6 w 10"/>
                  <a:gd name="T29" fmla="*/ 2 h 8"/>
                  <a:gd name="T30" fmla="*/ 4 w 10"/>
                  <a:gd name="T31" fmla="*/ 2 h 8"/>
                  <a:gd name="T32" fmla="*/ 5 w 10"/>
                  <a:gd name="T33" fmla="*/ 1 h 8"/>
                  <a:gd name="T34" fmla="*/ 3 w 10"/>
                  <a:gd name="T35" fmla="*/ 3 h 8"/>
                  <a:gd name="T36" fmla="*/ 3 w 10"/>
                  <a:gd name="T37" fmla="*/ 3 h 8"/>
                  <a:gd name="T38" fmla="*/ 4 w 10"/>
                  <a:gd name="T39" fmla="*/ 1 h 8"/>
                  <a:gd name="T40" fmla="*/ 3 w 10"/>
                  <a:gd name="T41" fmla="*/ 2 h 8"/>
                  <a:gd name="T42" fmla="*/ 4 w 10"/>
                  <a:gd name="T43" fmla="*/ 0 h 8"/>
                  <a:gd name="T44" fmla="*/ 2 w 10"/>
                  <a:gd name="T45" fmla="*/ 2 h 8"/>
                  <a:gd name="T46" fmla="*/ 2 w 10"/>
                  <a:gd name="T47" fmla="*/ 1 h 8"/>
                  <a:gd name="T48" fmla="*/ 0 w 10"/>
                  <a:gd name="T49" fmla="*/ 4 h 8"/>
                  <a:gd name="T50" fmla="*/ 2 w 10"/>
                  <a:gd name="T51" fmla="*/ 4 h 8"/>
                  <a:gd name="T52" fmla="*/ 3 w 10"/>
                  <a:gd name="T53" fmla="*/ 3 h 8"/>
                  <a:gd name="T54" fmla="*/ 2 w 10"/>
                  <a:gd name="T55" fmla="*/ 5 h 8"/>
                  <a:gd name="T56" fmla="*/ 3 w 10"/>
                  <a:gd name="T57" fmla="*/ 4 h 8"/>
                  <a:gd name="T58" fmla="*/ 2 w 10"/>
                  <a:gd name="T59" fmla="*/ 5 h 8"/>
                  <a:gd name="T60" fmla="*/ 4 w 10"/>
                  <a:gd name="T61" fmla="*/ 4 h 8"/>
                  <a:gd name="T62" fmla="*/ 2 w 10"/>
                  <a:gd name="T63" fmla="*/ 6 h 8"/>
                  <a:gd name="T64" fmla="*/ 5 w 10"/>
                  <a:gd name="T65" fmla="*/ 7 h 8"/>
                  <a:gd name="T66" fmla="*/ 6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7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4" name="Freeform 129"/>
              <p:cNvSpPr>
                <a:spLocks/>
              </p:cNvSpPr>
              <p:nvPr/>
            </p:nvSpPr>
            <p:spPr bwMode="auto"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5" name="Freeform 130"/>
              <p:cNvSpPr>
                <a:spLocks/>
              </p:cNvSpPr>
              <p:nvPr/>
            </p:nvSpPr>
            <p:spPr bwMode="auto"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6" name="Rectangle 131"/>
              <p:cNvSpPr>
                <a:spLocks noChangeArrowheads="1"/>
              </p:cNvSpPr>
              <p:nvPr/>
            </p:nvSpPr>
            <p:spPr bwMode="auto"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7" name="Freeform 132"/>
              <p:cNvSpPr>
                <a:spLocks/>
              </p:cNvSpPr>
              <p:nvPr/>
            </p:nvSpPr>
            <p:spPr bwMode="auto">
              <a:xfrm>
                <a:off x="664" y="1746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8" name="Freeform 133"/>
              <p:cNvSpPr>
                <a:spLocks/>
              </p:cNvSpPr>
              <p:nvPr/>
            </p:nvSpPr>
            <p:spPr bwMode="auto">
              <a:xfrm>
                <a:off x="648" y="17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9" name="Freeform 134"/>
              <p:cNvSpPr>
                <a:spLocks/>
              </p:cNvSpPr>
              <p:nvPr/>
            </p:nvSpPr>
            <p:spPr bwMode="auto"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0" name="Freeform 135"/>
              <p:cNvSpPr>
                <a:spLocks/>
              </p:cNvSpPr>
              <p:nvPr/>
            </p:nvSpPr>
            <p:spPr bwMode="auto">
              <a:xfrm>
                <a:off x="618" y="1716"/>
                <a:ext cx="33" cy="33"/>
              </a:xfrm>
              <a:custGeom>
                <a:avLst/>
                <a:gdLst>
                  <a:gd name="T0" fmla="*/ 6 w 12"/>
                  <a:gd name="T1" fmla="*/ 10 h 12"/>
                  <a:gd name="T2" fmla="*/ 8 w 12"/>
                  <a:gd name="T3" fmla="*/ 8 h 12"/>
                  <a:gd name="T4" fmla="*/ 8 w 12"/>
                  <a:gd name="T5" fmla="*/ 7 h 12"/>
                  <a:gd name="T6" fmla="*/ 7 w 12"/>
                  <a:gd name="T7" fmla="*/ 8 h 12"/>
                  <a:gd name="T8" fmla="*/ 6 w 12"/>
                  <a:gd name="T9" fmla="*/ 7 h 12"/>
                  <a:gd name="T10" fmla="*/ 7 w 12"/>
                  <a:gd name="T11" fmla="*/ 7 h 12"/>
                  <a:gd name="T12" fmla="*/ 5 w 12"/>
                  <a:gd name="T13" fmla="*/ 7 h 12"/>
                  <a:gd name="T14" fmla="*/ 5 w 12"/>
                  <a:gd name="T15" fmla="*/ 7 h 12"/>
                  <a:gd name="T16" fmla="*/ 6 w 12"/>
                  <a:gd name="T17" fmla="*/ 7 h 12"/>
                  <a:gd name="T18" fmla="*/ 4 w 12"/>
                  <a:gd name="T19" fmla="*/ 4 h 12"/>
                  <a:gd name="T20" fmla="*/ 4 w 12"/>
                  <a:gd name="T21" fmla="*/ 4 h 12"/>
                  <a:gd name="T22" fmla="*/ 5 w 12"/>
                  <a:gd name="T23" fmla="*/ 5 h 12"/>
                  <a:gd name="T24" fmla="*/ 6 w 12"/>
                  <a:gd name="T25" fmla="*/ 5 h 12"/>
                  <a:gd name="T26" fmla="*/ 7 w 12"/>
                  <a:gd name="T27" fmla="*/ 6 h 12"/>
                  <a:gd name="T28" fmla="*/ 8 w 12"/>
                  <a:gd name="T29" fmla="*/ 5 h 12"/>
                  <a:gd name="T30" fmla="*/ 9 w 12"/>
                  <a:gd name="T31" fmla="*/ 4 h 12"/>
                  <a:gd name="T32" fmla="*/ 8 w 12"/>
                  <a:gd name="T33" fmla="*/ 6 h 12"/>
                  <a:gd name="T34" fmla="*/ 9 w 12"/>
                  <a:gd name="T35" fmla="*/ 6 h 12"/>
                  <a:gd name="T36" fmla="*/ 10 w 12"/>
                  <a:gd name="T37" fmla="*/ 7 h 12"/>
                  <a:gd name="T38" fmla="*/ 10 w 12"/>
                  <a:gd name="T39" fmla="*/ 6 h 12"/>
                  <a:gd name="T40" fmla="*/ 9 w 12"/>
                  <a:gd name="T41" fmla="*/ 7 h 12"/>
                  <a:gd name="T42" fmla="*/ 11 w 12"/>
                  <a:gd name="T43" fmla="*/ 3 h 12"/>
                  <a:gd name="T44" fmla="*/ 11 w 12"/>
                  <a:gd name="T45" fmla="*/ 3 h 12"/>
                  <a:gd name="T46" fmla="*/ 10 w 12"/>
                  <a:gd name="T47" fmla="*/ 3 h 12"/>
                  <a:gd name="T48" fmla="*/ 10 w 12"/>
                  <a:gd name="T49" fmla="*/ 2 h 12"/>
                  <a:gd name="T50" fmla="*/ 9 w 12"/>
                  <a:gd name="T51" fmla="*/ 1 h 12"/>
                  <a:gd name="T52" fmla="*/ 7 w 12"/>
                  <a:gd name="T53" fmla="*/ 2 h 12"/>
                  <a:gd name="T54" fmla="*/ 7 w 12"/>
                  <a:gd name="T55" fmla="*/ 1 h 12"/>
                  <a:gd name="T56" fmla="*/ 7 w 12"/>
                  <a:gd name="T57" fmla="*/ 1 h 12"/>
                  <a:gd name="T58" fmla="*/ 6 w 12"/>
                  <a:gd name="T59" fmla="*/ 2 h 12"/>
                  <a:gd name="T60" fmla="*/ 5 w 12"/>
                  <a:gd name="T61" fmla="*/ 3 h 12"/>
                  <a:gd name="T62" fmla="*/ 4 w 12"/>
                  <a:gd name="T63" fmla="*/ 1 h 12"/>
                  <a:gd name="T64" fmla="*/ 2 w 12"/>
                  <a:gd name="T65" fmla="*/ 2 h 12"/>
                  <a:gd name="T66" fmla="*/ 3 w 12"/>
                  <a:gd name="T67" fmla="*/ 4 h 12"/>
                  <a:gd name="T68" fmla="*/ 3 w 12"/>
                  <a:gd name="T69" fmla="*/ 6 h 12"/>
                  <a:gd name="T70" fmla="*/ 3 w 12"/>
                  <a:gd name="T71" fmla="*/ 7 h 12"/>
                  <a:gd name="T72" fmla="*/ 3 w 12"/>
                  <a:gd name="T73" fmla="*/ 8 h 12"/>
                  <a:gd name="T74" fmla="*/ 4 w 12"/>
                  <a:gd name="T75" fmla="*/ 9 h 12"/>
                  <a:gd name="T76" fmla="*/ 6 w 12"/>
                  <a:gd name="T77" fmla="*/ 8 h 12"/>
                  <a:gd name="T78" fmla="*/ 3 w 12"/>
                  <a:gd name="T7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1" name="Freeform 136"/>
              <p:cNvSpPr>
                <a:spLocks/>
              </p:cNvSpPr>
              <p:nvPr/>
            </p:nvSpPr>
            <p:spPr bwMode="auto">
              <a:xfrm>
                <a:off x="621" y="17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2" name="Freeform 137"/>
              <p:cNvSpPr>
                <a:spLocks/>
              </p:cNvSpPr>
              <p:nvPr/>
            </p:nvSpPr>
            <p:spPr bwMode="auto">
              <a:xfrm>
                <a:off x="623" y="17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3" name="Freeform 138"/>
              <p:cNvSpPr>
                <a:spLocks/>
              </p:cNvSpPr>
              <p:nvPr/>
            </p:nvSpPr>
            <p:spPr bwMode="auto">
              <a:xfrm>
                <a:off x="632" y="174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4" name="Freeform 139"/>
              <p:cNvSpPr>
                <a:spLocks/>
              </p:cNvSpPr>
              <p:nvPr/>
            </p:nvSpPr>
            <p:spPr bwMode="auto">
              <a:xfrm>
                <a:off x="634" y="17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5" name="Freeform 140"/>
              <p:cNvSpPr>
                <a:spLocks/>
              </p:cNvSpPr>
              <p:nvPr/>
            </p:nvSpPr>
            <p:spPr bwMode="auto">
              <a:xfrm>
                <a:off x="634" y="1733"/>
                <a:ext cx="22" cy="19"/>
              </a:xfrm>
              <a:custGeom>
                <a:avLst/>
                <a:gdLst>
                  <a:gd name="T0" fmla="*/ 6 w 8"/>
                  <a:gd name="T1" fmla="*/ 5 h 7"/>
                  <a:gd name="T2" fmla="*/ 7 w 8"/>
                  <a:gd name="T3" fmla="*/ 4 h 7"/>
                  <a:gd name="T4" fmla="*/ 7 w 8"/>
                  <a:gd name="T5" fmla="*/ 5 h 7"/>
                  <a:gd name="T6" fmla="*/ 8 w 8"/>
                  <a:gd name="T7" fmla="*/ 2 h 7"/>
                  <a:gd name="T8" fmla="*/ 5 w 8"/>
                  <a:gd name="T9" fmla="*/ 3 h 7"/>
                  <a:gd name="T10" fmla="*/ 5 w 8"/>
                  <a:gd name="T11" fmla="*/ 2 h 7"/>
                  <a:gd name="T12" fmla="*/ 3 w 8"/>
                  <a:gd name="T13" fmla="*/ 3 h 7"/>
                  <a:gd name="T14" fmla="*/ 4 w 8"/>
                  <a:gd name="T15" fmla="*/ 2 h 7"/>
                  <a:gd name="T16" fmla="*/ 3 w 8"/>
                  <a:gd name="T17" fmla="*/ 2 h 7"/>
                  <a:gd name="T18" fmla="*/ 3 w 8"/>
                  <a:gd name="T19" fmla="*/ 3 h 7"/>
                  <a:gd name="T20" fmla="*/ 3 w 8"/>
                  <a:gd name="T21" fmla="*/ 2 h 7"/>
                  <a:gd name="T22" fmla="*/ 3 w 8"/>
                  <a:gd name="T23" fmla="*/ 3 h 7"/>
                  <a:gd name="T24" fmla="*/ 3 w 8"/>
                  <a:gd name="T25" fmla="*/ 3 h 7"/>
                  <a:gd name="T26" fmla="*/ 3 w 8"/>
                  <a:gd name="T27" fmla="*/ 2 h 7"/>
                  <a:gd name="T28" fmla="*/ 2 w 8"/>
                  <a:gd name="T29" fmla="*/ 3 h 7"/>
                  <a:gd name="T30" fmla="*/ 3 w 8"/>
                  <a:gd name="T31" fmla="*/ 2 h 7"/>
                  <a:gd name="T32" fmla="*/ 1 w 8"/>
                  <a:gd name="T33" fmla="*/ 3 h 7"/>
                  <a:gd name="T34" fmla="*/ 0 w 8"/>
                  <a:gd name="T35" fmla="*/ 4 h 7"/>
                  <a:gd name="T36" fmla="*/ 2 w 8"/>
                  <a:gd name="T37" fmla="*/ 4 h 7"/>
                  <a:gd name="T38" fmla="*/ 2 w 8"/>
                  <a:gd name="T39" fmla="*/ 4 h 7"/>
                  <a:gd name="T40" fmla="*/ 2 w 8"/>
                  <a:gd name="T41" fmla="*/ 3 h 7"/>
                  <a:gd name="T42" fmla="*/ 1 w 8"/>
                  <a:gd name="T43" fmla="*/ 5 h 7"/>
                  <a:gd name="T44" fmla="*/ 1 w 8"/>
                  <a:gd name="T45" fmla="*/ 6 h 7"/>
                  <a:gd name="T46" fmla="*/ 1 w 8"/>
                  <a:gd name="T47" fmla="*/ 6 h 7"/>
                  <a:gd name="T48" fmla="*/ 2 w 8"/>
                  <a:gd name="T49" fmla="*/ 6 h 7"/>
                  <a:gd name="T50" fmla="*/ 2 w 8"/>
                  <a:gd name="T51" fmla="*/ 5 h 7"/>
                  <a:gd name="T52" fmla="*/ 3 w 8"/>
                  <a:gd name="T53" fmla="*/ 3 h 7"/>
                  <a:gd name="T54" fmla="*/ 3 w 8"/>
                  <a:gd name="T55" fmla="*/ 3 h 7"/>
                  <a:gd name="T56" fmla="*/ 2 w 8"/>
                  <a:gd name="T57" fmla="*/ 5 h 7"/>
                  <a:gd name="T58" fmla="*/ 3 w 8"/>
                  <a:gd name="T59" fmla="*/ 4 h 7"/>
                  <a:gd name="T60" fmla="*/ 2 w 8"/>
                  <a:gd name="T61" fmla="*/ 6 h 7"/>
                  <a:gd name="T62" fmla="*/ 3 w 8"/>
                  <a:gd name="T63" fmla="*/ 4 h 7"/>
                  <a:gd name="T64" fmla="*/ 4 w 8"/>
                  <a:gd name="T65" fmla="*/ 5 h 7"/>
                  <a:gd name="T66" fmla="*/ 4 w 8"/>
                  <a:gd name="T67" fmla="*/ 6 h 7"/>
                  <a:gd name="T68" fmla="*/ 4 w 8"/>
                  <a:gd name="T69" fmla="*/ 4 h 7"/>
                  <a:gd name="T70" fmla="*/ 5 w 8"/>
                  <a:gd name="T71" fmla="*/ 5 h 7"/>
                  <a:gd name="T72" fmla="*/ 5 w 8"/>
                  <a:gd name="T73" fmla="*/ 4 h 7"/>
                  <a:gd name="T74" fmla="*/ 6 w 8"/>
                  <a:gd name="T75" fmla="*/ 5 h 7"/>
                  <a:gd name="T76" fmla="*/ 6 w 8"/>
                  <a:gd name="T77" fmla="*/ 5 h 7"/>
                  <a:gd name="T78" fmla="*/ 7 w 8"/>
                  <a:gd name="T79" fmla="*/ 3 h 7"/>
                  <a:gd name="T80" fmla="*/ 6 w 8"/>
                  <a:gd name="T8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6" name="Freeform 141"/>
              <p:cNvSpPr>
                <a:spLocks/>
              </p:cNvSpPr>
              <p:nvPr/>
            </p:nvSpPr>
            <p:spPr bwMode="auto">
              <a:xfrm>
                <a:off x="653" y="1738"/>
                <a:ext cx="3" cy="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7" name="Freeform 142"/>
              <p:cNvSpPr>
                <a:spLocks/>
              </p:cNvSpPr>
              <p:nvPr/>
            </p:nvSpPr>
            <p:spPr bwMode="auto">
              <a:xfrm>
                <a:off x="656" y="1733"/>
                <a:ext cx="3" cy="16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2 h 6"/>
                  <a:gd name="T4" fmla="*/ 1 w 1"/>
                  <a:gd name="T5" fmla="*/ 1 h 6"/>
                  <a:gd name="T6" fmla="*/ 0 w 1"/>
                  <a:gd name="T7" fmla="*/ 4 h 6"/>
                  <a:gd name="T8" fmla="*/ 0 w 1"/>
                  <a:gd name="T9" fmla="*/ 2 h 6"/>
                  <a:gd name="T10" fmla="*/ 0 w 1"/>
                  <a:gd name="T11" fmla="*/ 4 h 6"/>
                  <a:gd name="T12" fmla="*/ 0 w 1"/>
                  <a:gd name="T13" fmla="*/ 3 h 6"/>
                  <a:gd name="T14" fmla="*/ 0 w 1"/>
                  <a:gd name="T15" fmla="*/ 4 h 6"/>
                  <a:gd name="T16" fmla="*/ 0 w 1"/>
                  <a:gd name="T17" fmla="*/ 4 h 6"/>
                  <a:gd name="T18" fmla="*/ 0 w 1"/>
                  <a:gd name="T19" fmla="*/ 5 h 6"/>
                  <a:gd name="T20" fmla="*/ 0 w 1"/>
                  <a:gd name="T21" fmla="*/ 3 h 6"/>
                  <a:gd name="T22" fmla="*/ 0 w 1"/>
                  <a:gd name="T23" fmla="*/ 5 h 6"/>
                  <a:gd name="T24" fmla="*/ 1 w 1"/>
                  <a:gd name="T25" fmla="*/ 5 h 6"/>
                  <a:gd name="T26" fmla="*/ 1 w 1"/>
                  <a:gd name="T27" fmla="*/ 5 h 6"/>
                  <a:gd name="T28" fmla="*/ 1 w 1"/>
                  <a:gd name="T29" fmla="*/ 3 h 6"/>
                  <a:gd name="T30" fmla="*/ 1 w 1"/>
                  <a:gd name="T31" fmla="*/ 5 h 6"/>
                  <a:gd name="T32" fmla="*/ 1 w 1"/>
                  <a:gd name="T33" fmla="*/ 4 h 6"/>
                  <a:gd name="T34" fmla="*/ 0 w 1"/>
                  <a:gd name="T35" fmla="*/ 2 h 6"/>
                  <a:gd name="T36" fmla="*/ 1 w 1"/>
                  <a:gd name="T37" fmla="*/ 4 h 6"/>
                  <a:gd name="T38" fmla="*/ 1 w 1"/>
                  <a:gd name="T39" fmla="*/ 4 h 6"/>
                  <a:gd name="T40" fmla="*/ 0 w 1"/>
                  <a:gd name="T41" fmla="*/ 1 h 6"/>
                  <a:gd name="T42" fmla="*/ 1 w 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8" name="Rectangle 143"/>
              <p:cNvSpPr>
                <a:spLocks noChangeArrowheads="1"/>
              </p:cNvSpPr>
              <p:nvPr/>
            </p:nvSpPr>
            <p:spPr bwMode="auto"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9" name="Freeform 144"/>
              <p:cNvSpPr>
                <a:spLocks/>
              </p:cNvSpPr>
              <p:nvPr/>
            </p:nvSpPr>
            <p:spPr bwMode="auto">
              <a:xfrm>
                <a:off x="735" y="16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0" name="Freeform 145"/>
              <p:cNvSpPr>
                <a:spLocks/>
              </p:cNvSpPr>
              <p:nvPr/>
            </p:nvSpPr>
            <p:spPr bwMode="auto">
              <a:xfrm>
                <a:off x="730" y="1610"/>
                <a:ext cx="10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0 h 4"/>
                  <a:gd name="T6" fmla="*/ 1 w 4"/>
                  <a:gd name="T7" fmla="*/ 1 h 4"/>
                  <a:gd name="T8" fmla="*/ 2 w 4"/>
                  <a:gd name="T9" fmla="*/ 1 h 4"/>
                  <a:gd name="T10" fmla="*/ 0 w 4"/>
                  <a:gd name="T11" fmla="*/ 2 h 4"/>
                  <a:gd name="T12" fmla="*/ 1 w 4"/>
                  <a:gd name="T13" fmla="*/ 3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1" name="Freeform 146"/>
              <p:cNvSpPr>
                <a:spLocks/>
              </p:cNvSpPr>
              <p:nvPr/>
            </p:nvSpPr>
            <p:spPr bwMode="auto">
              <a:xfrm>
                <a:off x="735" y="16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2" name="Freeform 147"/>
              <p:cNvSpPr>
                <a:spLocks/>
              </p:cNvSpPr>
              <p:nvPr/>
            </p:nvSpPr>
            <p:spPr bwMode="auto">
              <a:xfrm>
                <a:off x="738" y="16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3" name="Freeform 148"/>
              <p:cNvSpPr>
                <a:spLocks/>
              </p:cNvSpPr>
              <p:nvPr/>
            </p:nvSpPr>
            <p:spPr bwMode="auto"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4" name="Freeform 149"/>
              <p:cNvSpPr>
                <a:spLocks/>
              </p:cNvSpPr>
              <p:nvPr/>
            </p:nvSpPr>
            <p:spPr bwMode="auto">
              <a:xfrm>
                <a:off x="738" y="1618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5" name="Freeform 150"/>
              <p:cNvSpPr>
                <a:spLocks/>
              </p:cNvSpPr>
              <p:nvPr/>
            </p:nvSpPr>
            <p:spPr bwMode="auto">
              <a:xfrm>
                <a:off x="740" y="161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6" name="Freeform 151"/>
              <p:cNvSpPr>
                <a:spLocks/>
              </p:cNvSpPr>
              <p:nvPr/>
            </p:nvSpPr>
            <p:spPr bwMode="auto">
              <a:xfrm>
                <a:off x="738" y="161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7" name="Freeform 152"/>
              <p:cNvSpPr>
                <a:spLocks/>
              </p:cNvSpPr>
              <p:nvPr/>
            </p:nvSpPr>
            <p:spPr bwMode="auto">
              <a:xfrm>
                <a:off x="740" y="1621"/>
                <a:ext cx="9" cy="8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8" name="Freeform 153"/>
              <p:cNvSpPr>
                <a:spLocks/>
              </p:cNvSpPr>
              <p:nvPr/>
            </p:nvSpPr>
            <p:spPr bwMode="auto">
              <a:xfrm>
                <a:off x="738" y="163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9" name="Freeform 154"/>
              <p:cNvSpPr>
                <a:spLocks/>
              </p:cNvSpPr>
              <p:nvPr/>
            </p:nvSpPr>
            <p:spPr bwMode="auto">
              <a:xfrm>
                <a:off x="735" y="1605"/>
                <a:ext cx="44" cy="35"/>
              </a:xfrm>
              <a:custGeom>
                <a:avLst/>
                <a:gdLst>
                  <a:gd name="T0" fmla="*/ 7 w 16"/>
                  <a:gd name="T1" fmla="*/ 8 h 13"/>
                  <a:gd name="T2" fmla="*/ 7 w 16"/>
                  <a:gd name="T3" fmla="*/ 8 h 13"/>
                  <a:gd name="T4" fmla="*/ 8 w 16"/>
                  <a:gd name="T5" fmla="*/ 8 h 13"/>
                  <a:gd name="T6" fmla="*/ 8 w 16"/>
                  <a:gd name="T7" fmla="*/ 8 h 13"/>
                  <a:gd name="T8" fmla="*/ 4 w 16"/>
                  <a:gd name="T9" fmla="*/ 11 h 13"/>
                  <a:gd name="T10" fmla="*/ 3 w 16"/>
                  <a:gd name="T11" fmla="*/ 11 h 13"/>
                  <a:gd name="T12" fmla="*/ 5 w 16"/>
                  <a:gd name="T13" fmla="*/ 10 h 13"/>
                  <a:gd name="T14" fmla="*/ 3 w 16"/>
                  <a:gd name="T15" fmla="*/ 10 h 13"/>
                  <a:gd name="T16" fmla="*/ 5 w 16"/>
                  <a:gd name="T17" fmla="*/ 9 h 13"/>
                  <a:gd name="T18" fmla="*/ 3 w 16"/>
                  <a:gd name="T19" fmla="*/ 9 h 13"/>
                  <a:gd name="T20" fmla="*/ 4 w 16"/>
                  <a:gd name="T21" fmla="*/ 8 h 13"/>
                  <a:gd name="T22" fmla="*/ 2 w 16"/>
                  <a:gd name="T23" fmla="*/ 10 h 13"/>
                  <a:gd name="T24" fmla="*/ 3 w 16"/>
                  <a:gd name="T25" fmla="*/ 10 h 13"/>
                  <a:gd name="T26" fmla="*/ 2 w 16"/>
                  <a:gd name="T27" fmla="*/ 11 h 13"/>
                  <a:gd name="T28" fmla="*/ 1 w 16"/>
                  <a:gd name="T29" fmla="*/ 12 h 13"/>
                  <a:gd name="T30" fmla="*/ 1 w 16"/>
                  <a:gd name="T31" fmla="*/ 12 h 13"/>
                  <a:gd name="T32" fmla="*/ 2 w 16"/>
                  <a:gd name="T33" fmla="*/ 12 h 13"/>
                  <a:gd name="T34" fmla="*/ 2 w 16"/>
                  <a:gd name="T35" fmla="*/ 12 h 13"/>
                  <a:gd name="T36" fmla="*/ 2 w 16"/>
                  <a:gd name="T37" fmla="*/ 12 h 13"/>
                  <a:gd name="T38" fmla="*/ 2 w 16"/>
                  <a:gd name="T39" fmla="*/ 12 h 13"/>
                  <a:gd name="T40" fmla="*/ 9 w 16"/>
                  <a:gd name="T41" fmla="*/ 5 h 13"/>
                  <a:gd name="T42" fmla="*/ 9 w 16"/>
                  <a:gd name="T43" fmla="*/ 5 h 13"/>
                  <a:gd name="T44" fmla="*/ 9 w 16"/>
                  <a:gd name="T45" fmla="*/ 5 h 13"/>
                  <a:gd name="T46" fmla="*/ 9 w 16"/>
                  <a:gd name="T47" fmla="*/ 5 h 13"/>
                  <a:gd name="T48" fmla="*/ 9 w 16"/>
                  <a:gd name="T49" fmla="*/ 5 h 13"/>
                  <a:gd name="T50" fmla="*/ 9 w 16"/>
                  <a:gd name="T51" fmla="*/ 6 h 13"/>
                  <a:gd name="T52" fmla="*/ 9 w 16"/>
                  <a:gd name="T53" fmla="*/ 6 h 13"/>
                  <a:gd name="T54" fmla="*/ 7 w 16"/>
                  <a:gd name="T5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0" name="Freeform 155"/>
              <p:cNvSpPr>
                <a:spLocks/>
              </p:cNvSpPr>
              <p:nvPr/>
            </p:nvSpPr>
            <p:spPr bwMode="auto">
              <a:xfrm>
                <a:off x="757" y="16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1" name="Freeform 156"/>
              <p:cNvSpPr>
                <a:spLocks/>
              </p:cNvSpPr>
              <p:nvPr/>
            </p:nvSpPr>
            <p:spPr bwMode="auto">
              <a:xfrm>
                <a:off x="746" y="1613"/>
                <a:ext cx="11" cy="14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1 h 5"/>
                  <a:gd name="T12" fmla="*/ 3 w 4"/>
                  <a:gd name="T13" fmla="*/ 2 h 5"/>
                  <a:gd name="T14" fmla="*/ 1 w 4"/>
                  <a:gd name="T15" fmla="*/ 1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2" name="Freeform 157"/>
              <p:cNvSpPr>
                <a:spLocks/>
              </p:cNvSpPr>
              <p:nvPr/>
            </p:nvSpPr>
            <p:spPr bwMode="auto">
              <a:xfrm>
                <a:off x="751" y="162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3" name="Freeform 158"/>
              <p:cNvSpPr>
                <a:spLocks/>
              </p:cNvSpPr>
              <p:nvPr/>
            </p:nvSpPr>
            <p:spPr bwMode="auto"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4" name="Freeform 159"/>
              <p:cNvSpPr>
                <a:spLocks/>
              </p:cNvSpPr>
              <p:nvPr/>
            </p:nvSpPr>
            <p:spPr bwMode="auto">
              <a:xfrm>
                <a:off x="746" y="16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5" name="Freeform 160"/>
              <p:cNvSpPr>
                <a:spLocks/>
              </p:cNvSpPr>
              <p:nvPr/>
            </p:nvSpPr>
            <p:spPr bwMode="auto">
              <a:xfrm>
                <a:off x="732" y="1624"/>
                <a:ext cx="41" cy="30"/>
              </a:xfrm>
              <a:custGeom>
                <a:avLst/>
                <a:gdLst>
                  <a:gd name="T0" fmla="*/ 10 w 15"/>
                  <a:gd name="T1" fmla="*/ 0 h 11"/>
                  <a:gd name="T2" fmla="*/ 10 w 15"/>
                  <a:gd name="T3" fmla="*/ 1 h 11"/>
                  <a:gd name="T4" fmla="*/ 8 w 15"/>
                  <a:gd name="T5" fmla="*/ 2 h 11"/>
                  <a:gd name="T6" fmla="*/ 7 w 15"/>
                  <a:gd name="T7" fmla="*/ 3 h 11"/>
                  <a:gd name="T8" fmla="*/ 9 w 15"/>
                  <a:gd name="T9" fmla="*/ 4 h 11"/>
                  <a:gd name="T10" fmla="*/ 8 w 15"/>
                  <a:gd name="T11" fmla="*/ 5 h 11"/>
                  <a:gd name="T12" fmla="*/ 10 w 15"/>
                  <a:gd name="T13" fmla="*/ 6 h 11"/>
                  <a:gd name="T14" fmla="*/ 12 w 15"/>
                  <a:gd name="T15" fmla="*/ 7 h 11"/>
                  <a:gd name="T16" fmla="*/ 6 w 15"/>
                  <a:gd name="T17" fmla="*/ 4 h 11"/>
                  <a:gd name="T18" fmla="*/ 4 w 15"/>
                  <a:gd name="T19" fmla="*/ 5 h 11"/>
                  <a:gd name="T20" fmla="*/ 5 w 15"/>
                  <a:gd name="T21" fmla="*/ 4 h 11"/>
                  <a:gd name="T22" fmla="*/ 5 w 15"/>
                  <a:gd name="T23" fmla="*/ 4 h 11"/>
                  <a:gd name="T24" fmla="*/ 4 w 15"/>
                  <a:gd name="T25" fmla="*/ 2 h 11"/>
                  <a:gd name="T26" fmla="*/ 2 w 15"/>
                  <a:gd name="T27" fmla="*/ 4 h 11"/>
                  <a:gd name="T28" fmla="*/ 4 w 15"/>
                  <a:gd name="T29" fmla="*/ 1 h 11"/>
                  <a:gd name="T30" fmla="*/ 2 w 15"/>
                  <a:gd name="T31" fmla="*/ 2 h 11"/>
                  <a:gd name="T32" fmla="*/ 1 w 15"/>
                  <a:gd name="T33" fmla="*/ 4 h 11"/>
                  <a:gd name="T34" fmla="*/ 0 w 15"/>
                  <a:gd name="T35" fmla="*/ 4 h 11"/>
                  <a:gd name="T36" fmla="*/ 6 w 15"/>
                  <a:gd name="T37" fmla="*/ 6 h 11"/>
                  <a:gd name="T38" fmla="*/ 5 w 15"/>
                  <a:gd name="T39" fmla="*/ 6 h 11"/>
                  <a:gd name="T40" fmla="*/ 7 w 15"/>
                  <a:gd name="T41" fmla="*/ 10 h 11"/>
                  <a:gd name="T42" fmla="*/ 9 w 15"/>
                  <a:gd name="T43" fmla="*/ 9 h 11"/>
                  <a:gd name="T44" fmla="*/ 9 w 15"/>
                  <a:gd name="T45" fmla="*/ 10 h 11"/>
                  <a:gd name="T46" fmla="*/ 10 w 15"/>
                  <a:gd name="T47" fmla="*/ 9 h 11"/>
                  <a:gd name="T48" fmla="*/ 10 w 15"/>
                  <a:gd name="T49" fmla="*/ 11 h 11"/>
                  <a:gd name="T50" fmla="*/ 11 w 15"/>
                  <a:gd name="T51" fmla="*/ 9 h 11"/>
                  <a:gd name="T52" fmla="*/ 14 w 15"/>
                  <a:gd name="T53" fmla="*/ 4 h 11"/>
                  <a:gd name="T54" fmla="*/ 13 w 15"/>
                  <a:gd name="T55" fmla="*/ 5 h 11"/>
                  <a:gd name="T56" fmla="*/ 12 w 15"/>
                  <a:gd name="T57" fmla="*/ 6 h 11"/>
                  <a:gd name="T58" fmla="*/ 14 w 15"/>
                  <a:gd name="T59" fmla="*/ 4 h 11"/>
                  <a:gd name="T60" fmla="*/ 12 w 15"/>
                  <a:gd name="T61" fmla="*/ 4 h 11"/>
                  <a:gd name="T62" fmla="*/ 11 w 15"/>
                  <a:gd name="T63" fmla="*/ 5 h 11"/>
                  <a:gd name="T64" fmla="*/ 10 w 15"/>
                  <a:gd name="T65" fmla="*/ 3 h 11"/>
                  <a:gd name="T66" fmla="*/ 12 w 15"/>
                  <a:gd name="T67" fmla="*/ 2 h 11"/>
                  <a:gd name="T68" fmla="*/ 12 w 15"/>
                  <a:gd name="T69" fmla="*/ 1 h 11"/>
                  <a:gd name="T70" fmla="*/ 9 w 15"/>
                  <a:gd name="T71" fmla="*/ 2 h 11"/>
                  <a:gd name="T72" fmla="*/ 10 w 15"/>
                  <a:gd name="T7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6" name="Freeform 161"/>
              <p:cNvSpPr>
                <a:spLocks/>
              </p:cNvSpPr>
              <p:nvPr/>
            </p:nvSpPr>
            <p:spPr bwMode="auto">
              <a:xfrm>
                <a:off x="765" y="16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7" name="Freeform 162"/>
              <p:cNvSpPr>
                <a:spLocks/>
              </p:cNvSpPr>
              <p:nvPr/>
            </p:nvSpPr>
            <p:spPr bwMode="auto"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8" name="Rectangle 163"/>
              <p:cNvSpPr>
                <a:spLocks noChangeArrowheads="1"/>
              </p:cNvSpPr>
              <p:nvPr/>
            </p:nvSpPr>
            <p:spPr bwMode="auto"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9" name="Freeform 164"/>
              <p:cNvSpPr>
                <a:spLocks/>
              </p:cNvSpPr>
              <p:nvPr/>
            </p:nvSpPr>
            <p:spPr bwMode="auto">
              <a:xfrm>
                <a:off x="770" y="163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0" name="Freeform 165"/>
              <p:cNvSpPr>
                <a:spLocks/>
              </p:cNvSpPr>
              <p:nvPr/>
            </p:nvSpPr>
            <p:spPr bwMode="auto">
              <a:xfrm>
                <a:off x="751" y="165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1" name="Rectangle 166"/>
              <p:cNvSpPr>
                <a:spLocks noChangeArrowheads="1"/>
              </p:cNvSpPr>
              <p:nvPr/>
            </p:nvSpPr>
            <p:spPr bwMode="auto"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2" name="Freeform 167"/>
              <p:cNvSpPr>
                <a:spLocks/>
              </p:cNvSpPr>
              <p:nvPr/>
            </p:nvSpPr>
            <p:spPr bwMode="auto">
              <a:xfrm>
                <a:off x="724" y="1616"/>
                <a:ext cx="33" cy="32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7 h 12"/>
                  <a:gd name="T4" fmla="*/ 6 w 12"/>
                  <a:gd name="T5" fmla="*/ 8 h 12"/>
                  <a:gd name="T6" fmla="*/ 9 w 12"/>
                  <a:gd name="T7" fmla="*/ 6 h 12"/>
                  <a:gd name="T8" fmla="*/ 7 w 12"/>
                  <a:gd name="T9" fmla="*/ 3 h 12"/>
                  <a:gd name="T10" fmla="*/ 7 w 12"/>
                  <a:gd name="T11" fmla="*/ 4 h 12"/>
                  <a:gd name="T12" fmla="*/ 9 w 12"/>
                  <a:gd name="T13" fmla="*/ 2 h 12"/>
                  <a:gd name="T14" fmla="*/ 8 w 12"/>
                  <a:gd name="T15" fmla="*/ 5 h 12"/>
                  <a:gd name="T16" fmla="*/ 7 w 12"/>
                  <a:gd name="T17" fmla="*/ 5 h 12"/>
                  <a:gd name="T18" fmla="*/ 9 w 12"/>
                  <a:gd name="T19" fmla="*/ 6 h 12"/>
                  <a:gd name="T20" fmla="*/ 11 w 12"/>
                  <a:gd name="T21" fmla="*/ 4 h 12"/>
                  <a:gd name="T22" fmla="*/ 12 w 12"/>
                  <a:gd name="T23" fmla="*/ 3 h 12"/>
                  <a:gd name="T24" fmla="*/ 10 w 12"/>
                  <a:gd name="T25" fmla="*/ 3 h 12"/>
                  <a:gd name="T26" fmla="*/ 11 w 12"/>
                  <a:gd name="T27" fmla="*/ 2 h 12"/>
                  <a:gd name="T28" fmla="*/ 10 w 12"/>
                  <a:gd name="T29" fmla="*/ 2 h 12"/>
                  <a:gd name="T30" fmla="*/ 10 w 12"/>
                  <a:gd name="T31" fmla="*/ 1 h 12"/>
                  <a:gd name="T32" fmla="*/ 9 w 12"/>
                  <a:gd name="T33" fmla="*/ 1 h 12"/>
                  <a:gd name="T34" fmla="*/ 9 w 12"/>
                  <a:gd name="T35" fmla="*/ 1 h 12"/>
                  <a:gd name="T36" fmla="*/ 8 w 12"/>
                  <a:gd name="T37" fmla="*/ 2 h 12"/>
                  <a:gd name="T38" fmla="*/ 3 w 12"/>
                  <a:gd name="T39" fmla="*/ 5 h 12"/>
                  <a:gd name="T40" fmla="*/ 4 w 12"/>
                  <a:gd name="T41" fmla="*/ 4 h 12"/>
                  <a:gd name="T42" fmla="*/ 3 w 12"/>
                  <a:gd name="T43" fmla="*/ 8 h 12"/>
                  <a:gd name="T44" fmla="*/ 4 w 12"/>
                  <a:gd name="T45" fmla="*/ 8 h 12"/>
                  <a:gd name="T46" fmla="*/ 3 w 12"/>
                  <a:gd name="T47" fmla="*/ 7 h 12"/>
                  <a:gd name="T48" fmla="*/ 6 w 12"/>
                  <a:gd name="T49" fmla="*/ 6 h 12"/>
                  <a:gd name="T50" fmla="*/ 4 w 12"/>
                  <a:gd name="T51" fmla="*/ 9 h 12"/>
                  <a:gd name="T52" fmla="*/ 6 w 12"/>
                  <a:gd name="T53" fmla="*/ 10 h 12"/>
                  <a:gd name="T54" fmla="*/ 5 w 12"/>
                  <a:gd name="T55" fmla="*/ 10 h 12"/>
                  <a:gd name="T56" fmla="*/ 7 w 12"/>
                  <a:gd name="T57" fmla="*/ 11 h 12"/>
                  <a:gd name="T58" fmla="*/ 7 w 12"/>
                  <a:gd name="T59" fmla="*/ 10 h 12"/>
                  <a:gd name="T60" fmla="*/ 8 w 12"/>
                  <a:gd name="T61" fmla="*/ 10 h 12"/>
                  <a:gd name="T62" fmla="*/ 8 w 12"/>
                  <a:gd name="T63" fmla="*/ 10 h 12"/>
                  <a:gd name="T64" fmla="*/ 10 w 12"/>
                  <a:gd name="T65" fmla="*/ 10 h 12"/>
                  <a:gd name="T66" fmla="*/ 8 w 12"/>
                  <a:gd name="T67" fmla="*/ 10 h 12"/>
                  <a:gd name="T68" fmla="*/ 10 w 12"/>
                  <a:gd name="T6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3" name="Freeform 168"/>
              <p:cNvSpPr>
                <a:spLocks/>
              </p:cNvSpPr>
              <p:nvPr/>
            </p:nvSpPr>
            <p:spPr bwMode="auto">
              <a:xfrm>
                <a:off x="749" y="16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4" name="Freeform 169"/>
              <p:cNvSpPr>
                <a:spLocks/>
              </p:cNvSpPr>
              <p:nvPr/>
            </p:nvSpPr>
            <p:spPr bwMode="auto">
              <a:xfrm>
                <a:off x="743" y="1637"/>
                <a:ext cx="30" cy="22"/>
              </a:xfrm>
              <a:custGeom>
                <a:avLst/>
                <a:gdLst>
                  <a:gd name="T0" fmla="*/ 4 w 11"/>
                  <a:gd name="T1" fmla="*/ 5 h 8"/>
                  <a:gd name="T2" fmla="*/ 4 w 11"/>
                  <a:gd name="T3" fmla="*/ 7 h 8"/>
                  <a:gd name="T4" fmla="*/ 5 w 11"/>
                  <a:gd name="T5" fmla="*/ 3 h 8"/>
                  <a:gd name="T6" fmla="*/ 6 w 11"/>
                  <a:gd name="T7" fmla="*/ 3 h 8"/>
                  <a:gd name="T8" fmla="*/ 5 w 11"/>
                  <a:gd name="T9" fmla="*/ 6 h 8"/>
                  <a:gd name="T10" fmla="*/ 7 w 11"/>
                  <a:gd name="T11" fmla="*/ 7 h 8"/>
                  <a:gd name="T12" fmla="*/ 7 w 11"/>
                  <a:gd name="T13" fmla="*/ 5 h 8"/>
                  <a:gd name="T14" fmla="*/ 8 w 11"/>
                  <a:gd name="T15" fmla="*/ 4 h 8"/>
                  <a:gd name="T16" fmla="*/ 7 w 11"/>
                  <a:gd name="T17" fmla="*/ 4 h 8"/>
                  <a:gd name="T18" fmla="*/ 8 w 11"/>
                  <a:gd name="T19" fmla="*/ 6 h 8"/>
                  <a:gd name="T20" fmla="*/ 9 w 11"/>
                  <a:gd name="T21" fmla="*/ 1 h 8"/>
                  <a:gd name="T22" fmla="*/ 9 w 11"/>
                  <a:gd name="T23" fmla="*/ 1 h 8"/>
                  <a:gd name="T24" fmla="*/ 10 w 11"/>
                  <a:gd name="T25" fmla="*/ 4 h 8"/>
                  <a:gd name="T26" fmla="*/ 9 w 11"/>
                  <a:gd name="T27" fmla="*/ 3 h 8"/>
                  <a:gd name="T28" fmla="*/ 9 w 11"/>
                  <a:gd name="T29" fmla="*/ 2 h 8"/>
                  <a:gd name="T30" fmla="*/ 5 w 11"/>
                  <a:gd name="T31" fmla="*/ 1 h 8"/>
                  <a:gd name="T32" fmla="*/ 5 w 11"/>
                  <a:gd name="T33" fmla="*/ 2 h 8"/>
                  <a:gd name="T34" fmla="*/ 4 w 11"/>
                  <a:gd name="T35" fmla="*/ 3 h 8"/>
                  <a:gd name="T36" fmla="*/ 3 w 11"/>
                  <a:gd name="T37" fmla="*/ 5 h 8"/>
                  <a:gd name="T38" fmla="*/ 3 w 11"/>
                  <a:gd name="T39" fmla="*/ 4 h 8"/>
                  <a:gd name="T40" fmla="*/ 2 w 11"/>
                  <a:gd name="T41" fmla="*/ 6 h 8"/>
                  <a:gd name="T42" fmla="*/ 0 w 11"/>
                  <a:gd name="T43" fmla="*/ 6 h 8"/>
                  <a:gd name="T44" fmla="*/ 3 w 11"/>
                  <a:gd name="T45" fmla="*/ 7 h 8"/>
                  <a:gd name="T46" fmla="*/ 4 w 11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5" name="Rectangle 170"/>
              <p:cNvSpPr>
                <a:spLocks noChangeArrowheads="1"/>
              </p:cNvSpPr>
              <p:nvPr/>
            </p:nvSpPr>
            <p:spPr bwMode="auto"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6" name="Freeform 171"/>
              <p:cNvSpPr>
                <a:spLocks/>
              </p:cNvSpPr>
              <p:nvPr/>
            </p:nvSpPr>
            <p:spPr bwMode="auto">
              <a:xfrm>
                <a:off x="754" y="164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7" name="Freeform 172"/>
              <p:cNvSpPr>
                <a:spLocks/>
              </p:cNvSpPr>
              <p:nvPr/>
            </p:nvSpPr>
            <p:spPr bwMode="auto">
              <a:xfrm>
                <a:off x="768" y="16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8" name="Freeform 173"/>
              <p:cNvSpPr>
                <a:spLocks/>
              </p:cNvSpPr>
              <p:nvPr/>
            </p:nvSpPr>
            <p:spPr bwMode="auto">
              <a:xfrm>
                <a:off x="768" y="1637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1 w 3"/>
                  <a:gd name="T7" fmla="*/ 1 h 4"/>
                  <a:gd name="T8" fmla="*/ 2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9" name="Freeform 174"/>
              <p:cNvSpPr>
                <a:spLocks/>
              </p:cNvSpPr>
              <p:nvPr/>
            </p:nvSpPr>
            <p:spPr bwMode="auto">
              <a:xfrm>
                <a:off x="732" y="1602"/>
                <a:ext cx="52" cy="41"/>
              </a:xfrm>
              <a:custGeom>
                <a:avLst/>
                <a:gdLst>
                  <a:gd name="T0" fmla="*/ 16 w 19"/>
                  <a:gd name="T1" fmla="*/ 11 h 15"/>
                  <a:gd name="T2" fmla="*/ 15 w 19"/>
                  <a:gd name="T3" fmla="*/ 10 h 15"/>
                  <a:gd name="T4" fmla="*/ 16 w 19"/>
                  <a:gd name="T5" fmla="*/ 10 h 15"/>
                  <a:gd name="T6" fmla="*/ 16 w 19"/>
                  <a:gd name="T7" fmla="*/ 9 h 15"/>
                  <a:gd name="T8" fmla="*/ 16 w 19"/>
                  <a:gd name="T9" fmla="*/ 9 h 15"/>
                  <a:gd name="T10" fmla="*/ 14 w 19"/>
                  <a:gd name="T11" fmla="*/ 8 h 15"/>
                  <a:gd name="T12" fmla="*/ 13 w 19"/>
                  <a:gd name="T13" fmla="*/ 9 h 15"/>
                  <a:gd name="T14" fmla="*/ 14 w 19"/>
                  <a:gd name="T15" fmla="*/ 6 h 15"/>
                  <a:gd name="T16" fmla="*/ 11 w 19"/>
                  <a:gd name="T17" fmla="*/ 9 h 15"/>
                  <a:gd name="T18" fmla="*/ 11 w 19"/>
                  <a:gd name="T19" fmla="*/ 7 h 15"/>
                  <a:gd name="T20" fmla="*/ 11 w 19"/>
                  <a:gd name="T21" fmla="*/ 7 h 15"/>
                  <a:gd name="T22" fmla="*/ 10 w 19"/>
                  <a:gd name="T23" fmla="*/ 6 h 15"/>
                  <a:gd name="T24" fmla="*/ 12 w 19"/>
                  <a:gd name="T25" fmla="*/ 5 h 15"/>
                  <a:gd name="T26" fmla="*/ 10 w 19"/>
                  <a:gd name="T27" fmla="*/ 4 h 15"/>
                  <a:gd name="T28" fmla="*/ 11 w 19"/>
                  <a:gd name="T29" fmla="*/ 4 h 15"/>
                  <a:gd name="T30" fmla="*/ 7 w 19"/>
                  <a:gd name="T31" fmla="*/ 2 h 15"/>
                  <a:gd name="T32" fmla="*/ 8 w 19"/>
                  <a:gd name="T33" fmla="*/ 1 h 15"/>
                  <a:gd name="T34" fmla="*/ 6 w 19"/>
                  <a:gd name="T35" fmla="*/ 4 h 15"/>
                  <a:gd name="T36" fmla="*/ 5 w 19"/>
                  <a:gd name="T37" fmla="*/ 3 h 15"/>
                  <a:gd name="T38" fmla="*/ 7 w 19"/>
                  <a:gd name="T39" fmla="*/ 2 h 15"/>
                  <a:gd name="T40" fmla="*/ 6 w 19"/>
                  <a:gd name="T41" fmla="*/ 2 h 15"/>
                  <a:gd name="T42" fmla="*/ 6 w 19"/>
                  <a:gd name="T43" fmla="*/ 0 h 15"/>
                  <a:gd name="T44" fmla="*/ 4 w 19"/>
                  <a:gd name="T45" fmla="*/ 1 h 15"/>
                  <a:gd name="T46" fmla="*/ 4 w 19"/>
                  <a:gd name="T47" fmla="*/ 1 h 15"/>
                  <a:gd name="T48" fmla="*/ 2 w 19"/>
                  <a:gd name="T49" fmla="*/ 1 h 15"/>
                  <a:gd name="T50" fmla="*/ 2 w 19"/>
                  <a:gd name="T51" fmla="*/ 3 h 15"/>
                  <a:gd name="T52" fmla="*/ 5 w 19"/>
                  <a:gd name="T53" fmla="*/ 6 h 15"/>
                  <a:gd name="T54" fmla="*/ 7 w 19"/>
                  <a:gd name="T55" fmla="*/ 5 h 15"/>
                  <a:gd name="T56" fmla="*/ 6 w 19"/>
                  <a:gd name="T57" fmla="*/ 7 h 15"/>
                  <a:gd name="T58" fmla="*/ 8 w 19"/>
                  <a:gd name="T59" fmla="*/ 5 h 15"/>
                  <a:gd name="T60" fmla="*/ 7 w 19"/>
                  <a:gd name="T61" fmla="*/ 7 h 15"/>
                  <a:gd name="T62" fmla="*/ 8 w 19"/>
                  <a:gd name="T63" fmla="*/ 6 h 15"/>
                  <a:gd name="T64" fmla="*/ 7 w 19"/>
                  <a:gd name="T65" fmla="*/ 8 h 15"/>
                  <a:gd name="T66" fmla="*/ 13 w 19"/>
                  <a:gd name="T67" fmla="*/ 12 h 15"/>
                  <a:gd name="T68" fmla="*/ 14 w 19"/>
                  <a:gd name="T69" fmla="*/ 11 h 15"/>
                  <a:gd name="T70" fmla="*/ 16 w 19"/>
                  <a:gd name="T71" fmla="*/ 13 h 15"/>
                  <a:gd name="T72" fmla="*/ 17 w 19"/>
                  <a:gd name="T73" fmla="*/ 12 h 15"/>
                  <a:gd name="T74" fmla="*/ 15 w 19"/>
                  <a:gd name="T75" fmla="*/ 14 h 15"/>
                  <a:gd name="T76" fmla="*/ 15 w 19"/>
                  <a:gd name="T77" fmla="*/ 13 h 15"/>
                  <a:gd name="T78" fmla="*/ 16 w 19"/>
                  <a:gd name="T79" fmla="*/ 14 h 15"/>
                  <a:gd name="T80" fmla="*/ 15 w 19"/>
                  <a:gd name="T81" fmla="*/ 14 h 15"/>
                  <a:gd name="T82" fmla="*/ 18 w 19"/>
                  <a:gd name="T83" fmla="*/ 15 h 15"/>
                  <a:gd name="T84" fmla="*/ 18 w 19"/>
                  <a:gd name="T85" fmla="*/ 9 h 15"/>
                  <a:gd name="T86" fmla="*/ 16 w 19"/>
                  <a:gd name="T8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0" name="Freeform 175"/>
              <p:cNvSpPr>
                <a:spLocks/>
              </p:cNvSpPr>
              <p:nvPr/>
            </p:nvSpPr>
            <p:spPr bwMode="auto">
              <a:xfrm>
                <a:off x="770" y="164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1" name="Freeform 176"/>
              <p:cNvSpPr>
                <a:spLocks/>
              </p:cNvSpPr>
              <p:nvPr/>
            </p:nvSpPr>
            <p:spPr bwMode="auto">
              <a:xfrm>
                <a:off x="738" y="160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2" name="Rectangle 177"/>
              <p:cNvSpPr>
                <a:spLocks noChangeArrowheads="1"/>
              </p:cNvSpPr>
              <p:nvPr/>
            </p:nvSpPr>
            <p:spPr bwMode="auto"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3" name="Freeform 178"/>
              <p:cNvSpPr>
                <a:spLocks/>
              </p:cNvSpPr>
              <p:nvPr/>
            </p:nvSpPr>
            <p:spPr bwMode="auto">
              <a:xfrm>
                <a:off x="779" y="164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4" name="Freeform 179"/>
              <p:cNvSpPr>
                <a:spLocks/>
              </p:cNvSpPr>
              <p:nvPr/>
            </p:nvSpPr>
            <p:spPr bwMode="auto"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5" name="Freeform 180"/>
              <p:cNvSpPr>
                <a:spLocks/>
              </p:cNvSpPr>
              <p:nvPr/>
            </p:nvSpPr>
            <p:spPr bwMode="auto"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6" name="Freeform 181"/>
              <p:cNvSpPr>
                <a:spLocks/>
              </p:cNvSpPr>
              <p:nvPr/>
            </p:nvSpPr>
            <p:spPr bwMode="auto">
              <a:xfrm>
                <a:off x="678" y="1605"/>
                <a:ext cx="62" cy="76"/>
              </a:xfrm>
              <a:custGeom>
                <a:avLst/>
                <a:gdLst>
                  <a:gd name="T0" fmla="*/ 0 w 23"/>
                  <a:gd name="T1" fmla="*/ 26 h 28"/>
                  <a:gd name="T2" fmla="*/ 2 w 23"/>
                  <a:gd name="T3" fmla="*/ 28 h 28"/>
                  <a:gd name="T4" fmla="*/ 3 w 23"/>
                  <a:gd name="T5" fmla="*/ 28 h 28"/>
                  <a:gd name="T6" fmla="*/ 4 w 23"/>
                  <a:gd name="T7" fmla="*/ 26 h 28"/>
                  <a:gd name="T8" fmla="*/ 6 w 23"/>
                  <a:gd name="T9" fmla="*/ 23 h 28"/>
                  <a:gd name="T10" fmla="*/ 8 w 23"/>
                  <a:gd name="T11" fmla="*/ 21 h 28"/>
                  <a:gd name="T12" fmla="*/ 9 w 23"/>
                  <a:gd name="T13" fmla="*/ 18 h 28"/>
                  <a:gd name="T14" fmla="*/ 10 w 23"/>
                  <a:gd name="T15" fmla="*/ 18 h 28"/>
                  <a:gd name="T16" fmla="*/ 12 w 23"/>
                  <a:gd name="T17" fmla="*/ 17 h 28"/>
                  <a:gd name="T18" fmla="*/ 10 w 23"/>
                  <a:gd name="T19" fmla="*/ 14 h 28"/>
                  <a:gd name="T20" fmla="*/ 11 w 23"/>
                  <a:gd name="T21" fmla="*/ 13 h 28"/>
                  <a:gd name="T22" fmla="*/ 13 w 23"/>
                  <a:gd name="T23" fmla="*/ 13 h 28"/>
                  <a:gd name="T24" fmla="*/ 15 w 23"/>
                  <a:gd name="T25" fmla="*/ 11 h 28"/>
                  <a:gd name="T26" fmla="*/ 17 w 23"/>
                  <a:gd name="T27" fmla="*/ 10 h 28"/>
                  <a:gd name="T28" fmla="*/ 17 w 23"/>
                  <a:gd name="T29" fmla="*/ 8 h 28"/>
                  <a:gd name="T30" fmla="*/ 17 w 23"/>
                  <a:gd name="T31" fmla="*/ 6 h 28"/>
                  <a:gd name="T32" fmla="*/ 19 w 23"/>
                  <a:gd name="T33" fmla="*/ 6 h 28"/>
                  <a:gd name="T34" fmla="*/ 19 w 23"/>
                  <a:gd name="T35" fmla="*/ 5 h 28"/>
                  <a:gd name="T36" fmla="*/ 22 w 23"/>
                  <a:gd name="T37" fmla="*/ 1 h 28"/>
                  <a:gd name="T38" fmla="*/ 20 w 23"/>
                  <a:gd name="T39" fmla="*/ 3 h 28"/>
                  <a:gd name="T40" fmla="*/ 21 w 23"/>
                  <a:gd name="T41" fmla="*/ 4 h 28"/>
                  <a:gd name="T42" fmla="*/ 18 w 23"/>
                  <a:gd name="T43" fmla="*/ 2 h 28"/>
                  <a:gd name="T44" fmla="*/ 17 w 23"/>
                  <a:gd name="T45" fmla="*/ 2 h 28"/>
                  <a:gd name="T46" fmla="*/ 16 w 23"/>
                  <a:gd name="T47" fmla="*/ 4 h 28"/>
                  <a:gd name="T48" fmla="*/ 15 w 23"/>
                  <a:gd name="T49" fmla="*/ 5 h 28"/>
                  <a:gd name="T50" fmla="*/ 14 w 23"/>
                  <a:gd name="T51" fmla="*/ 6 h 28"/>
                  <a:gd name="T52" fmla="*/ 13 w 23"/>
                  <a:gd name="T53" fmla="*/ 8 h 28"/>
                  <a:gd name="T54" fmla="*/ 13 w 23"/>
                  <a:gd name="T55" fmla="*/ 8 h 28"/>
                  <a:gd name="T56" fmla="*/ 12 w 23"/>
                  <a:gd name="T57" fmla="*/ 8 h 28"/>
                  <a:gd name="T58" fmla="*/ 12 w 23"/>
                  <a:gd name="T59" fmla="*/ 10 h 28"/>
                  <a:gd name="T60" fmla="*/ 11 w 23"/>
                  <a:gd name="T61" fmla="*/ 11 h 28"/>
                  <a:gd name="T62" fmla="*/ 10 w 23"/>
                  <a:gd name="T63" fmla="*/ 11 h 28"/>
                  <a:gd name="T64" fmla="*/ 9 w 23"/>
                  <a:gd name="T65" fmla="*/ 12 h 28"/>
                  <a:gd name="T66" fmla="*/ 9 w 23"/>
                  <a:gd name="T67" fmla="*/ 14 h 28"/>
                  <a:gd name="T68" fmla="*/ 8 w 23"/>
                  <a:gd name="T69" fmla="*/ 16 h 28"/>
                  <a:gd name="T70" fmla="*/ 7 w 23"/>
                  <a:gd name="T71" fmla="*/ 18 h 28"/>
                  <a:gd name="T72" fmla="*/ 6 w 23"/>
                  <a:gd name="T73" fmla="*/ 19 h 28"/>
                  <a:gd name="T74" fmla="*/ 4 w 23"/>
                  <a:gd name="T75" fmla="*/ 22 h 28"/>
                  <a:gd name="T76" fmla="*/ 6 w 23"/>
                  <a:gd name="T77" fmla="*/ 22 h 28"/>
                  <a:gd name="T78" fmla="*/ 3 w 23"/>
                  <a:gd name="T7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7" name="Freeform 182"/>
              <p:cNvSpPr>
                <a:spLocks/>
              </p:cNvSpPr>
              <p:nvPr/>
            </p:nvSpPr>
            <p:spPr bwMode="auto">
              <a:xfrm>
                <a:off x="691" y="164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8" name="Freeform 183"/>
              <p:cNvSpPr>
                <a:spLocks/>
              </p:cNvSpPr>
              <p:nvPr/>
            </p:nvSpPr>
            <p:spPr bwMode="auto">
              <a:xfrm>
                <a:off x="694" y="165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9" name="Freeform 184"/>
              <p:cNvSpPr>
                <a:spLocks/>
              </p:cNvSpPr>
              <p:nvPr/>
            </p:nvSpPr>
            <p:spPr bwMode="auto"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0" name="Freeform 185"/>
              <p:cNvSpPr>
                <a:spLocks/>
              </p:cNvSpPr>
              <p:nvPr/>
            </p:nvSpPr>
            <p:spPr bwMode="auto">
              <a:xfrm>
                <a:off x="675" y="16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1" name="Freeform 186"/>
              <p:cNvSpPr>
                <a:spLocks/>
              </p:cNvSpPr>
              <p:nvPr/>
            </p:nvSpPr>
            <p:spPr bwMode="auto">
              <a:xfrm>
                <a:off x="645" y="1675"/>
                <a:ext cx="38" cy="44"/>
              </a:xfrm>
              <a:custGeom>
                <a:avLst/>
                <a:gdLst>
                  <a:gd name="T0" fmla="*/ 2 w 14"/>
                  <a:gd name="T1" fmla="*/ 12 h 16"/>
                  <a:gd name="T2" fmla="*/ 3 w 14"/>
                  <a:gd name="T3" fmla="*/ 13 h 16"/>
                  <a:gd name="T4" fmla="*/ 1 w 14"/>
                  <a:gd name="T5" fmla="*/ 13 h 16"/>
                  <a:gd name="T6" fmla="*/ 3 w 14"/>
                  <a:gd name="T7" fmla="*/ 16 h 16"/>
                  <a:gd name="T8" fmla="*/ 7 w 14"/>
                  <a:gd name="T9" fmla="*/ 9 h 16"/>
                  <a:gd name="T10" fmla="*/ 7 w 14"/>
                  <a:gd name="T11" fmla="*/ 10 h 16"/>
                  <a:gd name="T12" fmla="*/ 8 w 14"/>
                  <a:gd name="T13" fmla="*/ 6 h 16"/>
                  <a:gd name="T14" fmla="*/ 10 w 14"/>
                  <a:gd name="T15" fmla="*/ 8 h 16"/>
                  <a:gd name="T16" fmla="*/ 11 w 14"/>
                  <a:gd name="T17" fmla="*/ 6 h 16"/>
                  <a:gd name="T18" fmla="*/ 10 w 14"/>
                  <a:gd name="T19" fmla="*/ 5 h 16"/>
                  <a:gd name="T20" fmla="*/ 11 w 14"/>
                  <a:gd name="T21" fmla="*/ 5 h 16"/>
                  <a:gd name="T22" fmla="*/ 10 w 14"/>
                  <a:gd name="T23" fmla="*/ 5 h 16"/>
                  <a:gd name="T24" fmla="*/ 11 w 14"/>
                  <a:gd name="T25" fmla="*/ 4 h 16"/>
                  <a:gd name="T26" fmla="*/ 11 w 14"/>
                  <a:gd name="T27" fmla="*/ 5 h 16"/>
                  <a:gd name="T28" fmla="*/ 11 w 14"/>
                  <a:gd name="T29" fmla="*/ 4 h 16"/>
                  <a:gd name="T30" fmla="*/ 12 w 14"/>
                  <a:gd name="T31" fmla="*/ 4 h 16"/>
                  <a:gd name="T32" fmla="*/ 12 w 14"/>
                  <a:gd name="T33" fmla="*/ 1 h 16"/>
                  <a:gd name="T34" fmla="*/ 12 w 14"/>
                  <a:gd name="T35" fmla="*/ 0 h 16"/>
                  <a:gd name="T36" fmla="*/ 11 w 14"/>
                  <a:gd name="T37" fmla="*/ 3 h 16"/>
                  <a:gd name="T38" fmla="*/ 11 w 14"/>
                  <a:gd name="T39" fmla="*/ 2 h 16"/>
                  <a:gd name="T40" fmla="*/ 11 w 14"/>
                  <a:gd name="T41" fmla="*/ 4 h 16"/>
                  <a:gd name="T42" fmla="*/ 10 w 14"/>
                  <a:gd name="T43" fmla="*/ 2 h 16"/>
                  <a:gd name="T44" fmla="*/ 8 w 14"/>
                  <a:gd name="T45" fmla="*/ 2 h 16"/>
                  <a:gd name="T46" fmla="*/ 8 w 14"/>
                  <a:gd name="T47" fmla="*/ 2 h 16"/>
                  <a:gd name="T48" fmla="*/ 7 w 14"/>
                  <a:gd name="T49" fmla="*/ 3 h 16"/>
                  <a:gd name="T50" fmla="*/ 8 w 14"/>
                  <a:gd name="T51" fmla="*/ 4 h 16"/>
                  <a:gd name="T52" fmla="*/ 10 w 14"/>
                  <a:gd name="T53" fmla="*/ 5 h 16"/>
                  <a:gd name="T54" fmla="*/ 9 w 14"/>
                  <a:gd name="T55" fmla="*/ 6 h 16"/>
                  <a:gd name="T56" fmla="*/ 8 w 14"/>
                  <a:gd name="T57" fmla="*/ 4 h 16"/>
                  <a:gd name="T58" fmla="*/ 8 w 14"/>
                  <a:gd name="T59" fmla="*/ 5 h 16"/>
                  <a:gd name="T60" fmla="*/ 7 w 14"/>
                  <a:gd name="T61" fmla="*/ 4 h 16"/>
                  <a:gd name="T62" fmla="*/ 8 w 14"/>
                  <a:gd name="T63" fmla="*/ 6 h 16"/>
                  <a:gd name="T64" fmla="*/ 6 w 14"/>
                  <a:gd name="T65" fmla="*/ 8 h 16"/>
                  <a:gd name="T66" fmla="*/ 5 w 14"/>
                  <a:gd name="T67" fmla="*/ 7 h 16"/>
                  <a:gd name="T68" fmla="*/ 6 w 14"/>
                  <a:gd name="T69" fmla="*/ 8 h 16"/>
                  <a:gd name="T70" fmla="*/ 4 w 14"/>
                  <a:gd name="T71" fmla="*/ 9 h 16"/>
                  <a:gd name="T72" fmla="*/ 4 w 14"/>
                  <a:gd name="T73" fmla="*/ 10 h 16"/>
                  <a:gd name="T74" fmla="*/ 3 w 14"/>
                  <a:gd name="T75" fmla="*/ 11 h 16"/>
                  <a:gd name="T76" fmla="*/ 3 w 14"/>
                  <a:gd name="T77" fmla="*/ 11 h 16"/>
                  <a:gd name="T78" fmla="*/ 3 w 14"/>
                  <a:gd name="T79" fmla="*/ 14 h 16"/>
                  <a:gd name="T80" fmla="*/ 2 w 14"/>
                  <a:gd name="T8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2" name="Freeform 187"/>
              <p:cNvSpPr>
                <a:spLocks/>
              </p:cNvSpPr>
              <p:nvPr/>
            </p:nvSpPr>
            <p:spPr bwMode="auto">
              <a:xfrm>
                <a:off x="645" y="1714"/>
                <a:ext cx="8" cy="8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3" name="Freeform 188"/>
              <p:cNvSpPr>
                <a:spLocks/>
              </p:cNvSpPr>
              <p:nvPr/>
            </p:nvSpPr>
            <p:spPr bwMode="auto">
              <a:xfrm>
                <a:off x="634" y="1716"/>
                <a:ext cx="19" cy="19"/>
              </a:xfrm>
              <a:custGeom>
                <a:avLst/>
                <a:gdLst>
                  <a:gd name="T0" fmla="*/ 2 w 7"/>
                  <a:gd name="T1" fmla="*/ 5 h 7"/>
                  <a:gd name="T2" fmla="*/ 3 w 7"/>
                  <a:gd name="T3" fmla="*/ 6 h 7"/>
                  <a:gd name="T4" fmla="*/ 5 w 7"/>
                  <a:gd name="T5" fmla="*/ 4 h 7"/>
                  <a:gd name="T6" fmla="*/ 4 w 7"/>
                  <a:gd name="T7" fmla="*/ 2 h 7"/>
                  <a:gd name="T8" fmla="*/ 5 w 7"/>
                  <a:gd name="T9" fmla="*/ 2 h 7"/>
                  <a:gd name="T10" fmla="*/ 5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2 h 7"/>
                  <a:gd name="T18" fmla="*/ 4 w 7"/>
                  <a:gd name="T19" fmla="*/ 1 h 7"/>
                  <a:gd name="T20" fmla="*/ 4 w 7"/>
                  <a:gd name="T21" fmla="*/ 3 h 7"/>
                  <a:gd name="T22" fmla="*/ 3 w 7"/>
                  <a:gd name="T23" fmla="*/ 2 h 7"/>
                  <a:gd name="T24" fmla="*/ 1 w 7"/>
                  <a:gd name="T25" fmla="*/ 3 h 7"/>
                  <a:gd name="T26" fmla="*/ 2 w 7"/>
                  <a:gd name="T27" fmla="*/ 3 h 7"/>
                  <a:gd name="T28" fmla="*/ 3 w 7"/>
                  <a:gd name="T29" fmla="*/ 4 h 7"/>
                  <a:gd name="T30" fmla="*/ 1 w 7"/>
                  <a:gd name="T31" fmla="*/ 3 h 7"/>
                  <a:gd name="T32" fmla="*/ 1 w 7"/>
                  <a:gd name="T33" fmla="*/ 5 h 7"/>
                  <a:gd name="T34" fmla="*/ 3 w 7"/>
                  <a:gd name="T35" fmla="*/ 7 h 7"/>
                  <a:gd name="T36" fmla="*/ 1 w 7"/>
                  <a:gd name="T37" fmla="*/ 6 h 7"/>
                  <a:gd name="T38" fmla="*/ 0 w 7"/>
                  <a:gd name="T39" fmla="*/ 6 h 7"/>
                  <a:gd name="T40" fmla="*/ 3 w 7"/>
                  <a:gd name="T41" fmla="*/ 7 h 7"/>
                  <a:gd name="T42" fmla="*/ 2 w 7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4" name="Rectangle 189"/>
              <p:cNvSpPr>
                <a:spLocks noChangeArrowheads="1"/>
              </p:cNvSpPr>
              <p:nvPr/>
            </p:nvSpPr>
            <p:spPr bwMode="auto"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5" name="Freeform 190"/>
              <p:cNvSpPr>
                <a:spLocks/>
              </p:cNvSpPr>
              <p:nvPr/>
            </p:nvSpPr>
            <p:spPr bwMode="auto">
              <a:xfrm>
                <a:off x="705" y="164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6" name="Freeform 191"/>
              <p:cNvSpPr>
                <a:spLocks/>
              </p:cNvSpPr>
              <p:nvPr/>
            </p:nvSpPr>
            <p:spPr bwMode="auto">
              <a:xfrm>
                <a:off x="697" y="1646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0 h 3"/>
                  <a:gd name="T6" fmla="*/ 2 w 5"/>
                  <a:gd name="T7" fmla="*/ 1 h 3"/>
                  <a:gd name="T8" fmla="*/ 3 w 5"/>
                  <a:gd name="T9" fmla="*/ 1 h 3"/>
                  <a:gd name="T10" fmla="*/ 1 w 5"/>
                  <a:gd name="T11" fmla="*/ 2 h 3"/>
                  <a:gd name="T12" fmla="*/ 2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7" name="Freeform 192"/>
              <p:cNvSpPr>
                <a:spLocks/>
              </p:cNvSpPr>
              <p:nvPr/>
            </p:nvSpPr>
            <p:spPr bwMode="auto">
              <a:xfrm>
                <a:off x="702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8" name="Freeform 193"/>
              <p:cNvSpPr>
                <a:spLocks/>
              </p:cNvSpPr>
              <p:nvPr/>
            </p:nvSpPr>
            <p:spPr bwMode="auto">
              <a:xfrm>
                <a:off x="705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9" name="Freeform 194"/>
              <p:cNvSpPr>
                <a:spLocks/>
              </p:cNvSpPr>
              <p:nvPr/>
            </p:nvSpPr>
            <p:spPr bwMode="auto">
              <a:xfrm>
                <a:off x="708" y="165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0" name="Freeform 195"/>
              <p:cNvSpPr>
                <a:spLocks/>
              </p:cNvSpPr>
              <p:nvPr/>
            </p:nvSpPr>
            <p:spPr bwMode="auto">
              <a:xfrm>
                <a:off x="702" y="1651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0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1" name="Freeform 196"/>
              <p:cNvSpPr>
                <a:spLocks/>
              </p:cNvSpPr>
              <p:nvPr/>
            </p:nvSpPr>
            <p:spPr bwMode="auto"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2" name="Freeform 197"/>
              <p:cNvSpPr>
                <a:spLocks/>
              </p:cNvSpPr>
              <p:nvPr/>
            </p:nvSpPr>
            <p:spPr bwMode="auto">
              <a:xfrm>
                <a:off x="705" y="16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3" name="Freeform 198"/>
              <p:cNvSpPr>
                <a:spLocks/>
              </p:cNvSpPr>
              <p:nvPr/>
            </p:nvSpPr>
            <p:spPr bwMode="auto">
              <a:xfrm>
                <a:off x="702" y="1651"/>
                <a:ext cx="8" cy="8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4" name="Freeform 199"/>
              <p:cNvSpPr>
                <a:spLocks/>
              </p:cNvSpPr>
              <p:nvPr/>
            </p:nvSpPr>
            <p:spPr bwMode="auto">
              <a:xfrm>
                <a:off x="700" y="16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5" name="Freeform 200"/>
              <p:cNvSpPr>
                <a:spLocks/>
              </p:cNvSpPr>
              <p:nvPr/>
            </p:nvSpPr>
            <p:spPr bwMode="auto">
              <a:xfrm>
                <a:off x="700" y="1656"/>
                <a:ext cx="10" cy="11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1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1 w 4"/>
                  <a:gd name="T15" fmla="*/ 1 h 4"/>
                  <a:gd name="T16" fmla="*/ 2 w 4"/>
                  <a:gd name="T17" fmla="*/ 1 h 4"/>
                  <a:gd name="T18" fmla="*/ 1 w 4"/>
                  <a:gd name="T19" fmla="*/ 2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6" name="Freeform 201"/>
              <p:cNvSpPr>
                <a:spLocks/>
              </p:cNvSpPr>
              <p:nvPr/>
            </p:nvSpPr>
            <p:spPr bwMode="auto">
              <a:xfrm>
                <a:off x="705" y="16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7" name="Freeform 202"/>
              <p:cNvSpPr>
                <a:spLocks/>
              </p:cNvSpPr>
              <p:nvPr/>
            </p:nvSpPr>
            <p:spPr bwMode="auto">
              <a:xfrm>
                <a:off x="702" y="1659"/>
                <a:ext cx="11" cy="11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1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8" name="Freeform 203"/>
              <p:cNvSpPr>
                <a:spLocks/>
              </p:cNvSpPr>
              <p:nvPr/>
            </p:nvSpPr>
            <p:spPr bwMode="auto">
              <a:xfrm>
                <a:off x="710" y="165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9" name="Freeform 204"/>
              <p:cNvSpPr>
                <a:spLocks/>
              </p:cNvSpPr>
              <p:nvPr/>
            </p:nvSpPr>
            <p:spPr bwMode="auto"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1310" name="Freeform 206"/>
              <p:cNvSpPr>
                <a:spLocks/>
              </p:cNvSpPr>
              <p:nvPr/>
            </p:nvSpPr>
            <p:spPr bwMode="auto">
              <a:xfrm>
                <a:off x="713" y="166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1" name="Freeform 207"/>
              <p:cNvSpPr>
                <a:spLocks/>
              </p:cNvSpPr>
              <p:nvPr/>
            </p:nvSpPr>
            <p:spPr bwMode="auto">
              <a:xfrm>
                <a:off x="705" y="1662"/>
                <a:ext cx="27" cy="24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8 h 9"/>
                  <a:gd name="T4" fmla="*/ 8 w 10"/>
                  <a:gd name="T5" fmla="*/ 7 h 9"/>
                  <a:gd name="T6" fmla="*/ 10 w 10"/>
                  <a:gd name="T7" fmla="*/ 6 h 9"/>
                  <a:gd name="T8" fmla="*/ 9 w 10"/>
                  <a:gd name="T9" fmla="*/ 6 h 9"/>
                  <a:gd name="T10" fmla="*/ 10 w 10"/>
                  <a:gd name="T11" fmla="*/ 5 h 9"/>
                  <a:gd name="T12" fmla="*/ 8 w 10"/>
                  <a:gd name="T13" fmla="*/ 5 h 9"/>
                  <a:gd name="T14" fmla="*/ 7 w 10"/>
                  <a:gd name="T15" fmla="*/ 4 h 9"/>
                  <a:gd name="T16" fmla="*/ 5 w 10"/>
                  <a:gd name="T17" fmla="*/ 1 h 9"/>
                  <a:gd name="T18" fmla="*/ 4 w 10"/>
                  <a:gd name="T19" fmla="*/ 3 h 9"/>
                  <a:gd name="T20" fmla="*/ 4 w 10"/>
                  <a:gd name="T21" fmla="*/ 2 h 9"/>
                  <a:gd name="T22" fmla="*/ 4 w 10"/>
                  <a:gd name="T23" fmla="*/ 2 h 9"/>
                  <a:gd name="T24" fmla="*/ 4 w 10"/>
                  <a:gd name="T25" fmla="*/ 1 h 9"/>
                  <a:gd name="T26" fmla="*/ 2 w 10"/>
                  <a:gd name="T27" fmla="*/ 2 h 9"/>
                  <a:gd name="T28" fmla="*/ 4 w 10"/>
                  <a:gd name="T29" fmla="*/ 0 h 9"/>
                  <a:gd name="T30" fmla="*/ 2 w 10"/>
                  <a:gd name="T31" fmla="*/ 1 h 9"/>
                  <a:gd name="T32" fmla="*/ 1 w 10"/>
                  <a:gd name="T33" fmla="*/ 2 h 9"/>
                  <a:gd name="T34" fmla="*/ 1 w 10"/>
                  <a:gd name="T35" fmla="*/ 3 h 9"/>
                  <a:gd name="T36" fmla="*/ 4 w 10"/>
                  <a:gd name="T37" fmla="*/ 3 h 9"/>
                  <a:gd name="T38" fmla="*/ 3 w 10"/>
                  <a:gd name="T39" fmla="*/ 4 h 9"/>
                  <a:gd name="T40" fmla="*/ 3 w 10"/>
                  <a:gd name="T41" fmla="*/ 5 h 9"/>
                  <a:gd name="T42" fmla="*/ 5 w 10"/>
                  <a:gd name="T43" fmla="*/ 4 h 9"/>
                  <a:gd name="T44" fmla="*/ 5 w 10"/>
                  <a:gd name="T45" fmla="*/ 5 h 9"/>
                  <a:gd name="T46" fmla="*/ 6 w 10"/>
                  <a:gd name="T47" fmla="*/ 4 h 9"/>
                  <a:gd name="T48" fmla="*/ 5 w 10"/>
                  <a:gd name="T49" fmla="*/ 6 h 9"/>
                  <a:gd name="T50" fmla="*/ 7 w 10"/>
                  <a:gd name="T51" fmla="*/ 4 h 9"/>
                  <a:gd name="T52" fmla="*/ 5 w 10"/>
                  <a:gd name="T53" fmla="*/ 7 h 9"/>
                  <a:gd name="T54" fmla="*/ 6 w 10"/>
                  <a:gd name="T55" fmla="*/ 6 h 9"/>
                  <a:gd name="T56" fmla="*/ 7 w 10"/>
                  <a:gd name="T57" fmla="*/ 5 h 9"/>
                  <a:gd name="T58" fmla="*/ 5 w 10"/>
                  <a:gd name="T59" fmla="*/ 7 h 9"/>
                  <a:gd name="T60" fmla="*/ 6 w 10"/>
                  <a:gd name="T61" fmla="*/ 7 h 9"/>
                  <a:gd name="T62" fmla="*/ 7 w 10"/>
                  <a:gd name="T63" fmla="*/ 6 h 9"/>
                  <a:gd name="T64" fmla="*/ 7 w 10"/>
                  <a:gd name="T65" fmla="*/ 7 h 9"/>
                  <a:gd name="T66" fmla="*/ 6 w 10"/>
                  <a:gd name="T67" fmla="*/ 8 h 9"/>
                  <a:gd name="T68" fmla="*/ 5 w 10"/>
                  <a:gd name="T69" fmla="*/ 9 h 9"/>
                  <a:gd name="T70" fmla="*/ 7 w 10"/>
                  <a:gd name="T71" fmla="*/ 7 h 9"/>
                  <a:gd name="T72" fmla="*/ 6 w 10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2" name="Freeform 208"/>
              <p:cNvSpPr>
                <a:spLocks/>
              </p:cNvSpPr>
              <p:nvPr/>
            </p:nvSpPr>
            <p:spPr bwMode="auto">
              <a:xfrm>
                <a:off x="716" y="168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3" name="Freeform 209"/>
              <p:cNvSpPr>
                <a:spLocks/>
              </p:cNvSpPr>
              <p:nvPr/>
            </p:nvSpPr>
            <p:spPr bwMode="auto"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4" name="Rectangle 210"/>
              <p:cNvSpPr>
                <a:spLocks noChangeArrowheads="1"/>
              </p:cNvSpPr>
              <p:nvPr/>
            </p:nvSpPr>
            <p:spPr bwMode="auto"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5" name="Freeform 211"/>
              <p:cNvSpPr>
                <a:spLocks/>
              </p:cNvSpPr>
              <p:nvPr/>
            </p:nvSpPr>
            <p:spPr bwMode="auto">
              <a:xfrm>
                <a:off x="716" y="16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6" name="Freeform 212"/>
              <p:cNvSpPr>
                <a:spLocks/>
              </p:cNvSpPr>
              <p:nvPr/>
            </p:nvSpPr>
            <p:spPr bwMode="auto">
              <a:xfrm>
                <a:off x="713" y="16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7" name="Freeform 213"/>
              <p:cNvSpPr>
                <a:spLocks/>
              </p:cNvSpPr>
              <p:nvPr/>
            </p:nvSpPr>
            <p:spPr bwMode="auto">
              <a:xfrm>
                <a:off x="719" y="16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8" name="Freeform 214"/>
              <p:cNvSpPr>
                <a:spLocks/>
              </p:cNvSpPr>
              <p:nvPr/>
            </p:nvSpPr>
            <p:spPr bwMode="auto">
              <a:xfrm>
                <a:off x="724" y="1662"/>
                <a:ext cx="33" cy="30"/>
              </a:xfrm>
              <a:custGeom>
                <a:avLst/>
                <a:gdLst>
                  <a:gd name="T0" fmla="*/ 4 w 12"/>
                  <a:gd name="T1" fmla="*/ 8 h 11"/>
                  <a:gd name="T2" fmla="*/ 4 w 12"/>
                  <a:gd name="T3" fmla="*/ 10 h 11"/>
                  <a:gd name="T4" fmla="*/ 3 w 12"/>
                  <a:gd name="T5" fmla="*/ 10 h 11"/>
                  <a:gd name="T6" fmla="*/ 6 w 12"/>
                  <a:gd name="T7" fmla="*/ 8 h 11"/>
                  <a:gd name="T8" fmla="*/ 3 w 12"/>
                  <a:gd name="T9" fmla="*/ 8 h 11"/>
                  <a:gd name="T10" fmla="*/ 4 w 12"/>
                  <a:gd name="T11" fmla="*/ 7 h 11"/>
                  <a:gd name="T12" fmla="*/ 1 w 12"/>
                  <a:gd name="T13" fmla="*/ 9 h 11"/>
                  <a:gd name="T14" fmla="*/ 4 w 12"/>
                  <a:gd name="T15" fmla="*/ 6 h 11"/>
                  <a:gd name="T16" fmla="*/ 4 w 12"/>
                  <a:gd name="T17" fmla="*/ 6 h 11"/>
                  <a:gd name="T18" fmla="*/ 3 w 12"/>
                  <a:gd name="T19" fmla="*/ 6 h 11"/>
                  <a:gd name="T20" fmla="*/ 1 w 12"/>
                  <a:gd name="T21" fmla="*/ 8 h 11"/>
                  <a:gd name="T22" fmla="*/ 0 w 12"/>
                  <a:gd name="T23" fmla="*/ 9 h 11"/>
                  <a:gd name="T24" fmla="*/ 1 w 12"/>
                  <a:gd name="T25" fmla="*/ 8 h 11"/>
                  <a:gd name="T26" fmla="*/ 0 w 12"/>
                  <a:gd name="T27" fmla="*/ 9 h 11"/>
                  <a:gd name="T28" fmla="*/ 1 w 12"/>
                  <a:gd name="T29" fmla="*/ 9 h 11"/>
                  <a:gd name="T30" fmla="*/ 0 w 12"/>
                  <a:gd name="T31" fmla="*/ 10 h 11"/>
                  <a:gd name="T32" fmla="*/ 1 w 12"/>
                  <a:gd name="T33" fmla="*/ 9 h 11"/>
                  <a:gd name="T34" fmla="*/ 1 w 12"/>
                  <a:gd name="T35" fmla="*/ 9 h 11"/>
                  <a:gd name="T36" fmla="*/ 2 w 12"/>
                  <a:gd name="T37" fmla="*/ 9 h 11"/>
                  <a:gd name="T38" fmla="*/ 1 w 12"/>
                  <a:gd name="T39" fmla="*/ 10 h 11"/>
                  <a:gd name="T40" fmla="*/ 2 w 12"/>
                  <a:gd name="T41" fmla="*/ 9 h 11"/>
                  <a:gd name="T42" fmla="*/ 1 w 12"/>
                  <a:gd name="T43" fmla="*/ 11 h 11"/>
                  <a:gd name="T44" fmla="*/ 2 w 12"/>
                  <a:gd name="T45" fmla="*/ 10 h 11"/>
                  <a:gd name="T46" fmla="*/ 1 w 12"/>
                  <a:gd name="T47" fmla="*/ 10 h 11"/>
                  <a:gd name="T48" fmla="*/ 4 w 12"/>
                  <a:gd name="T49" fmla="*/ 9 h 11"/>
                  <a:gd name="T50" fmla="*/ 2 w 12"/>
                  <a:gd name="T51" fmla="*/ 11 h 11"/>
                  <a:gd name="T52" fmla="*/ 2 w 12"/>
                  <a:gd name="T53" fmla="*/ 11 h 11"/>
                  <a:gd name="T54" fmla="*/ 2 w 12"/>
                  <a:gd name="T55" fmla="*/ 11 h 11"/>
                  <a:gd name="T56" fmla="*/ 2 w 12"/>
                  <a:gd name="T57" fmla="*/ 11 h 11"/>
                  <a:gd name="T58" fmla="*/ 2 w 12"/>
                  <a:gd name="T59" fmla="*/ 11 h 11"/>
                  <a:gd name="T60" fmla="*/ 2 w 12"/>
                  <a:gd name="T61" fmla="*/ 11 h 11"/>
                  <a:gd name="T62" fmla="*/ 7 w 12"/>
                  <a:gd name="T63" fmla="*/ 5 h 11"/>
                  <a:gd name="T64" fmla="*/ 7 w 12"/>
                  <a:gd name="T65" fmla="*/ 5 h 11"/>
                  <a:gd name="T66" fmla="*/ 7 w 12"/>
                  <a:gd name="T67" fmla="*/ 5 h 11"/>
                  <a:gd name="T68" fmla="*/ 7 w 12"/>
                  <a:gd name="T69" fmla="*/ 5 h 11"/>
                  <a:gd name="T70" fmla="*/ 7 w 12"/>
                  <a:gd name="T71" fmla="*/ 5 h 11"/>
                  <a:gd name="T72" fmla="*/ 7 w 12"/>
                  <a:gd name="T73" fmla="*/ 5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6 h 11"/>
                  <a:gd name="T82" fmla="*/ 5 w 12"/>
                  <a:gd name="T83" fmla="*/ 6 h 11"/>
                  <a:gd name="T84" fmla="*/ 5 w 12"/>
                  <a:gd name="T85" fmla="*/ 7 h 11"/>
                  <a:gd name="T86" fmla="*/ 5 w 12"/>
                  <a:gd name="T87" fmla="*/ 6 h 11"/>
                  <a:gd name="T88" fmla="*/ 4 w 12"/>
                  <a:gd name="T89" fmla="*/ 8 h 11"/>
                  <a:gd name="T90" fmla="*/ 5 w 12"/>
                  <a:gd name="T91" fmla="*/ 7 h 11"/>
                  <a:gd name="T92" fmla="*/ 4 w 12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9" name="Freeform 215"/>
              <p:cNvSpPr>
                <a:spLocks/>
              </p:cNvSpPr>
              <p:nvPr/>
            </p:nvSpPr>
            <p:spPr bwMode="auto">
              <a:xfrm>
                <a:off x="724" y="16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0" name="Freeform 216"/>
              <p:cNvSpPr>
                <a:spLocks/>
              </p:cNvSpPr>
              <p:nvPr/>
            </p:nvSpPr>
            <p:spPr bwMode="auto">
              <a:xfrm>
                <a:off x="721" y="1667"/>
                <a:ext cx="22" cy="17"/>
              </a:xfrm>
              <a:custGeom>
                <a:avLst/>
                <a:gdLst>
                  <a:gd name="T0" fmla="*/ 5 w 8"/>
                  <a:gd name="T1" fmla="*/ 4 h 6"/>
                  <a:gd name="T2" fmla="*/ 6 w 8"/>
                  <a:gd name="T3" fmla="*/ 2 h 6"/>
                  <a:gd name="T4" fmla="*/ 4 w 8"/>
                  <a:gd name="T5" fmla="*/ 5 h 6"/>
                  <a:gd name="T6" fmla="*/ 3 w 8"/>
                  <a:gd name="T7" fmla="*/ 5 h 6"/>
                  <a:gd name="T8" fmla="*/ 5 w 8"/>
                  <a:gd name="T9" fmla="*/ 3 h 6"/>
                  <a:gd name="T10" fmla="*/ 5 w 8"/>
                  <a:gd name="T11" fmla="*/ 2 h 6"/>
                  <a:gd name="T12" fmla="*/ 4 w 8"/>
                  <a:gd name="T13" fmla="*/ 4 h 6"/>
                  <a:gd name="T14" fmla="*/ 3 w 8"/>
                  <a:gd name="T15" fmla="*/ 4 h 6"/>
                  <a:gd name="T16" fmla="*/ 3 w 8"/>
                  <a:gd name="T17" fmla="*/ 4 h 6"/>
                  <a:gd name="T18" fmla="*/ 5 w 8"/>
                  <a:gd name="T19" fmla="*/ 2 h 6"/>
                  <a:gd name="T20" fmla="*/ 0 w 8"/>
                  <a:gd name="T21" fmla="*/ 5 h 6"/>
                  <a:gd name="T22" fmla="*/ 1 w 8"/>
                  <a:gd name="T23" fmla="*/ 5 h 6"/>
                  <a:gd name="T24" fmla="*/ 3 w 8"/>
                  <a:gd name="T25" fmla="*/ 3 h 6"/>
                  <a:gd name="T26" fmla="*/ 2 w 8"/>
                  <a:gd name="T27" fmla="*/ 4 h 6"/>
                  <a:gd name="T28" fmla="*/ 1 w 8"/>
                  <a:gd name="T29" fmla="*/ 5 h 6"/>
                  <a:gd name="T30" fmla="*/ 3 w 8"/>
                  <a:gd name="T31" fmla="*/ 6 h 6"/>
                  <a:gd name="T32" fmla="*/ 3 w 8"/>
                  <a:gd name="T33" fmla="*/ 6 h 6"/>
                  <a:gd name="T34" fmla="*/ 4 w 8"/>
                  <a:gd name="T35" fmla="*/ 5 h 6"/>
                  <a:gd name="T36" fmla="*/ 5 w 8"/>
                  <a:gd name="T37" fmla="*/ 3 h 6"/>
                  <a:gd name="T38" fmla="*/ 5 w 8"/>
                  <a:gd name="T39" fmla="*/ 4 h 6"/>
                  <a:gd name="T40" fmla="*/ 6 w 8"/>
                  <a:gd name="T41" fmla="*/ 2 h 6"/>
                  <a:gd name="T42" fmla="*/ 7 w 8"/>
                  <a:gd name="T43" fmla="*/ 2 h 6"/>
                  <a:gd name="T44" fmla="*/ 7 w 8"/>
                  <a:gd name="T45" fmla="*/ 1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1" name="Rectangle 217"/>
              <p:cNvSpPr>
                <a:spLocks noChangeArrowheads="1"/>
              </p:cNvSpPr>
              <p:nvPr/>
            </p:nvSpPr>
            <p:spPr bwMode="auto"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2" name="Freeform 218"/>
              <p:cNvSpPr>
                <a:spLocks/>
              </p:cNvSpPr>
              <p:nvPr/>
            </p:nvSpPr>
            <p:spPr bwMode="auto">
              <a:xfrm>
                <a:off x="730" y="1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3" name="Freeform 219"/>
              <p:cNvSpPr>
                <a:spLocks/>
              </p:cNvSpPr>
              <p:nvPr/>
            </p:nvSpPr>
            <p:spPr bwMode="auto">
              <a:xfrm>
                <a:off x="732" y="16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4" name="Freeform 220"/>
              <p:cNvSpPr>
                <a:spLocks/>
              </p:cNvSpPr>
              <p:nvPr/>
            </p:nvSpPr>
            <p:spPr bwMode="auto">
              <a:xfrm>
                <a:off x="719" y="1673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0 h 3"/>
                  <a:gd name="T6" fmla="*/ 2 w 4"/>
                  <a:gd name="T7" fmla="*/ 2 h 3"/>
                  <a:gd name="T8" fmla="*/ 2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5" name="Freeform 221"/>
              <p:cNvSpPr>
                <a:spLocks/>
              </p:cNvSpPr>
              <p:nvPr/>
            </p:nvSpPr>
            <p:spPr bwMode="auto">
              <a:xfrm>
                <a:off x="708" y="1654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6 w 10"/>
                  <a:gd name="T3" fmla="*/ 5 h 8"/>
                  <a:gd name="T4" fmla="*/ 7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6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5 h 8"/>
                  <a:gd name="T18" fmla="*/ 4 w 10"/>
                  <a:gd name="T19" fmla="*/ 4 h 8"/>
                  <a:gd name="T20" fmla="*/ 5 w 10"/>
                  <a:gd name="T21" fmla="*/ 4 h 8"/>
                  <a:gd name="T22" fmla="*/ 4 w 10"/>
                  <a:gd name="T23" fmla="*/ 4 h 8"/>
                  <a:gd name="T24" fmla="*/ 6 w 10"/>
                  <a:gd name="T25" fmla="*/ 3 h 8"/>
                  <a:gd name="T26" fmla="*/ 5 w 10"/>
                  <a:gd name="T27" fmla="*/ 2 h 8"/>
                  <a:gd name="T28" fmla="*/ 6 w 10"/>
                  <a:gd name="T29" fmla="*/ 2 h 8"/>
                  <a:gd name="T30" fmla="*/ 4 w 10"/>
                  <a:gd name="T31" fmla="*/ 1 h 8"/>
                  <a:gd name="T32" fmla="*/ 5 w 10"/>
                  <a:gd name="T33" fmla="*/ 1 h 8"/>
                  <a:gd name="T34" fmla="*/ 2 w 10"/>
                  <a:gd name="T35" fmla="*/ 2 h 8"/>
                  <a:gd name="T36" fmla="*/ 2 w 10"/>
                  <a:gd name="T37" fmla="*/ 2 h 8"/>
                  <a:gd name="T38" fmla="*/ 4 w 10"/>
                  <a:gd name="T39" fmla="*/ 1 h 8"/>
                  <a:gd name="T40" fmla="*/ 3 w 10"/>
                  <a:gd name="T41" fmla="*/ 1 h 8"/>
                  <a:gd name="T42" fmla="*/ 5 w 10"/>
                  <a:gd name="T43" fmla="*/ 0 h 8"/>
                  <a:gd name="T44" fmla="*/ 2 w 10"/>
                  <a:gd name="T45" fmla="*/ 1 h 8"/>
                  <a:gd name="T46" fmla="*/ 2 w 10"/>
                  <a:gd name="T47" fmla="*/ 0 h 8"/>
                  <a:gd name="T48" fmla="*/ 0 w 10"/>
                  <a:gd name="T49" fmla="*/ 2 h 8"/>
                  <a:gd name="T50" fmla="*/ 1 w 10"/>
                  <a:gd name="T51" fmla="*/ 3 h 8"/>
                  <a:gd name="T52" fmla="*/ 3 w 10"/>
                  <a:gd name="T53" fmla="*/ 3 h 8"/>
                  <a:gd name="T54" fmla="*/ 1 w 10"/>
                  <a:gd name="T55" fmla="*/ 4 h 8"/>
                  <a:gd name="T56" fmla="*/ 3 w 10"/>
                  <a:gd name="T57" fmla="*/ 3 h 8"/>
                  <a:gd name="T58" fmla="*/ 2 w 10"/>
                  <a:gd name="T59" fmla="*/ 4 h 8"/>
                  <a:gd name="T60" fmla="*/ 3 w 10"/>
                  <a:gd name="T61" fmla="*/ 3 h 8"/>
                  <a:gd name="T62" fmla="*/ 1 w 10"/>
                  <a:gd name="T63" fmla="*/ 5 h 8"/>
                  <a:gd name="T64" fmla="*/ 4 w 10"/>
                  <a:gd name="T65" fmla="*/ 7 h 8"/>
                  <a:gd name="T66" fmla="*/ 5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8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6" name="Freeform 222"/>
              <p:cNvSpPr>
                <a:spLocks/>
              </p:cNvSpPr>
              <p:nvPr/>
            </p:nvSpPr>
            <p:spPr bwMode="auto">
              <a:xfrm>
                <a:off x="719" y="16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7" name="Freeform 223"/>
              <p:cNvSpPr>
                <a:spLocks/>
              </p:cNvSpPr>
              <p:nvPr/>
            </p:nvSpPr>
            <p:spPr bwMode="auto"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8" name="Rectangle 224"/>
              <p:cNvSpPr>
                <a:spLocks noChangeArrowheads="1"/>
              </p:cNvSpPr>
              <p:nvPr/>
            </p:nvSpPr>
            <p:spPr bwMode="auto"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9" name="Rectangle 225"/>
              <p:cNvSpPr>
                <a:spLocks noChangeArrowheads="1"/>
              </p:cNvSpPr>
              <p:nvPr/>
            </p:nvSpPr>
            <p:spPr bwMode="auto"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0" name="Freeform 226"/>
              <p:cNvSpPr>
                <a:spLocks/>
              </p:cNvSpPr>
              <p:nvPr/>
            </p:nvSpPr>
            <p:spPr bwMode="auto">
              <a:xfrm>
                <a:off x="705" y="165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1" name="Freeform 227"/>
              <p:cNvSpPr>
                <a:spLocks/>
              </p:cNvSpPr>
              <p:nvPr/>
            </p:nvSpPr>
            <p:spPr bwMode="auto"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2" name="Freeform 228"/>
              <p:cNvSpPr>
                <a:spLocks/>
              </p:cNvSpPr>
              <p:nvPr/>
            </p:nvSpPr>
            <p:spPr bwMode="auto">
              <a:xfrm>
                <a:off x="702" y="1648"/>
                <a:ext cx="38" cy="44"/>
              </a:xfrm>
              <a:custGeom>
                <a:avLst/>
                <a:gdLst>
                  <a:gd name="T0" fmla="*/ 8 w 14"/>
                  <a:gd name="T1" fmla="*/ 10 h 16"/>
                  <a:gd name="T2" fmla="*/ 7 w 14"/>
                  <a:gd name="T3" fmla="*/ 12 h 16"/>
                  <a:gd name="T4" fmla="*/ 7 w 14"/>
                  <a:gd name="T5" fmla="*/ 13 h 16"/>
                  <a:gd name="T6" fmla="*/ 8 w 14"/>
                  <a:gd name="T7" fmla="*/ 12 h 16"/>
                  <a:gd name="T8" fmla="*/ 12 w 14"/>
                  <a:gd name="T9" fmla="*/ 10 h 16"/>
                  <a:gd name="T10" fmla="*/ 11 w 14"/>
                  <a:gd name="T11" fmla="*/ 9 h 16"/>
                  <a:gd name="T12" fmla="*/ 9 w 14"/>
                  <a:gd name="T13" fmla="*/ 8 h 16"/>
                  <a:gd name="T14" fmla="*/ 10 w 14"/>
                  <a:gd name="T15" fmla="*/ 7 h 16"/>
                  <a:gd name="T16" fmla="*/ 8 w 14"/>
                  <a:gd name="T17" fmla="*/ 8 h 16"/>
                  <a:gd name="T18" fmla="*/ 8 w 14"/>
                  <a:gd name="T19" fmla="*/ 6 h 16"/>
                  <a:gd name="T20" fmla="*/ 5 w 14"/>
                  <a:gd name="T21" fmla="*/ 8 h 16"/>
                  <a:gd name="T22" fmla="*/ 9 w 14"/>
                  <a:gd name="T23" fmla="*/ 6 h 16"/>
                  <a:gd name="T24" fmla="*/ 8 w 14"/>
                  <a:gd name="T25" fmla="*/ 4 h 16"/>
                  <a:gd name="T26" fmla="*/ 7 w 14"/>
                  <a:gd name="T27" fmla="*/ 4 h 16"/>
                  <a:gd name="T28" fmla="*/ 5 w 14"/>
                  <a:gd name="T29" fmla="*/ 4 h 16"/>
                  <a:gd name="T30" fmla="*/ 2 w 14"/>
                  <a:gd name="T31" fmla="*/ 5 h 16"/>
                  <a:gd name="T32" fmla="*/ 6 w 14"/>
                  <a:gd name="T33" fmla="*/ 2 h 16"/>
                  <a:gd name="T34" fmla="*/ 5 w 14"/>
                  <a:gd name="T35" fmla="*/ 2 h 16"/>
                  <a:gd name="T36" fmla="*/ 4 w 14"/>
                  <a:gd name="T37" fmla="*/ 2 h 16"/>
                  <a:gd name="T38" fmla="*/ 3 w 14"/>
                  <a:gd name="T39" fmla="*/ 2 h 16"/>
                  <a:gd name="T40" fmla="*/ 3 w 14"/>
                  <a:gd name="T41" fmla="*/ 2 h 16"/>
                  <a:gd name="T42" fmla="*/ 4 w 14"/>
                  <a:gd name="T43" fmla="*/ 1 h 16"/>
                  <a:gd name="T44" fmla="*/ 1 w 14"/>
                  <a:gd name="T45" fmla="*/ 4 h 16"/>
                  <a:gd name="T46" fmla="*/ 1 w 14"/>
                  <a:gd name="T47" fmla="*/ 5 h 16"/>
                  <a:gd name="T48" fmla="*/ 2 w 14"/>
                  <a:gd name="T49" fmla="*/ 5 h 16"/>
                  <a:gd name="T50" fmla="*/ 2 w 14"/>
                  <a:gd name="T51" fmla="*/ 6 h 16"/>
                  <a:gd name="T52" fmla="*/ 3 w 14"/>
                  <a:gd name="T53" fmla="*/ 7 h 16"/>
                  <a:gd name="T54" fmla="*/ 4 w 14"/>
                  <a:gd name="T55" fmla="*/ 6 h 16"/>
                  <a:gd name="T56" fmla="*/ 3 w 14"/>
                  <a:gd name="T57" fmla="*/ 7 h 16"/>
                  <a:gd name="T58" fmla="*/ 4 w 14"/>
                  <a:gd name="T59" fmla="*/ 7 h 16"/>
                  <a:gd name="T60" fmla="*/ 4 w 14"/>
                  <a:gd name="T61" fmla="*/ 7 h 16"/>
                  <a:gd name="T62" fmla="*/ 5 w 14"/>
                  <a:gd name="T63" fmla="*/ 7 h 16"/>
                  <a:gd name="T64" fmla="*/ 4 w 14"/>
                  <a:gd name="T65" fmla="*/ 8 h 16"/>
                  <a:gd name="T66" fmla="*/ 5 w 14"/>
                  <a:gd name="T67" fmla="*/ 9 h 16"/>
                  <a:gd name="T68" fmla="*/ 6 w 14"/>
                  <a:gd name="T69" fmla="*/ 8 h 16"/>
                  <a:gd name="T70" fmla="*/ 7 w 14"/>
                  <a:gd name="T71" fmla="*/ 8 h 16"/>
                  <a:gd name="T72" fmla="*/ 9 w 14"/>
                  <a:gd name="T73" fmla="*/ 9 h 16"/>
                  <a:gd name="T74" fmla="*/ 9 w 14"/>
                  <a:gd name="T75" fmla="*/ 9 h 16"/>
                  <a:gd name="T76" fmla="*/ 10 w 14"/>
                  <a:gd name="T77" fmla="*/ 11 h 16"/>
                  <a:gd name="T78" fmla="*/ 11 w 14"/>
                  <a:gd name="T79" fmla="*/ 9 h 16"/>
                  <a:gd name="T80" fmla="*/ 9 w 14"/>
                  <a:gd name="T8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3" name="Freeform 229"/>
              <p:cNvSpPr>
                <a:spLocks/>
              </p:cNvSpPr>
              <p:nvPr/>
            </p:nvSpPr>
            <p:spPr bwMode="auto">
              <a:xfrm>
                <a:off x="721" y="167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4" name="Rectangle 230"/>
              <p:cNvSpPr>
                <a:spLocks noChangeArrowheads="1"/>
              </p:cNvSpPr>
              <p:nvPr/>
            </p:nvSpPr>
            <p:spPr bwMode="auto"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5" name="Freeform 231"/>
              <p:cNvSpPr>
                <a:spLocks/>
              </p:cNvSpPr>
              <p:nvPr/>
            </p:nvSpPr>
            <p:spPr bwMode="auto">
              <a:xfrm>
                <a:off x="727" y="16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6" name="Freeform 232"/>
              <p:cNvSpPr>
                <a:spLocks/>
              </p:cNvSpPr>
              <p:nvPr/>
            </p:nvSpPr>
            <p:spPr bwMode="auto">
              <a:xfrm>
                <a:off x="724" y="16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7" name="Freeform 233"/>
              <p:cNvSpPr>
                <a:spLocks/>
              </p:cNvSpPr>
              <p:nvPr/>
            </p:nvSpPr>
            <p:spPr bwMode="auto">
              <a:xfrm>
                <a:off x="700" y="1662"/>
                <a:ext cx="27" cy="22"/>
              </a:xfrm>
              <a:custGeom>
                <a:avLst/>
                <a:gdLst>
                  <a:gd name="T0" fmla="*/ 3 w 10"/>
                  <a:gd name="T1" fmla="*/ 1 h 8"/>
                  <a:gd name="T2" fmla="*/ 2 w 10"/>
                  <a:gd name="T3" fmla="*/ 1 h 8"/>
                  <a:gd name="T4" fmla="*/ 3 w 10"/>
                  <a:gd name="T5" fmla="*/ 0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4 h 8"/>
                  <a:gd name="T12" fmla="*/ 6 w 10"/>
                  <a:gd name="T13" fmla="*/ 4 h 8"/>
                  <a:gd name="T14" fmla="*/ 4 w 10"/>
                  <a:gd name="T15" fmla="*/ 5 h 8"/>
                  <a:gd name="T16" fmla="*/ 5 w 10"/>
                  <a:gd name="T17" fmla="*/ 6 h 8"/>
                  <a:gd name="T18" fmla="*/ 6 w 10"/>
                  <a:gd name="T19" fmla="*/ 5 h 8"/>
                  <a:gd name="T20" fmla="*/ 6 w 10"/>
                  <a:gd name="T21" fmla="*/ 5 h 8"/>
                  <a:gd name="T22" fmla="*/ 6 w 10"/>
                  <a:gd name="T23" fmla="*/ 5 h 8"/>
                  <a:gd name="T24" fmla="*/ 7 w 10"/>
                  <a:gd name="T25" fmla="*/ 5 h 8"/>
                  <a:gd name="T26" fmla="*/ 6 w 10"/>
                  <a:gd name="T27" fmla="*/ 6 h 8"/>
                  <a:gd name="T28" fmla="*/ 7 w 10"/>
                  <a:gd name="T29" fmla="*/ 5 h 8"/>
                  <a:gd name="T30" fmla="*/ 6 w 10"/>
                  <a:gd name="T31" fmla="*/ 6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8 w 10"/>
                  <a:gd name="T43" fmla="*/ 4 h 8"/>
                  <a:gd name="T44" fmla="*/ 9 w 10"/>
                  <a:gd name="T45" fmla="*/ 2 h 8"/>
                  <a:gd name="T46" fmla="*/ 9 w 10"/>
                  <a:gd name="T47" fmla="*/ 2 h 8"/>
                  <a:gd name="T48" fmla="*/ 8 w 10"/>
                  <a:gd name="T49" fmla="*/ 3 h 8"/>
                  <a:gd name="T50" fmla="*/ 8 w 10"/>
                  <a:gd name="T51" fmla="*/ 3 h 8"/>
                  <a:gd name="T52" fmla="*/ 6 w 10"/>
                  <a:gd name="T53" fmla="*/ 5 h 8"/>
                  <a:gd name="T54" fmla="*/ 6 w 10"/>
                  <a:gd name="T55" fmla="*/ 4 h 8"/>
                  <a:gd name="T56" fmla="*/ 7 w 10"/>
                  <a:gd name="T57" fmla="*/ 3 h 8"/>
                  <a:gd name="T58" fmla="*/ 6 w 10"/>
                  <a:gd name="T59" fmla="*/ 4 h 8"/>
                  <a:gd name="T60" fmla="*/ 8 w 10"/>
                  <a:gd name="T61" fmla="*/ 2 h 8"/>
                  <a:gd name="T62" fmla="*/ 6 w 10"/>
                  <a:gd name="T63" fmla="*/ 3 h 8"/>
                  <a:gd name="T64" fmla="*/ 5 w 10"/>
                  <a:gd name="T65" fmla="*/ 2 h 8"/>
                  <a:gd name="T66" fmla="*/ 6 w 10"/>
                  <a:gd name="T67" fmla="*/ 2 h 8"/>
                  <a:gd name="T68" fmla="*/ 5 w 10"/>
                  <a:gd name="T69" fmla="*/ 2 h 8"/>
                  <a:gd name="T70" fmla="*/ 5 w 10"/>
                  <a:gd name="T71" fmla="*/ 1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3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8" name="Freeform 234"/>
              <p:cNvSpPr>
                <a:spLocks/>
              </p:cNvSpPr>
              <p:nvPr/>
            </p:nvSpPr>
            <p:spPr bwMode="auto">
              <a:xfrm>
                <a:off x="700" y="1662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9" name="Freeform 235"/>
              <p:cNvSpPr>
                <a:spLocks/>
              </p:cNvSpPr>
              <p:nvPr/>
            </p:nvSpPr>
            <p:spPr bwMode="auto">
              <a:xfrm>
                <a:off x="689" y="1632"/>
                <a:ext cx="35" cy="33"/>
              </a:xfrm>
              <a:custGeom>
                <a:avLst/>
                <a:gdLst>
                  <a:gd name="T0" fmla="*/ 3 w 13"/>
                  <a:gd name="T1" fmla="*/ 5 h 12"/>
                  <a:gd name="T2" fmla="*/ 4 w 13"/>
                  <a:gd name="T3" fmla="*/ 2 h 12"/>
                  <a:gd name="T4" fmla="*/ 1 w 13"/>
                  <a:gd name="T5" fmla="*/ 6 h 12"/>
                  <a:gd name="T6" fmla="*/ 1 w 13"/>
                  <a:gd name="T7" fmla="*/ 7 h 12"/>
                  <a:gd name="T8" fmla="*/ 1 w 13"/>
                  <a:gd name="T9" fmla="*/ 7 h 12"/>
                  <a:gd name="T10" fmla="*/ 2 w 13"/>
                  <a:gd name="T11" fmla="*/ 10 h 12"/>
                  <a:gd name="T12" fmla="*/ 2 w 13"/>
                  <a:gd name="T13" fmla="*/ 10 h 12"/>
                  <a:gd name="T14" fmla="*/ 2 w 13"/>
                  <a:gd name="T15" fmla="*/ 10 h 12"/>
                  <a:gd name="T16" fmla="*/ 2 w 13"/>
                  <a:gd name="T17" fmla="*/ 10 h 12"/>
                  <a:gd name="T18" fmla="*/ 2 w 13"/>
                  <a:gd name="T19" fmla="*/ 10 h 12"/>
                  <a:gd name="T20" fmla="*/ 3 w 13"/>
                  <a:gd name="T21" fmla="*/ 11 h 12"/>
                  <a:gd name="T22" fmla="*/ 3 w 13"/>
                  <a:gd name="T23" fmla="*/ 11 h 12"/>
                  <a:gd name="T24" fmla="*/ 5 w 13"/>
                  <a:gd name="T25" fmla="*/ 11 h 12"/>
                  <a:gd name="T26" fmla="*/ 3 w 13"/>
                  <a:gd name="T27" fmla="*/ 12 h 12"/>
                  <a:gd name="T28" fmla="*/ 5 w 13"/>
                  <a:gd name="T29" fmla="*/ 11 h 12"/>
                  <a:gd name="T30" fmla="*/ 4 w 13"/>
                  <a:gd name="T31" fmla="*/ 11 h 12"/>
                  <a:gd name="T32" fmla="*/ 5 w 13"/>
                  <a:gd name="T33" fmla="*/ 11 h 12"/>
                  <a:gd name="T34" fmla="*/ 5 w 13"/>
                  <a:gd name="T35" fmla="*/ 11 h 12"/>
                  <a:gd name="T36" fmla="*/ 5 w 13"/>
                  <a:gd name="T37" fmla="*/ 10 h 12"/>
                  <a:gd name="T38" fmla="*/ 3 w 13"/>
                  <a:gd name="T39" fmla="*/ 11 h 12"/>
                  <a:gd name="T40" fmla="*/ 5 w 13"/>
                  <a:gd name="T41" fmla="*/ 10 h 12"/>
                  <a:gd name="T42" fmla="*/ 5 w 13"/>
                  <a:gd name="T43" fmla="*/ 9 h 12"/>
                  <a:gd name="T44" fmla="*/ 5 w 13"/>
                  <a:gd name="T45" fmla="*/ 9 h 12"/>
                  <a:gd name="T46" fmla="*/ 4 w 13"/>
                  <a:gd name="T47" fmla="*/ 10 h 12"/>
                  <a:gd name="T48" fmla="*/ 5 w 13"/>
                  <a:gd name="T49" fmla="*/ 9 h 12"/>
                  <a:gd name="T50" fmla="*/ 4 w 13"/>
                  <a:gd name="T51" fmla="*/ 9 h 12"/>
                  <a:gd name="T52" fmla="*/ 7 w 13"/>
                  <a:gd name="T53" fmla="*/ 4 h 12"/>
                  <a:gd name="T54" fmla="*/ 9 w 13"/>
                  <a:gd name="T55" fmla="*/ 6 h 12"/>
                  <a:gd name="T56" fmla="*/ 11 w 13"/>
                  <a:gd name="T57" fmla="*/ 5 h 12"/>
                  <a:gd name="T58" fmla="*/ 10 w 13"/>
                  <a:gd name="T59" fmla="*/ 6 h 12"/>
                  <a:gd name="T60" fmla="*/ 9 w 13"/>
                  <a:gd name="T61" fmla="*/ 6 h 12"/>
                  <a:gd name="T62" fmla="*/ 11 w 13"/>
                  <a:gd name="T63" fmla="*/ 3 h 12"/>
                  <a:gd name="T64" fmla="*/ 12 w 13"/>
                  <a:gd name="T65" fmla="*/ 5 h 12"/>
                  <a:gd name="T66" fmla="*/ 3 w 13"/>
                  <a:gd name="T6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0" name="Freeform 236"/>
              <p:cNvSpPr>
                <a:spLocks/>
              </p:cNvSpPr>
              <p:nvPr/>
            </p:nvSpPr>
            <p:spPr bwMode="auto">
              <a:xfrm>
                <a:off x="700" y="1635"/>
                <a:ext cx="13" cy="2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1" name="Freeform 237"/>
              <p:cNvSpPr>
                <a:spLocks/>
              </p:cNvSpPr>
              <p:nvPr/>
            </p:nvSpPr>
            <p:spPr bwMode="auto">
              <a:xfrm>
                <a:off x="672" y="168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2" name="Freeform 238"/>
              <p:cNvSpPr>
                <a:spLocks/>
              </p:cNvSpPr>
              <p:nvPr/>
            </p:nvSpPr>
            <p:spPr bwMode="auto">
              <a:xfrm>
                <a:off x="670" y="1684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3 w 3"/>
                  <a:gd name="T5" fmla="*/ 0 h 5"/>
                  <a:gd name="T6" fmla="*/ 1 w 3"/>
                  <a:gd name="T7" fmla="*/ 3 h 5"/>
                  <a:gd name="T8" fmla="*/ 2 w 3"/>
                  <a:gd name="T9" fmla="*/ 2 h 5"/>
                  <a:gd name="T10" fmla="*/ 0 w 3"/>
                  <a:gd name="T11" fmla="*/ 4 h 5"/>
                  <a:gd name="T12" fmla="*/ 1 w 3"/>
                  <a:gd name="T13" fmla="*/ 4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3" name="Freeform 239"/>
              <p:cNvSpPr>
                <a:spLocks/>
              </p:cNvSpPr>
              <p:nvPr/>
            </p:nvSpPr>
            <p:spPr bwMode="auto">
              <a:xfrm>
                <a:off x="672" y="1689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4" name="Freeform 240"/>
              <p:cNvSpPr>
                <a:spLocks/>
              </p:cNvSpPr>
              <p:nvPr/>
            </p:nvSpPr>
            <p:spPr bwMode="auto">
              <a:xfrm>
                <a:off x="675" y="1686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5" name="Freeform 241"/>
              <p:cNvSpPr>
                <a:spLocks/>
              </p:cNvSpPr>
              <p:nvPr/>
            </p:nvSpPr>
            <p:spPr bwMode="auto"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6" name="Freeform 242"/>
              <p:cNvSpPr>
                <a:spLocks/>
              </p:cNvSpPr>
              <p:nvPr/>
            </p:nvSpPr>
            <p:spPr bwMode="auto">
              <a:xfrm>
                <a:off x="672" y="1689"/>
                <a:ext cx="9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7" name="Freeform 243"/>
              <p:cNvSpPr>
                <a:spLocks/>
              </p:cNvSpPr>
              <p:nvPr/>
            </p:nvSpPr>
            <p:spPr bwMode="auto">
              <a:xfrm>
                <a:off x="678" y="16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8" name="Freeform 244"/>
              <p:cNvSpPr>
                <a:spLocks/>
              </p:cNvSpPr>
              <p:nvPr/>
            </p:nvSpPr>
            <p:spPr bwMode="auto">
              <a:xfrm>
                <a:off x="675" y="16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9" name="Freeform 245"/>
              <p:cNvSpPr>
                <a:spLocks/>
              </p:cNvSpPr>
              <p:nvPr/>
            </p:nvSpPr>
            <p:spPr bwMode="auto">
              <a:xfrm>
                <a:off x="672" y="1689"/>
                <a:ext cx="9" cy="11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0 w 3"/>
                  <a:gd name="T5" fmla="*/ 4 h 4"/>
                  <a:gd name="T6" fmla="*/ 1 w 3"/>
                  <a:gd name="T7" fmla="*/ 3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0" name="Freeform 246"/>
              <p:cNvSpPr>
                <a:spLocks/>
              </p:cNvSpPr>
              <p:nvPr/>
            </p:nvSpPr>
            <p:spPr bwMode="auto"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1" name="Freeform 247"/>
              <p:cNvSpPr>
                <a:spLocks/>
              </p:cNvSpPr>
              <p:nvPr/>
            </p:nvSpPr>
            <p:spPr bwMode="auto">
              <a:xfrm>
                <a:off x="670" y="1695"/>
                <a:ext cx="11" cy="10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2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2" name="Freeform 248"/>
              <p:cNvSpPr>
                <a:spLocks/>
              </p:cNvSpPr>
              <p:nvPr/>
            </p:nvSpPr>
            <p:spPr bwMode="auto">
              <a:xfrm>
                <a:off x="675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3" name="Freeform 249"/>
              <p:cNvSpPr>
                <a:spLocks/>
              </p:cNvSpPr>
              <p:nvPr/>
            </p:nvSpPr>
            <p:spPr bwMode="auto">
              <a:xfrm>
                <a:off x="672" y="1697"/>
                <a:ext cx="11" cy="11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2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3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4" name="Freeform 250"/>
              <p:cNvSpPr>
                <a:spLocks/>
              </p:cNvSpPr>
              <p:nvPr/>
            </p:nvSpPr>
            <p:spPr bwMode="auto">
              <a:xfrm>
                <a:off x="681" y="169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5" name="Freeform 251"/>
              <p:cNvSpPr>
                <a:spLocks/>
              </p:cNvSpPr>
              <p:nvPr/>
            </p:nvSpPr>
            <p:spPr bwMode="auto"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6" name="Freeform 252"/>
              <p:cNvSpPr>
                <a:spLocks/>
              </p:cNvSpPr>
              <p:nvPr/>
            </p:nvSpPr>
            <p:spPr bwMode="auto">
              <a:xfrm>
                <a:off x="683" y="170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7" name="Freeform 253"/>
              <p:cNvSpPr>
                <a:spLocks/>
              </p:cNvSpPr>
              <p:nvPr/>
            </p:nvSpPr>
            <p:spPr bwMode="auto">
              <a:xfrm>
                <a:off x="675" y="1700"/>
                <a:ext cx="33" cy="19"/>
              </a:xfrm>
              <a:custGeom>
                <a:avLst/>
                <a:gdLst>
                  <a:gd name="T0" fmla="*/ 10 w 12"/>
                  <a:gd name="T1" fmla="*/ 2 h 7"/>
                  <a:gd name="T2" fmla="*/ 10 w 12"/>
                  <a:gd name="T3" fmla="*/ 3 h 7"/>
                  <a:gd name="T4" fmla="*/ 8 w 12"/>
                  <a:gd name="T5" fmla="*/ 3 h 7"/>
                  <a:gd name="T6" fmla="*/ 7 w 12"/>
                  <a:gd name="T7" fmla="*/ 5 h 7"/>
                  <a:gd name="T8" fmla="*/ 8 w 12"/>
                  <a:gd name="T9" fmla="*/ 5 h 7"/>
                  <a:gd name="T10" fmla="*/ 7 w 12"/>
                  <a:gd name="T11" fmla="*/ 6 h 7"/>
                  <a:gd name="T12" fmla="*/ 7 w 12"/>
                  <a:gd name="T13" fmla="*/ 5 h 7"/>
                  <a:gd name="T14" fmla="*/ 6 w 12"/>
                  <a:gd name="T15" fmla="*/ 5 h 7"/>
                  <a:gd name="T16" fmla="*/ 5 w 12"/>
                  <a:gd name="T17" fmla="*/ 2 h 7"/>
                  <a:gd name="T18" fmla="*/ 3 w 12"/>
                  <a:gd name="T19" fmla="*/ 3 h 7"/>
                  <a:gd name="T20" fmla="*/ 4 w 12"/>
                  <a:gd name="T21" fmla="*/ 2 h 7"/>
                  <a:gd name="T22" fmla="*/ 4 w 12"/>
                  <a:gd name="T23" fmla="*/ 2 h 7"/>
                  <a:gd name="T24" fmla="*/ 4 w 12"/>
                  <a:gd name="T25" fmla="*/ 1 h 7"/>
                  <a:gd name="T26" fmla="*/ 2 w 12"/>
                  <a:gd name="T27" fmla="*/ 2 h 7"/>
                  <a:gd name="T28" fmla="*/ 4 w 12"/>
                  <a:gd name="T29" fmla="*/ 0 h 7"/>
                  <a:gd name="T30" fmla="*/ 2 w 12"/>
                  <a:gd name="T31" fmla="*/ 1 h 7"/>
                  <a:gd name="T32" fmla="*/ 1 w 12"/>
                  <a:gd name="T33" fmla="*/ 2 h 7"/>
                  <a:gd name="T34" fmla="*/ 0 w 12"/>
                  <a:gd name="T35" fmla="*/ 3 h 7"/>
                  <a:gd name="T36" fmla="*/ 4 w 12"/>
                  <a:gd name="T37" fmla="*/ 3 h 7"/>
                  <a:gd name="T38" fmla="*/ 3 w 12"/>
                  <a:gd name="T39" fmla="*/ 3 h 7"/>
                  <a:gd name="T40" fmla="*/ 2 w 12"/>
                  <a:gd name="T41" fmla="*/ 5 h 7"/>
                  <a:gd name="T42" fmla="*/ 5 w 12"/>
                  <a:gd name="T43" fmla="*/ 4 h 7"/>
                  <a:gd name="T44" fmla="*/ 4 w 12"/>
                  <a:gd name="T45" fmla="*/ 5 h 7"/>
                  <a:gd name="T46" fmla="*/ 5 w 12"/>
                  <a:gd name="T47" fmla="*/ 5 h 7"/>
                  <a:gd name="T48" fmla="*/ 4 w 12"/>
                  <a:gd name="T49" fmla="*/ 6 h 7"/>
                  <a:gd name="T50" fmla="*/ 6 w 12"/>
                  <a:gd name="T51" fmla="*/ 5 h 7"/>
                  <a:gd name="T52" fmla="*/ 3 w 12"/>
                  <a:gd name="T53" fmla="*/ 7 h 7"/>
                  <a:gd name="T54" fmla="*/ 4 w 12"/>
                  <a:gd name="T55" fmla="*/ 6 h 7"/>
                  <a:gd name="T56" fmla="*/ 5 w 12"/>
                  <a:gd name="T57" fmla="*/ 6 h 7"/>
                  <a:gd name="T58" fmla="*/ 3 w 12"/>
                  <a:gd name="T59" fmla="*/ 7 h 7"/>
                  <a:gd name="T60" fmla="*/ 5 w 12"/>
                  <a:gd name="T61" fmla="*/ 7 h 7"/>
                  <a:gd name="T62" fmla="*/ 6 w 12"/>
                  <a:gd name="T63" fmla="*/ 6 h 7"/>
                  <a:gd name="T64" fmla="*/ 6 w 12"/>
                  <a:gd name="T65" fmla="*/ 7 h 7"/>
                  <a:gd name="T66" fmla="*/ 9 w 12"/>
                  <a:gd name="T67" fmla="*/ 4 h 7"/>
                  <a:gd name="T68" fmla="*/ 11 w 12"/>
                  <a:gd name="T69" fmla="*/ 2 h 7"/>
                  <a:gd name="T70" fmla="*/ 11 w 12"/>
                  <a:gd name="T71" fmla="*/ 1 h 7"/>
                  <a:gd name="T72" fmla="*/ 9 w 12"/>
                  <a:gd name="T73" fmla="*/ 3 h 7"/>
                  <a:gd name="T74" fmla="*/ 10 w 12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8" name="Rectangle 254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9" name="Freeform 255"/>
              <p:cNvSpPr>
                <a:spLocks/>
              </p:cNvSpPr>
              <p:nvPr/>
            </p:nvSpPr>
            <p:spPr bwMode="auto">
              <a:xfrm>
                <a:off x="702" y="170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0" name="Freeform 256"/>
              <p:cNvSpPr>
                <a:spLocks/>
              </p:cNvSpPr>
              <p:nvPr/>
            </p:nvSpPr>
            <p:spPr bwMode="auto">
              <a:xfrm>
                <a:off x="694" y="17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1" name="Freeform 257"/>
              <p:cNvSpPr>
                <a:spLocks/>
              </p:cNvSpPr>
              <p:nvPr/>
            </p:nvSpPr>
            <p:spPr bwMode="auto">
              <a:xfrm>
                <a:off x="681" y="17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2" name="Freeform 258"/>
              <p:cNvSpPr>
                <a:spLocks/>
              </p:cNvSpPr>
              <p:nvPr/>
            </p:nvSpPr>
            <p:spPr bwMode="auto">
              <a:xfrm>
                <a:off x="681" y="171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3" name="Rectangle 259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4" name="Freeform 260"/>
              <p:cNvSpPr>
                <a:spLocks/>
              </p:cNvSpPr>
              <p:nvPr/>
            </p:nvSpPr>
            <p:spPr bwMode="auto">
              <a:xfrm>
                <a:off x="681" y="1697"/>
                <a:ext cx="21" cy="17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4 h 6"/>
                  <a:gd name="T4" fmla="*/ 4 w 8"/>
                  <a:gd name="T5" fmla="*/ 2 h 6"/>
                  <a:gd name="T6" fmla="*/ 2 w 8"/>
                  <a:gd name="T7" fmla="*/ 4 h 6"/>
                  <a:gd name="T8" fmla="*/ 5 w 8"/>
                  <a:gd name="T9" fmla="*/ 4 h 6"/>
                  <a:gd name="T10" fmla="*/ 4 w 8"/>
                  <a:gd name="T11" fmla="*/ 5 h 6"/>
                  <a:gd name="T12" fmla="*/ 7 w 8"/>
                  <a:gd name="T13" fmla="*/ 3 h 6"/>
                  <a:gd name="T14" fmla="*/ 4 w 8"/>
                  <a:gd name="T15" fmla="*/ 6 h 6"/>
                  <a:gd name="T16" fmla="*/ 4 w 8"/>
                  <a:gd name="T17" fmla="*/ 6 h 6"/>
                  <a:gd name="T18" fmla="*/ 5 w 8"/>
                  <a:gd name="T19" fmla="*/ 5 h 6"/>
                  <a:gd name="T20" fmla="*/ 7 w 8"/>
                  <a:gd name="T21" fmla="*/ 4 h 6"/>
                  <a:gd name="T22" fmla="*/ 8 w 8"/>
                  <a:gd name="T23" fmla="*/ 3 h 6"/>
                  <a:gd name="T24" fmla="*/ 7 w 8"/>
                  <a:gd name="T25" fmla="*/ 3 h 6"/>
                  <a:gd name="T26" fmla="*/ 7 w 8"/>
                  <a:gd name="T27" fmla="*/ 2 h 6"/>
                  <a:gd name="T28" fmla="*/ 7 w 8"/>
                  <a:gd name="T29" fmla="*/ 3 h 6"/>
                  <a:gd name="T30" fmla="*/ 8 w 8"/>
                  <a:gd name="T31" fmla="*/ 2 h 6"/>
                  <a:gd name="T32" fmla="*/ 7 w 8"/>
                  <a:gd name="T33" fmla="*/ 3 h 6"/>
                  <a:gd name="T34" fmla="*/ 7 w 8"/>
                  <a:gd name="T35" fmla="*/ 2 h 6"/>
                  <a:gd name="T36" fmla="*/ 5 w 8"/>
                  <a:gd name="T37" fmla="*/ 3 h 6"/>
                  <a:gd name="T38" fmla="*/ 7 w 8"/>
                  <a:gd name="T39" fmla="*/ 2 h 6"/>
                  <a:gd name="T40" fmla="*/ 6 w 8"/>
                  <a:gd name="T41" fmla="*/ 3 h 6"/>
                  <a:gd name="T42" fmla="*/ 7 w 8"/>
                  <a:gd name="T43" fmla="*/ 1 h 6"/>
                  <a:gd name="T44" fmla="*/ 6 w 8"/>
                  <a:gd name="T45" fmla="*/ 2 h 6"/>
                  <a:gd name="T46" fmla="*/ 7 w 8"/>
                  <a:gd name="T47" fmla="*/ 1 h 6"/>
                  <a:gd name="T48" fmla="*/ 4 w 8"/>
                  <a:gd name="T49" fmla="*/ 3 h 6"/>
                  <a:gd name="T50" fmla="*/ 6 w 8"/>
                  <a:gd name="T51" fmla="*/ 1 h 6"/>
                  <a:gd name="T52" fmla="*/ 5 w 8"/>
                  <a:gd name="T53" fmla="*/ 1 h 6"/>
                  <a:gd name="T54" fmla="*/ 5 w 8"/>
                  <a:gd name="T55" fmla="*/ 1 h 6"/>
                  <a:gd name="T56" fmla="*/ 4 w 8"/>
                  <a:gd name="T57" fmla="*/ 1 h 6"/>
                  <a:gd name="T58" fmla="*/ 4 w 8"/>
                  <a:gd name="T59" fmla="*/ 2 h 6"/>
                  <a:gd name="T60" fmla="*/ 3 w 8"/>
                  <a:gd name="T61" fmla="*/ 2 h 6"/>
                  <a:gd name="T62" fmla="*/ 4 w 8"/>
                  <a:gd name="T63" fmla="*/ 2 h 6"/>
                  <a:gd name="T64" fmla="*/ 2 w 8"/>
                  <a:gd name="T65" fmla="*/ 2 h 6"/>
                  <a:gd name="T66" fmla="*/ 3 w 8"/>
                  <a:gd name="T67" fmla="*/ 2 h 6"/>
                  <a:gd name="T68" fmla="*/ 1 w 8"/>
                  <a:gd name="T6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5" name="Freeform 261"/>
              <p:cNvSpPr>
                <a:spLocks/>
              </p:cNvSpPr>
              <p:nvPr/>
            </p:nvSpPr>
            <p:spPr bwMode="auto"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6" name="Freeform 262"/>
              <p:cNvSpPr>
                <a:spLocks/>
              </p:cNvSpPr>
              <p:nvPr/>
            </p:nvSpPr>
            <p:spPr bwMode="auto">
              <a:xfrm>
                <a:off x="675" y="1692"/>
                <a:ext cx="25" cy="13"/>
              </a:xfrm>
              <a:custGeom>
                <a:avLst/>
                <a:gdLst>
                  <a:gd name="T0" fmla="*/ 5 w 9"/>
                  <a:gd name="T1" fmla="*/ 2 h 5"/>
                  <a:gd name="T2" fmla="*/ 6 w 9"/>
                  <a:gd name="T3" fmla="*/ 1 h 5"/>
                  <a:gd name="T4" fmla="*/ 4 w 9"/>
                  <a:gd name="T5" fmla="*/ 3 h 5"/>
                  <a:gd name="T6" fmla="*/ 3 w 9"/>
                  <a:gd name="T7" fmla="*/ 3 h 5"/>
                  <a:gd name="T8" fmla="*/ 5 w 9"/>
                  <a:gd name="T9" fmla="*/ 2 h 5"/>
                  <a:gd name="T10" fmla="*/ 6 w 9"/>
                  <a:gd name="T11" fmla="*/ 1 h 5"/>
                  <a:gd name="T12" fmla="*/ 4 w 9"/>
                  <a:gd name="T13" fmla="*/ 2 h 5"/>
                  <a:gd name="T14" fmla="*/ 3 w 9"/>
                  <a:gd name="T15" fmla="*/ 2 h 5"/>
                  <a:gd name="T16" fmla="*/ 4 w 9"/>
                  <a:gd name="T17" fmla="*/ 2 h 5"/>
                  <a:gd name="T18" fmla="*/ 5 w 9"/>
                  <a:gd name="T19" fmla="*/ 1 h 5"/>
                  <a:gd name="T20" fmla="*/ 0 w 9"/>
                  <a:gd name="T21" fmla="*/ 2 h 5"/>
                  <a:gd name="T22" fmla="*/ 1 w 9"/>
                  <a:gd name="T23" fmla="*/ 2 h 5"/>
                  <a:gd name="T24" fmla="*/ 3 w 9"/>
                  <a:gd name="T25" fmla="*/ 1 h 5"/>
                  <a:gd name="T26" fmla="*/ 2 w 9"/>
                  <a:gd name="T27" fmla="*/ 2 h 5"/>
                  <a:gd name="T28" fmla="*/ 1 w 9"/>
                  <a:gd name="T29" fmla="*/ 2 h 5"/>
                  <a:gd name="T30" fmla="*/ 2 w 9"/>
                  <a:gd name="T31" fmla="*/ 5 h 5"/>
                  <a:gd name="T32" fmla="*/ 2 w 9"/>
                  <a:gd name="T33" fmla="*/ 4 h 5"/>
                  <a:gd name="T34" fmla="*/ 4 w 9"/>
                  <a:gd name="T35" fmla="*/ 4 h 5"/>
                  <a:gd name="T36" fmla="*/ 5 w 9"/>
                  <a:gd name="T37" fmla="*/ 3 h 5"/>
                  <a:gd name="T38" fmla="*/ 5 w 9"/>
                  <a:gd name="T39" fmla="*/ 3 h 5"/>
                  <a:gd name="T40" fmla="*/ 7 w 9"/>
                  <a:gd name="T41" fmla="*/ 2 h 5"/>
                  <a:gd name="T42" fmla="*/ 8 w 9"/>
                  <a:gd name="T43" fmla="*/ 2 h 5"/>
                  <a:gd name="T44" fmla="*/ 8 w 9"/>
                  <a:gd name="T45" fmla="*/ 1 h 5"/>
                  <a:gd name="T46" fmla="*/ 5 w 9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7" name="Freeform 263"/>
              <p:cNvSpPr>
                <a:spLocks/>
              </p:cNvSpPr>
              <p:nvPr/>
            </p:nvSpPr>
            <p:spPr bwMode="auto">
              <a:xfrm>
                <a:off x="689" y="1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8" name="Freeform 264"/>
              <p:cNvSpPr>
                <a:spLocks/>
              </p:cNvSpPr>
              <p:nvPr/>
            </p:nvSpPr>
            <p:spPr bwMode="auto">
              <a:xfrm>
                <a:off x="681" y="170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9" name="Freeform 265"/>
              <p:cNvSpPr>
                <a:spLocks/>
              </p:cNvSpPr>
              <p:nvPr/>
            </p:nvSpPr>
            <p:spPr bwMode="auto"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0" name="Freeform 266"/>
              <p:cNvSpPr>
                <a:spLocks/>
              </p:cNvSpPr>
              <p:nvPr/>
            </p:nvSpPr>
            <p:spPr bwMode="auto">
              <a:xfrm>
                <a:off x="672" y="1692"/>
                <a:ext cx="14" cy="5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1" name="Freeform 267"/>
              <p:cNvSpPr>
                <a:spLocks/>
              </p:cNvSpPr>
              <p:nvPr/>
            </p:nvSpPr>
            <p:spPr bwMode="auto">
              <a:xfrm>
                <a:off x="659" y="1678"/>
                <a:ext cx="41" cy="27"/>
              </a:xfrm>
              <a:custGeom>
                <a:avLst/>
                <a:gdLst>
                  <a:gd name="T0" fmla="*/ 9 w 15"/>
                  <a:gd name="T1" fmla="*/ 4 h 10"/>
                  <a:gd name="T2" fmla="*/ 7 w 15"/>
                  <a:gd name="T3" fmla="*/ 5 h 10"/>
                  <a:gd name="T4" fmla="*/ 6 w 15"/>
                  <a:gd name="T5" fmla="*/ 7 h 10"/>
                  <a:gd name="T6" fmla="*/ 7 w 15"/>
                  <a:gd name="T7" fmla="*/ 6 h 10"/>
                  <a:gd name="T8" fmla="*/ 7 w 15"/>
                  <a:gd name="T9" fmla="*/ 8 h 10"/>
                  <a:gd name="T10" fmla="*/ 9 w 15"/>
                  <a:gd name="T11" fmla="*/ 6 h 10"/>
                  <a:gd name="T12" fmla="*/ 9 w 15"/>
                  <a:gd name="T13" fmla="*/ 7 h 10"/>
                  <a:gd name="T14" fmla="*/ 9 w 15"/>
                  <a:gd name="T15" fmla="*/ 8 h 10"/>
                  <a:gd name="T16" fmla="*/ 10 w 15"/>
                  <a:gd name="T17" fmla="*/ 9 h 10"/>
                  <a:gd name="T18" fmla="*/ 11 w 15"/>
                  <a:gd name="T19" fmla="*/ 7 h 10"/>
                  <a:gd name="T20" fmla="*/ 10 w 15"/>
                  <a:gd name="T21" fmla="*/ 9 h 10"/>
                  <a:gd name="T22" fmla="*/ 10 w 15"/>
                  <a:gd name="T23" fmla="*/ 10 h 10"/>
                  <a:gd name="T24" fmla="*/ 12 w 15"/>
                  <a:gd name="T25" fmla="*/ 9 h 10"/>
                  <a:gd name="T26" fmla="*/ 12 w 15"/>
                  <a:gd name="T27" fmla="*/ 6 h 10"/>
                  <a:gd name="T28" fmla="*/ 12 w 15"/>
                  <a:gd name="T29" fmla="*/ 5 h 10"/>
                  <a:gd name="T30" fmla="*/ 12 w 15"/>
                  <a:gd name="T31" fmla="*/ 5 h 10"/>
                  <a:gd name="T32" fmla="*/ 12 w 15"/>
                  <a:gd name="T33" fmla="*/ 4 h 10"/>
                  <a:gd name="T34" fmla="*/ 8 w 15"/>
                  <a:gd name="T35" fmla="*/ 4 h 10"/>
                  <a:gd name="T36" fmla="*/ 9 w 15"/>
                  <a:gd name="T37" fmla="*/ 4 h 10"/>
                  <a:gd name="T38" fmla="*/ 7 w 15"/>
                  <a:gd name="T39" fmla="*/ 5 h 10"/>
                  <a:gd name="T40" fmla="*/ 7 w 15"/>
                  <a:gd name="T41" fmla="*/ 6 h 10"/>
                  <a:gd name="T42" fmla="*/ 11 w 15"/>
                  <a:gd name="T43" fmla="*/ 3 h 10"/>
                  <a:gd name="T44" fmla="*/ 11 w 15"/>
                  <a:gd name="T45" fmla="*/ 3 h 10"/>
                  <a:gd name="T46" fmla="*/ 11 w 15"/>
                  <a:gd name="T47" fmla="*/ 3 h 10"/>
                  <a:gd name="T48" fmla="*/ 5 w 15"/>
                  <a:gd name="T49" fmla="*/ 7 h 10"/>
                  <a:gd name="T50" fmla="*/ 5 w 15"/>
                  <a:gd name="T51" fmla="*/ 7 h 10"/>
                  <a:gd name="T52" fmla="*/ 5 w 15"/>
                  <a:gd name="T53" fmla="*/ 7 h 10"/>
                  <a:gd name="T54" fmla="*/ 5 w 15"/>
                  <a:gd name="T55" fmla="*/ 7 h 10"/>
                  <a:gd name="T56" fmla="*/ 5 w 15"/>
                  <a:gd name="T57" fmla="*/ 6 h 10"/>
                  <a:gd name="T58" fmla="*/ 11 w 15"/>
                  <a:gd name="T59" fmla="*/ 3 h 10"/>
                  <a:gd name="T60" fmla="*/ 11 w 15"/>
                  <a:gd name="T61" fmla="*/ 3 h 10"/>
                  <a:gd name="T62" fmla="*/ 11 w 15"/>
                  <a:gd name="T63" fmla="*/ 3 h 10"/>
                  <a:gd name="T64" fmla="*/ 10 w 15"/>
                  <a:gd name="T6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2" name="Freeform 268"/>
              <p:cNvSpPr>
                <a:spLocks/>
              </p:cNvSpPr>
              <p:nvPr/>
            </p:nvSpPr>
            <p:spPr bwMode="auto"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3" name="Freeform 269"/>
              <p:cNvSpPr>
                <a:spLocks/>
              </p:cNvSpPr>
              <p:nvPr/>
            </p:nvSpPr>
            <p:spPr bwMode="auto">
              <a:xfrm>
                <a:off x="691" y="17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4" name="Rectangle 270"/>
              <p:cNvSpPr>
                <a:spLocks noChangeArrowheads="1"/>
              </p:cNvSpPr>
              <p:nvPr/>
            </p:nvSpPr>
            <p:spPr bwMode="auto"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5" name="Rectangle 271"/>
              <p:cNvSpPr>
                <a:spLocks noChangeArrowheads="1"/>
              </p:cNvSpPr>
              <p:nvPr/>
            </p:nvSpPr>
            <p:spPr bwMode="auto"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6" name="Freeform 272"/>
              <p:cNvSpPr>
                <a:spLocks/>
              </p:cNvSpPr>
              <p:nvPr/>
            </p:nvSpPr>
            <p:spPr bwMode="auto"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7" name="Freeform 273"/>
              <p:cNvSpPr>
                <a:spLocks/>
              </p:cNvSpPr>
              <p:nvPr/>
            </p:nvSpPr>
            <p:spPr bwMode="auto"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8" name="Freeform 274"/>
              <p:cNvSpPr>
                <a:spLocks/>
              </p:cNvSpPr>
              <p:nvPr/>
            </p:nvSpPr>
            <p:spPr bwMode="auto">
              <a:xfrm>
                <a:off x="686" y="1697"/>
                <a:ext cx="30" cy="33"/>
              </a:xfrm>
              <a:custGeom>
                <a:avLst/>
                <a:gdLst>
                  <a:gd name="T0" fmla="*/ 2 w 11"/>
                  <a:gd name="T1" fmla="*/ 5 h 12"/>
                  <a:gd name="T2" fmla="*/ 0 w 11"/>
                  <a:gd name="T3" fmla="*/ 7 h 12"/>
                  <a:gd name="T4" fmla="*/ 0 w 11"/>
                  <a:gd name="T5" fmla="*/ 8 h 12"/>
                  <a:gd name="T6" fmla="*/ 1 w 11"/>
                  <a:gd name="T7" fmla="*/ 8 h 12"/>
                  <a:gd name="T8" fmla="*/ 3 w 11"/>
                  <a:gd name="T9" fmla="*/ 9 h 12"/>
                  <a:gd name="T10" fmla="*/ 4 w 11"/>
                  <a:gd name="T11" fmla="*/ 10 h 12"/>
                  <a:gd name="T12" fmla="*/ 6 w 11"/>
                  <a:gd name="T13" fmla="*/ 9 h 12"/>
                  <a:gd name="T14" fmla="*/ 6 w 11"/>
                  <a:gd name="T15" fmla="*/ 9 h 12"/>
                  <a:gd name="T16" fmla="*/ 7 w 11"/>
                  <a:gd name="T17" fmla="*/ 10 h 12"/>
                  <a:gd name="T18" fmla="*/ 6 w 11"/>
                  <a:gd name="T19" fmla="*/ 9 h 12"/>
                  <a:gd name="T20" fmla="*/ 6 w 11"/>
                  <a:gd name="T21" fmla="*/ 8 h 12"/>
                  <a:gd name="T22" fmla="*/ 7 w 11"/>
                  <a:gd name="T23" fmla="*/ 7 h 12"/>
                  <a:gd name="T24" fmla="*/ 6 w 11"/>
                  <a:gd name="T25" fmla="*/ 6 h 12"/>
                  <a:gd name="T26" fmla="*/ 6 w 11"/>
                  <a:gd name="T27" fmla="*/ 5 h 12"/>
                  <a:gd name="T28" fmla="*/ 5 w 11"/>
                  <a:gd name="T29" fmla="*/ 4 h 12"/>
                  <a:gd name="T30" fmla="*/ 4 w 11"/>
                  <a:gd name="T31" fmla="*/ 5 h 12"/>
                  <a:gd name="T32" fmla="*/ 5 w 11"/>
                  <a:gd name="T33" fmla="*/ 4 h 12"/>
                  <a:gd name="T34" fmla="*/ 4 w 11"/>
                  <a:gd name="T35" fmla="*/ 4 h 12"/>
                  <a:gd name="T36" fmla="*/ 3 w 11"/>
                  <a:gd name="T37" fmla="*/ 2 h 12"/>
                  <a:gd name="T38" fmla="*/ 3 w 11"/>
                  <a:gd name="T39" fmla="*/ 3 h 12"/>
                  <a:gd name="T40" fmla="*/ 4 w 11"/>
                  <a:gd name="T41" fmla="*/ 2 h 12"/>
                  <a:gd name="T42" fmla="*/ 2 w 11"/>
                  <a:gd name="T43" fmla="*/ 5 h 12"/>
                  <a:gd name="T44" fmla="*/ 1 w 11"/>
                  <a:gd name="T45" fmla="*/ 5 h 12"/>
                  <a:gd name="T46" fmla="*/ 2 w 11"/>
                  <a:gd name="T47" fmla="*/ 6 h 12"/>
                  <a:gd name="T48" fmla="*/ 2 w 11"/>
                  <a:gd name="T49" fmla="*/ 6 h 12"/>
                  <a:gd name="T50" fmla="*/ 3 w 11"/>
                  <a:gd name="T51" fmla="*/ 7 h 12"/>
                  <a:gd name="T52" fmla="*/ 4 w 11"/>
                  <a:gd name="T53" fmla="*/ 7 h 12"/>
                  <a:gd name="T54" fmla="*/ 3 w 11"/>
                  <a:gd name="T55" fmla="*/ 7 h 12"/>
                  <a:gd name="T56" fmla="*/ 3 w 11"/>
                  <a:gd name="T57" fmla="*/ 7 h 12"/>
                  <a:gd name="T58" fmla="*/ 4 w 11"/>
                  <a:gd name="T59" fmla="*/ 8 h 12"/>
                  <a:gd name="T60" fmla="*/ 5 w 11"/>
                  <a:gd name="T61" fmla="*/ 8 h 12"/>
                  <a:gd name="T62" fmla="*/ 3 w 11"/>
                  <a:gd name="T63" fmla="*/ 9 h 12"/>
                  <a:gd name="T64" fmla="*/ 4 w 11"/>
                  <a:gd name="T65" fmla="*/ 9 h 12"/>
                  <a:gd name="T66" fmla="*/ 5 w 11"/>
                  <a:gd name="T67" fmla="*/ 9 h 12"/>
                  <a:gd name="T68" fmla="*/ 7 w 11"/>
                  <a:gd name="T69" fmla="*/ 7 h 12"/>
                  <a:gd name="T70" fmla="*/ 6 w 11"/>
                  <a:gd name="T71" fmla="*/ 7 h 12"/>
                  <a:gd name="T72" fmla="*/ 5 w 11"/>
                  <a:gd name="T73" fmla="*/ 6 h 12"/>
                  <a:gd name="T74" fmla="*/ 4 w 11"/>
                  <a:gd name="T75" fmla="*/ 6 h 12"/>
                  <a:gd name="T76" fmla="*/ 3 w 11"/>
                  <a:gd name="T77" fmla="*/ 8 h 12"/>
                  <a:gd name="T78" fmla="*/ 4 w 11"/>
                  <a:gd name="T7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9" name="Freeform 275"/>
              <p:cNvSpPr>
                <a:spLocks/>
              </p:cNvSpPr>
              <p:nvPr/>
            </p:nvSpPr>
            <p:spPr bwMode="auto">
              <a:xfrm>
                <a:off x="702" y="171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0" name="Rectangle 276"/>
              <p:cNvSpPr>
                <a:spLocks noChangeArrowheads="1"/>
              </p:cNvSpPr>
              <p:nvPr/>
            </p:nvSpPr>
            <p:spPr bwMode="auto"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1" name="Freeform 277"/>
              <p:cNvSpPr>
                <a:spLocks/>
              </p:cNvSpPr>
              <p:nvPr/>
            </p:nvSpPr>
            <p:spPr bwMode="auto">
              <a:xfrm>
                <a:off x="691" y="170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2" name="Rectangle 278"/>
              <p:cNvSpPr>
                <a:spLocks noChangeArrowheads="1"/>
              </p:cNvSpPr>
              <p:nvPr/>
            </p:nvSpPr>
            <p:spPr bwMode="auto"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3" name="Freeform 279"/>
              <p:cNvSpPr>
                <a:spLocks/>
              </p:cNvSpPr>
              <p:nvPr/>
            </p:nvSpPr>
            <p:spPr bwMode="auto">
              <a:xfrm>
                <a:off x="664" y="1697"/>
                <a:ext cx="27" cy="22"/>
              </a:xfrm>
              <a:custGeom>
                <a:avLst/>
                <a:gdLst>
                  <a:gd name="T0" fmla="*/ 4 w 10"/>
                  <a:gd name="T1" fmla="*/ 1 h 8"/>
                  <a:gd name="T2" fmla="*/ 2 w 10"/>
                  <a:gd name="T3" fmla="*/ 2 h 8"/>
                  <a:gd name="T4" fmla="*/ 3 w 10"/>
                  <a:gd name="T5" fmla="*/ 1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5 h 8"/>
                  <a:gd name="T12" fmla="*/ 6 w 10"/>
                  <a:gd name="T13" fmla="*/ 4 h 8"/>
                  <a:gd name="T14" fmla="*/ 4 w 10"/>
                  <a:gd name="T15" fmla="*/ 6 h 8"/>
                  <a:gd name="T16" fmla="*/ 6 w 10"/>
                  <a:gd name="T17" fmla="*/ 6 h 8"/>
                  <a:gd name="T18" fmla="*/ 6 w 10"/>
                  <a:gd name="T19" fmla="*/ 5 h 8"/>
                  <a:gd name="T20" fmla="*/ 6 w 10"/>
                  <a:gd name="T21" fmla="*/ 6 h 8"/>
                  <a:gd name="T22" fmla="*/ 6 w 10"/>
                  <a:gd name="T23" fmla="*/ 5 h 8"/>
                  <a:gd name="T24" fmla="*/ 7 w 10"/>
                  <a:gd name="T25" fmla="*/ 6 h 8"/>
                  <a:gd name="T26" fmla="*/ 6 w 10"/>
                  <a:gd name="T27" fmla="*/ 6 h 8"/>
                  <a:gd name="T28" fmla="*/ 7 w 10"/>
                  <a:gd name="T29" fmla="*/ 6 h 8"/>
                  <a:gd name="T30" fmla="*/ 6 w 10"/>
                  <a:gd name="T31" fmla="*/ 7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9 w 10"/>
                  <a:gd name="T43" fmla="*/ 4 h 8"/>
                  <a:gd name="T44" fmla="*/ 9 w 10"/>
                  <a:gd name="T45" fmla="*/ 3 h 8"/>
                  <a:gd name="T46" fmla="*/ 9 w 10"/>
                  <a:gd name="T47" fmla="*/ 3 h 8"/>
                  <a:gd name="T48" fmla="*/ 8 w 10"/>
                  <a:gd name="T49" fmla="*/ 3 h 8"/>
                  <a:gd name="T50" fmla="*/ 8 w 10"/>
                  <a:gd name="T51" fmla="*/ 4 h 8"/>
                  <a:gd name="T52" fmla="*/ 6 w 10"/>
                  <a:gd name="T53" fmla="*/ 5 h 8"/>
                  <a:gd name="T54" fmla="*/ 6 w 10"/>
                  <a:gd name="T55" fmla="*/ 5 h 8"/>
                  <a:gd name="T56" fmla="*/ 7 w 10"/>
                  <a:gd name="T57" fmla="*/ 4 h 8"/>
                  <a:gd name="T58" fmla="*/ 7 w 10"/>
                  <a:gd name="T59" fmla="*/ 4 h 8"/>
                  <a:gd name="T60" fmla="*/ 8 w 10"/>
                  <a:gd name="T61" fmla="*/ 2 h 8"/>
                  <a:gd name="T62" fmla="*/ 6 w 10"/>
                  <a:gd name="T63" fmla="*/ 4 h 8"/>
                  <a:gd name="T64" fmla="*/ 5 w 10"/>
                  <a:gd name="T65" fmla="*/ 3 h 8"/>
                  <a:gd name="T66" fmla="*/ 6 w 10"/>
                  <a:gd name="T67" fmla="*/ 2 h 8"/>
                  <a:gd name="T68" fmla="*/ 5 w 10"/>
                  <a:gd name="T69" fmla="*/ 3 h 8"/>
                  <a:gd name="T70" fmla="*/ 5 w 10"/>
                  <a:gd name="T71" fmla="*/ 2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4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4" name="Freeform 280"/>
              <p:cNvSpPr>
                <a:spLocks/>
              </p:cNvSpPr>
              <p:nvPr/>
            </p:nvSpPr>
            <p:spPr bwMode="auto">
              <a:xfrm>
                <a:off x="664" y="1697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5" name="Freeform 281"/>
              <p:cNvSpPr>
                <a:spLocks/>
              </p:cNvSpPr>
              <p:nvPr/>
            </p:nvSpPr>
            <p:spPr bwMode="auto">
              <a:xfrm>
                <a:off x="653" y="1678"/>
                <a:ext cx="19" cy="22"/>
              </a:xfrm>
              <a:custGeom>
                <a:avLst/>
                <a:gdLst>
                  <a:gd name="T0" fmla="*/ 3 w 7"/>
                  <a:gd name="T1" fmla="*/ 4 h 8"/>
                  <a:gd name="T2" fmla="*/ 2 w 7"/>
                  <a:gd name="T3" fmla="*/ 3 h 8"/>
                  <a:gd name="T4" fmla="*/ 2 w 7"/>
                  <a:gd name="T5" fmla="*/ 7 h 8"/>
                  <a:gd name="T6" fmla="*/ 4 w 7"/>
                  <a:gd name="T7" fmla="*/ 7 h 8"/>
                  <a:gd name="T8" fmla="*/ 3 w 7"/>
                  <a:gd name="T9" fmla="*/ 7 h 8"/>
                  <a:gd name="T10" fmla="*/ 5 w 7"/>
                  <a:gd name="T11" fmla="*/ 7 h 8"/>
                  <a:gd name="T12" fmla="*/ 4 w 7"/>
                  <a:gd name="T13" fmla="*/ 7 h 8"/>
                  <a:gd name="T14" fmla="*/ 5 w 7"/>
                  <a:gd name="T15" fmla="*/ 7 h 8"/>
                  <a:gd name="T16" fmla="*/ 5 w 7"/>
                  <a:gd name="T17" fmla="*/ 7 h 8"/>
                  <a:gd name="T18" fmla="*/ 6 w 7"/>
                  <a:gd name="T19" fmla="*/ 6 h 8"/>
                  <a:gd name="T20" fmla="*/ 3 w 7"/>
                  <a:gd name="T21" fmla="*/ 6 h 8"/>
                  <a:gd name="T22" fmla="*/ 5 w 7"/>
                  <a:gd name="T23" fmla="*/ 5 h 8"/>
                  <a:gd name="T24" fmla="*/ 5 w 7"/>
                  <a:gd name="T25" fmla="*/ 4 h 8"/>
                  <a:gd name="T26" fmla="*/ 5 w 7"/>
                  <a:gd name="T27" fmla="*/ 5 h 8"/>
                  <a:gd name="T28" fmla="*/ 4 w 7"/>
                  <a:gd name="T29" fmla="*/ 5 h 8"/>
                  <a:gd name="T30" fmla="*/ 5 w 7"/>
                  <a:gd name="T31" fmla="*/ 4 h 8"/>
                  <a:gd name="T32" fmla="*/ 4 w 7"/>
                  <a:gd name="T33" fmla="*/ 2 h 8"/>
                  <a:gd name="T34" fmla="*/ 2 w 7"/>
                  <a:gd name="T35" fmla="*/ 1 h 8"/>
                  <a:gd name="T36" fmla="*/ 4 w 7"/>
                  <a:gd name="T37" fmla="*/ 2 h 8"/>
                  <a:gd name="T38" fmla="*/ 4 w 7"/>
                  <a:gd name="T39" fmla="*/ 1 h 8"/>
                  <a:gd name="T40" fmla="*/ 1 w 7"/>
                  <a:gd name="T41" fmla="*/ 0 h 8"/>
                  <a:gd name="T42" fmla="*/ 3 w 7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6" name="Rectangle 282"/>
              <p:cNvSpPr>
                <a:spLocks noChangeArrowheads="1"/>
              </p:cNvSpPr>
              <p:nvPr/>
            </p:nvSpPr>
            <p:spPr bwMode="auto"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7" name="Freeform 283"/>
              <p:cNvSpPr>
                <a:spLocks/>
              </p:cNvSpPr>
              <p:nvPr/>
            </p:nvSpPr>
            <p:spPr bwMode="auto">
              <a:xfrm>
                <a:off x="798" y="16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8" name="Freeform 284"/>
              <p:cNvSpPr>
                <a:spLocks/>
              </p:cNvSpPr>
              <p:nvPr/>
            </p:nvSpPr>
            <p:spPr bwMode="auto">
              <a:xfrm>
                <a:off x="787" y="1662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2 w 5"/>
                  <a:gd name="T7" fmla="*/ 1 h 2"/>
                  <a:gd name="T8" fmla="*/ 3 w 5"/>
                  <a:gd name="T9" fmla="*/ 1 h 2"/>
                  <a:gd name="T10" fmla="*/ 1 w 5"/>
                  <a:gd name="T11" fmla="*/ 0 h 2"/>
                  <a:gd name="T12" fmla="*/ 1 w 5"/>
                  <a:gd name="T13" fmla="*/ 1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9" name="Freeform 285"/>
              <p:cNvSpPr>
                <a:spLocks/>
              </p:cNvSpPr>
              <p:nvPr/>
            </p:nvSpPr>
            <p:spPr bwMode="auto">
              <a:xfrm>
                <a:off x="792" y="166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0" name="Freeform 286"/>
              <p:cNvSpPr>
                <a:spLocks/>
              </p:cNvSpPr>
              <p:nvPr/>
            </p:nvSpPr>
            <p:spPr bwMode="auto">
              <a:xfrm>
                <a:off x="792" y="1665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1" name="Freeform 287"/>
              <p:cNvSpPr>
                <a:spLocks/>
              </p:cNvSpPr>
              <p:nvPr/>
            </p:nvSpPr>
            <p:spPr bwMode="auto"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2" name="Freeform 288"/>
              <p:cNvSpPr>
                <a:spLocks/>
              </p:cNvSpPr>
              <p:nvPr/>
            </p:nvSpPr>
            <p:spPr bwMode="auto">
              <a:xfrm>
                <a:off x="787" y="1665"/>
                <a:ext cx="11" cy="5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3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3" name="Freeform 289"/>
              <p:cNvSpPr>
                <a:spLocks/>
              </p:cNvSpPr>
              <p:nvPr/>
            </p:nvSpPr>
            <p:spPr bwMode="auto">
              <a:xfrm>
                <a:off x="792" y="166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4" name="Freeform 290"/>
              <p:cNvSpPr>
                <a:spLocks/>
              </p:cNvSpPr>
              <p:nvPr/>
            </p:nvSpPr>
            <p:spPr bwMode="auto">
              <a:xfrm>
                <a:off x="792" y="166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5" name="Freeform 291"/>
              <p:cNvSpPr>
                <a:spLocks/>
              </p:cNvSpPr>
              <p:nvPr/>
            </p:nvSpPr>
            <p:spPr bwMode="auto">
              <a:xfrm>
                <a:off x="784" y="1665"/>
                <a:ext cx="11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1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6" name="Freeform 292"/>
              <p:cNvSpPr>
                <a:spLocks/>
              </p:cNvSpPr>
              <p:nvPr/>
            </p:nvSpPr>
            <p:spPr bwMode="auto"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7" name="Freeform 293"/>
              <p:cNvSpPr>
                <a:spLocks/>
              </p:cNvSpPr>
              <p:nvPr/>
            </p:nvSpPr>
            <p:spPr bwMode="auto">
              <a:xfrm>
                <a:off x="779" y="1665"/>
                <a:ext cx="10" cy="8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1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3 h 3"/>
                  <a:gd name="T10" fmla="*/ 3 w 4"/>
                  <a:gd name="T11" fmla="*/ 1 h 3"/>
                  <a:gd name="T12" fmla="*/ 4 w 4"/>
                  <a:gd name="T13" fmla="*/ 2 h 3"/>
                  <a:gd name="T14" fmla="*/ 2 w 4"/>
                  <a:gd name="T15" fmla="*/ 1 h 3"/>
                  <a:gd name="T16" fmla="*/ 2 w 4"/>
                  <a:gd name="T17" fmla="*/ 1 h 3"/>
                  <a:gd name="T18" fmla="*/ 1 w 4"/>
                  <a:gd name="T19" fmla="*/ 0 h 3"/>
                  <a:gd name="T20" fmla="*/ 0 w 4"/>
                  <a:gd name="T21" fmla="*/ 0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8" name="Freeform 294"/>
              <p:cNvSpPr>
                <a:spLocks/>
              </p:cNvSpPr>
              <p:nvPr/>
            </p:nvSpPr>
            <p:spPr bwMode="auto">
              <a:xfrm>
                <a:off x="781" y="16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9" name="Freeform 295"/>
              <p:cNvSpPr>
                <a:spLocks/>
              </p:cNvSpPr>
              <p:nvPr/>
            </p:nvSpPr>
            <p:spPr bwMode="auto">
              <a:xfrm>
                <a:off x="776" y="1665"/>
                <a:ext cx="11" cy="10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3 w 4"/>
                  <a:gd name="T7" fmla="*/ 2 h 4"/>
                  <a:gd name="T8" fmla="*/ 3 w 4"/>
                  <a:gd name="T9" fmla="*/ 3 h 4"/>
                  <a:gd name="T10" fmla="*/ 1 w 4"/>
                  <a:gd name="T11" fmla="*/ 1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3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0" name="Freeform 296"/>
              <p:cNvSpPr>
                <a:spLocks/>
              </p:cNvSpPr>
              <p:nvPr/>
            </p:nvSpPr>
            <p:spPr bwMode="auto">
              <a:xfrm>
                <a:off x="787" y="167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1" name="Freeform 297"/>
              <p:cNvSpPr>
                <a:spLocks/>
              </p:cNvSpPr>
              <p:nvPr/>
            </p:nvSpPr>
            <p:spPr bwMode="auto"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2" name="Freeform 298"/>
              <p:cNvSpPr>
                <a:spLocks/>
              </p:cNvSpPr>
              <p:nvPr/>
            </p:nvSpPr>
            <p:spPr bwMode="auto">
              <a:xfrm>
                <a:off x="784" y="16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3" name="Freeform 299"/>
              <p:cNvSpPr>
                <a:spLocks/>
              </p:cNvSpPr>
              <p:nvPr/>
            </p:nvSpPr>
            <p:spPr bwMode="auto">
              <a:xfrm>
                <a:off x="765" y="1670"/>
                <a:ext cx="24" cy="22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6 h 8"/>
                  <a:gd name="T4" fmla="*/ 2 w 9"/>
                  <a:gd name="T5" fmla="*/ 7 h 8"/>
                  <a:gd name="T6" fmla="*/ 4 w 9"/>
                  <a:gd name="T7" fmla="*/ 8 h 8"/>
                  <a:gd name="T8" fmla="*/ 4 w 9"/>
                  <a:gd name="T9" fmla="*/ 7 h 8"/>
                  <a:gd name="T10" fmla="*/ 4 w 9"/>
                  <a:gd name="T11" fmla="*/ 8 h 8"/>
                  <a:gd name="T12" fmla="*/ 5 w 9"/>
                  <a:gd name="T13" fmla="*/ 7 h 8"/>
                  <a:gd name="T14" fmla="*/ 5 w 9"/>
                  <a:gd name="T15" fmla="*/ 6 h 8"/>
                  <a:gd name="T16" fmla="*/ 7 w 9"/>
                  <a:gd name="T17" fmla="*/ 4 h 8"/>
                  <a:gd name="T18" fmla="*/ 6 w 9"/>
                  <a:gd name="T19" fmla="*/ 2 h 8"/>
                  <a:gd name="T20" fmla="*/ 7 w 9"/>
                  <a:gd name="T21" fmla="*/ 3 h 8"/>
                  <a:gd name="T22" fmla="*/ 7 w 9"/>
                  <a:gd name="T23" fmla="*/ 3 h 8"/>
                  <a:gd name="T24" fmla="*/ 8 w 9"/>
                  <a:gd name="T25" fmla="*/ 3 h 8"/>
                  <a:gd name="T26" fmla="*/ 6 w 9"/>
                  <a:gd name="T27" fmla="*/ 1 h 8"/>
                  <a:gd name="T28" fmla="*/ 8 w 9"/>
                  <a:gd name="T29" fmla="*/ 3 h 8"/>
                  <a:gd name="T30" fmla="*/ 7 w 9"/>
                  <a:gd name="T31" fmla="*/ 2 h 8"/>
                  <a:gd name="T32" fmla="*/ 5 w 9"/>
                  <a:gd name="T33" fmla="*/ 1 h 8"/>
                  <a:gd name="T34" fmla="*/ 5 w 9"/>
                  <a:gd name="T35" fmla="*/ 0 h 8"/>
                  <a:gd name="T36" fmla="*/ 6 w 9"/>
                  <a:gd name="T37" fmla="*/ 3 h 8"/>
                  <a:gd name="T38" fmla="*/ 5 w 9"/>
                  <a:gd name="T39" fmla="*/ 2 h 8"/>
                  <a:gd name="T40" fmla="*/ 3 w 9"/>
                  <a:gd name="T41" fmla="*/ 2 h 8"/>
                  <a:gd name="T42" fmla="*/ 4 w 9"/>
                  <a:gd name="T43" fmla="*/ 4 h 8"/>
                  <a:gd name="T44" fmla="*/ 4 w 9"/>
                  <a:gd name="T45" fmla="*/ 4 h 8"/>
                  <a:gd name="T46" fmla="*/ 4 w 9"/>
                  <a:gd name="T47" fmla="*/ 4 h 8"/>
                  <a:gd name="T48" fmla="*/ 3 w 9"/>
                  <a:gd name="T49" fmla="*/ 4 h 8"/>
                  <a:gd name="T50" fmla="*/ 5 w 9"/>
                  <a:gd name="T51" fmla="*/ 6 h 8"/>
                  <a:gd name="T52" fmla="*/ 2 w 9"/>
                  <a:gd name="T53" fmla="*/ 4 h 8"/>
                  <a:gd name="T54" fmla="*/ 3 w 9"/>
                  <a:gd name="T55" fmla="*/ 4 h 8"/>
                  <a:gd name="T56" fmla="*/ 4 w 9"/>
                  <a:gd name="T57" fmla="*/ 5 h 8"/>
                  <a:gd name="T58" fmla="*/ 2 w 9"/>
                  <a:gd name="T59" fmla="*/ 4 h 8"/>
                  <a:gd name="T60" fmla="*/ 3 w 9"/>
                  <a:gd name="T61" fmla="*/ 5 h 8"/>
                  <a:gd name="T62" fmla="*/ 4 w 9"/>
                  <a:gd name="T63" fmla="*/ 6 h 8"/>
                  <a:gd name="T64" fmla="*/ 3 w 9"/>
                  <a:gd name="T65" fmla="*/ 6 h 8"/>
                  <a:gd name="T66" fmla="*/ 1 w 9"/>
                  <a:gd name="T67" fmla="*/ 4 h 8"/>
                  <a:gd name="T68" fmla="*/ 0 w 9"/>
                  <a:gd name="T69" fmla="*/ 4 h 8"/>
                  <a:gd name="T70" fmla="*/ 2 w 9"/>
                  <a:gd name="T71" fmla="*/ 6 h 8"/>
                  <a:gd name="T72" fmla="*/ 0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4" name="Freeform 300"/>
              <p:cNvSpPr>
                <a:spLocks/>
              </p:cNvSpPr>
              <p:nvPr/>
            </p:nvSpPr>
            <p:spPr bwMode="auto">
              <a:xfrm>
                <a:off x="765" y="167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5" name="Freeform 301"/>
              <p:cNvSpPr>
                <a:spLocks/>
              </p:cNvSpPr>
              <p:nvPr/>
            </p:nvSpPr>
            <p:spPr bwMode="auto"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6" name="Rectangle 302"/>
              <p:cNvSpPr>
                <a:spLocks noChangeArrowheads="1"/>
              </p:cNvSpPr>
              <p:nvPr/>
            </p:nvSpPr>
            <p:spPr bwMode="auto"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7" name="Freeform 303"/>
              <p:cNvSpPr>
                <a:spLocks/>
              </p:cNvSpPr>
              <p:nvPr/>
            </p:nvSpPr>
            <p:spPr bwMode="auto">
              <a:xfrm>
                <a:off x="768" y="167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8" name="Freeform 304"/>
              <p:cNvSpPr>
                <a:spLocks/>
              </p:cNvSpPr>
              <p:nvPr/>
            </p:nvSpPr>
            <p:spPr bwMode="auto">
              <a:xfrm>
                <a:off x="770" y="16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9" name="Freeform 305"/>
              <p:cNvSpPr>
                <a:spLocks/>
              </p:cNvSpPr>
              <p:nvPr/>
            </p:nvSpPr>
            <p:spPr bwMode="auto">
              <a:xfrm>
                <a:off x="765" y="16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0" name="Freeform 306"/>
              <p:cNvSpPr>
                <a:spLocks/>
              </p:cNvSpPr>
              <p:nvPr/>
            </p:nvSpPr>
            <p:spPr bwMode="auto">
              <a:xfrm>
                <a:off x="759" y="1686"/>
                <a:ext cx="17" cy="17"/>
              </a:xfrm>
              <a:custGeom>
                <a:avLst/>
                <a:gdLst>
                  <a:gd name="T0" fmla="*/ 3 w 6"/>
                  <a:gd name="T1" fmla="*/ 6 h 6"/>
                  <a:gd name="T2" fmla="*/ 4 w 6"/>
                  <a:gd name="T3" fmla="*/ 6 h 6"/>
                  <a:gd name="T4" fmla="*/ 2 w 6"/>
                  <a:gd name="T5" fmla="*/ 3 h 6"/>
                  <a:gd name="T6" fmla="*/ 4 w 6"/>
                  <a:gd name="T7" fmla="*/ 5 h 6"/>
                  <a:gd name="T8" fmla="*/ 4 w 6"/>
                  <a:gd name="T9" fmla="*/ 3 h 6"/>
                  <a:gd name="T10" fmla="*/ 5 w 6"/>
                  <a:gd name="T11" fmla="*/ 3 h 6"/>
                  <a:gd name="T12" fmla="*/ 3 w 6"/>
                  <a:gd name="T13" fmla="*/ 1 h 6"/>
                  <a:gd name="T14" fmla="*/ 5 w 6"/>
                  <a:gd name="T15" fmla="*/ 3 h 6"/>
                  <a:gd name="T16" fmla="*/ 6 w 6"/>
                  <a:gd name="T17" fmla="*/ 4 h 6"/>
                  <a:gd name="T18" fmla="*/ 5 w 6"/>
                  <a:gd name="T19" fmla="*/ 2 h 6"/>
                  <a:gd name="T20" fmla="*/ 4 w 6"/>
                  <a:gd name="T21" fmla="*/ 1 h 6"/>
                  <a:gd name="T22" fmla="*/ 3 w 6"/>
                  <a:gd name="T23" fmla="*/ 0 h 6"/>
                  <a:gd name="T24" fmla="*/ 3 w 6"/>
                  <a:gd name="T25" fmla="*/ 1 h 6"/>
                  <a:gd name="T26" fmla="*/ 2 w 6"/>
                  <a:gd name="T27" fmla="*/ 0 h 6"/>
                  <a:gd name="T28" fmla="*/ 3 w 6"/>
                  <a:gd name="T29" fmla="*/ 1 h 6"/>
                  <a:gd name="T30" fmla="*/ 2 w 6"/>
                  <a:gd name="T31" fmla="*/ 0 h 6"/>
                  <a:gd name="T32" fmla="*/ 2 w 6"/>
                  <a:gd name="T33" fmla="*/ 1 h 6"/>
                  <a:gd name="T34" fmla="*/ 2 w 6"/>
                  <a:gd name="T35" fmla="*/ 1 h 6"/>
                  <a:gd name="T36" fmla="*/ 3 w 6"/>
                  <a:gd name="T37" fmla="*/ 2 h 6"/>
                  <a:gd name="T38" fmla="*/ 2 w 6"/>
                  <a:gd name="T39" fmla="*/ 1 h 6"/>
                  <a:gd name="T40" fmla="*/ 3 w 6"/>
                  <a:gd name="T41" fmla="*/ 2 h 6"/>
                  <a:gd name="T42" fmla="*/ 1 w 6"/>
                  <a:gd name="T43" fmla="*/ 1 h 6"/>
                  <a:gd name="T44" fmla="*/ 2 w 6"/>
                  <a:gd name="T45" fmla="*/ 2 h 6"/>
                  <a:gd name="T46" fmla="*/ 1 w 6"/>
                  <a:gd name="T47" fmla="*/ 1 h 6"/>
                  <a:gd name="T48" fmla="*/ 3 w 6"/>
                  <a:gd name="T49" fmla="*/ 3 h 6"/>
                  <a:gd name="T50" fmla="*/ 1 w 6"/>
                  <a:gd name="T51" fmla="*/ 2 h 6"/>
                  <a:gd name="T52" fmla="*/ 1 w 6"/>
                  <a:gd name="T53" fmla="*/ 2 h 6"/>
                  <a:gd name="T54" fmla="*/ 1 w 6"/>
                  <a:gd name="T55" fmla="*/ 2 h 6"/>
                  <a:gd name="T56" fmla="*/ 1 w 6"/>
                  <a:gd name="T57" fmla="*/ 3 h 6"/>
                  <a:gd name="T58" fmla="*/ 2 w 6"/>
                  <a:gd name="T59" fmla="*/ 3 h 6"/>
                  <a:gd name="T60" fmla="*/ 2 w 6"/>
                  <a:gd name="T61" fmla="*/ 4 h 6"/>
                  <a:gd name="T62" fmla="*/ 2 w 6"/>
                  <a:gd name="T63" fmla="*/ 4 h 6"/>
                  <a:gd name="T64" fmla="*/ 3 w 6"/>
                  <a:gd name="T65" fmla="*/ 5 h 6"/>
                  <a:gd name="T66" fmla="*/ 2 w 6"/>
                  <a:gd name="T67" fmla="*/ 4 h 6"/>
                  <a:gd name="T68" fmla="*/ 3 w 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1" name="Freeform 307"/>
              <p:cNvSpPr>
                <a:spLocks/>
              </p:cNvSpPr>
              <p:nvPr/>
            </p:nvSpPr>
            <p:spPr bwMode="auto">
              <a:xfrm>
                <a:off x="765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2" name="Freeform 308"/>
              <p:cNvSpPr>
                <a:spLocks/>
              </p:cNvSpPr>
              <p:nvPr/>
            </p:nvSpPr>
            <p:spPr bwMode="auto">
              <a:xfrm>
                <a:off x="754" y="1689"/>
                <a:ext cx="14" cy="22"/>
              </a:xfrm>
              <a:custGeom>
                <a:avLst/>
                <a:gdLst>
                  <a:gd name="T0" fmla="*/ 3 w 5"/>
                  <a:gd name="T1" fmla="*/ 4 h 8"/>
                  <a:gd name="T2" fmla="*/ 1 w 5"/>
                  <a:gd name="T3" fmla="*/ 2 h 8"/>
                  <a:gd name="T4" fmla="*/ 4 w 5"/>
                  <a:gd name="T5" fmla="*/ 5 h 8"/>
                  <a:gd name="T6" fmla="*/ 4 w 5"/>
                  <a:gd name="T7" fmla="*/ 6 h 8"/>
                  <a:gd name="T8" fmla="*/ 2 w 5"/>
                  <a:gd name="T9" fmla="*/ 3 h 8"/>
                  <a:gd name="T10" fmla="*/ 1 w 5"/>
                  <a:gd name="T11" fmla="*/ 3 h 8"/>
                  <a:gd name="T12" fmla="*/ 3 w 5"/>
                  <a:gd name="T13" fmla="*/ 5 h 8"/>
                  <a:gd name="T14" fmla="*/ 3 w 5"/>
                  <a:gd name="T15" fmla="*/ 6 h 8"/>
                  <a:gd name="T16" fmla="*/ 3 w 5"/>
                  <a:gd name="T17" fmla="*/ 5 h 8"/>
                  <a:gd name="T18" fmla="*/ 1 w 5"/>
                  <a:gd name="T19" fmla="*/ 4 h 8"/>
                  <a:gd name="T20" fmla="*/ 4 w 5"/>
                  <a:gd name="T21" fmla="*/ 8 h 8"/>
                  <a:gd name="T22" fmla="*/ 4 w 5"/>
                  <a:gd name="T23" fmla="*/ 8 h 8"/>
                  <a:gd name="T24" fmla="*/ 3 w 5"/>
                  <a:gd name="T25" fmla="*/ 6 h 8"/>
                  <a:gd name="T26" fmla="*/ 3 w 5"/>
                  <a:gd name="T27" fmla="*/ 6 h 8"/>
                  <a:gd name="T28" fmla="*/ 4 w 5"/>
                  <a:gd name="T29" fmla="*/ 7 h 8"/>
                  <a:gd name="T30" fmla="*/ 5 w 5"/>
                  <a:gd name="T31" fmla="*/ 6 h 8"/>
                  <a:gd name="T32" fmla="*/ 5 w 5"/>
                  <a:gd name="T33" fmla="*/ 6 h 8"/>
                  <a:gd name="T34" fmla="*/ 4 w 5"/>
                  <a:gd name="T35" fmla="*/ 5 h 8"/>
                  <a:gd name="T36" fmla="*/ 3 w 5"/>
                  <a:gd name="T37" fmla="*/ 3 h 8"/>
                  <a:gd name="T38" fmla="*/ 3 w 5"/>
                  <a:gd name="T39" fmla="*/ 4 h 8"/>
                  <a:gd name="T40" fmla="*/ 2 w 5"/>
                  <a:gd name="T41" fmla="*/ 2 h 8"/>
                  <a:gd name="T42" fmla="*/ 1 w 5"/>
                  <a:gd name="T43" fmla="*/ 1 h 8"/>
                  <a:gd name="T44" fmla="*/ 1 w 5"/>
                  <a:gd name="T45" fmla="*/ 1 h 8"/>
                  <a:gd name="T46" fmla="*/ 3 w 5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3" name="Rectangle 309"/>
              <p:cNvSpPr>
                <a:spLocks noChangeArrowheads="1"/>
              </p:cNvSpPr>
              <p:nvPr/>
            </p:nvSpPr>
            <p:spPr bwMode="auto"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4" name="Freeform 310"/>
              <p:cNvSpPr>
                <a:spLocks/>
              </p:cNvSpPr>
              <p:nvPr/>
            </p:nvSpPr>
            <p:spPr bwMode="auto">
              <a:xfrm>
                <a:off x="768" y="170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5" name="Freeform 311"/>
              <p:cNvSpPr>
                <a:spLocks/>
              </p:cNvSpPr>
              <p:nvPr/>
            </p:nvSpPr>
            <p:spPr bwMode="auto"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6" name="Freeform 312"/>
              <p:cNvSpPr>
                <a:spLocks/>
              </p:cNvSpPr>
              <p:nvPr/>
            </p:nvSpPr>
            <p:spPr bwMode="auto">
              <a:xfrm>
                <a:off x="757" y="1703"/>
                <a:ext cx="8" cy="1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2 w 3"/>
                  <a:gd name="T7" fmla="*/ 3 h 4"/>
                  <a:gd name="T8" fmla="*/ 2 w 3"/>
                  <a:gd name="T9" fmla="*/ 3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7" name="Freeform 313"/>
              <p:cNvSpPr>
                <a:spLocks/>
              </p:cNvSpPr>
              <p:nvPr/>
            </p:nvSpPr>
            <p:spPr bwMode="auto">
              <a:xfrm>
                <a:off x="740" y="1700"/>
                <a:ext cx="22" cy="27"/>
              </a:xfrm>
              <a:custGeom>
                <a:avLst/>
                <a:gdLst>
                  <a:gd name="T0" fmla="*/ 5 w 8"/>
                  <a:gd name="T1" fmla="*/ 2 h 10"/>
                  <a:gd name="T2" fmla="*/ 5 w 8"/>
                  <a:gd name="T3" fmla="*/ 3 h 10"/>
                  <a:gd name="T4" fmla="*/ 4 w 8"/>
                  <a:gd name="T5" fmla="*/ 2 h 10"/>
                  <a:gd name="T6" fmla="*/ 3 w 8"/>
                  <a:gd name="T7" fmla="*/ 2 h 10"/>
                  <a:gd name="T8" fmla="*/ 4 w 8"/>
                  <a:gd name="T9" fmla="*/ 2 h 10"/>
                  <a:gd name="T10" fmla="*/ 4 w 8"/>
                  <a:gd name="T11" fmla="*/ 3 h 10"/>
                  <a:gd name="T12" fmla="*/ 5 w 8"/>
                  <a:gd name="T13" fmla="*/ 4 h 10"/>
                  <a:gd name="T14" fmla="*/ 3 w 8"/>
                  <a:gd name="T15" fmla="*/ 3 h 10"/>
                  <a:gd name="T16" fmla="*/ 5 w 8"/>
                  <a:gd name="T17" fmla="*/ 5 h 10"/>
                  <a:gd name="T18" fmla="*/ 4 w 8"/>
                  <a:gd name="T19" fmla="*/ 5 h 10"/>
                  <a:gd name="T20" fmla="*/ 4 w 8"/>
                  <a:gd name="T21" fmla="*/ 5 h 10"/>
                  <a:gd name="T22" fmla="*/ 4 w 8"/>
                  <a:gd name="T23" fmla="*/ 5 h 10"/>
                  <a:gd name="T24" fmla="*/ 2 w 8"/>
                  <a:gd name="T25" fmla="*/ 4 h 10"/>
                  <a:gd name="T26" fmla="*/ 2 w 8"/>
                  <a:gd name="T27" fmla="*/ 4 h 10"/>
                  <a:gd name="T28" fmla="*/ 1 w 8"/>
                  <a:gd name="T29" fmla="*/ 4 h 10"/>
                  <a:gd name="T30" fmla="*/ 2 w 8"/>
                  <a:gd name="T31" fmla="*/ 6 h 10"/>
                  <a:gd name="T32" fmla="*/ 1 w 8"/>
                  <a:gd name="T33" fmla="*/ 5 h 10"/>
                  <a:gd name="T34" fmla="*/ 3 w 8"/>
                  <a:gd name="T35" fmla="*/ 7 h 10"/>
                  <a:gd name="T36" fmla="*/ 3 w 8"/>
                  <a:gd name="T37" fmla="*/ 7 h 10"/>
                  <a:gd name="T38" fmla="*/ 1 w 8"/>
                  <a:gd name="T39" fmla="*/ 6 h 10"/>
                  <a:gd name="T40" fmla="*/ 2 w 8"/>
                  <a:gd name="T41" fmla="*/ 7 h 10"/>
                  <a:gd name="T42" fmla="*/ 0 w 8"/>
                  <a:gd name="T43" fmla="*/ 6 h 10"/>
                  <a:gd name="T44" fmla="*/ 2 w 8"/>
                  <a:gd name="T45" fmla="*/ 8 h 10"/>
                  <a:gd name="T46" fmla="*/ 1 w 8"/>
                  <a:gd name="T47" fmla="*/ 8 h 10"/>
                  <a:gd name="T48" fmla="*/ 4 w 8"/>
                  <a:gd name="T49" fmla="*/ 10 h 10"/>
                  <a:gd name="T50" fmla="*/ 4 w 8"/>
                  <a:gd name="T51" fmla="*/ 8 h 10"/>
                  <a:gd name="T52" fmla="*/ 3 w 8"/>
                  <a:gd name="T53" fmla="*/ 7 h 10"/>
                  <a:gd name="T54" fmla="*/ 5 w 8"/>
                  <a:gd name="T55" fmla="*/ 8 h 10"/>
                  <a:gd name="T56" fmla="*/ 4 w 8"/>
                  <a:gd name="T57" fmla="*/ 6 h 10"/>
                  <a:gd name="T58" fmla="*/ 5 w 8"/>
                  <a:gd name="T59" fmla="*/ 7 h 10"/>
                  <a:gd name="T60" fmla="*/ 4 w 8"/>
                  <a:gd name="T61" fmla="*/ 6 h 10"/>
                  <a:gd name="T62" fmla="*/ 6 w 8"/>
                  <a:gd name="T63" fmla="*/ 8 h 10"/>
                  <a:gd name="T64" fmla="*/ 7 w 8"/>
                  <a:gd name="T65" fmla="*/ 5 h 10"/>
                  <a:gd name="T66" fmla="*/ 6 w 8"/>
                  <a:gd name="T67" fmla="*/ 4 h 10"/>
                  <a:gd name="T68" fmla="*/ 6 w 8"/>
                  <a:gd name="T69" fmla="*/ 3 h 10"/>
                  <a:gd name="T70" fmla="*/ 5 w 8"/>
                  <a:gd name="T71" fmla="*/ 2 h 10"/>
                  <a:gd name="T72" fmla="*/ 8 w 8"/>
                  <a:gd name="T73" fmla="*/ 4 h 10"/>
                  <a:gd name="T74" fmla="*/ 8 w 8"/>
                  <a:gd name="T75" fmla="*/ 4 h 10"/>
                  <a:gd name="T76" fmla="*/ 7 w 8"/>
                  <a:gd name="T77" fmla="*/ 4 h 10"/>
                  <a:gd name="T78" fmla="*/ 8 w 8"/>
                  <a:gd name="T79" fmla="*/ 4 h 10"/>
                  <a:gd name="T80" fmla="*/ 5 w 8"/>
                  <a:gd name="T81" fmla="*/ 1 h 10"/>
                  <a:gd name="T82" fmla="*/ 3 w 8"/>
                  <a:gd name="T83" fmla="*/ 1 h 10"/>
                  <a:gd name="T84" fmla="*/ 5 w 8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8" name="Freeform 314"/>
              <p:cNvSpPr>
                <a:spLocks/>
              </p:cNvSpPr>
              <p:nvPr/>
            </p:nvSpPr>
            <p:spPr bwMode="auto">
              <a:xfrm>
                <a:off x="762" y="171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9" name="Freeform 315"/>
              <p:cNvSpPr>
                <a:spLocks/>
              </p:cNvSpPr>
              <p:nvPr/>
            </p:nvSpPr>
            <p:spPr bwMode="auto"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0" name="Rectangle 316"/>
              <p:cNvSpPr>
                <a:spLocks noChangeArrowheads="1"/>
              </p:cNvSpPr>
              <p:nvPr/>
            </p:nvSpPr>
            <p:spPr bwMode="auto"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1" name="Freeform 317"/>
              <p:cNvSpPr>
                <a:spLocks/>
              </p:cNvSpPr>
              <p:nvPr/>
            </p:nvSpPr>
            <p:spPr bwMode="auto">
              <a:xfrm>
                <a:off x="754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2" name="Freeform 318"/>
              <p:cNvSpPr>
                <a:spLocks/>
              </p:cNvSpPr>
              <p:nvPr/>
            </p:nvSpPr>
            <p:spPr bwMode="auto">
              <a:xfrm>
                <a:off x="738" y="17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3" name="Freeform 319"/>
              <p:cNvSpPr>
                <a:spLocks/>
              </p:cNvSpPr>
              <p:nvPr/>
            </p:nvSpPr>
            <p:spPr bwMode="auto"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4" name="Freeform 320"/>
              <p:cNvSpPr>
                <a:spLocks/>
              </p:cNvSpPr>
              <p:nvPr/>
            </p:nvSpPr>
            <p:spPr bwMode="auto">
              <a:xfrm>
                <a:off x="716" y="1719"/>
                <a:ext cx="33" cy="38"/>
              </a:xfrm>
              <a:custGeom>
                <a:avLst/>
                <a:gdLst>
                  <a:gd name="T0" fmla="*/ 3 w 12"/>
                  <a:gd name="T1" fmla="*/ 11 h 14"/>
                  <a:gd name="T2" fmla="*/ 4 w 12"/>
                  <a:gd name="T3" fmla="*/ 13 h 14"/>
                  <a:gd name="T4" fmla="*/ 5 w 12"/>
                  <a:gd name="T5" fmla="*/ 13 h 14"/>
                  <a:gd name="T6" fmla="*/ 5 w 12"/>
                  <a:gd name="T7" fmla="*/ 12 h 14"/>
                  <a:gd name="T8" fmla="*/ 6 w 12"/>
                  <a:gd name="T9" fmla="*/ 11 h 14"/>
                  <a:gd name="T10" fmla="*/ 7 w 12"/>
                  <a:gd name="T11" fmla="*/ 11 h 14"/>
                  <a:gd name="T12" fmla="*/ 6 w 12"/>
                  <a:gd name="T13" fmla="*/ 8 h 14"/>
                  <a:gd name="T14" fmla="*/ 7 w 12"/>
                  <a:gd name="T15" fmla="*/ 8 h 14"/>
                  <a:gd name="T16" fmla="*/ 8 w 12"/>
                  <a:gd name="T17" fmla="*/ 8 h 14"/>
                  <a:gd name="T18" fmla="*/ 6 w 12"/>
                  <a:gd name="T19" fmla="*/ 6 h 14"/>
                  <a:gd name="T20" fmla="*/ 6 w 12"/>
                  <a:gd name="T21" fmla="*/ 5 h 14"/>
                  <a:gd name="T22" fmla="*/ 7 w 12"/>
                  <a:gd name="T23" fmla="*/ 6 h 14"/>
                  <a:gd name="T24" fmla="*/ 8 w 12"/>
                  <a:gd name="T25" fmla="*/ 5 h 14"/>
                  <a:gd name="T26" fmla="*/ 9 w 12"/>
                  <a:gd name="T27" fmla="*/ 5 h 14"/>
                  <a:gd name="T28" fmla="*/ 9 w 12"/>
                  <a:gd name="T29" fmla="*/ 4 h 14"/>
                  <a:gd name="T30" fmla="*/ 8 w 12"/>
                  <a:gd name="T31" fmla="*/ 3 h 14"/>
                  <a:gd name="T32" fmla="*/ 9 w 12"/>
                  <a:gd name="T33" fmla="*/ 3 h 14"/>
                  <a:gd name="T34" fmla="*/ 9 w 12"/>
                  <a:gd name="T35" fmla="*/ 3 h 14"/>
                  <a:gd name="T36" fmla="*/ 11 w 12"/>
                  <a:gd name="T37" fmla="*/ 2 h 14"/>
                  <a:gd name="T38" fmla="*/ 10 w 12"/>
                  <a:gd name="T39" fmla="*/ 2 h 14"/>
                  <a:gd name="T40" fmla="*/ 11 w 12"/>
                  <a:gd name="T41" fmla="*/ 3 h 14"/>
                  <a:gd name="T42" fmla="*/ 8 w 12"/>
                  <a:gd name="T43" fmla="*/ 0 h 14"/>
                  <a:gd name="T44" fmla="*/ 7 w 12"/>
                  <a:gd name="T45" fmla="*/ 0 h 14"/>
                  <a:gd name="T46" fmla="*/ 7 w 12"/>
                  <a:gd name="T47" fmla="*/ 1 h 14"/>
                  <a:gd name="T48" fmla="*/ 6 w 12"/>
                  <a:gd name="T49" fmla="*/ 1 h 14"/>
                  <a:gd name="T50" fmla="*/ 6 w 12"/>
                  <a:gd name="T51" fmla="*/ 2 h 14"/>
                  <a:gd name="T52" fmla="*/ 6 w 12"/>
                  <a:gd name="T53" fmla="*/ 3 h 14"/>
                  <a:gd name="T54" fmla="*/ 6 w 12"/>
                  <a:gd name="T55" fmla="*/ 3 h 14"/>
                  <a:gd name="T56" fmla="*/ 5 w 12"/>
                  <a:gd name="T57" fmla="*/ 3 h 14"/>
                  <a:gd name="T58" fmla="*/ 5 w 12"/>
                  <a:gd name="T59" fmla="*/ 3 h 14"/>
                  <a:gd name="T60" fmla="*/ 6 w 12"/>
                  <a:gd name="T61" fmla="*/ 5 h 14"/>
                  <a:gd name="T62" fmla="*/ 4 w 12"/>
                  <a:gd name="T63" fmla="*/ 4 h 14"/>
                  <a:gd name="T64" fmla="*/ 4 w 12"/>
                  <a:gd name="T65" fmla="*/ 4 h 14"/>
                  <a:gd name="T66" fmla="*/ 5 w 12"/>
                  <a:gd name="T67" fmla="*/ 5 h 14"/>
                  <a:gd name="T68" fmla="*/ 5 w 12"/>
                  <a:gd name="T69" fmla="*/ 7 h 14"/>
                  <a:gd name="T70" fmla="*/ 5 w 12"/>
                  <a:gd name="T71" fmla="*/ 8 h 14"/>
                  <a:gd name="T72" fmla="*/ 4 w 12"/>
                  <a:gd name="T73" fmla="*/ 8 h 14"/>
                  <a:gd name="T74" fmla="*/ 4 w 12"/>
                  <a:gd name="T75" fmla="*/ 9 h 14"/>
                  <a:gd name="T76" fmla="*/ 5 w 12"/>
                  <a:gd name="T77" fmla="*/ 10 h 14"/>
                  <a:gd name="T78" fmla="*/ 3 w 12"/>
                  <a:gd name="T7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5" name="Freeform 321"/>
              <p:cNvSpPr>
                <a:spLocks/>
              </p:cNvSpPr>
              <p:nvPr/>
            </p:nvSpPr>
            <p:spPr bwMode="auto">
              <a:xfrm>
                <a:off x="724" y="173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6" name="Rectangle 322"/>
              <p:cNvSpPr>
                <a:spLocks noChangeArrowheads="1"/>
              </p:cNvSpPr>
              <p:nvPr/>
            </p:nvSpPr>
            <p:spPr bwMode="auto"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7" name="Freeform 323"/>
              <p:cNvSpPr>
                <a:spLocks/>
              </p:cNvSpPr>
              <p:nvPr/>
            </p:nvSpPr>
            <p:spPr bwMode="auto">
              <a:xfrm>
                <a:off x="719" y="174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8" name="Rectangle 324"/>
              <p:cNvSpPr>
                <a:spLocks noChangeArrowheads="1"/>
              </p:cNvSpPr>
              <p:nvPr/>
            </p:nvSpPr>
            <p:spPr bwMode="auto"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9" name="Freeform 325"/>
              <p:cNvSpPr>
                <a:spLocks/>
              </p:cNvSpPr>
              <p:nvPr/>
            </p:nvSpPr>
            <p:spPr bwMode="auto">
              <a:xfrm>
                <a:off x="710" y="1746"/>
                <a:ext cx="20" cy="25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8 h 9"/>
                  <a:gd name="T4" fmla="*/ 1 w 7"/>
                  <a:gd name="T5" fmla="*/ 7 h 9"/>
                  <a:gd name="T6" fmla="*/ 2 w 7"/>
                  <a:gd name="T7" fmla="*/ 9 h 9"/>
                  <a:gd name="T8" fmla="*/ 4 w 7"/>
                  <a:gd name="T9" fmla="*/ 6 h 9"/>
                  <a:gd name="T10" fmla="*/ 4 w 7"/>
                  <a:gd name="T11" fmla="*/ 7 h 9"/>
                  <a:gd name="T12" fmla="*/ 4 w 7"/>
                  <a:gd name="T13" fmla="*/ 4 h 9"/>
                  <a:gd name="T14" fmla="*/ 5 w 7"/>
                  <a:gd name="T15" fmla="*/ 6 h 9"/>
                  <a:gd name="T16" fmla="*/ 5 w 7"/>
                  <a:gd name="T17" fmla="*/ 5 h 9"/>
                  <a:gd name="T18" fmla="*/ 5 w 7"/>
                  <a:gd name="T19" fmla="*/ 4 h 9"/>
                  <a:gd name="T20" fmla="*/ 5 w 7"/>
                  <a:gd name="T21" fmla="*/ 5 h 9"/>
                  <a:gd name="T22" fmla="*/ 5 w 7"/>
                  <a:gd name="T23" fmla="*/ 4 h 9"/>
                  <a:gd name="T24" fmla="*/ 5 w 7"/>
                  <a:gd name="T25" fmla="*/ 4 h 9"/>
                  <a:gd name="T26" fmla="*/ 5 w 7"/>
                  <a:gd name="T27" fmla="*/ 4 h 9"/>
                  <a:gd name="T28" fmla="*/ 5 w 7"/>
                  <a:gd name="T29" fmla="*/ 3 h 9"/>
                  <a:gd name="T30" fmla="*/ 6 w 7"/>
                  <a:gd name="T31" fmla="*/ 4 h 9"/>
                  <a:gd name="T32" fmla="*/ 5 w 7"/>
                  <a:gd name="T33" fmla="*/ 2 h 9"/>
                  <a:gd name="T34" fmla="*/ 4 w 7"/>
                  <a:gd name="T35" fmla="*/ 1 h 9"/>
                  <a:gd name="T36" fmla="*/ 5 w 7"/>
                  <a:gd name="T37" fmla="*/ 3 h 9"/>
                  <a:gd name="T38" fmla="*/ 5 w 7"/>
                  <a:gd name="T39" fmla="*/ 3 h 9"/>
                  <a:gd name="T40" fmla="*/ 5 w 7"/>
                  <a:gd name="T41" fmla="*/ 3 h 9"/>
                  <a:gd name="T42" fmla="*/ 4 w 7"/>
                  <a:gd name="T43" fmla="*/ 2 h 9"/>
                  <a:gd name="T44" fmla="*/ 2 w 7"/>
                  <a:gd name="T45" fmla="*/ 2 h 9"/>
                  <a:gd name="T46" fmla="*/ 2 w 7"/>
                  <a:gd name="T47" fmla="*/ 1 h 9"/>
                  <a:gd name="T48" fmla="*/ 2 w 7"/>
                  <a:gd name="T49" fmla="*/ 2 h 9"/>
                  <a:gd name="T50" fmla="*/ 3 w 7"/>
                  <a:gd name="T51" fmla="*/ 3 h 9"/>
                  <a:gd name="T52" fmla="*/ 4 w 7"/>
                  <a:gd name="T53" fmla="*/ 4 h 9"/>
                  <a:gd name="T54" fmla="*/ 4 w 7"/>
                  <a:gd name="T55" fmla="*/ 4 h 9"/>
                  <a:gd name="T56" fmla="*/ 3 w 7"/>
                  <a:gd name="T57" fmla="*/ 3 h 9"/>
                  <a:gd name="T58" fmla="*/ 4 w 7"/>
                  <a:gd name="T59" fmla="*/ 4 h 9"/>
                  <a:gd name="T60" fmla="*/ 2 w 7"/>
                  <a:gd name="T61" fmla="*/ 2 h 9"/>
                  <a:gd name="T62" fmla="*/ 3 w 7"/>
                  <a:gd name="T63" fmla="*/ 4 h 9"/>
                  <a:gd name="T64" fmla="*/ 2 w 7"/>
                  <a:gd name="T65" fmla="*/ 5 h 9"/>
                  <a:gd name="T66" fmla="*/ 2 w 7"/>
                  <a:gd name="T67" fmla="*/ 4 h 9"/>
                  <a:gd name="T68" fmla="*/ 2 w 7"/>
                  <a:gd name="T69" fmla="*/ 5 h 9"/>
                  <a:gd name="T70" fmla="*/ 1 w 7"/>
                  <a:gd name="T71" fmla="*/ 5 h 9"/>
                  <a:gd name="T72" fmla="*/ 2 w 7"/>
                  <a:gd name="T73" fmla="*/ 6 h 9"/>
                  <a:gd name="T74" fmla="*/ 1 w 7"/>
                  <a:gd name="T75" fmla="*/ 6 h 9"/>
                  <a:gd name="T76" fmla="*/ 1 w 7"/>
                  <a:gd name="T77" fmla="*/ 6 h 9"/>
                  <a:gd name="T78" fmla="*/ 2 w 7"/>
                  <a:gd name="T79" fmla="*/ 8 h 9"/>
                  <a:gd name="T80" fmla="*/ 1 w 7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0" name="Freeform 326"/>
              <p:cNvSpPr>
                <a:spLocks/>
              </p:cNvSpPr>
              <p:nvPr/>
            </p:nvSpPr>
            <p:spPr bwMode="auto">
              <a:xfrm>
                <a:off x="710" y="1768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1" name="Freeform 327"/>
              <p:cNvSpPr>
                <a:spLocks/>
              </p:cNvSpPr>
              <p:nvPr/>
            </p:nvSpPr>
            <p:spPr bwMode="auto">
              <a:xfrm>
                <a:off x="702" y="1765"/>
                <a:ext cx="14" cy="19"/>
              </a:xfrm>
              <a:custGeom>
                <a:avLst/>
                <a:gdLst>
                  <a:gd name="T0" fmla="*/ 2 w 5"/>
                  <a:gd name="T1" fmla="*/ 3 h 7"/>
                  <a:gd name="T2" fmla="*/ 2 w 5"/>
                  <a:gd name="T3" fmla="*/ 5 h 7"/>
                  <a:gd name="T4" fmla="*/ 4 w 5"/>
                  <a:gd name="T5" fmla="*/ 4 h 7"/>
                  <a:gd name="T6" fmla="*/ 3 w 5"/>
                  <a:gd name="T7" fmla="*/ 2 h 7"/>
                  <a:gd name="T8" fmla="*/ 4 w 5"/>
                  <a:gd name="T9" fmla="*/ 3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2 h 7"/>
                  <a:gd name="T16" fmla="*/ 3 w 5"/>
                  <a:gd name="T17" fmla="*/ 2 h 7"/>
                  <a:gd name="T18" fmla="*/ 3 w 5"/>
                  <a:gd name="T19" fmla="*/ 1 h 7"/>
                  <a:gd name="T20" fmla="*/ 3 w 5"/>
                  <a:gd name="T21" fmla="*/ 3 h 7"/>
                  <a:gd name="T22" fmla="*/ 2 w 5"/>
                  <a:gd name="T23" fmla="*/ 1 h 7"/>
                  <a:gd name="T24" fmla="*/ 1 w 5"/>
                  <a:gd name="T25" fmla="*/ 1 h 7"/>
                  <a:gd name="T26" fmla="*/ 2 w 5"/>
                  <a:gd name="T27" fmla="*/ 2 h 7"/>
                  <a:gd name="T28" fmla="*/ 2 w 5"/>
                  <a:gd name="T29" fmla="*/ 3 h 7"/>
                  <a:gd name="T30" fmla="*/ 1 w 5"/>
                  <a:gd name="T31" fmla="*/ 1 h 7"/>
                  <a:gd name="T32" fmla="*/ 0 w 5"/>
                  <a:gd name="T33" fmla="*/ 3 h 7"/>
                  <a:gd name="T34" fmla="*/ 1 w 5"/>
                  <a:gd name="T35" fmla="*/ 5 h 7"/>
                  <a:gd name="T36" fmla="*/ 1 w 5"/>
                  <a:gd name="T37" fmla="*/ 3 h 7"/>
                  <a:gd name="T38" fmla="*/ 0 w 5"/>
                  <a:gd name="T39" fmla="*/ 3 h 7"/>
                  <a:gd name="T40" fmla="*/ 1 w 5"/>
                  <a:gd name="T41" fmla="*/ 6 h 7"/>
                  <a:gd name="T42" fmla="*/ 2 w 5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2" name="Rectangle 328"/>
              <p:cNvSpPr>
                <a:spLocks noChangeArrowheads="1"/>
              </p:cNvSpPr>
              <p:nvPr/>
            </p:nvSpPr>
            <p:spPr bwMode="auto"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3" name="Freeform 329"/>
              <p:cNvSpPr>
                <a:spLocks/>
              </p:cNvSpPr>
              <p:nvPr/>
            </p:nvSpPr>
            <p:spPr bwMode="auto">
              <a:xfrm>
                <a:off x="1244" y="2285"/>
                <a:ext cx="855" cy="971"/>
              </a:xfrm>
              <a:custGeom>
                <a:avLst/>
                <a:gdLst>
                  <a:gd name="T0" fmla="*/ 76 w 314"/>
                  <a:gd name="T1" fmla="*/ 0 h 357"/>
                  <a:gd name="T2" fmla="*/ 65 w 314"/>
                  <a:gd name="T3" fmla="*/ 33 h 357"/>
                  <a:gd name="T4" fmla="*/ 55 w 314"/>
                  <a:gd name="T5" fmla="*/ 75 h 357"/>
                  <a:gd name="T6" fmla="*/ 42 w 314"/>
                  <a:gd name="T7" fmla="*/ 142 h 357"/>
                  <a:gd name="T8" fmla="*/ 18 w 314"/>
                  <a:gd name="T9" fmla="*/ 247 h 357"/>
                  <a:gd name="T10" fmla="*/ 0 w 314"/>
                  <a:gd name="T11" fmla="*/ 357 h 357"/>
                  <a:gd name="T12" fmla="*/ 153 w 314"/>
                  <a:gd name="T13" fmla="*/ 357 h 357"/>
                  <a:gd name="T14" fmla="*/ 241 w 314"/>
                  <a:gd name="T15" fmla="*/ 357 h 357"/>
                  <a:gd name="T16" fmla="*/ 275 w 314"/>
                  <a:gd name="T17" fmla="*/ 357 h 357"/>
                  <a:gd name="T18" fmla="*/ 314 w 314"/>
                  <a:gd name="T19" fmla="*/ 357 h 357"/>
                  <a:gd name="T20" fmla="*/ 308 w 314"/>
                  <a:gd name="T21" fmla="*/ 325 h 357"/>
                  <a:gd name="T22" fmla="*/ 299 w 314"/>
                  <a:gd name="T23" fmla="*/ 297 h 357"/>
                  <a:gd name="T24" fmla="*/ 292 w 314"/>
                  <a:gd name="T25" fmla="*/ 267 h 357"/>
                  <a:gd name="T26" fmla="*/ 288 w 314"/>
                  <a:gd name="T27" fmla="*/ 222 h 357"/>
                  <a:gd name="T28" fmla="*/ 279 w 314"/>
                  <a:gd name="T29" fmla="*/ 177 h 357"/>
                  <a:gd name="T30" fmla="*/ 264 w 314"/>
                  <a:gd name="T31" fmla="*/ 100 h 357"/>
                  <a:gd name="T32" fmla="*/ 260 w 314"/>
                  <a:gd name="T33" fmla="*/ 62 h 357"/>
                  <a:gd name="T34" fmla="*/ 253 w 314"/>
                  <a:gd name="T35" fmla="*/ 27 h 357"/>
                  <a:gd name="T36" fmla="*/ 244 w 314"/>
                  <a:gd name="T37" fmla="*/ 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4" name="Freeform 330"/>
              <p:cNvSpPr>
                <a:spLocks/>
              </p:cNvSpPr>
              <p:nvPr/>
            </p:nvSpPr>
            <p:spPr bwMode="auto">
              <a:xfrm>
                <a:off x="1266" y="313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5" name="Freeform 331"/>
              <p:cNvSpPr>
                <a:spLocks/>
              </p:cNvSpPr>
              <p:nvPr/>
            </p:nvSpPr>
            <p:spPr bwMode="auto">
              <a:xfrm>
                <a:off x="1263" y="3134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4 h 5"/>
                  <a:gd name="T4" fmla="*/ 2 w 2"/>
                  <a:gd name="T5" fmla="*/ 0 h 5"/>
                  <a:gd name="T6" fmla="*/ 0 w 2"/>
                  <a:gd name="T7" fmla="*/ 2 h 5"/>
                  <a:gd name="T8" fmla="*/ 2 w 2"/>
                  <a:gd name="T9" fmla="*/ 1 h 5"/>
                  <a:gd name="T10" fmla="*/ 0 w 2"/>
                  <a:gd name="T11" fmla="*/ 3 h 5"/>
                  <a:gd name="T12" fmla="*/ 1 w 2"/>
                  <a:gd name="T13" fmla="*/ 3 h 5"/>
                  <a:gd name="T14" fmla="*/ 1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6" name="Freeform 332"/>
              <p:cNvSpPr>
                <a:spLocks/>
              </p:cNvSpPr>
              <p:nvPr/>
            </p:nvSpPr>
            <p:spPr bwMode="auto">
              <a:xfrm>
                <a:off x="1269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7" name="Freeform 333"/>
              <p:cNvSpPr>
                <a:spLocks/>
              </p:cNvSpPr>
              <p:nvPr/>
            </p:nvSpPr>
            <p:spPr bwMode="auto">
              <a:xfrm>
                <a:off x="1269" y="3136"/>
                <a:ext cx="2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8" name="Freeform 334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9" name="Freeform 335"/>
              <p:cNvSpPr>
                <a:spLocks/>
              </p:cNvSpPr>
              <p:nvPr/>
            </p:nvSpPr>
            <p:spPr bwMode="auto">
              <a:xfrm>
                <a:off x="1271" y="3136"/>
                <a:ext cx="6" cy="11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0 w 2"/>
                  <a:gd name="T7" fmla="*/ 3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0" name="Freeform 336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1" name="Freeform 337"/>
              <p:cNvSpPr>
                <a:spLocks/>
              </p:cNvSpPr>
              <p:nvPr/>
            </p:nvSpPr>
            <p:spPr bwMode="auto">
              <a:xfrm>
                <a:off x="1271" y="313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2" name="Freeform 338"/>
              <p:cNvSpPr>
                <a:spLocks/>
              </p:cNvSpPr>
              <p:nvPr/>
            </p:nvSpPr>
            <p:spPr bwMode="auto">
              <a:xfrm>
                <a:off x="1277" y="3139"/>
                <a:ext cx="2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3" name="Freeform 339"/>
              <p:cNvSpPr>
                <a:spLocks/>
              </p:cNvSpPr>
              <p:nvPr/>
            </p:nvSpPr>
            <p:spPr bwMode="auto">
              <a:xfrm>
                <a:off x="127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4" name="Freeform 340"/>
              <p:cNvSpPr>
                <a:spLocks/>
              </p:cNvSpPr>
              <p:nvPr/>
            </p:nvSpPr>
            <p:spPr bwMode="auto">
              <a:xfrm>
                <a:off x="1279" y="3142"/>
                <a:ext cx="9" cy="1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3 h 6"/>
                  <a:gd name="T4" fmla="*/ 2 w 3"/>
                  <a:gd name="T5" fmla="*/ 2 h 6"/>
                  <a:gd name="T6" fmla="*/ 1 w 3"/>
                  <a:gd name="T7" fmla="*/ 2 h 6"/>
                  <a:gd name="T8" fmla="*/ 2 w 3"/>
                  <a:gd name="T9" fmla="*/ 1 h 6"/>
                  <a:gd name="T10" fmla="*/ 0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1 w 3"/>
                  <a:gd name="T17" fmla="*/ 3 h 6"/>
                  <a:gd name="T18" fmla="*/ 0 w 3"/>
                  <a:gd name="T19" fmla="*/ 4 h 6"/>
                  <a:gd name="T20" fmla="*/ 2 w 3"/>
                  <a:gd name="T21" fmla="*/ 6 h 6"/>
                  <a:gd name="T22" fmla="*/ 3 w 3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5" name="Freeform 341"/>
              <p:cNvSpPr>
                <a:spLocks/>
              </p:cNvSpPr>
              <p:nvPr/>
            </p:nvSpPr>
            <p:spPr bwMode="auto">
              <a:xfrm>
                <a:off x="1288" y="3150"/>
                <a:ext cx="0" cy="5"/>
              </a:xfrm>
              <a:custGeom>
                <a:avLst/>
                <a:gdLst>
                  <a:gd name="T0" fmla="*/ 3 h 5"/>
                  <a:gd name="T1" fmla="*/ 5 h 5"/>
                  <a:gd name="T2" fmla="*/ 0 h 5"/>
                  <a:gd name="T3" fmla="*/ 3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6" name="Freeform 342"/>
              <p:cNvSpPr>
                <a:spLocks/>
              </p:cNvSpPr>
              <p:nvPr/>
            </p:nvSpPr>
            <p:spPr bwMode="auto">
              <a:xfrm>
                <a:off x="1288" y="3145"/>
                <a:ext cx="8" cy="1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2 h 6"/>
                  <a:gd name="T8" fmla="*/ 2 w 3"/>
                  <a:gd name="T9" fmla="*/ 1 h 6"/>
                  <a:gd name="T10" fmla="*/ 2 w 3"/>
                  <a:gd name="T11" fmla="*/ 4 h 6"/>
                  <a:gd name="T12" fmla="*/ 1 w 3"/>
                  <a:gd name="T13" fmla="*/ 3 h 6"/>
                  <a:gd name="T14" fmla="*/ 3 w 3"/>
                  <a:gd name="T15" fmla="*/ 3 h 6"/>
                  <a:gd name="T16" fmla="*/ 3 w 3"/>
                  <a:gd name="T17" fmla="*/ 2 h 6"/>
                  <a:gd name="T18" fmla="*/ 3 w 3"/>
                  <a:gd name="T19" fmla="*/ 2 h 6"/>
                  <a:gd name="T20" fmla="*/ 1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7" name="Freeform 343"/>
              <p:cNvSpPr>
                <a:spLocks/>
              </p:cNvSpPr>
              <p:nvPr/>
            </p:nvSpPr>
            <p:spPr bwMode="auto">
              <a:xfrm>
                <a:off x="1288" y="314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8" name="Freeform 344"/>
              <p:cNvSpPr>
                <a:spLocks/>
              </p:cNvSpPr>
              <p:nvPr/>
            </p:nvSpPr>
            <p:spPr bwMode="auto"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9" name="Freeform 345"/>
              <p:cNvSpPr>
                <a:spLocks/>
              </p:cNvSpPr>
              <p:nvPr/>
            </p:nvSpPr>
            <p:spPr bwMode="auto">
              <a:xfrm>
                <a:off x="1296" y="314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0" name="Freeform 346"/>
              <p:cNvSpPr>
                <a:spLocks/>
              </p:cNvSpPr>
              <p:nvPr/>
            </p:nvSpPr>
            <p:spPr bwMode="auto">
              <a:xfrm>
                <a:off x="1296" y="3123"/>
                <a:ext cx="46" cy="32"/>
              </a:xfrm>
              <a:custGeom>
                <a:avLst/>
                <a:gdLst>
                  <a:gd name="T0" fmla="*/ 17 w 17"/>
                  <a:gd name="T1" fmla="*/ 4 h 12"/>
                  <a:gd name="T2" fmla="*/ 16 w 17"/>
                  <a:gd name="T3" fmla="*/ 4 h 12"/>
                  <a:gd name="T4" fmla="*/ 15 w 17"/>
                  <a:gd name="T5" fmla="*/ 2 h 12"/>
                  <a:gd name="T6" fmla="*/ 14 w 17"/>
                  <a:gd name="T7" fmla="*/ 0 h 12"/>
                  <a:gd name="T8" fmla="*/ 13 w 17"/>
                  <a:gd name="T9" fmla="*/ 2 h 12"/>
                  <a:gd name="T10" fmla="*/ 12 w 17"/>
                  <a:gd name="T11" fmla="*/ 1 h 12"/>
                  <a:gd name="T12" fmla="*/ 11 w 17"/>
                  <a:gd name="T13" fmla="*/ 3 h 12"/>
                  <a:gd name="T14" fmla="*/ 10 w 17"/>
                  <a:gd name="T15" fmla="*/ 5 h 12"/>
                  <a:gd name="T16" fmla="*/ 4 w 17"/>
                  <a:gd name="T17" fmla="*/ 7 h 12"/>
                  <a:gd name="T18" fmla="*/ 4 w 17"/>
                  <a:gd name="T19" fmla="*/ 9 h 12"/>
                  <a:gd name="T20" fmla="*/ 3 w 17"/>
                  <a:gd name="T21" fmla="*/ 8 h 12"/>
                  <a:gd name="T22" fmla="*/ 4 w 17"/>
                  <a:gd name="T23" fmla="*/ 8 h 12"/>
                  <a:gd name="T24" fmla="*/ 2 w 17"/>
                  <a:gd name="T25" fmla="*/ 8 h 12"/>
                  <a:gd name="T26" fmla="*/ 2 w 17"/>
                  <a:gd name="T27" fmla="*/ 10 h 12"/>
                  <a:gd name="T28" fmla="*/ 1 w 17"/>
                  <a:gd name="T29" fmla="*/ 7 h 12"/>
                  <a:gd name="T30" fmla="*/ 0 w 17"/>
                  <a:gd name="T31" fmla="*/ 9 h 12"/>
                  <a:gd name="T32" fmla="*/ 1 w 17"/>
                  <a:gd name="T33" fmla="*/ 11 h 12"/>
                  <a:gd name="T34" fmla="*/ 1 w 17"/>
                  <a:gd name="T35" fmla="*/ 12 h 12"/>
                  <a:gd name="T36" fmla="*/ 5 w 17"/>
                  <a:gd name="T37" fmla="*/ 8 h 12"/>
                  <a:gd name="T38" fmla="*/ 5 w 17"/>
                  <a:gd name="T39" fmla="*/ 9 h 12"/>
                  <a:gd name="T40" fmla="*/ 9 w 17"/>
                  <a:gd name="T41" fmla="*/ 9 h 12"/>
                  <a:gd name="T42" fmla="*/ 9 w 17"/>
                  <a:gd name="T43" fmla="*/ 7 h 12"/>
                  <a:gd name="T44" fmla="*/ 9 w 17"/>
                  <a:gd name="T45" fmla="*/ 7 h 12"/>
                  <a:gd name="T46" fmla="*/ 9 w 17"/>
                  <a:gd name="T47" fmla="*/ 7 h 12"/>
                  <a:gd name="T48" fmla="*/ 10 w 17"/>
                  <a:gd name="T49" fmla="*/ 7 h 12"/>
                  <a:gd name="T50" fmla="*/ 9 w 17"/>
                  <a:gd name="T51" fmla="*/ 5 h 12"/>
                  <a:gd name="T52" fmla="*/ 13 w 17"/>
                  <a:gd name="T53" fmla="*/ 7 h 12"/>
                  <a:gd name="T54" fmla="*/ 12 w 17"/>
                  <a:gd name="T55" fmla="*/ 6 h 12"/>
                  <a:gd name="T56" fmla="*/ 11 w 17"/>
                  <a:gd name="T57" fmla="*/ 5 h 12"/>
                  <a:gd name="T58" fmla="*/ 13 w 17"/>
                  <a:gd name="T59" fmla="*/ 7 h 12"/>
                  <a:gd name="T60" fmla="*/ 13 w 17"/>
                  <a:gd name="T61" fmla="*/ 5 h 12"/>
                  <a:gd name="T62" fmla="*/ 12 w 17"/>
                  <a:gd name="T63" fmla="*/ 4 h 12"/>
                  <a:gd name="T64" fmla="*/ 14 w 17"/>
                  <a:gd name="T65" fmla="*/ 3 h 12"/>
                  <a:gd name="T66" fmla="*/ 15 w 17"/>
                  <a:gd name="T67" fmla="*/ 5 h 12"/>
                  <a:gd name="T68" fmla="*/ 16 w 17"/>
                  <a:gd name="T69" fmla="*/ 6 h 12"/>
                  <a:gd name="T70" fmla="*/ 15 w 17"/>
                  <a:gd name="T71" fmla="*/ 3 h 12"/>
                  <a:gd name="T72" fmla="*/ 17 w 17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1" name="Freeform 347"/>
              <p:cNvSpPr>
                <a:spLocks/>
              </p:cNvSpPr>
              <p:nvPr/>
            </p:nvSpPr>
            <p:spPr bwMode="auto">
              <a:xfrm>
                <a:off x="1339" y="313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2" name="Freeform 348"/>
              <p:cNvSpPr>
                <a:spLocks/>
              </p:cNvSpPr>
              <p:nvPr/>
            </p:nvSpPr>
            <p:spPr bwMode="auto"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3" name="Rectangle 349"/>
              <p:cNvSpPr>
                <a:spLocks noChangeArrowheads="1"/>
              </p:cNvSpPr>
              <p:nvPr/>
            </p:nvSpPr>
            <p:spPr bwMode="auto"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4" name="Freeform 350"/>
              <p:cNvSpPr>
                <a:spLocks/>
              </p:cNvSpPr>
              <p:nvPr/>
            </p:nvSpPr>
            <p:spPr bwMode="auto">
              <a:xfrm>
                <a:off x="1331" y="31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5" name="Freeform 351"/>
              <p:cNvSpPr>
                <a:spLocks/>
              </p:cNvSpPr>
              <p:nvPr/>
            </p:nvSpPr>
            <p:spPr bwMode="auto">
              <a:xfrm>
                <a:off x="1320" y="314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6" name="Rectangle 352"/>
              <p:cNvSpPr>
                <a:spLocks noChangeArrowheads="1"/>
              </p:cNvSpPr>
              <p:nvPr/>
            </p:nvSpPr>
            <p:spPr bwMode="auto"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7" name="Freeform 353"/>
              <p:cNvSpPr>
                <a:spLocks/>
              </p:cNvSpPr>
              <p:nvPr/>
            </p:nvSpPr>
            <p:spPr bwMode="auto">
              <a:xfrm>
                <a:off x="1334" y="3104"/>
                <a:ext cx="22" cy="27"/>
              </a:xfrm>
              <a:custGeom>
                <a:avLst/>
                <a:gdLst>
                  <a:gd name="T0" fmla="*/ 4 w 8"/>
                  <a:gd name="T1" fmla="*/ 1 h 10"/>
                  <a:gd name="T2" fmla="*/ 3 w 8"/>
                  <a:gd name="T3" fmla="*/ 2 h 10"/>
                  <a:gd name="T4" fmla="*/ 5 w 8"/>
                  <a:gd name="T5" fmla="*/ 4 h 10"/>
                  <a:gd name="T6" fmla="*/ 3 w 8"/>
                  <a:gd name="T7" fmla="*/ 3 h 10"/>
                  <a:gd name="T8" fmla="*/ 3 w 8"/>
                  <a:gd name="T9" fmla="*/ 6 h 10"/>
                  <a:gd name="T10" fmla="*/ 2 w 8"/>
                  <a:gd name="T11" fmla="*/ 5 h 10"/>
                  <a:gd name="T12" fmla="*/ 3 w 8"/>
                  <a:gd name="T13" fmla="*/ 8 h 10"/>
                  <a:gd name="T14" fmla="*/ 1 w 8"/>
                  <a:gd name="T15" fmla="*/ 6 h 10"/>
                  <a:gd name="T16" fmla="*/ 1 w 8"/>
                  <a:gd name="T17" fmla="*/ 6 h 10"/>
                  <a:gd name="T18" fmla="*/ 0 w 8"/>
                  <a:gd name="T19" fmla="*/ 7 h 10"/>
                  <a:gd name="T20" fmla="*/ 2 w 8"/>
                  <a:gd name="T21" fmla="*/ 9 h 10"/>
                  <a:gd name="T22" fmla="*/ 3 w 8"/>
                  <a:gd name="T23" fmla="*/ 10 h 10"/>
                  <a:gd name="T24" fmla="*/ 3 w 8"/>
                  <a:gd name="T25" fmla="*/ 9 h 10"/>
                  <a:gd name="T26" fmla="*/ 4 w 8"/>
                  <a:gd name="T27" fmla="*/ 9 h 10"/>
                  <a:gd name="T28" fmla="*/ 3 w 8"/>
                  <a:gd name="T29" fmla="*/ 8 h 10"/>
                  <a:gd name="T30" fmla="*/ 4 w 8"/>
                  <a:gd name="T31" fmla="*/ 9 h 10"/>
                  <a:gd name="T32" fmla="*/ 4 w 8"/>
                  <a:gd name="T33" fmla="*/ 8 h 10"/>
                  <a:gd name="T34" fmla="*/ 4 w 8"/>
                  <a:gd name="T35" fmla="*/ 8 h 10"/>
                  <a:gd name="T36" fmla="*/ 3 w 8"/>
                  <a:gd name="T37" fmla="*/ 7 h 10"/>
                  <a:gd name="T38" fmla="*/ 5 w 8"/>
                  <a:gd name="T39" fmla="*/ 8 h 10"/>
                  <a:gd name="T40" fmla="*/ 4 w 8"/>
                  <a:gd name="T41" fmla="*/ 7 h 10"/>
                  <a:gd name="T42" fmla="*/ 7 w 8"/>
                  <a:gd name="T43" fmla="*/ 6 h 10"/>
                  <a:gd name="T44" fmla="*/ 6 w 8"/>
                  <a:gd name="T45" fmla="*/ 6 h 10"/>
                  <a:gd name="T46" fmla="*/ 6 w 8"/>
                  <a:gd name="T47" fmla="*/ 7 h 10"/>
                  <a:gd name="T48" fmla="*/ 4 w 8"/>
                  <a:gd name="T49" fmla="*/ 5 h 10"/>
                  <a:gd name="T50" fmla="*/ 6 w 8"/>
                  <a:gd name="T51" fmla="*/ 6 h 10"/>
                  <a:gd name="T52" fmla="*/ 7 w 8"/>
                  <a:gd name="T53" fmla="*/ 4 h 10"/>
                  <a:gd name="T54" fmla="*/ 7 w 8"/>
                  <a:gd name="T55" fmla="*/ 4 h 10"/>
                  <a:gd name="T56" fmla="*/ 7 w 8"/>
                  <a:gd name="T57" fmla="*/ 3 h 10"/>
                  <a:gd name="T58" fmla="*/ 6 w 8"/>
                  <a:gd name="T59" fmla="*/ 3 h 10"/>
                  <a:gd name="T60" fmla="*/ 6 w 8"/>
                  <a:gd name="T61" fmla="*/ 2 h 10"/>
                  <a:gd name="T62" fmla="*/ 6 w 8"/>
                  <a:gd name="T63" fmla="*/ 3 h 10"/>
                  <a:gd name="T64" fmla="*/ 5 w 8"/>
                  <a:gd name="T65" fmla="*/ 1 h 10"/>
                  <a:gd name="T66" fmla="*/ 6 w 8"/>
                  <a:gd name="T67" fmla="*/ 2 h 10"/>
                  <a:gd name="T68" fmla="*/ 4 w 8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8" name="Freeform 354"/>
              <p:cNvSpPr>
                <a:spLocks/>
              </p:cNvSpPr>
              <p:nvPr/>
            </p:nvSpPr>
            <p:spPr bwMode="auto">
              <a:xfrm>
                <a:off x="1345" y="312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9" name="Freeform 355"/>
              <p:cNvSpPr>
                <a:spLocks/>
              </p:cNvSpPr>
              <p:nvPr/>
            </p:nvSpPr>
            <p:spPr bwMode="auto">
              <a:xfrm>
                <a:off x="1348" y="3087"/>
                <a:ext cx="16" cy="25"/>
              </a:xfrm>
              <a:custGeom>
                <a:avLst/>
                <a:gdLst>
                  <a:gd name="T0" fmla="*/ 3 w 6"/>
                  <a:gd name="T1" fmla="*/ 6 h 9"/>
                  <a:gd name="T2" fmla="*/ 4 w 6"/>
                  <a:gd name="T3" fmla="*/ 7 h 9"/>
                  <a:gd name="T4" fmla="*/ 2 w 6"/>
                  <a:gd name="T5" fmla="*/ 5 h 9"/>
                  <a:gd name="T6" fmla="*/ 1 w 6"/>
                  <a:gd name="T7" fmla="*/ 4 h 9"/>
                  <a:gd name="T8" fmla="*/ 4 w 6"/>
                  <a:gd name="T9" fmla="*/ 6 h 9"/>
                  <a:gd name="T10" fmla="*/ 5 w 6"/>
                  <a:gd name="T11" fmla="*/ 5 h 9"/>
                  <a:gd name="T12" fmla="*/ 3 w 6"/>
                  <a:gd name="T13" fmla="*/ 4 h 9"/>
                  <a:gd name="T14" fmla="*/ 2 w 6"/>
                  <a:gd name="T15" fmla="*/ 3 h 9"/>
                  <a:gd name="T16" fmla="*/ 3 w 6"/>
                  <a:gd name="T17" fmla="*/ 4 h 9"/>
                  <a:gd name="T18" fmla="*/ 5 w 6"/>
                  <a:gd name="T19" fmla="*/ 4 h 9"/>
                  <a:gd name="T20" fmla="*/ 1 w 6"/>
                  <a:gd name="T21" fmla="*/ 0 h 9"/>
                  <a:gd name="T22" fmla="*/ 1 w 6"/>
                  <a:gd name="T23" fmla="*/ 1 h 9"/>
                  <a:gd name="T24" fmla="*/ 3 w 6"/>
                  <a:gd name="T25" fmla="*/ 2 h 9"/>
                  <a:gd name="T26" fmla="*/ 2 w 6"/>
                  <a:gd name="T27" fmla="*/ 2 h 9"/>
                  <a:gd name="T28" fmla="*/ 2 w 6"/>
                  <a:gd name="T29" fmla="*/ 1 h 9"/>
                  <a:gd name="T30" fmla="*/ 0 w 6"/>
                  <a:gd name="T31" fmla="*/ 5 h 9"/>
                  <a:gd name="T32" fmla="*/ 0 w 6"/>
                  <a:gd name="T33" fmla="*/ 5 h 9"/>
                  <a:gd name="T34" fmla="*/ 1 w 6"/>
                  <a:gd name="T35" fmla="*/ 6 h 9"/>
                  <a:gd name="T36" fmla="*/ 3 w 6"/>
                  <a:gd name="T37" fmla="*/ 7 h 9"/>
                  <a:gd name="T38" fmla="*/ 2 w 6"/>
                  <a:gd name="T39" fmla="*/ 7 h 9"/>
                  <a:gd name="T40" fmla="*/ 4 w 6"/>
                  <a:gd name="T41" fmla="*/ 8 h 9"/>
                  <a:gd name="T42" fmla="*/ 4 w 6"/>
                  <a:gd name="T43" fmla="*/ 9 h 9"/>
                  <a:gd name="T44" fmla="*/ 5 w 6"/>
                  <a:gd name="T45" fmla="*/ 8 h 9"/>
                  <a:gd name="T46" fmla="*/ 3 w 6"/>
                  <a:gd name="T4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0" name="Freeform 356"/>
              <p:cNvSpPr>
                <a:spLocks/>
              </p:cNvSpPr>
              <p:nvPr/>
            </p:nvSpPr>
            <p:spPr bwMode="auto">
              <a:xfrm>
                <a:off x="1353" y="31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1" name="Freeform 357"/>
              <p:cNvSpPr>
                <a:spLocks/>
              </p:cNvSpPr>
              <p:nvPr/>
            </p:nvSpPr>
            <p:spPr bwMode="auto">
              <a:xfrm>
                <a:off x="1345" y="310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2" name="Freeform 358"/>
              <p:cNvSpPr>
                <a:spLocks/>
              </p:cNvSpPr>
              <p:nvPr/>
            </p:nvSpPr>
            <p:spPr bwMode="auto">
              <a:xfrm>
                <a:off x="1361" y="30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3" name="Freeform 359"/>
              <p:cNvSpPr>
                <a:spLocks/>
              </p:cNvSpPr>
              <p:nvPr/>
            </p:nvSpPr>
            <p:spPr bwMode="auto">
              <a:xfrm>
                <a:off x="1350" y="3085"/>
                <a:ext cx="11" cy="8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4" name="Freeform 360"/>
              <p:cNvSpPr>
                <a:spLocks/>
              </p:cNvSpPr>
              <p:nvPr/>
            </p:nvSpPr>
            <p:spPr bwMode="auto">
              <a:xfrm>
                <a:off x="1356" y="3047"/>
                <a:ext cx="24" cy="43"/>
              </a:xfrm>
              <a:custGeom>
                <a:avLst/>
                <a:gdLst>
                  <a:gd name="T0" fmla="*/ 4 w 9"/>
                  <a:gd name="T1" fmla="*/ 13 h 16"/>
                  <a:gd name="T2" fmla="*/ 4 w 9"/>
                  <a:gd name="T3" fmla="*/ 13 h 16"/>
                  <a:gd name="T4" fmla="*/ 4 w 9"/>
                  <a:gd name="T5" fmla="*/ 13 h 16"/>
                  <a:gd name="T6" fmla="*/ 6 w 9"/>
                  <a:gd name="T7" fmla="*/ 13 h 16"/>
                  <a:gd name="T8" fmla="*/ 5 w 9"/>
                  <a:gd name="T9" fmla="*/ 13 h 16"/>
                  <a:gd name="T10" fmla="*/ 5 w 9"/>
                  <a:gd name="T11" fmla="*/ 11 h 16"/>
                  <a:gd name="T12" fmla="*/ 3 w 9"/>
                  <a:gd name="T13" fmla="*/ 10 h 16"/>
                  <a:gd name="T14" fmla="*/ 6 w 9"/>
                  <a:gd name="T15" fmla="*/ 10 h 16"/>
                  <a:gd name="T16" fmla="*/ 3 w 9"/>
                  <a:gd name="T17" fmla="*/ 9 h 16"/>
                  <a:gd name="T18" fmla="*/ 4 w 9"/>
                  <a:gd name="T19" fmla="*/ 8 h 16"/>
                  <a:gd name="T20" fmla="*/ 5 w 9"/>
                  <a:gd name="T21" fmla="*/ 9 h 16"/>
                  <a:gd name="T22" fmla="*/ 5 w 9"/>
                  <a:gd name="T23" fmla="*/ 8 h 16"/>
                  <a:gd name="T24" fmla="*/ 6 w 9"/>
                  <a:gd name="T25" fmla="*/ 8 h 16"/>
                  <a:gd name="T26" fmla="*/ 7 w 9"/>
                  <a:gd name="T27" fmla="*/ 7 h 16"/>
                  <a:gd name="T28" fmla="*/ 8 w 9"/>
                  <a:gd name="T29" fmla="*/ 7 h 16"/>
                  <a:gd name="T30" fmla="*/ 7 w 9"/>
                  <a:gd name="T31" fmla="*/ 4 h 16"/>
                  <a:gd name="T32" fmla="*/ 8 w 9"/>
                  <a:gd name="T33" fmla="*/ 4 h 16"/>
                  <a:gd name="T34" fmla="*/ 5 w 9"/>
                  <a:gd name="T35" fmla="*/ 4 h 16"/>
                  <a:gd name="T36" fmla="*/ 5 w 9"/>
                  <a:gd name="T37" fmla="*/ 3 h 16"/>
                  <a:gd name="T38" fmla="*/ 7 w 9"/>
                  <a:gd name="T39" fmla="*/ 4 h 16"/>
                  <a:gd name="T40" fmla="*/ 7 w 9"/>
                  <a:gd name="T41" fmla="*/ 3 h 16"/>
                  <a:gd name="T42" fmla="*/ 9 w 9"/>
                  <a:gd name="T43" fmla="*/ 3 h 16"/>
                  <a:gd name="T44" fmla="*/ 6 w 9"/>
                  <a:gd name="T45" fmla="*/ 1 h 16"/>
                  <a:gd name="T46" fmla="*/ 7 w 9"/>
                  <a:gd name="T47" fmla="*/ 1 h 16"/>
                  <a:gd name="T48" fmla="*/ 4 w 9"/>
                  <a:gd name="T49" fmla="*/ 0 h 16"/>
                  <a:gd name="T50" fmla="*/ 3 w 9"/>
                  <a:gd name="T51" fmla="*/ 4 h 16"/>
                  <a:gd name="T52" fmla="*/ 5 w 9"/>
                  <a:gd name="T53" fmla="*/ 5 h 16"/>
                  <a:gd name="T54" fmla="*/ 3 w 9"/>
                  <a:gd name="T55" fmla="*/ 5 h 16"/>
                  <a:gd name="T56" fmla="*/ 5 w 9"/>
                  <a:gd name="T57" fmla="*/ 5 h 16"/>
                  <a:gd name="T58" fmla="*/ 3 w 9"/>
                  <a:gd name="T59" fmla="*/ 5 h 16"/>
                  <a:gd name="T60" fmla="*/ 4 w 9"/>
                  <a:gd name="T61" fmla="*/ 6 h 16"/>
                  <a:gd name="T62" fmla="*/ 2 w 9"/>
                  <a:gd name="T63" fmla="*/ 6 h 16"/>
                  <a:gd name="T64" fmla="*/ 1 w 9"/>
                  <a:gd name="T65" fmla="*/ 11 h 16"/>
                  <a:gd name="T66" fmla="*/ 3 w 9"/>
                  <a:gd name="T67" fmla="*/ 12 h 16"/>
                  <a:gd name="T68" fmla="*/ 2 w 9"/>
                  <a:gd name="T69" fmla="*/ 14 h 16"/>
                  <a:gd name="T70" fmla="*/ 3 w 9"/>
                  <a:gd name="T71" fmla="*/ 15 h 16"/>
                  <a:gd name="T72" fmla="*/ 0 w 9"/>
                  <a:gd name="T73" fmla="*/ 13 h 16"/>
                  <a:gd name="T74" fmla="*/ 0 w 9"/>
                  <a:gd name="T75" fmla="*/ 14 h 16"/>
                  <a:gd name="T76" fmla="*/ 1 w 9"/>
                  <a:gd name="T77" fmla="*/ 14 h 16"/>
                  <a:gd name="T78" fmla="*/ 0 w 9"/>
                  <a:gd name="T79" fmla="*/ 14 h 16"/>
                  <a:gd name="T80" fmla="*/ 4 w 9"/>
                  <a:gd name="T81" fmla="*/ 15 h 16"/>
                  <a:gd name="T82" fmla="*/ 6 w 9"/>
                  <a:gd name="T83" fmla="*/ 14 h 16"/>
                  <a:gd name="T84" fmla="*/ 4 w 9"/>
                  <a:gd name="T8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5" name="Freeform 361"/>
              <p:cNvSpPr>
                <a:spLocks/>
              </p:cNvSpPr>
              <p:nvPr/>
            </p:nvSpPr>
            <p:spPr bwMode="auto"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6" name="Freeform 362"/>
              <p:cNvSpPr>
                <a:spLocks/>
              </p:cNvSpPr>
              <p:nvPr/>
            </p:nvSpPr>
            <p:spPr bwMode="auto">
              <a:xfrm>
                <a:off x="1372" y="304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7" name="Rectangle 363"/>
              <p:cNvSpPr>
                <a:spLocks noChangeArrowheads="1"/>
              </p:cNvSpPr>
              <p:nvPr/>
            </p:nvSpPr>
            <p:spPr bwMode="auto"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8" name="Rectangle 364"/>
              <p:cNvSpPr>
                <a:spLocks noChangeArrowheads="1"/>
              </p:cNvSpPr>
              <p:nvPr/>
            </p:nvSpPr>
            <p:spPr bwMode="auto"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9" name="Freeform 365"/>
              <p:cNvSpPr>
                <a:spLocks/>
              </p:cNvSpPr>
              <p:nvPr/>
            </p:nvSpPr>
            <p:spPr bwMode="auto">
              <a:xfrm>
                <a:off x="1378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0" name="Freeform 366"/>
              <p:cNvSpPr>
                <a:spLocks/>
              </p:cNvSpPr>
              <p:nvPr/>
            </p:nvSpPr>
            <p:spPr bwMode="auto"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1" name="Freeform 367"/>
              <p:cNvSpPr>
                <a:spLocks/>
              </p:cNvSpPr>
              <p:nvPr/>
            </p:nvSpPr>
            <p:spPr bwMode="auto">
              <a:xfrm>
                <a:off x="1350" y="2987"/>
                <a:ext cx="36" cy="60"/>
              </a:xfrm>
              <a:custGeom>
                <a:avLst/>
                <a:gdLst>
                  <a:gd name="T0" fmla="*/ 1 w 13"/>
                  <a:gd name="T1" fmla="*/ 4 h 22"/>
                  <a:gd name="T2" fmla="*/ 0 w 13"/>
                  <a:gd name="T3" fmla="*/ 7 h 22"/>
                  <a:gd name="T4" fmla="*/ 1 w 13"/>
                  <a:gd name="T5" fmla="*/ 8 h 22"/>
                  <a:gd name="T6" fmla="*/ 2 w 13"/>
                  <a:gd name="T7" fmla="*/ 6 h 22"/>
                  <a:gd name="T8" fmla="*/ 5 w 13"/>
                  <a:gd name="T9" fmla="*/ 6 h 22"/>
                  <a:gd name="T10" fmla="*/ 7 w 13"/>
                  <a:gd name="T11" fmla="*/ 7 h 22"/>
                  <a:gd name="T12" fmla="*/ 8 w 13"/>
                  <a:gd name="T13" fmla="*/ 5 h 22"/>
                  <a:gd name="T14" fmla="*/ 7 w 13"/>
                  <a:gd name="T15" fmla="*/ 6 h 22"/>
                  <a:gd name="T16" fmla="*/ 7 w 13"/>
                  <a:gd name="T17" fmla="*/ 8 h 22"/>
                  <a:gd name="T18" fmla="*/ 10 w 13"/>
                  <a:gd name="T19" fmla="*/ 8 h 22"/>
                  <a:gd name="T20" fmla="*/ 10 w 13"/>
                  <a:gd name="T21" fmla="*/ 9 h 22"/>
                  <a:gd name="T22" fmla="*/ 9 w 13"/>
                  <a:gd name="T23" fmla="*/ 10 h 22"/>
                  <a:gd name="T24" fmla="*/ 9 w 13"/>
                  <a:gd name="T25" fmla="*/ 12 h 22"/>
                  <a:gd name="T26" fmla="*/ 8 w 13"/>
                  <a:gd name="T27" fmla="*/ 14 h 22"/>
                  <a:gd name="T28" fmla="*/ 9 w 13"/>
                  <a:gd name="T29" fmla="*/ 16 h 22"/>
                  <a:gd name="T30" fmla="*/ 10 w 13"/>
                  <a:gd name="T31" fmla="*/ 17 h 22"/>
                  <a:gd name="T32" fmla="*/ 8 w 13"/>
                  <a:gd name="T33" fmla="*/ 17 h 22"/>
                  <a:gd name="T34" fmla="*/ 9 w 13"/>
                  <a:gd name="T35" fmla="*/ 18 h 22"/>
                  <a:gd name="T36" fmla="*/ 8 w 13"/>
                  <a:gd name="T37" fmla="*/ 22 h 22"/>
                  <a:gd name="T38" fmla="*/ 9 w 13"/>
                  <a:gd name="T39" fmla="*/ 20 h 22"/>
                  <a:gd name="T40" fmla="*/ 8 w 13"/>
                  <a:gd name="T41" fmla="*/ 20 h 22"/>
                  <a:gd name="T42" fmla="*/ 11 w 13"/>
                  <a:gd name="T43" fmla="*/ 20 h 22"/>
                  <a:gd name="T44" fmla="*/ 12 w 13"/>
                  <a:gd name="T45" fmla="*/ 19 h 22"/>
                  <a:gd name="T46" fmla="*/ 12 w 13"/>
                  <a:gd name="T47" fmla="*/ 18 h 22"/>
                  <a:gd name="T48" fmla="*/ 12 w 13"/>
                  <a:gd name="T49" fmla="*/ 17 h 22"/>
                  <a:gd name="T50" fmla="*/ 13 w 13"/>
                  <a:gd name="T51" fmla="*/ 15 h 22"/>
                  <a:gd name="T52" fmla="*/ 12 w 13"/>
                  <a:gd name="T53" fmla="*/ 13 h 22"/>
                  <a:gd name="T54" fmla="*/ 12 w 13"/>
                  <a:gd name="T55" fmla="*/ 13 h 22"/>
                  <a:gd name="T56" fmla="*/ 12 w 13"/>
                  <a:gd name="T57" fmla="*/ 13 h 22"/>
                  <a:gd name="T58" fmla="*/ 12 w 13"/>
                  <a:gd name="T59" fmla="*/ 12 h 22"/>
                  <a:gd name="T60" fmla="*/ 11 w 13"/>
                  <a:gd name="T61" fmla="*/ 10 h 22"/>
                  <a:gd name="T62" fmla="*/ 13 w 13"/>
                  <a:gd name="T63" fmla="*/ 10 h 22"/>
                  <a:gd name="T64" fmla="*/ 13 w 13"/>
                  <a:gd name="T65" fmla="*/ 8 h 22"/>
                  <a:gd name="T66" fmla="*/ 11 w 13"/>
                  <a:gd name="T67" fmla="*/ 8 h 22"/>
                  <a:gd name="T68" fmla="*/ 10 w 13"/>
                  <a:gd name="T69" fmla="*/ 6 h 22"/>
                  <a:gd name="T70" fmla="*/ 8 w 13"/>
                  <a:gd name="T71" fmla="*/ 4 h 22"/>
                  <a:gd name="T72" fmla="*/ 7 w 13"/>
                  <a:gd name="T73" fmla="*/ 3 h 22"/>
                  <a:gd name="T74" fmla="*/ 5 w 13"/>
                  <a:gd name="T75" fmla="*/ 4 h 22"/>
                  <a:gd name="T76" fmla="*/ 6 w 13"/>
                  <a:gd name="T77" fmla="*/ 6 h 22"/>
                  <a:gd name="T78" fmla="*/ 4 w 13"/>
                  <a:gd name="T7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2" name="Freeform 368"/>
              <p:cNvSpPr>
                <a:spLocks/>
              </p:cNvSpPr>
              <p:nvPr/>
            </p:nvSpPr>
            <p:spPr bwMode="auto">
              <a:xfrm>
                <a:off x="1372" y="2989"/>
                <a:ext cx="8" cy="9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3" name="Freeform 369"/>
              <p:cNvSpPr>
                <a:spLocks/>
              </p:cNvSpPr>
              <p:nvPr/>
            </p:nvSpPr>
            <p:spPr bwMode="auto">
              <a:xfrm>
                <a:off x="1375" y="29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4" name="Freeform 370"/>
              <p:cNvSpPr>
                <a:spLocks/>
              </p:cNvSpPr>
              <p:nvPr/>
            </p:nvSpPr>
            <p:spPr bwMode="auto">
              <a:xfrm>
                <a:off x="1350" y="299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5" name="Freeform 371"/>
              <p:cNvSpPr>
                <a:spLocks/>
              </p:cNvSpPr>
              <p:nvPr/>
            </p:nvSpPr>
            <p:spPr bwMode="auto">
              <a:xfrm>
                <a:off x="1350" y="29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6" name="Freeform 372"/>
              <p:cNvSpPr>
                <a:spLocks/>
              </p:cNvSpPr>
              <p:nvPr/>
            </p:nvSpPr>
            <p:spPr bwMode="auto">
              <a:xfrm>
                <a:off x="1309" y="2992"/>
                <a:ext cx="41" cy="22"/>
              </a:xfrm>
              <a:custGeom>
                <a:avLst/>
                <a:gdLst>
                  <a:gd name="T0" fmla="*/ 3 w 15"/>
                  <a:gd name="T1" fmla="*/ 3 h 8"/>
                  <a:gd name="T2" fmla="*/ 2 w 15"/>
                  <a:gd name="T3" fmla="*/ 4 h 8"/>
                  <a:gd name="T4" fmla="*/ 2 w 15"/>
                  <a:gd name="T5" fmla="*/ 3 h 8"/>
                  <a:gd name="T6" fmla="*/ 0 w 15"/>
                  <a:gd name="T7" fmla="*/ 6 h 8"/>
                  <a:gd name="T8" fmla="*/ 7 w 15"/>
                  <a:gd name="T9" fmla="*/ 5 h 8"/>
                  <a:gd name="T10" fmla="*/ 7 w 15"/>
                  <a:gd name="T11" fmla="*/ 6 h 8"/>
                  <a:gd name="T12" fmla="*/ 10 w 15"/>
                  <a:gd name="T13" fmla="*/ 4 h 8"/>
                  <a:gd name="T14" fmla="*/ 9 w 15"/>
                  <a:gd name="T15" fmla="*/ 6 h 8"/>
                  <a:gd name="T16" fmla="*/ 11 w 15"/>
                  <a:gd name="T17" fmla="*/ 5 h 8"/>
                  <a:gd name="T18" fmla="*/ 11 w 15"/>
                  <a:gd name="T19" fmla="*/ 4 h 8"/>
                  <a:gd name="T20" fmla="*/ 11 w 15"/>
                  <a:gd name="T21" fmla="*/ 5 h 8"/>
                  <a:gd name="T22" fmla="*/ 11 w 15"/>
                  <a:gd name="T23" fmla="*/ 4 h 8"/>
                  <a:gd name="T24" fmla="*/ 12 w 15"/>
                  <a:gd name="T25" fmla="*/ 4 h 8"/>
                  <a:gd name="T26" fmla="*/ 12 w 15"/>
                  <a:gd name="T27" fmla="*/ 5 h 8"/>
                  <a:gd name="T28" fmla="*/ 13 w 15"/>
                  <a:gd name="T29" fmla="*/ 4 h 8"/>
                  <a:gd name="T30" fmla="*/ 13 w 15"/>
                  <a:gd name="T31" fmla="*/ 5 h 8"/>
                  <a:gd name="T32" fmla="*/ 15 w 15"/>
                  <a:gd name="T33" fmla="*/ 3 h 8"/>
                  <a:gd name="T34" fmla="*/ 15 w 15"/>
                  <a:gd name="T35" fmla="*/ 2 h 8"/>
                  <a:gd name="T36" fmla="*/ 13 w 15"/>
                  <a:gd name="T37" fmla="*/ 3 h 8"/>
                  <a:gd name="T38" fmla="*/ 13 w 15"/>
                  <a:gd name="T39" fmla="*/ 3 h 8"/>
                  <a:gd name="T40" fmla="*/ 12 w 15"/>
                  <a:gd name="T41" fmla="*/ 4 h 8"/>
                  <a:gd name="T42" fmla="*/ 13 w 15"/>
                  <a:gd name="T43" fmla="*/ 2 h 8"/>
                  <a:gd name="T44" fmla="*/ 11 w 15"/>
                  <a:gd name="T45" fmla="*/ 1 h 8"/>
                  <a:gd name="T46" fmla="*/ 11 w 15"/>
                  <a:gd name="T47" fmla="*/ 1 h 8"/>
                  <a:gd name="T48" fmla="*/ 11 w 15"/>
                  <a:gd name="T49" fmla="*/ 1 h 8"/>
                  <a:gd name="T50" fmla="*/ 11 w 15"/>
                  <a:gd name="T51" fmla="*/ 2 h 8"/>
                  <a:gd name="T52" fmla="*/ 11 w 15"/>
                  <a:gd name="T53" fmla="*/ 4 h 8"/>
                  <a:gd name="T54" fmla="*/ 10 w 15"/>
                  <a:gd name="T55" fmla="*/ 4 h 8"/>
                  <a:gd name="T56" fmla="*/ 11 w 15"/>
                  <a:gd name="T57" fmla="*/ 2 h 8"/>
                  <a:gd name="T58" fmla="*/ 10 w 15"/>
                  <a:gd name="T59" fmla="*/ 3 h 8"/>
                  <a:gd name="T60" fmla="*/ 10 w 15"/>
                  <a:gd name="T61" fmla="*/ 1 h 8"/>
                  <a:gd name="T62" fmla="*/ 10 w 15"/>
                  <a:gd name="T63" fmla="*/ 3 h 8"/>
                  <a:gd name="T64" fmla="*/ 7 w 15"/>
                  <a:gd name="T65" fmla="*/ 3 h 8"/>
                  <a:gd name="T66" fmla="*/ 7 w 15"/>
                  <a:gd name="T67" fmla="*/ 2 h 8"/>
                  <a:gd name="T68" fmla="*/ 7 w 15"/>
                  <a:gd name="T69" fmla="*/ 3 h 8"/>
                  <a:gd name="T70" fmla="*/ 5 w 15"/>
                  <a:gd name="T71" fmla="*/ 3 h 8"/>
                  <a:gd name="T72" fmla="*/ 5 w 15"/>
                  <a:gd name="T73" fmla="*/ 4 h 8"/>
                  <a:gd name="T74" fmla="*/ 3 w 15"/>
                  <a:gd name="T75" fmla="*/ 3 h 8"/>
                  <a:gd name="T76" fmla="*/ 3 w 15"/>
                  <a:gd name="T77" fmla="*/ 3 h 8"/>
                  <a:gd name="T78" fmla="*/ 2 w 15"/>
                  <a:gd name="T79" fmla="*/ 5 h 8"/>
                  <a:gd name="T80" fmla="*/ 3 w 15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7" name="Freeform 373"/>
              <p:cNvSpPr>
                <a:spLocks/>
              </p:cNvSpPr>
              <p:nvPr/>
            </p:nvSpPr>
            <p:spPr bwMode="auto">
              <a:xfrm>
                <a:off x="1307" y="3000"/>
                <a:ext cx="2" cy="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8" name="Freeform 374"/>
              <p:cNvSpPr>
                <a:spLocks/>
              </p:cNvSpPr>
              <p:nvPr/>
            </p:nvSpPr>
            <p:spPr bwMode="auto">
              <a:xfrm>
                <a:off x="1282" y="2995"/>
                <a:ext cx="25" cy="16"/>
              </a:xfrm>
              <a:custGeom>
                <a:avLst/>
                <a:gdLst>
                  <a:gd name="T0" fmla="*/ 4 w 9"/>
                  <a:gd name="T1" fmla="*/ 2 h 6"/>
                  <a:gd name="T2" fmla="*/ 3 w 9"/>
                  <a:gd name="T3" fmla="*/ 3 h 6"/>
                  <a:gd name="T4" fmla="*/ 7 w 9"/>
                  <a:gd name="T5" fmla="*/ 5 h 6"/>
                  <a:gd name="T6" fmla="*/ 8 w 9"/>
                  <a:gd name="T7" fmla="*/ 3 h 6"/>
                  <a:gd name="T8" fmla="*/ 8 w 9"/>
                  <a:gd name="T9" fmla="*/ 5 h 6"/>
                  <a:gd name="T10" fmla="*/ 9 w 9"/>
                  <a:gd name="T11" fmla="*/ 3 h 6"/>
                  <a:gd name="T12" fmla="*/ 9 w 9"/>
                  <a:gd name="T13" fmla="*/ 4 h 6"/>
                  <a:gd name="T14" fmla="*/ 9 w 9"/>
                  <a:gd name="T15" fmla="*/ 3 h 6"/>
                  <a:gd name="T16" fmla="*/ 8 w 9"/>
                  <a:gd name="T17" fmla="*/ 3 h 6"/>
                  <a:gd name="T18" fmla="*/ 9 w 9"/>
                  <a:gd name="T19" fmla="*/ 2 h 6"/>
                  <a:gd name="T20" fmla="*/ 7 w 9"/>
                  <a:gd name="T21" fmla="*/ 4 h 6"/>
                  <a:gd name="T22" fmla="*/ 7 w 9"/>
                  <a:gd name="T23" fmla="*/ 2 h 6"/>
                  <a:gd name="T24" fmla="*/ 6 w 9"/>
                  <a:gd name="T25" fmla="*/ 1 h 6"/>
                  <a:gd name="T26" fmla="*/ 6 w 9"/>
                  <a:gd name="T27" fmla="*/ 2 h 6"/>
                  <a:gd name="T28" fmla="*/ 6 w 9"/>
                  <a:gd name="T29" fmla="*/ 3 h 6"/>
                  <a:gd name="T30" fmla="*/ 6 w 9"/>
                  <a:gd name="T31" fmla="*/ 1 h 6"/>
                  <a:gd name="T32" fmla="*/ 3 w 9"/>
                  <a:gd name="T33" fmla="*/ 0 h 6"/>
                  <a:gd name="T34" fmla="*/ 1 w 9"/>
                  <a:gd name="T35" fmla="*/ 2 h 6"/>
                  <a:gd name="T36" fmla="*/ 2 w 9"/>
                  <a:gd name="T37" fmla="*/ 1 h 6"/>
                  <a:gd name="T38" fmla="*/ 2 w 9"/>
                  <a:gd name="T39" fmla="*/ 0 h 6"/>
                  <a:gd name="T40" fmla="*/ 0 w 9"/>
                  <a:gd name="T41" fmla="*/ 2 h 6"/>
                  <a:gd name="T42" fmla="*/ 4 w 9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9" name="Rectangle 375"/>
              <p:cNvSpPr>
                <a:spLocks noChangeArrowheads="1"/>
              </p:cNvSpPr>
              <p:nvPr/>
            </p:nvSpPr>
            <p:spPr bwMode="auto"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0" name="Freeform 376"/>
              <p:cNvSpPr>
                <a:spLocks/>
              </p:cNvSpPr>
              <p:nvPr/>
            </p:nvSpPr>
            <p:spPr bwMode="auto">
              <a:xfrm>
                <a:off x="1361" y="30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1" name="Freeform 377"/>
              <p:cNvSpPr>
                <a:spLocks/>
              </p:cNvSpPr>
              <p:nvPr/>
            </p:nvSpPr>
            <p:spPr bwMode="auto">
              <a:xfrm>
                <a:off x="1356" y="3033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0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2" name="Freeform 378"/>
              <p:cNvSpPr>
                <a:spLocks/>
              </p:cNvSpPr>
              <p:nvPr/>
            </p:nvSpPr>
            <p:spPr bwMode="auto">
              <a:xfrm>
                <a:off x="1356" y="3038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3" name="Freeform 379"/>
              <p:cNvSpPr>
                <a:spLocks/>
              </p:cNvSpPr>
              <p:nvPr/>
            </p:nvSpPr>
            <p:spPr bwMode="auto">
              <a:xfrm>
                <a:off x="1356" y="3041"/>
                <a:ext cx="2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4" name="Freeform 380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5" name="Freeform 381"/>
              <p:cNvSpPr>
                <a:spLocks/>
              </p:cNvSpPr>
              <p:nvPr/>
            </p:nvSpPr>
            <p:spPr bwMode="auto">
              <a:xfrm>
                <a:off x="1356" y="3036"/>
                <a:ext cx="2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6" name="Freeform 382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7" name="Freeform 383"/>
              <p:cNvSpPr>
                <a:spLocks/>
              </p:cNvSpPr>
              <p:nvPr/>
            </p:nvSpPr>
            <p:spPr bwMode="auto">
              <a:xfrm>
                <a:off x="1358" y="30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8" name="Freeform 384"/>
              <p:cNvSpPr>
                <a:spLocks/>
              </p:cNvSpPr>
              <p:nvPr/>
            </p:nvSpPr>
            <p:spPr bwMode="auto">
              <a:xfrm>
                <a:off x="1353" y="3033"/>
                <a:ext cx="5" cy="14"/>
              </a:xfrm>
              <a:custGeom>
                <a:avLst/>
                <a:gdLst>
                  <a:gd name="T0" fmla="*/ 1 w 2"/>
                  <a:gd name="T1" fmla="*/ 4 h 5"/>
                  <a:gd name="T2" fmla="*/ 1 w 2"/>
                  <a:gd name="T3" fmla="*/ 3 h 5"/>
                  <a:gd name="T4" fmla="*/ 0 w 2"/>
                  <a:gd name="T5" fmla="*/ 0 h 5"/>
                  <a:gd name="T6" fmla="*/ 0 w 2"/>
                  <a:gd name="T7" fmla="*/ 1 h 5"/>
                  <a:gd name="T8" fmla="*/ 1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9" name="Freeform 385"/>
              <p:cNvSpPr>
                <a:spLocks/>
              </p:cNvSpPr>
              <p:nvPr/>
            </p:nvSpPr>
            <p:spPr bwMode="auto">
              <a:xfrm>
                <a:off x="1353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0" name="Freeform 386"/>
              <p:cNvSpPr>
                <a:spLocks/>
              </p:cNvSpPr>
              <p:nvPr/>
            </p:nvSpPr>
            <p:spPr bwMode="auto">
              <a:xfrm>
                <a:off x="1350" y="3028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4 h 5"/>
                  <a:gd name="T6" fmla="*/ 1 w 2"/>
                  <a:gd name="T7" fmla="*/ 3 h 5"/>
                  <a:gd name="T8" fmla="*/ 1 w 2"/>
                  <a:gd name="T9" fmla="*/ 5 h 5"/>
                  <a:gd name="T10" fmla="*/ 1 w 2"/>
                  <a:gd name="T11" fmla="*/ 4 h 5"/>
                  <a:gd name="T12" fmla="*/ 2 w 2"/>
                  <a:gd name="T13" fmla="*/ 5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2 h 5"/>
                  <a:gd name="T20" fmla="*/ 0 w 2"/>
                  <a:gd name="T21" fmla="*/ 0 h 5"/>
                  <a:gd name="T22" fmla="*/ 1 w 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1" name="Freeform 387"/>
              <p:cNvSpPr>
                <a:spLocks/>
              </p:cNvSpPr>
              <p:nvPr/>
            </p:nvSpPr>
            <p:spPr bwMode="auto">
              <a:xfrm>
                <a:off x="1350" y="303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2" name="Freeform 388"/>
              <p:cNvSpPr>
                <a:spLocks/>
              </p:cNvSpPr>
              <p:nvPr/>
            </p:nvSpPr>
            <p:spPr bwMode="auto">
              <a:xfrm>
                <a:off x="1350" y="302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3" name="Freeform 389"/>
              <p:cNvSpPr>
                <a:spLocks/>
              </p:cNvSpPr>
              <p:nvPr/>
            </p:nvSpPr>
            <p:spPr bwMode="auto">
              <a:xfrm>
                <a:off x="1353" y="3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4" name="Freeform 390"/>
              <p:cNvSpPr>
                <a:spLocks/>
              </p:cNvSpPr>
              <p:nvPr/>
            </p:nvSpPr>
            <p:spPr bwMode="auto"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5" name="Freeform 391"/>
              <p:cNvSpPr>
                <a:spLocks/>
              </p:cNvSpPr>
              <p:nvPr/>
            </p:nvSpPr>
            <p:spPr bwMode="auto">
              <a:xfrm>
                <a:off x="1350" y="304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6" name="Freeform 392"/>
              <p:cNvSpPr>
                <a:spLocks/>
              </p:cNvSpPr>
              <p:nvPr/>
            </p:nvSpPr>
            <p:spPr bwMode="auto">
              <a:xfrm>
                <a:off x="1339" y="3030"/>
                <a:ext cx="14" cy="17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2 h 6"/>
                  <a:gd name="T4" fmla="*/ 1 w 5"/>
                  <a:gd name="T5" fmla="*/ 4 h 6"/>
                  <a:gd name="T6" fmla="*/ 1 w 5"/>
                  <a:gd name="T7" fmla="*/ 6 h 6"/>
                  <a:gd name="T8" fmla="*/ 1 w 5"/>
                  <a:gd name="T9" fmla="*/ 5 h 6"/>
                  <a:gd name="T10" fmla="*/ 1 w 5"/>
                  <a:gd name="T11" fmla="*/ 6 h 6"/>
                  <a:gd name="T12" fmla="*/ 2 w 5"/>
                  <a:gd name="T13" fmla="*/ 6 h 6"/>
                  <a:gd name="T14" fmla="*/ 2 w 5"/>
                  <a:gd name="T15" fmla="*/ 5 h 6"/>
                  <a:gd name="T16" fmla="*/ 4 w 5"/>
                  <a:gd name="T17" fmla="*/ 5 h 6"/>
                  <a:gd name="T18" fmla="*/ 3 w 5"/>
                  <a:gd name="T19" fmla="*/ 3 h 6"/>
                  <a:gd name="T20" fmla="*/ 4 w 5"/>
                  <a:gd name="T21" fmla="*/ 4 h 6"/>
                  <a:gd name="T22" fmla="*/ 4 w 5"/>
                  <a:gd name="T23" fmla="*/ 4 h 6"/>
                  <a:gd name="T24" fmla="*/ 4 w 5"/>
                  <a:gd name="T25" fmla="*/ 5 h 6"/>
                  <a:gd name="T26" fmla="*/ 4 w 5"/>
                  <a:gd name="T27" fmla="*/ 2 h 6"/>
                  <a:gd name="T28" fmla="*/ 4 w 5"/>
                  <a:gd name="T29" fmla="*/ 5 h 6"/>
                  <a:gd name="T30" fmla="*/ 4 w 5"/>
                  <a:gd name="T31" fmla="*/ 3 h 6"/>
                  <a:gd name="T32" fmla="*/ 4 w 5"/>
                  <a:gd name="T33" fmla="*/ 2 h 6"/>
                  <a:gd name="T34" fmla="*/ 4 w 5"/>
                  <a:gd name="T35" fmla="*/ 1 h 6"/>
                  <a:gd name="T36" fmla="*/ 3 w 5"/>
                  <a:gd name="T37" fmla="*/ 4 h 6"/>
                  <a:gd name="T38" fmla="*/ 3 w 5"/>
                  <a:gd name="T39" fmla="*/ 2 h 6"/>
                  <a:gd name="T40" fmla="*/ 2 w 5"/>
                  <a:gd name="T41" fmla="*/ 1 h 6"/>
                  <a:gd name="T42" fmla="*/ 2 w 5"/>
                  <a:gd name="T43" fmla="*/ 4 h 6"/>
                  <a:gd name="T44" fmla="*/ 2 w 5"/>
                  <a:gd name="T45" fmla="*/ 3 h 6"/>
                  <a:gd name="T46" fmla="*/ 2 w 5"/>
                  <a:gd name="T47" fmla="*/ 4 h 6"/>
                  <a:gd name="T48" fmla="*/ 2 w 5"/>
                  <a:gd name="T49" fmla="*/ 2 h 6"/>
                  <a:gd name="T50" fmla="*/ 2 w 5"/>
                  <a:gd name="T51" fmla="*/ 5 h 6"/>
                  <a:gd name="T52" fmla="*/ 1 w 5"/>
                  <a:gd name="T53" fmla="*/ 1 h 6"/>
                  <a:gd name="T54" fmla="*/ 2 w 5"/>
                  <a:gd name="T55" fmla="*/ 3 h 6"/>
                  <a:gd name="T56" fmla="*/ 2 w 5"/>
                  <a:gd name="T57" fmla="*/ 4 h 6"/>
                  <a:gd name="T58" fmla="*/ 1 w 5"/>
                  <a:gd name="T59" fmla="*/ 2 h 6"/>
                  <a:gd name="T60" fmla="*/ 1 w 5"/>
                  <a:gd name="T61" fmla="*/ 3 h 6"/>
                  <a:gd name="T62" fmla="*/ 1 w 5"/>
                  <a:gd name="T63" fmla="*/ 4 h 6"/>
                  <a:gd name="T64" fmla="*/ 1 w 5"/>
                  <a:gd name="T65" fmla="*/ 4 h 6"/>
                  <a:gd name="T66" fmla="*/ 1 w 5"/>
                  <a:gd name="T67" fmla="*/ 2 h 6"/>
                  <a:gd name="T68" fmla="*/ 1 w 5"/>
                  <a:gd name="T69" fmla="*/ 1 h 6"/>
                  <a:gd name="T70" fmla="*/ 1 w 5"/>
                  <a:gd name="T71" fmla="*/ 3 h 6"/>
                  <a:gd name="T72" fmla="*/ 0 w 5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7" name="Rectangle 393"/>
              <p:cNvSpPr>
                <a:spLocks noChangeArrowheads="1"/>
              </p:cNvSpPr>
              <p:nvPr/>
            </p:nvSpPr>
            <p:spPr bwMode="auto"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8" name="Freeform 394"/>
              <p:cNvSpPr>
                <a:spLocks/>
              </p:cNvSpPr>
              <p:nvPr/>
            </p:nvSpPr>
            <p:spPr bwMode="auto"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9" name="Rectangle 395"/>
              <p:cNvSpPr>
                <a:spLocks noChangeArrowheads="1"/>
              </p:cNvSpPr>
              <p:nvPr/>
            </p:nvSpPr>
            <p:spPr bwMode="auto"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0" name="Freeform 396"/>
              <p:cNvSpPr>
                <a:spLocks/>
              </p:cNvSpPr>
              <p:nvPr/>
            </p:nvSpPr>
            <p:spPr bwMode="auto">
              <a:xfrm>
                <a:off x="1342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1" name="Freeform 397"/>
              <p:cNvSpPr>
                <a:spLocks/>
              </p:cNvSpPr>
              <p:nvPr/>
            </p:nvSpPr>
            <p:spPr bwMode="auto">
              <a:xfrm>
                <a:off x="1345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2" name="Rectangle 398"/>
              <p:cNvSpPr>
                <a:spLocks noChangeArrowheads="1"/>
              </p:cNvSpPr>
              <p:nvPr/>
            </p:nvSpPr>
            <p:spPr bwMode="auto"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3" name="Freeform 399"/>
              <p:cNvSpPr>
                <a:spLocks/>
              </p:cNvSpPr>
              <p:nvPr/>
            </p:nvSpPr>
            <p:spPr bwMode="auto">
              <a:xfrm>
                <a:off x="1334" y="3030"/>
                <a:ext cx="8" cy="22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8 h 8"/>
                  <a:gd name="T4" fmla="*/ 1 w 3"/>
                  <a:gd name="T5" fmla="*/ 4 h 8"/>
                  <a:gd name="T6" fmla="*/ 1 w 3"/>
                  <a:gd name="T7" fmla="*/ 7 h 8"/>
                  <a:gd name="T8" fmla="*/ 2 w 3"/>
                  <a:gd name="T9" fmla="*/ 5 h 8"/>
                  <a:gd name="T10" fmla="*/ 2 w 3"/>
                  <a:gd name="T11" fmla="*/ 6 h 8"/>
                  <a:gd name="T12" fmla="*/ 2 w 3"/>
                  <a:gd name="T13" fmla="*/ 3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6 h 8"/>
                  <a:gd name="T20" fmla="*/ 2 w 3"/>
                  <a:gd name="T21" fmla="*/ 4 h 8"/>
                  <a:gd name="T22" fmla="*/ 2 w 3"/>
                  <a:gd name="T23" fmla="*/ 2 h 8"/>
                  <a:gd name="T24" fmla="*/ 2 w 3"/>
                  <a:gd name="T25" fmla="*/ 3 h 8"/>
                  <a:gd name="T26" fmla="*/ 2 w 3"/>
                  <a:gd name="T27" fmla="*/ 2 h 8"/>
                  <a:gd name="T28" fmla="*/ 2 w 3"/>
                  <a:gd name="T29" fmla="*/ 3 h 8"/>
                  <a:gd name="T30" fmla="*/ 2 w 3"/>
                  <a:gd name="T31" fmla="*/ 2 h 8"/>
                  <a:gd name="T32" fmla="*/ 2 w 3"/>
                  <a:gd name="T33" fmla="*/ 3 h 8"/>
                  <a:gd name="T34" fmla="*/ 2 w 3"/>
                  <a:gd name="T35" fmla="*/ 2 h 8"/>
                  <a:gd name="T36" fmla="*/ 2 w 3"/>
                  <a:gd name="T37" fmla="*/ 4 h 8"/>
                  <a:gd name="T38" fmla="*/ 2 w 3"/>
                  <a:gd name="T39" fmla="*/ 2 h 8"/>
                  <a:gd name="T40" fmla="*/ 2 w 3"/>
                  <a:gd name="T41" fmla="*/ 3 h 8"/>
                  <a:gd name="T42" fmla="*/ 1 w 3"/>
                  <a:gd name="T43" fmla="*/ 2 h 8"/>
                  <a:gd name="T44" fmla="*/ 1 w 3"/>
                  <a:gd name="T45" fmla="*/ 3 h 8"/>
                  <a:gd name="T46" fmla="*/ 1 w 3"/>
                  <a:gd name="T47" fmla="*/ 2 h 8"/>
                  <a:gd name="T48" fmla="*/ 1 w 3"/>
                  <a:gd name="T49" fmla="*/ 5 h 8"/>
                  <a:gd name="T50" fmla="*/ 1 w 3"/>
                  <a:gd name="T51" fmla="*/ 2 h 8"/>
                  <a:gd name="T52" fmla="*/ 1 w 3"/>
                  <a:gd name="T53" fmla="*/ 3 h 8"/>
                  <a:gd name="T54" fmla="*/ 1 w 3"/>
                  <a:gd name="T55" fmla="*/ 3 h 8"/>
                  <a:gd name="T56" fmla="*/ 1 w 3"/>
                  <a:gd name="T57" fmla="*/ 4 h 8"/>
                  <a:gd name="T58" fmla="*/ 1 w 3"/>
                  <a:gd name="T59" fmla="*/ 4 h 8"/>
                  <a:gd name="T60" fmla="*/ 1 w 3"/>
                  <a:gd name="T61" fmla="*/ 5 h 8"/>
                  <a:gd name="T62" fmla="*/ 1 w 3"/>
                  <a:gd name="T63" fmla="*/ 4 h 8"/>
                  <a:gd name="T64" fmla="*/ 0 w 3"/>
                  <a:gd name="T65" fmla="*/ 6 h 8"/>
                  <a:gd name="T66" fmla="*/ 1 w 3"/>
                  <a:gd name="T67" fmla="*/ 5 h 8"/>
                  <a:gd name="T68" fmla="*/ 1 w 3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4" name="Freeform 400"/>
              <p:cNvSpPr>
                <a:spLocks/>
              </p:cNvSpPr>
              <p:nvPr/>
            </p:nvSpPr>
            <p:spPr bwMode="auto"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5" name="Freeform 401"/>
              <p:cNvSpPr>
                <a:spLocks/>
              </p:cNvSpPr>
              <p:nvPr/>
            </p:nvSpPr>
            <p:spPr bwMode="auto">
              <a:xfrm>
                <a:off x="1331" y="3030"/>
                <a:ext cx="3" cy="25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3 h 9"/>
                  <a:gd name="T4" fmla="*/ 1 w 1"/>
                  <a:gd name="T5" fmla="*/ 6 h 9"/>
                  <a:gd name="T6" fmla="*/ 1 w 1"/>
                  <a:gd name="T7" fmla="*/ 7 h 9"/>
                  <a:gd name="T8" fmla="*/ 1 w 1"/>
                  <a:gd name="T9" fmla="*/ 4 h 9"/>
                  <a:gd name="T10" fmla="*/ 0 w 1"/>
                  <a:gd name="T11" fmla="*/ 3 h 9"/>
                  <a:gd name="T12" fmla="*/ 1 w 1"/>
                  <a:gd name="T13" fmla="*/ 5 h 9"/>
                  <a:gd name="T14" fmla="*/ 0 w 1"/>
                  <a:gd name="T15" fmla="*/ 6 h 9"/>
                  <a:gd name="T16" fmla="*/ 0 w 1"/>
                  <a:gd name="T17" fmla="*/ 6 h 9"/>
                  <a:gd name="T18" fmla="*/ 0 w 1"/>
                  <a:gd name="T19" fmla="*/ 3 h 9"/>
                  <a:gd name="T20" fmla="*/ 0 w 1"/>
                  <a:gd name="T21" fmla="*/ 9 h 9"/>
                  <a:gd name="T22" fmla="*/ 0 w 1"/>
                  <a:gd name="T23" fmla="*/ 8 h 9"/>
                  <a:gd name="T24" fmla="*/ 0 w 1"/>
                  <a:gd name="T25" fmla="*/ 6 h 9"/>
                  <a:gd name="T26" fmla="*/ 0 w 1"/>
                  <a:gd name="T27" fmla="*/ 7 h 9"/>
                  <a:gd name="T28" fmla="*/ 0 w 1"/>
                  <a:gd name="T29" fmla="*/ 8 h 9"/>
                  <a:gd name="T30" fmla="*/ 1 w 1"/>
                  <a:gd name="T31" fmla="*/ 8 h 9"/>
                  <a:gd name="T32" fmla="*/ 1 w 1"/>
                  <a:gd name="T33" fmla="*/ 8 h 9"/>
                  <a:gd name="T34" fmla="*/ 1 w 1"/>
                  <a:gd name="T35" fmla="*/ 6 h 9"/>
                  <a:gd name="T36" fmla="*/ 1 w 1"/>
                  <a:gd name="T37" fmla="*/ 4 h 9"/>
                  <a:gd name="T38" fmla="*/ 1 w 1"/>
                  <a:gd name="T39" fmla="*/ 5 h 9"/>
                  <a:gd name="T40" fmla="*/ 1 w 1"/>
                  <a:gd name="T41" fmla="*/ 3 h 9"/>
                  <a:gd name="T42" fmla="*/ 1 w 1"/>
                  <a:gd name="T43" fmla="*/ 2 h 9"/>
                  <a:gd name="T44" fmla="*/ 1 w 1"/>
                  <a:gd name="T45" fmla="*/ 1 h 9"/>
                  <a:gd name="T46" fmla="*/ 1 w 1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6" name="Rectangle 402"/>
              <p:cNvSpPr>
                <a:spLocks noChangeArrowheads="1"/>
              </p:cNvSpPr>
              <p:nvPr/>
            </p:nvSpPr>
            <p:spPr bwMode="auto"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7" name="Freeform 403"/>
              <p:cNvSpPr>
                <a:spLocks/>
              </p:cNvSpPr>
              <p:nvPr/>
            </p:nvSpPr>
            <p:spPr bwMode="auto">
              <a:xfrm>
                <a:off x="1334" y="304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8" name="Freeform 404"/>
              <p:cNvSpPr>
                <a:spLocks/>
              </p:cNvSpPr>
              <p:nvPr/>
            </p:nvSpPr>
            <p:spPr bwMode="auto">
              <a:xfrm>
                <a:off x="1331" y="303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9" name="Freeform 405"/>
              <p:cNvSpPr>
                <a:spLocks/>
              </p:cNvSpPr>
              <p:nvPr/>
            </p:nvSpPr>
            <p:spPr bwMode="auto">
              <a:xfrm>
                <a:off x="1328" y="304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1110" name="Freeform 407"/>
              <p:cNvSpPr>
                <a:spLocks/>
              </p:cNvSpPr>
              <p:nvPr/>
            </p:nvSpPr>
            <p:spPr bwMode="auto">
              <a:xfrm>
                <a:off x="1318" y="3033"/>
                <a:ext cx="13" cy="19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4 h 7"/>
                  <a:gd name="T4" fmla="*/ 4 w 5"/>
                  <a:gd name="T5" fmla="*/ 3 h 7"/>
                  <a:gd name="T6" fmla="*/ 4 w 5"/>
                  <a:gd name="T7" fmla="*/ 2 h 7"/>
                  <a:gd name="T8" fmla="*/ 4 w 5"/>
                  <a:gd name="T9" fmla="*/ 3 h 7"/>
                  <a:gd name="T10" fmla="*/ 3 w 5"/>
                  <a:gd name="T11" fmla="*/ 3 h 7"/>
                  <a:gd name="T12" fmla="*/ 3 w 5"/>
                  <a:gd name="T13" fmla="*/ 5 h 7"/>
                  <a:gd name="T14" fmla="*/ 3 w 5"/>
                  <a:gd name="T15" fmla="*/ 2 h 7"/>
                  <a:gd name="T16" fmla="*/ 3 w 5"/>
                  <a:gd name="T17" fmla="*/ 6 h 7"/>
                  <a:gd name="T18" fmla="*/ 3 w 5"/>
                  <a:gd name="T19" fmla="*/ 5 h 7"/>
                  <a:gd name="T20" fmla="*/ 3 w 5"/>
                  <a:gd name="T21" fmla="*/ 4 h 7"/>
                  <a:gd name="T22" fmla="*/ 2 w 5"/>
                  <a:gd name="T23" fmla="*/ 4 h 7"/>
                  <a:gd name="T24" fmla="*/ 2 w 5"/>
                  <a:gd name="T25" fmla="*/ 3 h 7"/>
                  <a:gd name="T26" fmla="*/ 2 w 5"/>
                  <a:gd name="T27" fmla="*/ 3 h 7"/>
                  <a:gd name="T28" fmla="*/ 2 w 5"/>
                  <a:gd name="T29" fmla="*/ 2 h 7"/>
                  <a:gd name="T30" fmla="*/ 1 w 5"/>
                  <a:gd name="T31" fmla="*/ 3 h 7"/>
                  <a:gd name="T32" fmla="*/ 1 w 5"/>
                  <a:gd name="T33" fmla="*/ 2 h 7"/>
                  <a:gd name="T34" fmla="*/ 1 w 5"/>
                  <a:gd name="T35" fmla="*/ 5 h 7"/>
                  <a:gd name="T36" fmla="*/ 1 w 5"/>
                  <a:gd name="T37" fmla="*/ 5 h 7"/>
                  <a:gd name="T38" fmla="*/ 1 w 5"/>
                  <a:gd name="T39" fmla="*/ 3 h 7"/>
                  <a:gd name="T40" fmla="*/ 1 w 5"/>
                  <a:gd name="T41" fmla="*/ 4 h 7"/>
                  <a:gd name="T42" fmla="*/ 1 w 5"/>
                  <a:gd name="T43" fmla="*/ 2 h 7"/>
                  <a:gd name="T44" fmla="*/ 1 w 5"/>
                  <a:gd name="T45" fmla="*/ 5 h 7"/>
                  <a:gd name="T46" fmla="*/ 1 w 5"/>
                  <a:gd name="T47" fmla="*/ 4 h 7"/>
                  <a:gd name="T48" fmla="*/ 1 w 5"/>
                  <a:gd name="T49" fmla="*/ 7 h 7"/>
                  <a:gd name="T50" fmla="*/ 2 w 5"/>
                  <a:gd name="T51" fmla="*/ 7 h 7"/>
                  <a:gd name="T52" fmla="*/ 2 w 5"/>
                  <a:gd name="T53" fmla="*/ 5 h 7"/>
                  <a:gd name="T54" fmla="*/ 2 w 5"/>
                  <a:gd name="T55" fmla="*/ 7 h 7"/>
                  <a:gd name="T56" fmla="*/ 2 w 5"/>
                  <a:gd name="T57" fmla="*/ 5 h 7"/>
                  <a:gd name="T58" fmla="*/ 2 w 5"/>
                  <a:gd name="T59" fmla="*/ 7 h 7"/>
                  <a:gd name="T60" fmla="*/ 2 w 5"/>
                  <a:gd name="T61" fmla="*/ 5 h 7"/>
                  <a:gd name="T62" fmla="*/ 2 w 5"/>
                  <a:gd name="T63" fmla="*/ 7 h 7"/>
                  <a:gd name="T64" fmla="*/ 4 w 5"/>
                  <a:gd name="T65" fmla="*/ 7 h 7"/>
                  <a:gd name="T66" fmla="*/ 4 w 5"/>
                  <a:gd name="T67" fmla="*/ 5 h 7"/>
                  <a:gd name="T68" fmla="*/ 4 w 5"/>
                  <a:gd name="T69" fmla="*/ 5 h 7"/>
                  <a:gd name="T70" fmla="*/ 4 w 5"/>
                  <a:gd name="T71" fmla="*/ 4 h 7"/>
                  <a:gd name="T72" fmla="*/ 4 w 5"/>
                  <a:gd name="T73" fmla="*/ 7 h 7"/>
                  <a:gd name="T74" fmla="*/ 4 w 5"/>
                  <a:gd name="T75" fmla="*/ 6 h 7"/>
                  <a:gd name="T76" fmla="*/ 4 w 5"/>
                  <a:gd name="T77" fmla="*/ 6 h 7"/>
                  <a:gd name="T78" fmla="*/ 4 w 5"/>
                  <a:gd name="T79" fmla="*/ 6 h 7"/>
                  <a:gd name="T80" fmla="*/ 4 w 5"/>
                  <a:gd name="T81" fmla="*/ 3 h 7"/>
                  <a:gd name="T82" fmla="*/ 4 w 5"/>
                  <a:gd name="T83" fmla="*/ 1 h 7"/>
                  <a:gd name="T84" fmla="*/ 4 w 5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1" name="Freeform 408"/>
              <p:cNvSpPr>
                <a:spLocks/>
              </p:cNvSpPr>
              <p:nvPr/>
            </p:nvSpPr>
            <p:spPr bwMode="auto"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2" name="Freeform 409"/>
              <p:cNvSpPr>
                <a:spLocks/>
              </p:cNvSpPr>
              <p:nvPr/>
            </p:nvSpPr>
            <p:spPr bwMode="auto">
              <a:xfrm>
                <a:off x="1318" y="304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3" name="Rectangle 410"/>
              <p:cNvSpPr>
                <a:spLocks noChangeArrowheads="1"/>
              </p:cNvSpPr>
              <p:nvPr/>
            </p:nvSpPr>
            <p:spPr bwMode="auto"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4" name="Rectangle 411"/>
              <p:cNvSpPr>
                <a:spLocks noChangeArrowheads="1"/>
              </p:cNvSpPr>
              <p:nvPr/>
            </p:nvSpPr>
            <p:spPr bwMode="auto"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5" name="Freeform 412"/>
              <p:cNvSpPr>
                <a:spLocks/>
              </p:cNvSpPr>
              <p:nvPr/>
            </p:nvSpPr>
            <p:spPr bwMode="auto">
              <a:xfrm>
                <a:off x="131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6" name="Freeform 413"/>
              <p:cNvSpPr>
                <a:spLocks/>
              </p:cNvSpPr>
              <p:nvPr/>
            </p:nvSpPr>
            <p:spPr bwMode="auto"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7" name="Freeform 414"/>
              <p:cNvSpPr>
                <a:spLocks/>
              </p:cNvSpPr>
              <p:nvPr/>
            </p:nvSpPr>
            <p:spPr bwMode="auto">
              <a:xfrm>
                <a:off x="1299" y="3036"/>
                <a:ext cx="19" cy="27"/>
              </a:xfrm>
              <a:custGeom>
                <a:avLst/>
                <a:gdLst>
                  <a:gd name="T0" fmla="*/ 1 w 7"/>
                  <a:gd name="T1" fmla="*/ 4 h 10"/>
                  <a:gd name="T2" fmla="*/ 0 w 7"/>
                  <a:gd name="T3" fmla="*/ 6 h 10"/>
                  <a:gd name="T4" fmla="*/ 0 w 7"/>
                  <a:gd name="T5" fmla="*/ 8 h 10"/>
                  <a:gd name="T6" fmla="*/ 1 w 7"/>
                  <a:gd name="T7" fmla="*/ 6 h 10"/>
                  <a:gd name="T8" fmla="*/ 2 w 7"/>
                  <a:gd name="T9" fmla="*/ 6 h 10"/>
                  <a:gd name="T10" fmla="*/ 2 w 7"/>
                  <a:gd name="T11" fmla="*/ 7 h 10"/>
                  <a:gd name="T12" fmla="*/ 3 w 7"/>
                  <a:gd name="T13" fmla="*/ 5 h 10"/>
                  <a:gd name="T14" fmla="*/ 3 w 7"/>
                  <a:gd name="T15" fmla="*/ 6 h 10"/>
                  <a:gd name="T16" fmla="*/ 3 w 7"/>
                  <a:gd name="T17" fmla="*/ 6 h 10"/>
                  <a:gd name="T18" fmla="*/ 4 w 7"/>
                  <a:gd name="T19" fmla="*/ 3 h 10"/>
                  <a:gd name="T20" fmla="*/ 4 w 7"/>
                  <a:gd name="T21" fmla="*/ 3 h 10"/>
                  <a:gd name="T22" fmla="*/ 4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6 w 7"/>
                  <a:gd name="T29" fmla="*/ 4 h 10"/>
                  <a:gd name="T30" fmla="*/ 6 w 7"/>
                  <a:gd name="T31" fmla="*/ 3 h 10"/>
                  <a:gd name="T32" fmla="*/ 6 w 7"/>
                  <a:gd name="T33" fmla="*/ 4 h 10"/>
                  <a:gd name="T34" fmla="*/ 6 w 7"/>
                  <a:gd name="T35" fmla="*/ 4 h 10"/>
                  <a:gd name="T36" fmla="*/ 7 w 7"/>
                  <a:gd name="T37" fmla="*/ 4 h 10"/>
                  <a:gd name="T38" fmla="*/ 7 w 7"/>
                  <a:gd name="T39" fmla="*/ 4 h 10"/>
                  <a:gd name="T40" fmla="*/ 7 w 7"/>
                  <a:gd name="T41" fmla="*/ 5 h 10"/>
                  <a:gd name="T42" fmla="*/ 7 w 7"/>
                  <a:gd name="T43" fmla="*/ 1 h 10"/>
                  <a:gd name="T44" fmla="*/ 7 w 7"/>
                  <a:gd name="T45" fmla="*/ 1 h 10"/>
                  <a:gd name="T46" fmla="*/ 6 w 7"/>
                  <a:gd name="T47" fmla="*/ 1 h 10"/>
                  <a:gd name="T48" fmla="*/ 6 w 7"/>
                  <a:gd name="T49" fmla="*/ 0 h 10"/>
                  <a:gd name="T50" fmla="*/ 6 w 7"/>
                  <a:gd name="T51" fmla="*/ 0 h 10"/>
                  <a:gd name="T52" fmla="*/ 5 w 7"/>
                  <a:gd name="T53" fmla="*/ 1 h 10"/>
                  <a:gd name="T54" fmla="*/ 5 w 7"/>
                  <a:gd name="T55" fmla="*/ 1 h 10"/>
                  <a:gd name="T56" fmla="*/ 5 w 7"/>
                  <a:gd name="T57" fmla="*/ 1 h 10"/>
                  <a:gd name="T58" fmla="*/ 5 w 7"/>
                  <a:gd name="T59" fmla="*/ 1 h 10"/>
                  <a:gd name="T60" fmla="*/ 4 w 7"/>
                  <a:gd name="T61" fmla="*/ 2 h 10"/>
                  <a:gd name="T62" fmla="*/ 4 w 7"/>
                  <a:gd name="T63" fmla="*/ 0 h 10"/>
                  <a:gd name="T64" fmla="*/ 4 w 7"/>
                  <a:gd name="T65" fmla="*/ 0 h 10"/>
                  <a:gd name="T66" fmla="*/ 4 w 7"/>
                  <a:gd name="T67" fmla="*/ 2 h 10"/>
                  <a:gd name="T68" fmla="*/ 3 w 7"/>
                  <a:gd name="T69" fmla="*/ 3 h 10"/>
                  <a:gd name="T70" fmla="*/ 3 w 7"/>
                  <a:gd name="T71" fmla="*/ 3 h 10"/>
                  <a:gd name="T72" fmla="*/ 2 w 7"/>
                  <a:gd name="T73" fmla="*/ 3 h 10"/>
                  <a:gd name="T74" fmla="*/ 2 w 7"/>
                  <a:gd name="T75" fmla="*/ 4 h 10"/>
                  <a:gd name="T76" fmla="*/ 2 w 7"/>
                  <a:gd name="T77" fmla="*/ 5 h 10"/>
                  <a:gd name="T78" fmla="*/ 2 w 7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8" name="Freeform 415"/>
              <p:cNvSpPr>
                <a:spLocks/>
              </p:cNvSpPr>
              <p:nvPr/>
            </p:nvSpPr>
            <p:spPr bwMode="auto">
              <a:xfrm>
                <a:off x="1307" y="30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9" name="Freeform 416"/>
              <p:cNvSpPr>
                <a:spLocks/>
              </p:cNvSpPr>
              <p:nvPr/>
            </p:nvSpPr>
            <p:spPr bwMode="auto">
              <a:xfrm>
                <a:off x="1307" y="304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0" name="Freeform 417"/>
              <p:cNvSpPr>
                <a:spLocks/>
              </p:cNvSpPr>
              <p:nvPr/>
            </p:nvSpPr>
            <p:spPr bwMode="auto">
              <a:xfrm>
                <a:off x="1301" y="3041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1" name="Freeform 418"/>
              <p:cNvSpPr>
                <a:spLocks/>
              </p:cNvSpPr>
              <p:nvPr/>
            </p:nvSpPr>
            <p:spPr bwMode="auto">
              <a:xfrm>
                <a:off x="1301" y="30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2" name="Freeform 419"/>
              <p:cNvSpPr>
                <a:spLocks/>
              </p:cNvSpPr>
              <p:nvPr/>
            </p:nvSpPr>
            <p:spPr bwMode="auto">
              <a:xfrm>
                <a:off x="1288" y="3038"/>
                <a:ext cx="11" cy="25"/>
              </a:xfrm>
              <a:custGeom>
                <a:avLst/>
                <a:gdLst>
                  <a:gd name="T0" fmla="*/ 1 w 4"/>
                  <a:gd name="T1" fmla="*/ 4 h 9"/>
                  <a:gd name="T2" fmla="*/ 1 w 4"/>
                  <a:gd name="T3" fmla="*/ 5 h 9"/>
                  <a:gd name="T4" fmla="*/ 1 w 4"/>
                  <a:gd name="T5" fmla="*/ 4 h 9"/>
                  <a:gd name="T6" fmla="*/ 0 w 4"/>
                  <a:gd name="T7" fmla="*/ 7 h 9"/>
                  <a:gd name="T8" fmla="*/ 2 w 4"/>
                  <a:gd name="T9" fmla="*/ 5 h 9"/>
                  <a:gd name="T10" fmla="*/ 2 w 4"/>
                  <a:gd name="T11" fmla="*/ 6 h 9"/>
                  <a:gd name="T12" fmla="*/ 3 w 4"/>
                  <a:gd name="T13" fmla="*/ 5 h 9"/>
                  <a:gd name="T14" fmla="*/ 2 w 4"/>
                  <a:gd name="T15" fmla="*/ 7 h 9"/>
                  <a:gd name="T16" fmla="*/ 3 w 4"/>
                  <a:gd name="T17" fmla="*/ 6 h 9"/>
                  <a:gd name="T18" fmla="*/ 3 w 4"/>
                  <a:gd name="T19" fmla="*/ 5 h 9"/>
                  <a:gd name="T20" fmla="*/ 3 w 4"/>
                  <a:gd name="T21" fmla="*/ 6 h 9"/>
                  <a:gd name="T22" fmla="*/ 3 w 4"/>
                  <a:gd name="T23" fmla="*/ 5 h 9"/>
                  <a:gd name="T24" fmla="*/ 4 w 4"/>
                  <a:gd name="T25" fmla="*/ 5 h 9"/>
                  <a:gd name="T26" fmla="*/ 3 w 4"/>
                  <a:gd name="T27" fmla="*/ 6 h 9"/>
                  <a:gd name="T28" fmla="*/ 4 w 4"/>
                  <a:gd name="T29" fmla="*/ 5 h 9"/>
                  <a:gd name="T30" fmla="*/ 3 w 4"/>
                  <a:gd name="T31" fmla="*/ 6 h 9"/>
                  <a:gd name="T32" fmla="*/ 4 w 4"/>
                  <a:gd name="T33" fmla="*/ 4 h 9"/>
                  <a:gd name="T34" fmla="*/ 4 w 4"/>
                  <a:gd name="T35" fmla="*/ 3 h 9"/>
                  <a:gd name="T36" fmla="*/ 4 w 4"/>
                  <a:gd name="T37" fmla="*/ 4 h 9"/>
                  <a:gd name="T38" fmla="*/ 4 w 4"/>
                  <a:gd name="T39" fmla="*/ 4 h 9"/>
                  <a:gd name="T40" fmla="*/ 4 w 4"/>
                  <a:gd name="T41" fmla="*/ 5 h 9"/>
                  <a:gd name="T42" fmla="*/ 4 w 4"/>
                  <a:gd name="T43" fmla="*/ 3 h 9"/>
                  <a:gd name="T44" fmla="*/ 4 w 4"/>
                  <a:gd name="T45" fmla="*/ 2 h 9"/>
                  <a:gd name="T46" fmla="*/ 4 w 4"/>
                  <a:gd name="T47" fmla="*/ 1 h 9"/>
                  <a:gd name="T48" fmla="*/ 4 w 4"/>
                  <a:gd name="T49" fmla="*/ 2 h 9"/>
                  <a:gd name="T50" fmla="*/ 4 w 4"/>
                  <a:gd name="T51" fmla="*/ 3 h 9"/>
                  <a:gd name="T52" fmla="*/ 3 w 4"/>
                  <a:gd name="T53" fmla="*/ 5 h 9"/>
                  <a:gd name="T54" fmla="*/ 3 w 4"/>
                  <a:gd name="T55" fmla="*/ 5 h 9"/>
                  <a:gd name="T56" fmla="*/ 3 w 4"/>
                  <a:gd name="T57" fmla="*/ 3 h 9"/>
                  <a:gd name="T58" fmla="*/ 3 w 4"/>
                  <a:gd name="T59" fmla="*/ 4 h 9"/>
                  <a:gd name="T60" fmla="*/ 3 w 4"/>
                  <a:gd name="T61" fmla="*/ 2 h 9"/>
                  <a:gd name="T62" fmla="*/ 3 w 4"/>
                  <a:gd name="T63" fmla="*/ 4 h 9"/>
                  <a:gd name="T64" fmla="*/ 2 w 4"/>
                  <a:gd name="T65" fmla="*/ 4 h 9"/>
                  <a:gd name="T66" fmla="*/ 3 w 4"/>
                  <a:gd name="T67" fmla="*/ 3 h 9"/>
                  <a:gd name="T68" fmla="*/ 2 w 4"/>
                  <a:gd name="T69" fmla="*/ 4 h 9"/>
                  <a:gd name="T70" fmla="*/ 2 w 4"/>
                  <a:gd name="T71" fmla="*/ 3 h 9"/>
                  <a:gd name="T72" fmla="*/ 2 w 4"/>
                  <a:gd name="T73" fmla="*/ 4 h 9"/>
                  <a:gd name="T74" fmla="*/ 1 w 4"/>
                  <a:gd name="T75" fmla="*/ 4 h 9"/>
                  <a:gd name="T76" fmla="*/ 1 w 4"/>
                  <a:gd name="T77" fmla="*/ 4 h 9"/>
                  <a:gd name="T78" fmla="*/ 1 w 4"/>
                  <a:gd name="T79" fmla="*/ 6 h 9"/>
                  <a:gd name="T80" fmla="*/ 1 w 4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3" name="Freeform 420"/>
              <p:cNvSpPr>
                <a:spLocks/>
              </p:cNvSpPr>
              <p:nvPr/>
            </p:nvSpPr>
            <p:spPr bwMode="auto">
              <a:xfrm>
                <a:off x="1288" y="3049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4" name="Freeform 421"/>
              <p:cNvSpPr>
                <a:spLocks/>
              </p:cNvSpPr>
              <p:nvPr/>
            </p:nvSpPr>
            <p:spPr bwMode="auto">
              <a:xfrm>
                <a:off x="1279" y="3047"/>
                <a:ext cx="9" cy="16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4 h 6"/>
                  <a:gd name="T4" fmla="*/ 2 w 3"/>
                  <a:gd name="T5" fmla="*/ 4 h 6"/>
                  <a:gd name="T6" fmla="*/ 3 w 3"/>
                  <a:gd name="T7" fmla="*/ 2 h 6"/>
                  <a:gd name="T8" fmla="*/ 2 w 3"/>
                  <a:gd name="T9" fmla="*/ 4 h 6"/>
                  <a:gd name="T10" fmla="*/ 3 w 3"/>
                  <a:gd name="T11" fmla="*/ 2 h 6"/>
                  <a:gd name="T12" fmla="*/ 3 w 3"/>
                  <a:gd name="T13" fmla="*/ 3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1 h 6"/>
                  <a:gd name="T20" fmla="*/ 2 w 3"/>
                  <a:gd name="T21" fmla="*/ 3 h 6"/>
                  <a:gd name="T22" fmla="*/ 3 w 3"/>
                  <a:gd name="T23" fmla="*/ 1 h 6"/>
                  <a:gd name="T24" fmla="*/ 2 w 3"/>
                  <a:gd name="T25" fmla="*/ 1 h 6"/>
                  <a:gd name="T26" fmla="*/ 2 w 3"/>
                  <a:gd name="T27" fmla="*/ 1 h 6"/>
                  <a:gd name="T28" fmla="*/ 2 w 3"/>
                  <a:gd name="T29" fmla="*/ 3 h 6"/>
                  <a:gd name="T30" fmla="*/ 2 w 3"/>
                  <a:gd name="T31" fmla="*/ 1 h 6"/>
                  <a:gd name="T32" fmla="*/ 1 w 3"/>
                  <a:gd name="T33" fmla="*/ 1 h 6"/>
                  <a:gd name="T34" fmla="*/ 0 w 3"/>
                  <a:gd name="T35" fmla="*/ 4 h 6"/>
                  <a:gd name="T36" fmla="*/ 1 w 3"/>
                  <a:gd name="T37" fmla="*/ 2 h 6"/>
                  <a:gd name="T38" fmla="*/ 1 w 3"/>
                  <a:gd name="T39" fmla="*/ 2 h 6"/>
                  <a:gd name="T40" fmla="*/ 0 w 3"/>
                  <a:gd name="T41" fmla="*/ 5 h 6"/>
                  <a:gd name="T42" fmla="*/ 1 w 3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5" name="Rectangle 422"/>
              <p:cNvSpPr>
                <a:spLocks noChangeArrowheads="1"/>
              </p:cNvSpPr>
              <p:nvPr/>
            </p:nvSpPr>
            <p:spPr bwMode="auto"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6" name="Freeform 423"/>
              <p:cNvSpPr>
                <a:spLocks/>
              </p:cNvSpPr>
              <p:nvPr/>
            </p:nvSpPr>
            <p:spPr bwMode="auto">
              <a:xfrm>
                <a:off x="1405" y="2279"/>
                <a:ext cx="547" cy="183"/>
              </a:xfrm>
              <a:custGeom>
                <a:avLst/>
                <a:gdLst>
                  <a:gd name="T0" fmla="*/ 19 w 201"/>
                  <a:gd name="T1" fmla="*/ 5 h 67"/>
                  <a:gd name="T2" fmla="*/ 11 w 201"/>
                  <a:gd name="T3" fmla="*/ 44 h 67"/>
                  <a:gd name="T4" fmla="*/ 33 w 201"/>
                  <a:gd name="T5" fmla="*/ 11 h 67"/>
                  <a:gd name="T6" fmla="*/ 43 w 201"/>
                  <a:gd name="T7" fmla="*/ 51 h 67"/>
                  <a:gd name="T8" fmla="*/ 66 w 201"/>
                  <a:gd name="T9" fmla="*/ 19 h 67"/>
                  <a:gd name="T10" fmla="*/ 82 w 201"/>
                  <a:gd name="T11" fmla="*/ 62 h 67"/>
                  <a:gd name="T12" fmla="*/ 110 w 201"/>
                  <a:gd name="T13" fmla="*/ 29 h 67"/>
                  <a:gd name="T14" fmla="*/ 129 w 201"/>
                  <a:gd name="T15" fmla="*/ 64 h 67"/>
                  <a:gd name="T16" fmla="*/ 147 w 201"/>
                  <a:gd name="T17" fmla="*/ 32 h 67"/>
                  <a:gd name="T18" fmla="*/ 169 w 201"/>
                  <a:gd name="T19" fmla="*/ 60 h 67"/>
                  <a:gd name="T20" fmla="*/ 178 w 201"/>
                  <a:gd name="T21" fmla="*/ 36 h 67"/>
                  <a:gd name="T22" fmla="*/ 197 w 201"/>
                  <a:gd name="T23" fmla="*/ 52 h 67"/>
                  <a:gd name="T24" fmla="*/ 195 w 201"/>
                  <a:gd name="T25" fmla="*/ 28 h 67"/>
                  <a:gd name="T26" fmla="*/ 182 w 201"/>
                  <a:gd name="T27" fmla="*/ 11 h 67"/>
                  <a:gd name="T28" fmla="*/ 156 w 201"/>
                  <a:gd name="T29" fmla="*/ 12 h 67"/>
                  <a:gd name="T30" fmla="*/ 96 w 201"/>
                  <a:gd name="T31" fmla="*/ 16 h 67"/>
                  <a:gd name="T32" fmla="*/ 49 w 201"/>
                  <a:gd name="T33" fmla="*/ 6 h 67"/>
                  <a:gd name="T34" fmla="*/ 19 w 201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7" name="Freeform 424"/>
              <p:cNvSpPr>
                <a:spLocks/>
              </p:cNvSpPr>
              <p:nvPr/>
            </p:nvSpPr>
            <p:spPr bwMode="auto">
              <a:xfrm>
                <a:off x="1936" y="2410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8" name="Freeform 425"/>
              <p:cNvSpPr>
                <a:spLocks/>
              </p:cNvSpPr>
              <p:nvPr/>
            </p:nvSpPr>
            <p:spPr bwMode="auto">
              <a:xfrm>
                <a:off x="1922" y="2410"/>
                <a:ext cx="14" cy="1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5 h 5"/>
                  <a:gd name="T6" fmla="*/ 4 w 5"/>
                  <a:gd name="T7" fmla="*/ 0 h 5"/>
                  <a:gd name="T8" fmla="*/ 3 w 5"/>
                  <a:gd name="T9" fmla="*/ 3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9" name="Freeform 426"/>
              <p:cNvSpPr>
                <a:spLocks/>
              </p:cNvSpPr>
              <p:nvPr/>
            </p:nvSpPr>
            <p:spPr bwMode="auto">
              <a:xfrm>
                <a:off x="1922" y="24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0" name="Freeform 427"/>
              <p:cNvSpPr>
                <a:spLocks/>
              </p:cNvSpPr>
              <p:nvPr/>
            </p:nvSpPr>
            <p:spPr bwMode="auto">
              <a:xfrm>
                <a:off x="1917" y="2415"/>
                <a:ext cx="5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1" name="Freeform 428"/>
              <p:cNvSpPr>
                <a:spLocks/>
              </p:cNvSpPr>
              <p:nvPr/>
            </p:nvSpPr>
            <p:spPr bwMode="auto">
              <a:xfrm>
                <a:off x="1911" y="24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2" name="Freeform 429"/>
              <p:cNvSpPr>
                <a:spLocks/>
              </p:cNvSpPr>
              <p:nvPr/>
            </p:nvSpPr>
            <p:spPr bwMode="auto">
              <a:xfrm>
                <a:off x="1906" y="2405"/>
                <a:ext cx="13" cy="8"/>
              </a:xfrm>
              <a:custGeom>
                <a:avLst/>
                <a:gdLst>
                  <a:gd name="T0" fmla="*/ 1 w 5"/>
                  <a:gd name="T1" fmla="*/ 1 h 3"/>
                  <a:gd name="T2" fmla="*/ 2 w 5"/>
                  <a:gd name="T3" fmla="*/ 2 h 3"/>
                  <a:gd name="T4" fmla="*/ 2 w 5"/>
                  <a:gd name="T5" fmla="*/ 2 h 3"/>
                  <a:gd name="T6" fmla="*/ 4 w 5"/>
                  <a:gd name="T7" fmla="*/ 2 h 3"/>
                  <a:gd name="T8" fmla="*/ 5 w 5"/>
                  <a:gd name="T9" fmla="*/ 3 h 3"/>
                  <a:gd name="T10" fmla="*/ 5 w 5"/>
                  <a:gd name="T11" fmla="*/ 1 h 3"/>
                  <a:gd name="T12" fmla="*/ 1 w 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3" name="Freeform 430"/>
              <p:cNvSpPr>
                <a:spLocks/>
              </p:cNvSpPr>
              <p:nvPr/>
            </p:nvSpPr>
            <p:spPr bwMode="auto">
              <a:xfrm>
                <a:off x="1911" y="241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4" name="Freeform 431"/>
              <p:cNvSpPr>
                <a:spLocks/>
              </p:cNvSpPr>
              <p:nvPr/>
            </p:nvSpPr>
            <p:spPr bwMode="auto">
              <a:xfrm>
                <a:off x="1917" y="241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5" name="Freeform 432"/>
              <p:cNvSpPr>
                <a:spLocks/>
              </p:cNvSpPr>
              <p:nvPr/>
            </p:nvSpPr>
            <p:spPr bwMode="auto">
              <a:xfrm>
                <a:off x="1900" y="2391"/>
                <a:ext cx="8" cy="16"/>
              </a:xfrm>
              <a:custGeom>
                <a:avLst/>
                <a:gdLst>
                  <a:gd name="T0" fmla="*/ 0 w 3"/>
                  <a:gd name="T1" fmla="*/ 4 h 6"/>
                  <a:gd name="T2" fmla="*/ 3 w 3"/>
                  <a:gd name="T3" fmla="*/ 5 h 6"/>
                  <a:gd name="T4" fmla="*/ 3 w 3"/>
                  <a:gd name="T5" fmla="*/ 1 h 6"/>
                  <a:gd name="T6" fmla="*/ 1 w 3"/>
                  <a:gd name="T7" fmla="*/ 0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6" name="Freeform 433"/>
              <p:cNvSpPr>
                <a:spLocks/>
              </p:cNvSpPr>
              <p:nvPr/>
            </p:nvSpPr>
            <p:spPr bwMode="auto">
              <a:xfrm>
                <a:off x="1898" y="23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7" name="Freeform 434"/>
              <p:cNvSpPr>
                <a:spLocks/>
              </p:cNvSpPr>
              <p:nvPr/>
            </p:nvSpPr>
            <p:spPr bwMode="auto">
              <a:xfrm>
                <a:off x="1873" y="2369"/>
                <a:ext cx="33" cy="41"/>
              </a:xfrm>
              <a:custGeom>
                <a:avLst/>
                <a:gdLst>
                  <a:gd name="T0" fmla="*/ 4 w 12"/>
                  <a:gd name="T1" fmla="*/ 15 h 15"/>
                  <a:gd name="T2" fmla="*/ 2 w 12"/>
                  <a:gd name="T3" fmla="*/ 11 h 15"/>
                  <a:gd name="T4" fmla="*/ 4 w 12"/>
                  <a:gd name="T5" fmla="*/ 13 h 15"/>
                  <a:gd name="T6" fmla="*/ 3 w 12"/>
                  <a:gd name="T7" fmla="*/ 9 h 15"/>
                  <a:gd name="T8" fmla="*/ 5 w 12"/>
                  <a:gd name="T9" fmla="*/ 11 h 15"/>
                  <a:gd name="T10" fmla="*/ 5 w 12"/>
                  <a:gd name="T11" fmla="*/ 9 h 15"/>
                  <a:gd name="T12" fmla="*/ 5 w 12"/>
                  <a:gd name="T13" fmla="*/ 9 h 15"/>
                  <a:gd name="T14" fmla="*/ 5 w 12"/>
                  <a:gd name="T15" fmla="*/ 9 h 15"/>
                  <a:gd name="T16" fmla="*/ 6 w 12"/>
                  <a:gd name="T17" fmla="*/ 7 h 15"/>
                  <a:gd name="T18" fmla="*/ 6 w 12"/>
                  <a:gd name="T19" fmla="*/ 7 h 15"/>
                  <a:gd name="T20" fmla="*/ 7 w 12"/>
                  <a:gd name="T21" fmla="*/ 7 h 15"/>
                  <a:gd name="T22" fmla="*/ 8 w 12"/>
                  <a:gd name="T23" fmla="*/ 7 h 15"/>
                  <a:gd name="T24" fmla="*/ 9 w 12"/>
                  <a:gd name="T25" fmla="*/ 9 h 15"/>
                  <a:gd name="T26" fmla="*/ 10 w 12"/>
                  <a:gd name="T27" fmla="*/ 7 h 15"/>
                  <a:gd name="T28" fmla="*/ 7 w 12"/>
                  <a:gd name="T29" fmla="*/ 6 h 15"/>
                  <a:gd name="T30" fmla="*/ 9 w 12"/>
                  <a:gd name="T31" fmla="*/ 5 h 15"/>
                  <a:gd name="T32" fmla="*/ 7 w 12"/>
                  <a:gd name="T33" fmla="*/ 4 h 15"/>
                  <a:gd name="T34" fmla="*/ 7 w 12"/>
                  <a:gd name="T35" fmla="*/ 4 h 15"/>
                  <a:gd name="T36" fmla="*/ 7 w 12"/>
                  <a:gd name="T37" fmla="*/ 4 h 15"/>
                  <a:gd name="T38" fmla="*/ 7 w 12"/>
                  <a:gd name="T39" fmla="*/ 4 h 15"/>
                  <a:gd name="T40" fmla="*/ 7 w 12"/>
                  <a:gd name="T41" fmla="*/ 4 h 15"/>
                  <a:gd name="T42" fmla="*/ 7 w 12"/>
                  <a:gd name="T43" fmla="*/ 4 h 15"/>
                  <a:gd name="T44" fmla="*/ 1 w 12"/>
                  <a:gd name="T45" fmla="*/ 9 h 15"/>
                  <a:gd name="T46" fmla="*/ 1 w 12"/>
                  <a:gd name="T47" fmla="*/ 9 h 15"/>
                  <a:gd name="T48" fmla="*/ 1 w 12"/>
                  <a:gd name="T49" fmla="*/ 9 h 15"/>
                  <a:gd name="T50" fmla="*/ 1 w 12"/>
                  <a:gd name="T51" fmla="*/ 9 h 15"/>
                  <a:gd name="T52" fmla="*/ 1 w 12"/>
                  <a:gd name="T53" fmla="*/ 9 h 15"/>
                  <a:gd name="T54" fmla="*/ 1 w 12"/>
                  <a:gd name="T55" fmla="*/ 9 h 15"/>
                  <a:gd name="T56" fmla="*/ 0 w 12"/>
                  <a:gd name="T57" fmla="*/ 12 h 15"/>
                  <a:gd name="T58" fmla="*/ 4 w 12"/>
                  <a:gd name="T5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8" name="Freeform 435"/>
              <p:cNvSpPr>
                <a:spLocks/>
              </p:cNvSpPr>
              <p:nvPr/>
            </p:nvSpPr>
            <p:spPr bwMode="auto">
              <a:xfrm>
                <a:off x="1876" y="24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9" name="Freeform 436"/>
              <p:cNvSpPr>
                <a:spLocks/>
              </p:cNvSpPr>
              <p:nvPr/>
            </p:nvSpPr>
            <p:spPr bwMode="auto">
              <a:xfrm>
                <a:off x="1868" y="2413"/>
                <a:ext cx="16" cy="19"/>
              </a:xfrm>
              <a:custGeom>
                <a:avLst/>
                <a:gdLst>
                  <a:gd name="T0" fmla="*/ 5 w 6"/>
                  <a:gd name="T1" fmla="*/ 3 h 7"/>
                  <a:gd name="T2" fmla="*/ 5 w 6"/>
                  <a:gd name="T3" fmla="*/ 1 h 7"/>
                  <a:gd name="T4" fmla="*/ 6 w 6"/>
                  <a:gd name="T5" fmla="*/ 1 h 7"/>
                  <a:gd name="T6" fmla="*/ 4 w 6"/>
                  <a:gd name="T7" fmla="*/ 0 h 7"/>
                  <a:gd name="T8" fmla="*/ 4 w 6"/>
                  <a:gd name="T9" fmla="*/ 3 h 7"/>
                  <a:gd name="T10" fmla="*/ 1 w 6"/>
                  <a:gd name="T11" fmla="*/ 3 h 7"/>
                  <a:gd name="T12" fmla="*/ 2 w 6"/>
                  <a:gd name="T13" fmla="*/ 2 h 7"/>
                  <a:gd name="T14" fmla="*/ 1 w 6"/>
                  <a:gd name="T15" fmla="*/ 6 h 7"/>
                  <a:gd name="T16" fmla="*/ 2 w 6"/>
                  <a:gd name="T17" fmla="*/ 5 h 7"/>
                  <a:gd name="T18" fmla="*/ 2 w 6"/>
                  <a:gd name="T19" fmla="*/ 7 h 7"/>
                  <a:gd name="T20" fmla="*/ 5 w 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0" name="Freeform 437"/>
              <p:cNvSpPr>
                <a:spLocks/>
              </p:cNvSpPr>
              <p:nvPr/>
            </p:nvSpPr>
            <p:spPr bwMode="auto">
              <a:xfrm>
                <a:off x="1884" y="241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1" name="Freeform 438"/>
              <p:cNvSpPr>
                <a:spLocks/>
              </p:cNvSpPr>
              <p:nvPr/>
            </p:nvSpPr>
            <p:spPr bwMode="auto"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2" name="Freeform 439"/>
              <p:cNvSpPr>
                <a:spLocks/>
              </p:cNvSpPr>
              <p:nvPr/>
            </p:nvSpPr>
            <p:spPr bwMode="auto">
              <a:xfrm>
                <a:off x="1876" y="24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3" name="Freeform 440"/>
              <p:cNvSpPr>
                <a:spLocks/>
              </p:cNvSpPr>
              <p:nvPr/>
            </p:nvSpPr>
            <p:spPr bwMode="auto">
              <a:xfrm>
                <a:off x="1780" y="2366"/>
                <a:ext cx="98" cy="82"/>
              </a:xfrm>
              <a:custGeom>
                <a:avLst/>
                <a:gdLst>
                  <a:gd name="T0" fmla="*/ 0 w 36"/>
                  <a:gd name="T1" fmla="*/ 8 h 30"/>
                  <a:gd name="T2" fmla="*/ 2 w 36"/>
                  <a:gd name="T3" fmla="*/ 7 h 30"/>
                  <a:gd name="T4" fmla="*/ 2 w 36"/>
                  <a:gd name="T5" fmla="*/ 9 h 30"/>
                  <a:gd name="T6" fmla="*/ 5 w 36"/>
                  <a:gd name="T7" fmla="*/ 10 h 30"/>
                  <a:gd name="T8" fmla="*/ 6 w 36"/>
                  <a:gd name="T9" fmla="*/ 6 h 30"/>
                  <a:gd name="T10" fmla="*/ 7 w 36"/>
                  <a:gd name="T11" fmla="*/ 7 h 30"/>
                  <a:gd name="T12" fmla="*/ 9 w 36"/>
                  <a:gd name="T13" fmla="*/ 4 h 30"/>
                  <a:gd name="T14" fmla="*/ 11 w 36"/>
                  <a:gd name="T15" fmla="*/ 7 h 30"/>
                  <a:gd name="T16" fmla="*/ 14 w 36"/>
                  <a:gd name="T17" fmla="*/ 11 h 30"/>
                  <a:gd name="T18" fmla="*/ 26 w 36"/>
                  <a:gd name="T19" fmla="*/ 28 h 30"/>
                  <a:gd name="T20" fmla="*/ 28 w 36"/>
                  <a:gd name="T21" fmla="*/ 26 h 30"/>
                  <a:gd name="T22" fmla="*/ 28 w 36"/>
                  <a:gd name="T23" fmla="*/ 28 h 30"/>
                  <a:gd name="T24" fmla="*/ 27 w 36"/>
                  <a:gd name="T25" fmla="*/ 28 h 30"/>
                  <a:gd name="T26" fmla="*/ 32 w 36"/>
                  <a:gd name="T27" fmla="*/ 29 h 30"/>
                  <a:gd name="T28" fmla="*/ 31 w 36"/>
                  <a:gd name="T29" fmla="*/ 26 h 30"/>
                  <a:gd name="T30" fmla="*/ 34 w 36"/>
                  <a:gd name="T31" fmla="*/ 27 h 30"/>
                  <a:gd name="T32" fmla="*/ 34 w 36"/>
                  <a:gd name="T33" fmla="*/ 25 h 30"/>
                  <a:gd name="T34" fmla="*/ 32 w 36"/>
                  <a:gd name="T35" fmla="*/ 25 h 30"/>
                  <a:gd name="T36" fmla="*/ 32 w 36"/>
                  <a:gd name="T37" fmla="*/ 24 h 30"/>
                  <a:gd name="T38" fmla="*/ 25 w 36"/>
                  <a:gd name="T39" fmla="*/ 25 h 30"/>
                  <a:gd name="T40" fmla="*/ 26 w 36"/>
                  <a:gd name="T41" fmla="*/ 25 h 30"/>
                  <a:gd name="T42" fmla="*/ 22 w 36"/>
                  <a:gd name="T43" fmla="*/ 19 h 30"/>
                  <a:gd name="T44" fmla="*/ 19 w 36"/>
                  <a:gd name="T45" fmla="*/ 18 h 30"/>
                  <a:gd name="T46" fmla="*/ 19 w 36"/>
                  <a:gd name="T47" fmla="*/ 16 h 30"/>
                  <a:gd name="T48" fmla="*/ 18 w 36"/>
                  <a:gd name="T49" fmla="*/ 16 h 30"/>
                  <a:gd name="T50" fmla="*/ 18 w 36"/>
                  <a:gd name="T51" fmla="*/ 13 h 30"/>
                  <a:gd name="T52" fmla="*/ 15 w 36"/>
                  <a:gd name="T53" fmla="*/ 14 h 30"/>
                  <a:gd name="T54" fmla="*/ 16 w 36"/>
                  <a:gd name="T55" fmla="*/ 8 h 30"/>
                  <a:gd name="T56" fmla="*/ 15 w 36"/>
                  <a:gd name="T57" fmla="*/ 9 h 30"/>
                  <a:gd name="T58" fmla="*/ 14 w 36"/>
                  <a:gd name="T59" fmla="*/ 9 h 30"/>
                  <a:gd name="T60" fmla="*/ 15 w 36"/>
                  <a:gd name="T61" fmla="*/ 7 h 30"/>
                  <a:gd name="T62" fmla="*/ 12 w 36"/>
                  <a:gd name="T63" fmla="*/ 4 h 30"/>
                  <a:gd name="T64" fmla="*/ 11 w 36"/>
                  <a:gd name="T65" fmla="*/ 5 h 30"/>
                  <a:gd name="T66" fmla="*/ 10 w 36"/>
                  <a:gd name="T67" fmla="*/ 2 h 30"/>
                  <a:gd name="T68" fmla="*/ 5 w 36"/>
                  <a:gd name="T69" fmla="*/ 5 h 30"/>
                  <a:gd name="T70" fmla="*/ 9 w 36"/>
                  <a:gd name="T71" fmla="*/ 0 h 30"/>
                  <a:gd name="T72" fmla="*/ 2 w 36"/>
                  <a:gd name="T73" fmla="*/ 2 h 30"/>
                  <a:gd name="T74" fmla="*/ 3 w 36"/>
                  <a:gd name="T75" fmla="*/ 7 h 30"/>
                  <a:gd name="T76" fmla="*/ 0 w 36"/>
                  <a:gd name="T7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4" name="Freeform 441"/>
              <p:cNvSpPr>
                <a:spLocks/>
              </p:cNvSpPr>
              <p:nvPr/>
            </p:nvSpPr>
            <p:spPr bwMode="auto">
              <a:xfrm>
                <a:off x="1786" y="236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5" name="Freeform 442"/>
              <p:cNvSpPr>
                <a:spLocks/>
              </p:cNvSpPr>
              <p:nvPr/>
            </p:nvSpPr>
            <p:spPr bwMode="auto"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6" name="Rectangle 443"/>
              <p:cNvSpPr>
                <a:spLocks noChangeArrowheads="1"/>
              </p:cNvSpPr>
              <p:nvPr/>
            </p:nvSpPr>
            <p:spPr bwMode="auto"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7" name="Freeform 444"/>
              <p:cNvSpPr>
                <a:spLocks/>
              </p:cNvSpPr>
              <p:nvPr/>
            </p:nvSpPr>
            <p:spPr bwMode="auto">
              <a:xfrm>
                <a:off x="1824" y="238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8" name="Freeform 445"/>
              <p:cNvSpPr>
                <a:spLocks/>
              </p:cNvSpPr>
              <p:nvPr/>
            </p:nvSpPr>
            <p:spPr bwMode="auto">
              <a:xfrm>
                <a:off x="1838" y="24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9" name="Freeform 446"/>
              <p:cNvSpPr>
                <a:spLocks/>
              </p:cNvSpPr>
              <p:nvPr/>
            </p:nvSpPr>
            <p:spPr bwMode="auto">
              <a:xfrm>
                <a:off x="1783" y="2377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0" name="Freeform 447"/>
              <p:cNvSpPr>
                <a:spLocks/>
              </p:cNvSpPr>
              <p:nvPr/>
            </p:nvSpPr>
            <p:spPr bwMode="auto">
              <a:xfrm>
                <a:off x="1748" y="2394"/>
                <a:ext cx="41" cy="60"/>
              </a:xfrm>
              <a:custGeom>
                <a:avLst/>
                <a:gdLst>
                  <a:gd name="T0" fmla="*/ 2 w 15"/>
                  <a:gd name="T1" fmla="*/ 20 h 22"/>
                  <a:gd name="T2" fmla="*/ 7 w 15"/>
                  <a:gd name="T3" fmla="*/ 21 h 22"/>
                  <a:gd name="T4" fmla="*/ 8 w 15"/>
                  <a:gd name="T5" fmla="*/ 16 h 22"/>
                  <a:gd name="T6" fmla="*/ 10 w 15"/>
                  <a:gd name="T7" fmla="*/ 19 h 22"/>
                  <a:gd name="T8" fmla="*/ 12 w 15"/>
                  <a:gd name="T9" fmla="*/ 9 h 22"/>
                  <a:gd name="T10" fmla="*/ 13 w 15"/>
                  <a:gd name="T11" fmla="*/ 10 h 22"/>
                  <a:gd name="T12" fmla="*/ 11 w 15"/>
                  <a:gd name="T13" fmla="*/ 5 h 22"/>
                  <a:gd name="T14" fmla="*/ 15 w 15"/>
                  <a:gd name="T15" fmla="*/ 6 h 22"/>
                  <a:gd name="T16" fmla="*/ 15 w 15"/>
                  <a:gd name="T17" fmla="*/ 7 h 22"/>
                  <a:gd name="T18" fmla="*/ 15 w 15"/>
                  <a:gd name="T19" fmla="*/ 2 h 22"/>
                  <a:gd name="T20" fmla="*/ 14 w 15"/>
                  <a:gd name="T21" fmla="*/ 0 h 22"/>
                  <a:gd name="T22" fmla="*/ 12 w 15"/>
                  <a:gd name="T23" fmla="*/ 0 h 22"/>
                  <a:gd name="T24" fmla="*/ 12 w 15"/>
                  <a:gd name="T25" fmla="*/ 4 h 22"/>
                  <a:gd name="T26" fmla="*/ 11 w 15"/>
                  <a:gd name="T27" fmla="*/ 4 h 22"/>
                  <a:gd name="T28" fmla="*/ 11 w 15"/>
                  <a:gd name="T29" fmla="*/ 5 h 22"/>
                  <a:gd name="T30" fmla="*/ 10 w 15"/>
                  <a:gd name="T31" fmla="*/ 5 h 22"/>
                  <a:gd name="T32" fmla="*/ 10 w 15"/>
                  <a:gd name="T33" fmla="*/ 8 h 22"/>
                  <a:gd name="T34" fmla="*/ 10 w 15"/>
                  <a:gd name="T35" fmla="*/ 7 h 22"/>
                  <a:gd name="T36" fmla="*/ 11 w 15"/>
                  <a:gd name="T37" fmla="*/ 9 h 22"/>
                  <a:gd name="T38" fmla="*/ 9 w 15"/>
                  <a:gd name="T39" fmla="*/ 10 h 22"/>
                  <a:gd name="T40" fmla="*/ 10 w 15"/>
                  <a:gd name="T41" fmla="*/ 10 h 22"/>
                  <a:gd name="T42" fmla="*/ 7 w 15"/>
                  <a:gd name="T43" fmla="*/ 14 h 22"/>
                  <a:gd name="T44" fmla="*/ 7 w 15"/>
                  <a:gd name="T45" fmla="*/ 14 h 22"/>
                  <a:gd name="T46" fmla="*/ 8 w 15"/>
                  <a:gd name="T47" fmla="*/ 12 h 22"/>
                  <a:gd name="T48" fmla="*/ 10 w 15"/>
                  <a:gd name="T49" fmla="*/ 14 h 22"/>
                  <a:gd name="T50" fmla="*/ 7 w 15"/>
                  <a:gd name="T51" fmla="*/ 15 h 22"/>
                  <a:gd name="T52" fmla="*/ 5 w 15"/>
                  <a:gd name="T53" fmla="*/ 16 h 22"/>
                  <a:gd name="T54" fmla="*/ 5 w 15"/>
                  <a:gd name="T55" fmla="*/ 16 h 22"/>
                  <a:gd name="T56" fmla="*/ 3 w 15"/>
                  <a:gd name="T57" fmla="*/ 17 h 22"/>
                  <a:gd name="T58" fmla="*/ 4 w 15"/>
                  <a:gd name="T59" fmla="*/ 18 h 22"/>
                  <a:gd name="T60" fmla="*/ 3 w 15"/>
                  <a:gd name="T61" fmla="*/ 19 h 22"/>
                  <a:gd name="T62" fmla="*/ 3 w 15"/>
                  <a:gd name="T63" fmla="*/ 18 h 22"/>
                  <a:gd name="T64" fmla="*/ 0 w 15"/>
                  <a:gd name="T65" fmla="*/ 20 h 22"/>
                  <a:gd name="T66" fmla="*/ 3 w 15"/>
                  <a:gd name="T67" fmla="*/ 19 h 22"/>
                  <a:gd name="T68" fmla="*/ 2 w 15"/>
                  <a:gd name="T6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1" name="Freeform 448"/>
              <p:cNvSpPr>
                <a:spLocks/>
              </p:cNvSpPr>
              <p:nvPr/>
            </p:nvSpPr>
            <p:spPr bwMode="auto">
              <a:xfrm>
                <a:off x="1772" y="241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2" name="Freeform 449"/>
              <p:cNvSpPr>
                <a:spLocks/>
              </p:cNvSpPr>
              <p:nvPr/>
            </p:nvSpPr>
            <p:spPr bwMode="auto">
              <a:xfrm>
                <a:off x="1707" y="2402"/>
                <a:ext cx="41" cy="46"/>
              </a:xfrm>
              <a:custGeom>
                <a:avLst/>
                <a:gdLst>
                  <a:gd name="T0" fmla="*/ 10 w 15"/>
                  <a:gd name="T1" fmla="*/ 13 h 17"/>
                  <a:gd name="T2" fmla="*/ 11 w 15"/>
                  <a:gd name="T3" fmla="*/ 11 h 17"/>
                  <a:gd name="T4" fmla="*/ 9 w 15"/>
                  <a:gd name="T5" fmla="*/ 14 h 17"/>
                  <a:gd name="T6" fmla="*/ 7 w 15"/>
                  <a:gd name="T7" fmla="*/ 12 h 17"/>
                  <a:gd name="T8" fmla="*/ 9 w 15"/>
                  <a:gd name="T9" fmla="*/ 10 h 17"/>
                  <a:gd name="T10" fmla="*/ 8 w 15"/>
                  <a:gd name="T11" fmla="*/ 9 h 17"/>
                  <a:gd name="T12" fmla="*/ 7 w 15"/>
                  <a:gd name="T13" fmla="*/ 10 h 17"/>
                  <a:gd name="T14" fmla="*/ 4 w 15"/>
                  <a:gd name="T15" fmla="*/ 8 h 17"/>
                  <a:gd name="T16" fmla="*/ 6 w 15"/>
                  <a:gd name="T17" fmla="*/ 9 h 17"/>
                  <a:gd name="T18" fmla="*/ 7 w 15"/>
                  <a:gd name="T19" fmla="*/ 7 h 17"/>
                  <a:gd name="T20" fmla="*/ 0 w 15"/>
                  <a:gd name="T21" fmla="*/ 3 h 17"/>
                  <a:gd name="T22" fmla="*/ 1 w 15"/>
                  <a:gd name="T23" fmla="*/ 4 h 17"/>
                  <a:gd name="T24" fmla="*/ 3 w 15"/>
                  <a:gd name="T25" fmla="*/ 4 h 17"/>
                  <a:gd name="T26" fmla="*/ 3 w 15"/>
                  <a:gd name="T27" fmla="*/ 6 h 17"/>
                  <a:gd name="T28" fmla="*/ 2 w 15"/>
                  <a:gd name="T29" fmla="*/ 5 h 17"/>
                  <a:gd name="T30" fmla="*/ 11 w 15"/>
                  <a:gd name="T31" fmla="*/ 17 h 17"/>
                  <a:gd name="T32" fmla="*/ 9 w 15"/>
                  <a:gd name="T33" fmla="*/ 16 h 17"/>
                  <a:gd name="T34" fmla="*/ 12 w 15"/>
                  <a:gd name="T35" fmla="*/ 15 h 17"/>
                  <a:gd name="T36" fmla="*/ 12 w 15"/>
                  <a:gd name="T37" fmla="*/ 13 h 17"/>
                  <a:gd name="T38" fmla="*/ 12 w 15"/>
                  <a:gd name="T39" fmla="*/ 14 h 17"/>
                  <a:gd name="T40" fmla="*/ 13 w 15"/>
                  <a:gd name="T41" fmla="*/ 12 h 17"/>
                  <a:gd name="T42" fmla="*/ 15 w 15"/>
                  <a:gd name="T43" fmla="*/ 12 h 17"/>
                  <a:gd name="T44" fmla="*/ 12 w 15"/>
                  <a:gd name="T45" fmla="*/ 11 h 17"/>
                  <a:gd name="T46" fmla="*/ 10 w 15"/>
                  <a:gd name="T4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3" name="Freeform 450"/>
              <p:cNvSpPr>
                <a:spLocks/>
              </p:cNvSpPr>
              <p:nvPr/>
            </p:nvSpPr>
            <p:spPr bwMode="auto">
              <a:xfrm>
                <a:off x="1745" y="24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4" name="Freeform 451"/>
              <p:cNvSpPr>
                <a:spLocks/>
              </p:cNvSpPr>
              <p:nvPr/>
            </p:nvSpPr>
            <p:spPr bwMode="auto">
              <a:xfrm>
                <a:off x="1740" y="2445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5" name="Freeform 452"/>
              <p:cNvSpPr>
                <a:spLocks/>
              </p:cNvSpPr>
              <p:nvPr/>
            </p:nvSpPr>
            <p:spPr bwMode="auto">
              <a:xfrm>
                <a:off x="1723" y="241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6" name="Freeform 453"/>
              <p:cNvSpPr>
                <a:spLocks/>
              </p:cNvSpPr>
              <p:nvPr/>
            </p:nvSpPr>
            <p:spPr bwMode="auto">
              <a:xfrm>
                <a:off x="1704" y="2391"/>
                <a:ext cx="14" cy="19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6 h 7"/>
                  <a:gd name="T4" fmla="*/ 5 w 5"/>
                  <a:gd name="T5" fmla="*/ 5 h 7"/>
                  <a:gd name="T6" fmla="*/ 2 w 5"/>
                  <a:gd name="T7" fmla="*/ 3 h 7"/>
                  <a:gd name="T8" fmla="*/ 2 w 5"/>
                  <a:gd name="T9" fmla="*/ 0 h 7"/>
                  <a:gd name="T10" fmla="*/ 0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7" name="Freeform 454"/>
              <p:cNvSpPr>
                <a:spLocks/>
              </p:cNvSpPr>
              <p:nvPr/>
            </p:nvSpPr>
            <p:spPr bwMode="auto">
              <a:xfrm>
                <a:off x="1628" y="2358"/>
                <a:ext cx="95" cy="93"/>
              </a:xfrm>
              <a:custGeom>
                <a:avLst/>
                <a:gdLst>
                  <a:gd name="T0" fmla="*/ 31 w 35"/>
                  <a:gd name="T1" fmla="*/ 4 h 34"/>
                  <a:gd name="T2" fmla="*/ 26 w 35"/>
                  <a:gd name="T3" fmla="*/ 5 h 34"/>
                  <a:gd name="T4" fmla="*/ 27 w 35"/>
                  <a:gd name="T5" fmla="*/ 4 h 34"/>
                  <a:gd name="T6" fmla="*/ 24 w 35"/>
                  <a:gd name="T7" fmla="*/ 5 h 34"/>
                  <a:gd name="T8" fmla="*/ 25 w 35"/>
                  <a:gd name="T9" fmla="*/ 5 h 34"/>
                  <a:gd name="T10" fmla="*/ 23 w 35"/>
                  <a:gd name="T11" fmla="*/ 10 h 34"/>
                  <a:gd name="T12" fmla="*/ 24 w 35"/>
                  <a:gd name="T13" fmla="*/ 11 h 34"/>
                  <a:gd name="T14" fmla="*/ 20 w 35"/>
                  <a:gd name="T15" fmla="*/ 13 h 34"/>
                  <a:gd name="T16" fmla="*/ 23 w 35"/>
                  <a:gd name="T17" fmla="*/ 14 h 34"/>
                  <a:gd name="T18" fmla="*/ 20 w 35"/>
                  <a:gd name="T19" fmla="*/ 18 h 34"/>
                  <a:gd name="T20" fmla="*/ 20 w 35"/>
                  <a:gd name="T21" fmla="*/ 17 h 34"/>
                  <a:gd name="T22" fmla="*/ 19 w 35"/>
                  <a:gd name="T23" fmla="*/ 20 h 34"/>
                  <a:gd name="T24" fmla="*/ 17 w 35"/>
                  <a:gd name="T25" fmla="*/ 19 h 34"/>
                  <a:gd name="T26" fmla="*/ 15 w 35"/>
                  <a:gd name="T27" fmla="*/ 22 h 34"/>
                  <a:gd name="T28" fmla="*/ 15 w 35"/>
                  <a:gd name="T29" fmla="*/ 21 h 34"/>
                  <a:gd name="T30" fmla="*/ 11 w 35"/>
                  <a:gd name="T31" fmla="*/ 28 h 34"/>
                  <a:gd name="T32" fmla="*/ 9 w 35"/>
                  <a:gd name="T33" fmla="*/ 27 h 34"/>
                  <a:gd name="T34" fmla="*/ 12 w 35"/>
                  <a:gd name="T35" fmla="*/ 30 h 34"/>
                  <a:gd name="T36" fmla="*/ 9 w 35"/>
                  <a:gd name="T37" fmla="*/ 31 h 34"/>
                  <a:gd name="T38" fmla="*/ 8 w 35"/>
                  <a:gd name="T39" fmla="*/ 29 h 34"/>
                  <a:gd name="T40" fmla="*/ 7 w 35"/>
                  <a:gd name="T41" fmla="*/ 30 h 34"/>
                  <a:gd name="T42" fmla="*/ 6 w 35"/>
                  <a:gd name="T43" fmla="*/ 29 h 34"/>
                  <a:gd name="T44" fmla="*/ 3 w 35"/>
                  <a:gd name="T45" fmla="*/ 32 h 34"/>
                  <a:gd name="T46" fmla="*/ 1 w 35"/>
                  <a:gd name="T47" fmla="*/ 31 h 34"/>
                  <a:gd name="T48" fmla="*/ 2 w 35"/>
                  <a:gd name="T49" fmla="*/ 34 h 34"/>
                  <a:gd name="T50" fmla="*/ 14 w 35"/>
                  <a:gd name="T51" fmla="*/ 30 h 34"/>
                  <a:gd name="T52" fmla="*/ 15 w 35"/>
                  <a:gd name="T53" fmla="*/ 26 h 34"/>
                  <a:gd name="T54" fmla="*/ 17 w 35"/>
                  <a:gd name="T55" fmla="*/ 27 h 34"/>
                  <a:gd name="T56" fmla="*/ 15 w 35"/>
                  <a:gd name="T57" fmla="*/ 26 h 34"/>
                  <a:gd name="T58" fmla="*/ 18 w 35"/>
                  <a:gd name="T59" fmla="*/ 26 h 34"/>
                  <a:gd name="T60" fmla="*/ 17 w 35"/>
                  <a:gd name="T61" fmla="*/ 24 h 34"/>
                  <a:gd name="T62" fmla="*/ 20 w 35"/>
                  <a:gd name="T63" fmla="*/ 24 h 34"/>
                  <a:gd name="T64" fmla="*/ 28 w 35"/>
                  <a:gd name="T65" fmla="*/ 8 h 34"/>
                  <a:gd name="T66" fmla="*/ 27 w 35"/>
                  <a:gd name="T67" fmla="*/ 7 h 34"/>
                  <a:gd name="T68" fmla="*/ 30 w 35"/>
                  <a:gd name="T69" fmla="*/ 5 h 34"/>
                  <a:gd name="T70" fmla="*/ 30 w 35"/>
                  <a:gd name="T71" fmla="*/ 8 h 34"/>
                  <a:gd name="T72" fmla="*/ 32 w 35"/>
                  <a:gd name="T73" fmla="*/ 9 h 34"/>
                  <a:gd name="T74" fmla="*/ 29 w 35"/>
                  <a:gd name="T75" fmla="*/ 9 h 34"/>
                  <a:gd name="T76" fmla="*/ 29 w 35"/>
                  <a:gd name="T77" fmla="*/ 11 h 34"/>
                  <a:gd name="T78" fmla="*/ 30 w 35"/>
                  <a:gd name="T79" fmla="*/ 10 h 34"/>
                  <a:gd name="T80" fmla="*/ 30 w 35"/>
                  <a:gd name="T81" fmla="*/ 12 h 34"/>
                  <a:gd name="T82" fmla="*/ 33 w 35"/>
                  <a:gd name="T83" fmla="*/ 10 h 34"/>
                  <a:gd name="T84" fmla="*/ 33 w 35"/>
                  <a:gd name="T85" fmla="*/ 3 h 34"/>
                  <a:gd name="T86" fmla="*/ 33 w 35"/>
                  <a:gd name="T87" fmla="*/ 3 h 34"/>
                  <a:gd name="T88" fmla="*/ 33 w 35"/>
                  <a:gd name="T89" fmla="*/ 3 h 34"/>
                  <a:gd name="T90" fmla="*/ 33 w 35"/>
                  <a:gd name="T91" fmla="*/ 3 h 34"/>
                  <a:gd name="T92" fmla="*/ 33 w 35"/>
                  <a:gd name="T93" fmla="*/ 3 h 34"/>
                  <a:gd name="T94" fmla="*/ 33 w 35"/>
                  <a:gd name="T95" fmla="*/ 3 h 34"/>
                  <a:gd name="T96" fmla="*/ 27 w 35"/>
                  <a:gd name="T97" fmla="*/ 2 h 34"/>
                  <a:gd name="T98" fmla="*/ 27 w 35"/>
                  <a:gd name="T99" fmla="*/ 2 h 34"/>
                  <a:gd name="T100" fmla="*/ 27 w 35"/>
                  <a:gd name="T101" fmla="*/ 2 h 34"/>
                  <a:gd name="T102" fmla="*/ 27 w 35"/>
                  <a:gd name="T103" fmla="*/ 2 h 34"/>
                  <a:gd name="T104" fmla="*/ 27 w 35"/>
                  <a:gd name="T105" fmla="*/ 2 h 34"/>
                  <a:gd name="T106" fmla="*/ 27 w 35"/>
                  <a:gd name="T107" fmla="*/ 2 h 34"/>
                  <a:gd name="T108" fmla="*/ 27 w 35"/>
                  <a:gd name="T109" fmla="*/ 3 h 34"/>
                  <a:gd name="T110" fmla="*/ 32 w 35"/>
                  <a:gd name="T111" fmla="*/ 4 h 34"/>
                  <a:gd name="T112" fmla="*/ 31 w 35"/>
                  <a:gd name="T1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8" name="Freeform 455"/>
              <p:cNvSpPr>
                <a:spLocks/>
              </p:cNvSpPr>
              <p:nvPr/>
            </p:nvSpPr>
            <p:spPr bwMode="auto">
              <a:xfrm>
                <a:off x="1704" y="23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9" name="Freeform 456"/>
              <p:cNvSpPr>
                <a:spLocks/>
              </p:cNvSpPr>
              <p:nvPr/>
            </p:nvSpPr>
            <p:spPr bwMode="auto">
              <a:xfrm>
                <a:off x="1628" y="24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0" name="Rectangle 457"/>
              <p:cNvSpPr>
                <a:spLocks noChangeArrowheads="1"/>
              </p:cNvSpPr>
              <p:nvPr/>
            </p:nvSpPr>
            <p:spPr bwMode="auto"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1" name="Freeform 458"/>
              <p:cNvSpPr>
                <a:spLocks/>
              </p:cNvSpPr>
              <p:nvPr/>
            </p:nvSpPr>
            <p:spPr bwMode="auto">
              <a:xfrm>
                <a:off x="1718" y="23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2" name="Freeform 459"/>
              <p:cNvSpPr>
                <a:spLocks/>
              </p:cNvSpPr>
              <p:nvPr/>
            </p:nvSpPr>
            <p:spPr bwMode="auto">
              <a:xfrm>
                <a:off x="1614" y="2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3" name="Freeform 460"/>
              <p:cNvSpPr>
                <a:spLocks/>
              </p:cNvSpPr>
              <p:nvPr/>
            </p:nvSpPr>
            <p:spPr bwMode="auto"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4" name="Freeform 461"/>
              <p:cNvSpPr>
                <a:spLocks/>
              </p:cNvSpPr>
              <p:nvPr/>
            </p:nvSpPr>
            <p:spPr bwMode="auto">
              <a:xfrm>
                <a:off x="1495" y="2337"/>
                <a:ext cx="130" cy="111"/>
              </a:xfrm>
              <a:custGeom>
                <a:avLst/>
                <a:gdLst>
                  <a:gd name="T0" fmla="*/ 3 w 48"/>
                  <a:gd name="T1" fmla="*/ 28 h 41"/>
                  <a:gd name="T2" fmla="*/ 0 w 48"/>
                  <a:gd name="T3" fmla="*/ 28 h 41"/>
                  <a:gd name="T4" fmla="*/ 2 w 48"/>
                  <a:gd name="T5" fmla="*/ 32 h 41"/>
                  <a:gd name="T6" fmla="*/ 7 w 48"/>
                  <a:gd name="T7" fmla="*/ 34 h 41"/>
                  <a:gd name="T8" fmla="*/ 19 w 48"/>
                  <a:gd name="T9" fmla="*/ 30 h 41"/>
                  <a:gd name="T10" fmla="*/ 24 w 48"/>
                  <a:gd name="T11" fmla="*/ 26 h 41"/>
                  <a:gd name="T12" fmla="*/ 28 w 48"/>
                  <a:gd name="T13" fmla="*/ 17 h 41"/>
                  <a:gd name="T14" fmla="*/ 29 w 48"/>
                  <a:gd name="T15" fmla="*/ 16 h 41"/>
                  <a:gd name="T16" fmla="*/ 32 w 48"/>
                  <a:gd name="T17" fmla="*/ 12 h 41"/>
                  <a:gd name="T18" fmla="*/ 30 w 48"/>
                  <a:gd name="T19" fmla="*/ 9 h 41"/>
                  <a:gd name="T20" fmla="*/ 33 w 48"/>
                  <a:gd name="T21" fmla="*/ 3 h 41"/>
                  <a:gd name="T22" fmla="*/ 30 w 48"/>
                  <a:gd name="T23" fmla="*/ 4 h 41"/>
                  <a:gd name="T24" fmla="*/ 30 w 48"/>
                  <a:gd name="T25" fmla="*/ 5 h 41"/>
                  <a:gd name="T26" fmla="*/ 32 w 48"/>
                  <a:gd name="T27" fmla="*/ 9 h 41"/>
                  <a:gd name="T28" fmla="*/ 35 w 48"/>
                  <a:gd name="T29" fmla="*/ 6 h 41"/>
                  <a:gd name="T30" fmla="*/ 37 w 48"/>
                  <a:gd name="T31" fmla="*/ 12 h 41"/>
                  <a:gd name="T32" fmla="*/ 37 w 48"/>
                  <a:gd name="T33" fmla="*/ 18 h 41"/>
                  <a:gd name="T34" fmla="*/ 38 w 48"/>
                  <a:gd name="T35" fmla="*/ 23 h 41"/>
                  <a:gd name="T36" fmla="*/ 40 w 48"/>
                  <a:gd name="T37" fmla="*/ 26 h 41"/>
                  <a:gd name="T38" fmla="*/ 39 w 48"/>
                  <a:gd name="T39" fmla="*/ 28 h 41"/>
                  <a:gd name="T40" fmla="*/ 40 w 48"/>
                  <a:gd name="T41" fmla="*/ 31 h 41"/>
                  <a:gd name="T42" fmla="*/ 48 w 48"/>
                  <a:gd name="T43" fmla="*/ 39 h 41"/>
                  <a:gd name="T44" fmla="*/ 43 w 48"/>
                  <a:gd name="T45" fmla="*/ 36 h 41"/>
                  <a:gd name="T46" fmla="*/ 42 w 48"/>
                  <a:gd name="T47" fmla="*/ 36 h 41"/>
                  <a:gd name="T48" fmla="*/ 44 w 48"/>
                  <a:gd name="T49" fmla="*/ 33 h 41"/>
                  <a:gd name="T50" fmla="*/ 44 w 48"/>
                  <a:gd name="T51" fmla="*/ 31 h 41"/>
                  <a:gd name="T52" fmla="*/ 42 w 48"/>
                  <a:gd name="T53" fmla="*/ 28 h 41"/>
                  <a:gd name="T54" fmla="*/ 42 w 48"/>
                  <a:gd name="T55" fmla="*/ 24 h 41"/>
                  <a:gd name="T56" fmla="*/ 42 w 48"/>
                  <a:gd name="T57" fmla="*/ 19 h 41"/>
                  <a:gd name="T58" fmla="*/ 40 w 48"/>
                  <a:gd name="T59" fmla="*/ 14 h 41"/>
                  <a:gd name="T60" fmla="*/ 40 w 48"/>
                  <a:gd name="T61" fmla="*/ 14 h 41"/>
                  <a:gd name="T62" fmla="*/ 40 w 48"/>
                  <a:gd name="T63" fmla="*/ 12 h 41"/>
                  <a:gd name="T64" fmla="*/ 39 w 48"/>
                  <a:gd name="T65" fmla="*/ 8 h 41"/>
                  <a:gd name="T66" fmla="*/ 36 w 48"/>
                  <a:gd name="T67" fmla="*/ 5 h 41"/>
                  <a:gd name="T68" fmla="*/ 35 w 48"/>
                  <a:gd name="T69" fmla="*/ 2 h 41"/>
                  <a:gd name="T70" fmla="*/ 33 w 48"/>
                  <a:gd name="T71" fmla="*/ 1 h 41"/>
                  <a:gd name="T72" fmla="*/ 33 w 48"/>
                  <a:gd name="T73" fmla="*/ 1 h 41"/>
                  <a:gd name="T74" fmla="*/ 33 w 48"/>
                  <a:gd name="T75" fmla="*/ 1 h 41"/>
                  <a:gd name="T76" fmla="*/ 28 w 48"/>
                  <a:gd name="T77" fmla="*/ 4 h 41"/>
                  <a:gd name="T78" fmla="*/ 28 w 48"/>
                  <a:gd name="T79" fmla="*/ 5 h 41"/>
                  <a:gd name="T80" fmla="*/ 29 w 48"/>
                  <a:gd name="T81" fmla="*/ 5 h 41"/>
                  <a:gd name="T82" fmla="*/ 28 w 48"/>
                  <a:gd name="T83" fmla="*/ 7 h 41"/>
                  <a:gd name="T84" fmla="*/ 29 w 48"/>
                  <a:gd name="T85" fmla="*/ 9 h 41"/>
                  <a:gd name="T86" fmla="*/ 27 w 48"/>
                  <a:gd name="T87" fmla="*/ 15 h 41"/>
                  <a:gd name="T88" fmla="*/ 23 w 48"/>
                  <a:gd name="T89" fmla="*/ 22 h 41"/>
                  <a:gd name="T90" fmla="*/ 21 w 48"/>
                  <a:gd name="T91" fmla="*/ 23 h 41"/>
                  <a:gd name="T92" fmla="*/ 15 w 48"/>
                  <a:gd name="T93" fmla="*/ 30 h 41"/>
                  <a:gd name="T94" fmla="*/ 19 w 48"/>
                  <a:gd name="T95" fmla="*/ 29 h 41"/>
                  <a:gd name="T96" fmla="*/ 14 w 48"/>
                  <a:gd name="T9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5" name="Freeform 462"/>
              <p:cNvSpPr>
                <a:spLocks/>
              </p:cNvSpPr>
              <p:nvPr/>
            </p:nvSpPr>
            <p:spPr bwMode="auto">
              <a:xfrm>
                <a:off x="1554" y="2388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6" name="Freeform 463"/>
              <p:cNvSpPr>
                <a:spLocks/>
              </p:cNvSpPr>
              <p:nvPr/>
            </p:nvSpPr>
            <p:spPr bwMode="auto">
              <a:xfrm>
                <a:off x="1557" y="23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7" name="Freeform 464"/>
              <p:cNvSpPr>
                <a:spLocks/>
              </p:cNvSpPr>
              <p:nvPr/>
            </p:nvSpPr>
            <p:spPr bwMode="auto">
              <a:xfrm>
                <a:off x="1503" y="240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8" name="Freeform 465"/>
              <p:cNvSpPr>
                <a:spLocks/>
              </p:cNvSpPr>
              <p:nvPr/>
            </p:nvSpPr>
            <p:spPr bwMode="auto">
              <a:xfrm>
                <a:off x="1500" y="24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9" name="Freeform 466"/>
              <p:cNvSpPr>
                <a:spLocks/>
              </p:cNvSpPr>
              <p:nvPr/>
            </p:nvSpPr>
            <p:spPr bwMode="auto">
              <a:xfrm>
                <a:off x="1476" y="2317"/>
                <a:ext cx="43" cy="90"/>
              </a:xfrm>
              <a:custGeom>
                <a:avLst/>
                <a:gdLst>
                  <a:gd name="T0" fmla="*/ 5 w 16"/>
                  <a:gd name="T1" fmla="*/ 4 h 33"/>
                  <a:gd name="T2" fmla="*/ 5 w 16"/>
                  <a:gd name="T3" fmla="*/ 6 h 33"/>
                  <a:gd name="T4" fmla="*/ 3 w 16"/>
                  <a:gd name="T5" fmla="*/ 7 h 33"/>
                  <a:gd name="T6" fmla="*/ 4 w 16"/>
                  <a:gd name="T7" fmla="*/ 11 h 33"/>
                  <a:gd name="T8" fmla="*/ 9 w 16"/>
                  <a:gd name="T9" fmla="*/ 2 h 33"/>
                  <a:gd name="T10" fmla="*/ 9 w 16"/>
                  <a:gd name="T11" fmla="*/ 2 h 33"/>
                  <a:gd name="T12" fmla="*/ 9 w 16"/>
                  <a:gd name="T13" fmla="*/ 2 h 33"/>
                  <a:gd name="T14" fmla="*/ 9 w 16"/>
                  <a:gd name="T15" fmla="*/ 2 h 33"/>
                  <a:gd name="T16" fmla="*/ 9 w 16"/>
                  <a:gd name="T17" fmla="*/ 2 h 33"/>
                  <a:gd name="T18" fmla="*/ 9 w 16"/>
                  <a:gd name="T19" fmla="*/ 2 h 33"/>
                  <a:gd name="T20" fmla="*/ 2 w 16"/>
                  <a:gd name="T21" fmla="*/ 1 h 33"/>
                  <a:gd name="T22" fmla="*/ 2 w 16"/>
                  <a:gd name="T23" fmla="*/ 1 h 33"/>
                  <a:gd name="T24" fmla="*/ 2 w 16"/>
                  <a:gd name="T25" fmla="*/ 1 h 33"/>
                  <a:gd name="T26" fmla="*/ 2 w 16"/>
                  <a:gd name="T27" fmla="*/ 1 h 33"/>
                  <a:gd name="T28" fmla="*/ 2 w 16"/>
                  <a:gd name="T29" fmla="*/ 2 h 33"/>
                  <a:gd name="T30" fmla="*/ 3 w 16"/>
                  <a:gd name="T31" fmla="*/ 4 h 33"/>
                  <a:gd name="T32" fmla="*/ 4 w 16"/>
                  <a:gd name="T33" fmla="*/ 10 h 33"/>
                  <a:gd name="T34" fmla="*/ 3 w 16"/>
                  <a:gd name="T35" fmla="*/ 8 h 33"/>
                  <a:gd name="T36" fmla="*/ 5 w 16"/>
                  <a:gd name="T37" fmla="*/ 17 h 33"/>
                  <a:gd name="T38" fmla="*/ 2 w 16"/>
                  <a:gd name="T39" fmla="*/ 16 h 33"/>
                  <a:gd name="T40" fmla="*/ 3 w 16"/>
                  <a:gd name="T41" fmla="*/ 21 h 33"/>
                  <a:gd name="T42" fmla="*/ 4 w 16"/>
                  <a:gd name="T43" fmla="*/ 21 h 33"/>
                  <a:gd name="T44" fmla="*/ 4 w 16"/>
                  <a:gd name="T45" fmla="*/ 22 h 33"/>
                  <a:gd name="T46" fmla="*/ 4 w 16"/>
                  <a:gd name="T47" fmla="*/ 22 h 33"/>
                  <a:gd name="T48" fmla="*/ 4 w 16"/>
                  <a:gd name="T49" fmla="*/ 26 h 33"/>
                  <a:gd name="T50" fmla="*/ 4 w 16"/>
                  <a:gd name="T51" fmla="*/ 25 h 33"/>
                  <a:gd name="T52" fmla="*/ 5 w 16"/>
                  <a:gd name="T53" fmla="*/ 27 h 33"/>
                  <a:gd name="T54" fmla="*/ 4 w 16"/>
                  <a:gd name="T55" fmla="*/ 27 h 33"/>
                  <a:gd name="T56" fmla="*/ 7 w 16"/>
                  <a:gd name="T57" fmla="*/ 33 h 33"/>
                  <a:gd name="T58" fmla="*/ 9 w 16"/>
                  <a:gd name="T59" fmla="*/ 33 h 33"/>
                  <a:gd name="T60" fmla="*/ 6 w 16"/>
                  <a:gd name="T61" fmla="*/ 28 h 33"/>
                  <a:gd name="T62" fmla="*/ 6 w 16"/>
                  <a:gd name="T63" fmla="*/ 29 h 33"/>
                  <a:gd name="T64" fmla="*/ 5 w 16"/>
                  <a:gd name="T65" fmla="*/ 25 h 33"/>
                  <a:gd name="T66" fmla="*/ 7 w 16"/>
                  <a:gd name="T67" fmla="*/ 27 h 33"/>
                  <a:gd name="T68" fmla="*/ 8 w 16"/>
                  <a:gd name="T69" fmla="*/ 22 h 33"/>
                  <a:gd name="T70" fmla="*/ 8 w 16"/>
                  <a:gd name="T71" fmla="*/ 22 h 33"/>
                  <a:gd name="T72" fmla="*/ 7 w 16"/>
                  <a:gd name="T73" fmla="*/ 20 h 33"/>
                  <a:gd name="T74" fmla="*/ 6 w 16"/>
                  <a:gd name="T75" fmla="*/ 22 h 33"/>
                  <a:gd name="T76" fmla="*/ 4 w 16"/>
                  <a:gd name="T77" fmla="*/ 21 h 33"/>
                  <a:gd name="T78" fmla="*/ 4 w 16"/>
                  <a:gd name="T79" fmla="*/ 19 h 33"/>
                  <a:gd name="T80" fmla="*/ 6 w 16"/>
                  <a:gd name="T81" fmla="*/ 20 h 33"/>
                  <a:gd name="T82" fmla="*/ 5 w 16"/>
                  <a:gd name="T83" fmla="*/ 19 h 33"/>
                  <a:gd name="T84" fmla="*/ 7 w 16"/>
                  <a:gd name="T85" fmla="*/ 17 h 33"/>
                  <a:gd name="T86" fmla="*/ 5 w 16"/>
                  <a:gd name="T87" fmla="*/ 17 h 33"/>
                  <a:gd name="T88" fmla="*/ 5 w 16"/>
                  <a:gd name="T89" fmla="*/ 8 h 33"/>
                  <a:gd name="T90" fmla="*/ 7 w 16"/>
                  <a:gd name="T91" fmla="*/ 9 h 33"/>
                  <a:gd name="T92" fmla="*/ 5 w 16"/>
                  <a:gd name="T93" fmla="*/ 7 h 33"/>
                  <a:gd name="T94" fmla="*/ 5 w 16"/>
                  <a:gd name="T95" fmla="*/ 2 h 33"/>
                  <a:gd name="T96" fmla="*/ 5 w 16"/>
                  <a:gd name="T97" fmla="*/ 3 h 33"/>
                  <a:gd name="T98" fmla="*/ 4 w 16"/>
                  <a:gd name="T99" fmla="*/ 1 h 33"/>
                  <a:gd name="T100" fmla="*/ 6 w 16"/>
                  <a:gd name="T101" fmla="*/ 2 h 33"/>
                  <a:gd name="T102" fmla="*/ 6 w 16"/>
                  <a:gd name="T103" fmla="*/ 2 h 33"/>
                  <a:gd name="T104" fmla="*/ 6 w 16"/>
                  <a:gd name="T105" fmla="*/ 6 h 33"/>
                  <a:gd name="T106" fmla="*/ 5 w 16"/>
                  <a:gd name="T10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0" name="Freeform 467"/>
              <p:cNvSpPr>
                <a:spLocks/>
              </p:cNvSpPr>
              <p:nvPr/>
            </p:nvSpPr>
            <p:spPr bwMode="auto">
              <a:xfrm>
                <a:off x="1478" y="2347"/>
                <a:ext cx="8" cy="6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1" name="Freeform 468"/>
              <p:cNvSpPr>
                <a:spLocks/>
              </p:cNvSpPr>
              <p:nvPr/>
            </p:nvSpPr>
            <p:spPr bwMode="auto">
              <a:xfrm>
                <a:off x="1421" y="2353"/>
                <a:ext cx="65" cy="62"/>
              </a:xfrm>
              <a:custGeom>
                <a:avLst/>
                <a:gdLst>
                  <a:gd name="T0" fmla="*/ 13 w 24"/>
                  <a:gd name="T1" fmla="*/ 14 h 23"/>
                  <a:gd name="T2" fmla="*/ 14 w 24"/>
                  <a:gd name="T3" fmla="*/ 15 h 23"/>
                  <a:gd name="T4" fmla="*/ 21 w 24"/>
                  <a:gd name="T5" fmla="*/ 7 h 23"/>
                  <a:gd name="T6" fmla="*/ 20 w 24"/>
                  <a:gd name="T7" fmla="*/ 3 h 23"/>
                  <a:gd name="T8" fmla="*/ 22 w 24"/>
                  <a:gd name="T9" fmla="*/ 3 h 23"/>
                  <a:gd name="T10" fmla="*/ 22 w 24"/>
                  <a:gd name="T11" fmla="*/ 0 h 23"/>
                  <a:gd name="T12" fmla="*/ 21 w 24"/>
                  <a:gd name="T13" fmla="*/ 2 h 23"/>
                  <a:gd name="T14" fmla="*/ 21 w 24"/>
                  <a:gd name="T15" fmla="*/ 1 h 23"/>
                  <a:gd name="T16" fmla="*/ 20 w 24"/>
                  <a:gd name="T17" fmla="*/ 3 h 23"/>
                  <a:gd name="T18" fmla="*/ 20 w 24"/>
                  <a:gd name="T19" fmla="*/ 2 h 23"/>
                  <a:gd name="T20" fmla="*/ 19 w 24"/>
                  <a:gd name="T21" fmla="*/ 7 h 23"/>
                  <a:gd name="T22" fmla="*/ 18 w 24"/>
                  <a:gd name="T23" fmla="*/ 6 h 23"/>
                  <a:gd name="T24" fmla="*/ 15 w 24"/>
                  <a:gd name="T25" fmla="*/ 9 h 23"/>
                  <a:gd name="T26" fmla="*/ 15 w 24"/>
                  <a:gd name="T27" fmla="*/ 9 h 23"/>
                  <a:gd name="T28" fmla="*/ 17 w 24"/>
                  <a:gd name="T29" fmla="*/ 9 h 23"/>
                  <a:gd name="T30" fmla="*/ 14 w 24"/>
                  <a:gd name="T31" fmla="*/ 9 h 23"/>
                  <a:gd name="T32" fmla="*/ 8 w 24"/>
                  <a:gd name="T33" fmla="*/ 16 h 23"/>
                  <a:gd name="T34" fmla="*/ 5 w 24"/>
                  <a:gd name="T35" fmla="*/ 18 h 23"/>
                  <a:gd name="T36" fmla="*/ 6 w 24"/>
                  <a:gd name="T37" fmla="*/ 17 h 23"/>
                  <a:gd name="T38" fmla="*/ 3 w 24"/>
                  <a:gd name="T39" fmla="*/ 16 h 23"/>
                  <a:gd name="T40" fmla="*/ 0 w 24"/>
                  <a:gd name="T41" fmla="*/ 18 h 23"/>
                  <a:gd name="T42" fmla="*/ 13 w 24"/>
                  <a:gd name="T4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2" name="Freeform 469"/>
              <p:cNvSpPr>
                <a:spLocks/>
              </p:cNvSpPr>
              <p:nvPr/>
            </p:nvSpPr>
            <p:spPr bwMode="auto">
              <a:xfrm>
                <a:off x="1456" y="239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3" name="Freeform 470"/>
              <p:cNvSpPr>
                <a:spLocks/>
              </p:cNvSpPr>
              <p:nvPr/>
            </p:nvSpPr>
            <p:spPr bwMode="auto">
              <a:xfrm>
                <a:off x="1435" y="1444"/>
                <a:ext cx="495" cy="890"/>
              </a:xfrm>
              <a:custGeom>
                <a:avLst/>
                <a:gdLst>
                  <a:gd name="T0" fmla="*/ 24 w 182"/>
                  <a:gd name="T1" fmla="*/ 92 h 327"/>
                  <a:gd name="T2" fmla="*/ 20 w 182"/>
                  <a:gd name="T3" fmla="*/ 153 h 327"/>
                  <a:gd name="T4" fmla="*/ 15 w 182"/>
                  <a:gd name="T5" fmla="*/ 208 h 327"/>
                  <a:gd name="T6" fmla="*/ 9 w 182"/>
                  <a:gd name="T7" fmla="*/ 264 h 327"/>
                  <a:gd name="T8" fmla="*/ 14 w 182"/>
                  <a:gd name="T9" fmla="*/ 311 h 327"/>
                  <a:gd name="T10" fmla="*/ 66 w 182"/>
                  <a:gd name="T11" fmla="*/ 321 h 327"/>
                  <a:gd name="T12" fmla="*/ 121 w 182"/>
                  <a:gd name="T13" fmla="*/ 326 h 327"/>
                  <a:gd name="T14" fmla="*/ 148 w 182"/>
                  <a:gd name="T15" fmla="*/ 323 h 327"/>
                  <a:gd name="T16" fmla="*/ 175 w 182"/>
                  <a:gd name="T17" fmla="*/ 319 h 327"/>
                  <a:gd name="T18" fmla="*/ 171 w 182"/>
                  <a:gd name="T19" fmla="*/ 269 h 327"/>
                  <a:gd name="T20" fmla="*/ 159 w 182"/>
                  <a:gd name="T21" fmla="*/ 51 h 327"/>
                  <a:gd name="T22" fmla="*/ 159 w 182"/>
                  <a:gd name="T23" fmla="*/ 15 h 327"/>
                  <a:gd name="T24" fmla="*/ 133 w 182"/>
                  <a:gd name="T25" fmla="*/ 8 h 327"/>
                  <a:gd name="T26" fmla="*/ 18 w 182"/>
                  <a:gd name="T27" fmla="*/ 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4" name="Freeform 471"/>
              <p:cNvSpPr>
                <a:spLocks/>
              </p:cNvSpPr>
              <p:nvPr/>
            </p:nvSpPr>
            <p:spPr bwMode="auto">
              <a:xfrm>
                <a:off x="1759" y="1784"/>
                <a:ext cx="133" cy="321"/>
              </a:xfrm>
              <a:custGeom>
                <a:avLst/>
                <a:gdLst>
                  <a:gd name="T0" fmla="*/ 43 w 49"/>
                  <a:gd name="T1" fmla="*/ 0 h 118"/>
                  <a:gd name="T2" fmla="*/ 7 w 49"/>
                  <a:gd name="T3" fmla="*/ 27 h 118"/>
                  <a:gd name="T4" fmla="*/ 21 w 49"/>
                  <a:gd name="T5" fmla="*/ 73 h 118"/>
                  <a:gd name="T6" fmla="*/ 27 w 49"/>
                  <a:gd name="T7" fmla="*/ 105 h 118"/>
                  <a:gd name="T8" fmla="*/ 49 w 49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5" name="Freeform 472"/>
              <p:cNvSpPr>
                <a:spLocks/>
              </p:cNvSpPr>
              <p:nvPr/>
            </p:nvSpPr>
            <p:spPr bwMode="auto">
              <a:xfrm>
                <a:off x="1535" y="2092"/>
                <a:ext cx="199" cy="166"/>
              </a:xfrm>
              <a:custGeom>
                <a:avLst/>
                <a:gdLst>
                  <a:gd name="T0" fmla="*/ 23 w 73"/>
                  <a:gd name="T1" fmla="*/ 7 h 61"/>
                  <a:gd name="T2" fmla="*/ 9 w 73"/>
                  <a:gd name="T3" fmla="*/ 49 h 61"/>
                  <a:gd name="T4" fmla="*/ 53 w 73"/>
                  <a:gd name="T5" fmla="*/ 46 h 61"/>
                  <a:gd name="T6" fmla="*/ 32 w 73"/>
                  <a:gd name="T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6" name="Freeform 473"/>
              <p:cNvSpPr>
                <a:spLocks/>
              </p:cNvSpPr>
              <p:nvPr/>
            </p:nvSpPr>
            <p:spPr bwMode="auto">
              <a:xfrm>
                <a:off x="1489" y="1724"/>
                <a:ext cx="76" cy="185"/>
              </a:xfrm>
              <a:custGeom>
                <a:avLst/>
                <a:gdLst>
                  <a:gd name="T0" fmla="*/ 6 w 28"/>
                  <a:gd name="T1" fmla="*/ 10 h 68"/>
                  <a:gd name="T2" fmla="*/ 25 w 28"/>
                  <a:gd name="T3" fmla="*/ 43 h 68"/>
                  <a:gd name="T4" fmla="*/ 0 w 28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7" name="Freeform 474"/>
              <p:cNvSpPr>
                <a:spLocks/>
              </p:cNvSpPr>
              <p:nvPr/>
            </p:nvSpPr>
            <p:spPr bwMode="auto">
              <a:xfrm>
                <a:off x="1527" y="2560"/>
                <a:ext cx="221" cy="312"/>
              </a:xfrm>
              <a:custGeom>
                <a:avLst/>
                <a:gdLst>
                  <a:gd name="T0" fmla="*/ 16 w 81"/>
                  <a:gd name="T1" fmla="*/ 103 h 115"/>
                  <a:gd name="T2" fmla="*/ 63 w 81"/>
                  <a:gd name="T3" fmla="*/ 108 h 115"/>
                  <a:gd name="T4" fmla="*/ 77 w 81"/>
                  <a:gd name="T5" fmla="*/ 64 h 115"/>
                  <a:gd name="T6" fmla="*/ 81 w 81"/>
                  <a:gd name="T7" fmla="*/ 2 h 115"/>
                  <a:gd name="T8" fmla="*/ 1 w 81"/>
                  <a:gd name="T9" fmla="*/ 3 h 115"/>
                  <a:gd name="T10" fmla="*/ 11 w 81"/>
                  <a:gd name="T11" fmla="*/ 68 h 115"/>
                  <a:gd name="T12" fmla="*/ 15 w 81"/>
                  <a:gd name="T13" fmla="*/ 91 h 115"/>
                  <a:gd name="T14" fmla="*/ 16 w 81"/>
                  <a:gd name="T15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8" name="Freeform 475"/>
              <p:cNvSpPr>
                <a:spLocks noEditPoints="1"/>
              </p:cNvSpPr>
              <p:nvPr/>
            </p:nvSpPr>
            <p:spPr bwMode="auto">
              <a:xfrm>
                <a:off x="1525" y="2557"/>
                <a:ext cx="228" cy="321"/>
              </a:xfrm>
              <a:custGeom>
                <a:avLst/>
                <a:gdLst>
                  <a:gd name="T0" fmla="*/ 2 w 84"/>
                  <a:gd name="T1" fmla="*/ 2 h 118"/>
                  <a:gd name="T2" fmla="*/ 1 w 84"/>
                  <a:gd name="T3" fmla="*/ 4 h 118"/>
                  <a:gd name="T4" fmla="*/ 6 w 84"/>
                  <a:gd name="T5" fmla="*/ 49 h 118"/>
                  <a:gd name="T6" fmla="*/ 10 w 84"/>
                  <a:gd name="T7" fmla="*/ 70 h 118"/>
                  <a:gd name="T8" fmla="*/ 12 w 84"/>
                  <a:gd name="T9" fmla="*/ 81 h 118"/>
                  <a:gd name="T10" fmla="*/ 14 w 84"/>
                  <a:gd name="T11" fmla="*/ 92 h 118"/>
                  <a:gd name="T12" fmla="*/ 14 w 84"/>
                  <a:gd name="T13" fmla="*/ 97 h 118"/>
                  <a:gd name="T14" fmla="*/ 15 w 84"/>
                  <a:gd name="T15" fmla="*/ 105 h 118"/>
                  <a:gd name="T16" fmla="*/ 15 w 84"/>
                  <a:gd name="T17" fmla="*/ 105 h 118"/>
                  <a:gd name="T18" fmla="*/ 64 w 84"/>
                  <a:gd name="T19" fmla="*/ 111 h 118"/>
                  <a:gd name="T20" fmla="*/ 79 w 84"/>
                  <a:gd name="T21" fmla="*/ 74 h 118"/>
                  <a:gd name="T22" fmla="*/ 80 w 84"/>
                  <a:gd name="T23" fmla="*/ 65 h 118"/>
                  <a:gd name="T24" fmla="*/ 81 w 84"/>
                  <a:gd name="T25" fmla="*/ 41 h 118"/>
                  <a:gd name="T26" fmla="*/ 84 w 84"/>
                  <a:gd name="T27" fmla="*/ 3 h 118"/>
                  <a:gd name="T28" fmla="*/ 84 w 84"/>
                  <a:gd name="T29" fmla="*/ 2 h 118"/>
                  <a:gd name="T30" fmla="*/ 83 w 84"/>
                  <a:gd name="T31" fmla="*/ 1 h 118"/>
                  <a:gd name="T32" fmla="*/ 2 w 84"/>
                  <a:gd name="T33" fmla="*/ 2 h 118"/>
                  <a:gd name="T34" fmla="*/ 80 w 84"/>
                  <a:gd name="T35" fmla="*/ 4 h 118"/>
                  <a:gd name="T36" fmla="*/ 78 w 84"/>
                  <a:gd name="T37" fmla="*/ 41 h 118"/>
                  <a:gd name="T38" fmla="*/ 77 w 84"/>
                  <a:gd name="T39" fmla="*/ 65 h 118"/>
                  <a:gd name="T40" fmla="*/ 76 w 84"/>
                  <a:gd name="T41" fmla="*/ 73 h 118"/>
                  <a:gd name="T42" fmla="*/ 63 w 84"/>
                  <a:gd name="T43" fmla="*/ 108 h 118"/>
                  <a:gd name="T44" fmla="*/ 18 w 84"/>
                  <a:gd name="T45" fmla="*/ 104 h 118"/>
                  <a:gd name="T46" fmla="*/ 18 w 84"/>
                  <a:gd name="T47" fmla="*/ 99 h 118"/>
                  <a:gd name="T48" fmla="*/ 18 w 84"/>
                  <a:gd name="T49" fmla="*/ 97 h 118"/>
                  <a:gd name="T50" fmla="*/ 18 w 84"/>
                  <a:gd name="T51" fmla="*/ 92 h 118"/>
                  <a:gd name="T52" fmla="*/ 15 w 84"/>
                  <a:gd name="T53" fmla="*/ 80 h 118"/>
                  <a:gd name="T54" fmla="*/ 13 w 84"/>
                  <a:gd name="T55" fmla="*/ 69 h 118"/>
                  <a:gd name="T56" fmla="*/ 9 w 84"/>
                  <a:gd name="T57" fmla="*/ 48 h 118"/>
                  <a:gd name="T58" fmla="*/ 4 w 84"/>
                  <a:gd name="T59" fmla="*/ 9 h 118"/>
                  <a:gd name="T60" fmla="*/ 4 w 84"/>
                  <a:gd name="T61" fmla="*/ 5 h 118"/>
                  <a:gd name="T62" fmla="*/ 80 w 84"/>
                  <a:gd name="T6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9" name="Freeform 476"/>
              <p:cNvSpPr>
                <a:spLocks/>
              </p:cNvSpPr>
              <p:nvPr/>
            </p:nvSpPr>
            <p:spPr bwMode="auto">
              <a:xfrm>
                <a:off x="1636" y="2677"/>
                <a:ext cx="123" cy="190"/>
              </a:xfrm>
              <a:custGeom>
                <a:avLst/>
                <a:gdLst>
                  <a:gd name="T0" fmla="*/ 21 w 45"/>
                  <a:gd name="T1" fmla="*/ 0 h 70"/>
                  <a:gd name="T2" fmla="*/ 4 w 45"/>
                  <a:gd name="T3" fmla="*/ 34 h 70"/>
                  <a:gd name="T4" fmla="*/ 19 w 45"/>
                  <a:gd name="T5" fmla="*/ 63 h 70"/>
                  <a:gd name="T6" fmla="*/ 43 w 45"/>
                  <a:gd name="T7" fmla="*/ 31 h 70"/>
                  <a:gd name="T8" fmla="*/ 40 w 45"/>
                  <a:gd name="T9" fmla="*/ 13 h 70"/>
                  <a:gd name="T10" fmla="*/ 25 w 45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0" name="Freeform 477"/>
              <p:cNvSpPr>
                <a:spLocks/>
              </p:cNvSpPr>
              <p:nvPr/>
            </p:nvSpPr>
            <p:spPr bwMode="auto">
              <a:xfrm>
                <a:off x="969" y="1994"/>
                <a:ext cx="232" cy="103"/>
              </a:xfrm>
              <a:custGeom>
                <a:avLst/>
                <a:gdLst>
                  <a:gd name="T0" fmla="*/ 5 w 85"/>
                  <a:gd name="T1" fmla="*/ 23 h 38"/>
                  <a:gd name="T2" fmla="*/ 37 w 85"/>
                  <a:gd name="T3" fmla="*/ 1 h 38"/>
                  <a:gd name="T4" fmla="*/ 84 w 85"/>
                  <a:gd name="T5" fmla="*/ 7 h 38"/>
                  <a:gd name="T6" fmla="*/ 68 w 85"/>
                  <a:gd name="T7" fmla="*/ 33 h 38"/>
                  <a:gd name="T8" fmla="*/ 0 w 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1" name="Freeform 478"/>
              <p:cNvSpPr>
                <a:spLocks/>
              </p:cNvSpPr>
              <p:nvPr/>
            </p:nvSpPr>
            <p:spPr bwMode="auto">
              <a:xfrm>
                <a:off x="1701" y="2478"/>
                <a:ext cx="420" cy="517"/>
              </a:xfrm>
              <a:custGeom>
                <a:avLst/>
                <a:gdLst>
                  <a:gd name="T0" fmla="*/ 91 w 154"/>
                  <a:gd name="T1" fmla="*/ 5 h 190"/>
                  <a:gd name="T2" fmla="*/ 93 w 154"/>
                  <a:gd name="T3" fmla="*/ 59 h 190"/>
                  <a:gd name="T4" fmla="*/ 104 w 154"/>
                  <a:gd name="T5" fmla="*/ 110 h 190"/>
                  <a:gd name="T6" fmla="*/ 23 w 154"/>
                  <a:gd name="T7" fmla="*/ 88 h 190"/>
                  <a:gd name="T8" fmla="*/ 22 w 154"/>
                  <a:gd name="T9" fmla="*/ 91 h 190"/>
                  <a:gd name="T10" fmla="*/ 2 w 154"/>
                  <a:gd name="T11" fmla="*/ 130 h 190"/>
                  <a:gd name="T12" fmla="*/ 12 w 154"/>
                  <a:gd name="T13" fmla="*/ 148 h 190"/>
                  <a:gd name="T14" fmla="*/ 32 w 154"/>
                  <a:gd name="T15" fmla="*/ 160 h 190"/>
                  <a:gd name="T16" fmla="*/ 127 w 154"/>
                  <a:gd name="T17" fmla="*/ 171 h 190"/>
                  <a:gd name="T18" fmla="*/ 154 w 154"/>
                  <a:gd name="T19" fmla="*/ 122 h 190"/>
                  <a:gd name="T20" fmla="*/ 131 w 154"/>
                  <a:gd name="T21" fmla="*/ 62 h 190"/>
                  <a:gd name="T22" fmla="*/ 149 w 154"/>
                  <a:gd name="T23" fmla="*/ 94 h 190"/>
                  <a:gd name="T24" fmla="*/ 118 w 154"/>
                  <a:gd name="T25" fmla="*/ 41 h 190"/>
                  <a:gd name="T26" fmla="*/ 137 w 154"/>
                  <a:gd name="T27" fmla="*/ 67 h 190"/>
                  <a:gd name="T28" fmla="*/ 114 w 154"/>
                  <a:gd name="T29" fmla="*/ 31 h 190"/>
                  <a:gd name="T30" fmla="*/ 93 w 154"/>
                  <a:gd name="T31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2" name="Freeform 479"/>
              <p:cNvSpPr>
                <a:spLocks/>
              </p:cNvSpPr>
              <p:nvPr/>
            </p:nvSpPr>
            <p:spPr bwMode="auto">
              <a:xfrm>
                <a:off x="942" y="2067"/>
                <a:ext cx="487" cy="536"/>
              </a:xfrm>
              <a:custGeom>
                <a:avLst/>
                <a:gdLst>
                  <a:gd name="T0" fmla="*/ 16 w 179"/>
                  <a:gd name="T1" fmla="*/ 0 h 197"/>
                  <a:gd name="T2" fmla="*/ 12 w 179"/>
                  <a:gd name="T3" fmla="*/ 107 h 197"/>
                  <a:gd name="T4" fmla="*/ 38 w 179"/>
                  <a:gd name="T5" fmla="*/ 154 h 197"/>
                  <a:gd name="T6" fmla="*/ 85 w 179"/>
                  <a:gd name="T7" fmla="*/ 178 h 197"/>
                  <a:gd name="T8" fmla="*/ 160 w 179"/>
                  <a:gd name="T9" fmla="*/ 185 h 197"/>
                  <a:gd name="T10" fmla="*/ 170 w 179"/>
                  <a:gd name="T11" fmla="*/ 150 h 197"/>
                  <a:gd name="T12" fmla="*/ 179 w 179"/>
                  <a:gd name="T13" fmla="*/ 112 h 197"/>
                  <a:gd name="T14" fmla="*/ 87 w 179"/>
                  <a:gd name="T15" fmla="*/ 95 h 197"/>
                  <a:gd name="T16" fmla="*/ 63 w 179"/>
                  <a:gd name="T17" fmla="*/ 52 h 197"/>
                  <a:gd name="T18" fmla="*/ 69 w 179"/>
                  <a:gd name="T19" fmla="*/ 26 h 197"/>
                  <a:gd name="T20" fmla="*/ 79 w 179"/>
                  <a:gd name="T21" fmla="*/ 5 h 197"/>
                  <a:gd name="T22" fmla="*/ 80 w 179"/>
                  <a:gd name="T23" fmla="*/ 3 h 197"/>
                  <a:gd name="T24" fmla="*/ 48 w 179"/>
                  <a:gd name="T25" fmla="*/ 1 h 197"/>
                  <a:gd name="T26" fmla="*/ 15 w 179"/>
                  <a:gd name="T27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3" name="Freeform 480"/>
              <p:cNvSpPr>
                <a:spLocks/>
              </p:cNvSpPr>
              <p:nvPr/>
            </p:nvSpPr>
            <p:spPr bwMode="auto">
              <a:xfrm>
                <a:off x="1448" y="1686"/>
                <a:ext cx="63" cy="599"/>
              </a:xfrm>
              <a:custGeom>
                <a:avLst/>
                <a:gdLst>
                  <a:gd name="T0" fmla="*/ 20 w 23"/>
                  <a:gd name="T1" fmla="*/ 0 h 220"/>
                  <a:gd name="T2" fmla="*/ 18 w 23"/>
                  <a:gd name="T3" fmla="*/ 2 h 220"/>
                  <a:gd name="T4" fmla="*/ 15 w 23"/>
                  <a:gd name="T5" fmla="*/ 53 h 220"/>
                  <a:gd name="T6" fmla="*/ 14 w 23"/>
                  <a:gd name="T7" fmla="*/ 70 h 220"/>
                  <a:gd name="T8" fmla="*/ 11 w 23"/>
                  <a:gd name="T9" fmla="*/ 100 h 220"/>
                  <a:gd name="T10" fmla="*/ 8 w 23"/>
                  <a:gd name="T11" fmla="*/ 147 h 220"/>
                  <a:gd name="T12" fmla="*/ 6 w 23"/>
                  <a:gd name="T13" fmla="*/ 161 h 220"/>
                  <a:gd name="T14" fmla="*/ 0 w 23"/>
                  <a:gd name="T15" fmla="*/ 218 h 220"/>
                  <a:gd name="T16" fmla="*/ 1 w 23"/>
                  <a:gd name="T17" fmla="*/ 219 h 220"/>
                  <a:gd name="T18" fmla="*/ 3 w 23"/>
                  <a:gd name="T19" fmla="*/ 218 h 220"/>
                  <a:gd name="T20" fmla="*/ 9 w 23"/>
                  <a:gd name="T21" fmla="*/ 161 h 220"/>
                  <a:gd name="T22" fmla="*/ 11 w 23"/>
                  <a:gd name="T23" fmla="*/ 148 h 220"/>
                  <a:gd name="T24" fmla="*/ 15 w 23"/>
                  <a:gd name="T25" fmla="*/ 101 h 220"/>
                  <a:gd name="T26" fmla="*/ 17 w 23"/>
                  <a:gd name="T27" fmla="*/ 70 h 220"/>
                  <a:gd name="T28" fmla="*/ 19 w 23"/>
                  <a:gd name="T29" fmla="*/ 54 h 220"/>
                  <a:gd name="T30" fmla="*/ 22 w 23"/>
                  <a:gd name="T31" fmla="*/ 2 h 220"/>
                  <a:gd name="T32" fmla="*/ 20 w 23"/>
                  <a:gd name="T3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4" name="Freeform 481"/>
              <p:cNvSpPr>
                <a:spLocks/>
              </p:cNvSpPr>
              <p:nvPr/>
            </p:nvSpPr>
            <p:spPr bwMode="auto">
              <a:xfrm>
                <a:off x="1868" y="1512"/>
                <a:ext cx="57" cy="808"/>
              </a:xfrm>
              <a:custGeom>
                <a:avLst/>
                <a:gdLst>
                  <a:gd name="T0" fmla="*/ 0 w 21"/>
                  <a:gd name="T1" fmla="*/ 2 h 297"/>
                  <a:gd name="T2" fmla="*/ 6 w 21"/>
                  <a:gd name="T3" fmla="*/ 179 h 297"/>
                  <a:gd name="T4" fmla="*/ 7 w 21"/>
                  <a:gd name="T5" fmla="*/ 191 h 297"/>
                  <a:gd name="T6" fmla="*/ 12 w 21"/>
                  <a:gd name="T7" fmla="*/ 265 h 297"/>
                  <a:gd name="T8" fmla="*/ 13 w 21"/>
                  <a:gd name="T9" fmla="*/ 274 h 297"/>
                  <a:gd name="T10" fmla="*/ 18 w 21"/>
                  <a:gd name="T11" fmla="*/ 296 h 297"/>
                  <a:gd name="T12" fmla="*/ 20 w 21"/>
                  <a:gd name="T13" fmla="*/ 297 h 297"/>
                  <a:gd name="T14" fmla="*/ 21 w 21"/>
                  <a:gd name="T15" fmla="*/ 294 h 297"/>
                  <a:gd name="T16" fmla="*/ 16 w 21"/>
                  <a:gd name="T17" fmla="*/ 274 h 297"/>
                  <a:gd name="T18" fmla="*/ 16 w 21"/>
                  <a:gd name="T19" fmla="*/ 265 h 297"/>
                  <a:gd name="T20" fmla="*/ 10 w 21"/>
                  <a:gd name="T21" fmla="*/ 191 h 297"/>
                  <a:gd name="T22" fmla="*/ 9 w 21"/>
                  <a:gd name="T23" fmla="*/ 179 h 297"/>
                  <a:gd name="T24" fmla="*/ 3 w 21"/>
                  <a:gd name="T25" fmla="*/ 2 h 297"/>
                  <a:gd name="T26" fmla="*/ 1 w 21"/>
                  <a:gd name="T27" fmla="*/ 0 h 297"/>
                  <a:gd name="T28" fmla="*/ 0 w 21"/>
                  <a:gd name="T29" fmla="*/ 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5" name="Freeform 482"/>
              <p:cNvSpPr>
                <a:spLocks/>
              </p:cNvSpPr>
              <p:nvPr/>
            </p:nvSpPr>
            <p:spPr bwMode="auto">
              <a:xfrm>
                <a:off x="1446" y="2274"/>
                <a:ext cx="476" cy="57"/>
              </a:xfrm>
              <a:custGeom>
                <a:avLst/>
                <a:gdLst>
                  <a:gd name="T0" fmla="*/ 1 w 175"/>
                  <a:gd name="T1" fmla="*/ 0 h 21"/>
                  <a:gd name="T2" fmla="*/ 1 w 175"/>
                  <a:gd name="T3" fmla="*/ 3 h 21"/>
                  <a:gd name="T4" fmla="*/ 38 w 175"/>
                  <a:gd name="T5" fmla="*/ 15 h 21"/>
                  <a:gd name="T6" fmla="*/ 46 w 175"/>
                  <a:gd name="T7" fmla="*/ 15 h 21"/>
                  <a:gd name="T8" fmla="*/ 105 w 175"/>
                  <a:gd name="T9" fmla="*/ 21 h 21"/>
                  <a:gd name="T10" fmla="*/ 148 w 175"/>
                  <a:gd name="T11" fmla="*/ 19 h 21"/>
                  <a:gd name="T12" fmla="*/ 157 w 175"/>
                  <a:gd name="T13" fmla="*/ 17 h 21"/>
                  <a:gd name="T14" fmla="*/ 173 w 175"/>
                  <a:gd name="T15" fmla="*/ 15 h 21"/>
                  <a:gd name="T16" fmla="*/ 175 w 175"/>
                  <a:gd name="T17" fmla="*/ 14 h 21"/>
                  <a:gd name="T18" fmla="*/ 173 w 175"/>
                  <a:gd name="T19" fmla="*/ 12 h 21"/>
                  <a:gd name="T20" fmla="*/ 156 w 175"/>
                  <a:gd name="T21" fmla="*/ 14 h 21"/>
                  <a:gd name="T22" fmla="*/ 148 w 175"/>
                  <a:gd name="T23" fmla="*/ 15 h 21"/>
                  <a:gd name="T24" fmla="*/ 105 w 175"/>
                  <a:gd name="T25" fmla="*/ 18 h 21"/>
                  <a:gd name="T26" fmla="*/ 47 w 175"/>
                  <a:gd name="T27" fmla="*/ 12 h 21"/>
                  <a:gd name="T28" fmla="*/ 39 w 175"/>
                  <a:gd name="T29" fmla="*/ 11 h 21"/>
                  <a:gd name="T30" fmla="*/ 4 w 175"/>
                  <a:gd name="T31" fmla="*/ 1 h 21"/>
                  <a:gd name="T32" fmla="*/ 1 w 175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6" name="Freeform 483"/>
              <p:cNvSpPr>
                <a:spLocks/>
              </p:cNvSpPr>
              <p:nvPr/>
            </p:nvSpPr>
            <p:spPr bwMode="auto">
              <a:xfrm>
                <a:off x="1244" y="2263"/>
                <a:ext cx="212" cy="1004"/>
              </a:xfrm>
              <a:custGeom>
                <a:avLst/>
                <a:gdLst>
                  <a:gd name="T0" fmla="*/ 75 w 78"/>
                  <a:gd name="T1" fmla="*/ 1 h 369"/>
                  <a:gd name="T2" fmla="*/ 70 w 78"/>
                  <a:gd name="T3" fmla="*/ 22 h 369"/>
                  <a:gd name="T4" fmla="*/ 65 w 78"/>
                  <a:gd name="T5" fmla="*/ 39 h 369"/>
                  <a:gd name="T6" fmla="*/ 57 w 78"/>
                  <a:gd name="T7" fmla="*/ 79 h 369"/>
                  <a:gd name="T8" fmla="*/ 54 w 78"/>
                  <a:gd name="T9" fmla="*/ 93 h 369"/>
                  <a:gd name="T10" fmla="*/ 41 w 78"/>
                  <a:gd name="T11" fmla="*/ 145 h 369"/>
                  <a:gd name="T12" fmla="*/ 29 w 78"/>
                  <a:gd name="T13" fmla="*/ 192 h 369"/>
                  <a:gd name="T14" fmla="*/ 21 w 78"/>
                  <a:gd name="T15" fmla="*/ 235 h 369"/>
                  <a:gd name="T16" fmla="*/ 13 w 78"/>
                  <a:gd name="T17" fmla="*/ 280 h 369"/>
                  <a:gd name="T18" fmla="*/ 5 w 78"/>
                  <a:gd name="T19" fmla="*/ 331 h 369"/>
                  <a:gd name="T20" fmla="*/ 3 w 78"/>
                  <a:gd name="T21" fmla="*/ 343 h 369"/>
                  <a:gd name="T22" fmla="*/ 1 w 78"/>
                  <a:gd name="T23" fmla="*/ 367 h 369"/>
                  <a:gd name="T24" fmla="*/ 3 w 78"/>
                  <a:gd name="T25" fmla="*/ 369 h 369"/>
                  <a:gd name="T26" fmla="*/ 4 w 78"/>
                  <a:gd name="T27" fmla="*/ 367 h 369"/>
                  <a:gd name="T28" fmla="*/ 7 w 78"/>
                  <a:gd name="T29" fmla="*/ 344 h 369"/>
                  <a:gd name="T30" fmla="*/ 9 w 78"/>
                  <a:gd name="T31" fmla="*/ 331 h 369"/>
                  <a:gd name="T32" fmla="*/ 16 w 78"/>
                  <a:gd name="T33" fmla="*/ 281 h 369"/>
                  <a:gd name="T34" fmla="*/ 25 w 78"/>
                  <a:gd name="T35" fmla="*/ 235 h 369"/>
                  <a:gd name="T36" fmla="*/ 32 w 78"/>
                  <a:gd name="T37" fmla="*/ 193 h 369"/>
                  <a:gd name="T38" fmla="*/ 44 w 78"/>
                  <a:gd name="T39" fmla="*/ 146 h 369"/>
                  <a:gd name="T40" fmla="*/ 57 w 78"/>
                  <a:gd name="T41" fmla="*/ 94 h 369"/>
                  <a:gd name="T42" fmla="*/ 60 w 78"/>
                  <a:gd name="T43" fmla="*/ 80 h 369"/>
                  <a:gd name="T44" fmla="*/ 69 w 78"/>
                  <a:gd name="T45" fmla="*/ 39 h 369"/>
                  <a:gd name="T46" fmla="*/ 73 w 78"/>
                  <a:gd name="T47" fmla="*/ 23 h 369"/>
                  <a:gd name="T48" fmla="*/ 78 w 78"/>
                  <a:gd name="T49" fmla="*/ 2 h 369"/>
                  <a:gd name="T50" fmla="*/ 76 w 78"/>
                  <a:gd name="T51" fmla="*/ 0 h 369"/>
                  <a:gd name="T52" fmla="*/ 75 w 78"/>
                  <a:gd name="T53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7" name="Freeform 484"/>
              <p:cNvSpPr>
                <a:spLocks/>
              </p:cNvSpPr>
              <p:nvPr/>
            </p:nvSpPr>
            <p:spPr bwMode="auto">
              <a:xfrm>
                <a:off x="1908" y="2304"/>
                <a:ext cx="58" cy="190"/>
              </a:xfrm>
              <a:custGeom>
                <a:avLst/>
                <a:gdLst>
                  <a:gd name="T0" fmla="*/ 0 w 21"/>
                  <a:gd name="T1" fmla="*/ 1 h 70"/>
                  <a:gd name="T2" fmla="*/ 1 w 21"/>
                  <a:gd name="T3" fmla="*/ 3 h 70"/>
                  <a:gd name="T4" fmla="*/ 9 w 21"/>
                  <a:gd name="T5" fmla="*/ 30 h 70"/>
                  <a:gd name="T6" fmla="*/ 11 w 21"/>
                  <a:gd name="T7" fmla="*/ 41 h 70"/>
                  <a:gd name="T8" fmla="*/ 13 w 21"/>
                  <a:gd name="T9" fmla="*/ 48 h 70"/>
                  <a:gd name="T10" fmla="*/ 18 w 21"/>
                  <a:gd name="T11" fmla="*/ 68 h 70"/>
                  <a:gd name="T12" fmla="*/ 20 w 21"/>
                  <a:gd name="T13" fmla="*/ 69 h 70"/>
                  <a:gd name="T14" fmla="*/ 21 w 21"/>
                  <a:gd name="T15" fmla="*/ 67 h 70"/>
                  <a:gd name="T16" fmla="*/ 16 w 21"/>
                  <a:gd name="T17" fmla="*/ 48 h 70"/>
                  <a:gd name="T18" fmla="*/ 14 w 21"/>
                  <a:gd name="T19" fmla="*/ 40 h 70"/>
                  <a:gd name="T20" fmla="*/ 12 w 21"/>
                  <a:gd name="T21" fmla="*/ 30 h 70"/>
                  <a:gd name="T22" fmla="*/ 3 w 21"/>
                  <a:gd name="T23" fmla="*/ 0 h 70"/>
                  <a:gd name="T24" fmla="*/ 0 w 21"/>
                  <a:gd name="T25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8" name="Freeform 485"/>
              <p:cNvSpPr>
                <a:spLocks noEditPoints="1"/>
              </p:cNvSpPr>
              <p:nvPr/>
            </p:nvSpPr>
            <p:spPr bwMode="auto">
              <a:xfrm>
                <a:off x="1628" y="2478"/>
                <a:ext cx="523" cy="506"/>
              </a:xfrm>
              <a:custGeom>
                <a:avLst/>
                <a:gdLst>
                  <a:gd name="T0" fmla="*/ 125 w 192"/>
                  <a:gd name="T1" fmla="*/ 1 h 186"/>
                  <a:gd name="T2" fmla="*/ 124 w 192"/>
                  <a:gd name="T3" fmla="*/ 2 h 186"/>
                  <a:gd name="T4" fmla="*/ 116 w 192"/>
                  <a:gd name="T5" fmla="*/ 3 h 186"/>
                  <a:gd name="T6" fmla="*/ 115 w 192"/>
                  <a:gd name="T7" fmla="*/ 4 h 186"/>
                  <a:gd name="T8" fmla="*/ 121 w 192"/>
                  <a:gd name="T9" fmla="*/ 72 h 186"/>
                  <a:gd name="T10" fmla="*/ 127 w 192"/>
                  <a:gd name="T11" fmla="*/ 94 h 186"/>
                  <a:gd name="T12" fmla="*/ 124 w 192"/>
                  <a:gd name="T13" fmla="*/ 118 h 186"/>
                  <a:gd name="T14" fmla="*/ 95 w 192"/>
                  <a:gd name="T15" fmla="*/ 115 h 186"/>
                  <a:gd name="T16" fmla="*/ 91 w 192"/>
                  <a:gd name="T17" fmla="*/ 113 h 186"/>
                  <a:gd name="T18" fmla="*/ 40 w 192"/>
                  <a:gd name="T19" fmla="*/ 81 h 186"/>
                  <a:gd name="T20" fmla="*/ 37 w 192"/>
                  <a:gd name="T21" fmla="*/ 78 h 186"/>
                  <a:gd name="T22" fmla="*/ 24 w 192"/>
                  <a:gd name="T23" fmla="*/ 70 h 186"/>
                  <a:gd name="T24" fmla="*/ 9 w 192"/>
                  <a:gd name="T25" fmla="*/ 98 h 186"/>
                  <a:gd name="T26" fmla="*/ 8 w 192"/>
                  <a:gd name="T27" fmla="*/ 101 h 186"/>
                  <a:gd name="T28" fmla="*/ 7 w 192"/>
                  <a:gd name="T29" fmla="*/ 104 h 186"/>
                  <a:gd name="T30" fmla="*/ 11 w 192"/>
                  <a:gd name="T31" fmla="*/ 130 h 186"/>
                  <a:gd name="T32" fmla="*/ 54 w 192"/>
                  <a:gd name="T33" fmla="*/ 160 h 186"/>
                  <a:gd name="T34" fmla="*/ 151 w 192"/>
                  <a:gd name="T35" fmla="*/ 175 h 186"/>
                  <a:gd name="T36" fmla="*/ 182 w 192"/>
                  <a:gd name="T37" fmla="*/ 145 h 186"/>
                  <a:gd name="T38" fmla="*/ 158 w 192"/>
                  <a:gd name="T39" fmla="*/ 53 h 186"/>
                  <a:gd name="T40" fmla="*/ 153 w 192"/>
                  <a:gd name="T41" fmla="*/ 45 h 186"/>
                  <a:gd name="T42" fmla="*/ 142 w 192"/>
                  <a:gd name="T43" fmla="*/ 26 h 186"/>
                  <a:gd name="T44" fmla="*/ 141 w 192"/>
                  <a:gd name="T45" fmla="*/ 22 h 186"/>
                  <a:gd name="T46" fmla="*/ 125 w 192"/>
                  <a:gd name="T47" fmla="*/ 1 h 186"/>
                  <a:gd name="T48" fmla="*/ 124 w 192"/>
                  <a:gd name="T49" fmla="*/ 5 h 186"/>
                  <a:gd name="T50" fmla="*/ 126 w 192"/>
                  <a:gd name="T51" fmla="*/ 5 h 186"/>
                  <a:gd name="T52" fmla="*/ 126 w 192"/>
                  <a:gd name="T53" fmla="*/ 5 h 186"/>
                  <a:gd name="T54" fmla="*/ 137 w 192"/>
                  <a:gd name="T55" fmla="*/ 23 h 186"/>
                  <a:gd name="T56" fmla="*/ 139 w 192"/>
                  <a:gd name="T57" fmla="*/ 27 h 186"/>
                  <a:gd name="T58" fmla="*/ 151 w 192"/>
                  <a:gd name="T59" fmla="*/ 47 h 186"/>
                  <a:gd name="T60" fmla="*/ 155 w 192"/>
                  <a:gd name="T61" fmla="*/ 55 h 186"/>
                  <a:gd name="T62" fmla="*/ 181 w 192"/>
                  <a:gd name="T63" fmla="*/ 127 h 186"/>
                  <a:gd name="T64" fmla="*/ 179 w 192"/>
                  <a:gd name="T65" fmla="*/ 144 h 186"/>
                  <a:gd name="T66" fmla="*/ 149 w 192"/>
                  <a:gd name="T67" fmla="*/ 172 h 186"/>
                  <a:gd name="T68" fmla="*/ 56 w 192"/>
                  <a:gd name="T69" fmla="*/ 157 h 186"/>
                  <a:gd name="T70" fmla="*/ 14 w 192"/>
                  <a:gd name="T71" fmla="*/ 128 h 186"/>
                  <a:gd name="T72" fmla="*/ 10 w 192"/>
                  <a:gd name="T73" fmla="*/ 105 h 186"/>
                  <a:gd name="T74" fmla="*/ 11 w 192"/>
                  <a:gd name="T75" fmla="*/ 102 h 186"/>
                  <a:gd name="T76" fmla="*/ 12 w 192"/>
                  <a:gd name="T77" fmla="*/ 99 h 186"/>
                  <a:gd name="T78" fmla="*/ 24 w 192"/>
                  <a:gd name="T79" fmla="*/ 73 h 186"/>
                  <a:gd name="T80" fmla="*/ 35 w 192"/>
                  <a:gd name="T81" fmla="*/ 81 h 186"/>
                  <a:gd name="T82" fmla="*/ 38 w 192"/>
                  <a:gd name="T83" fmla="*/ 84 h 186"/>
                  <a:gd name="T84" fmla="*/ 90 w 192"/>
                  <a:gd name="T85" fmla="*/ 116 h 186"/>
                  <a:gd name="T86" fmla="*/ 93 w 192"/>
                  <a:gd name="T87" fmla="*/ 118 h 186"/>
                  <a:gd name="T88" fmla="*/ 126 w 192"/>
                  <a:gd name="T89" fmla="*/ 120 h 186"/>
                  <a:gd name="T90" fmla="*/ 132 w 192"/>
                  <a:gd name="T91" fmla="*/ 106 h 186"/>
                  <a:gd name="T92" fmla="*/ 130 w 192"/>
                  <a:gd name="T93" fmla="*/ 93 h 186"/>
                  <a:gd name="T94" fmla="*/ 125 w 192"/>
                  <a:gd name="T95" fmla="*/ 71 h 186"/>
                  <a:gd name="T96" fmla="*/ 116 w 192"/>
                  <a:gd name="T97" fmla="*/ 23 h 186"/>
                  <a:gd name="T98" fmla="*/ 118 w 192"/>
                  <a:gd name="T99" fmla="*/ 6 h 186"/>
                  <a:gd name="T100" fmla="*/ 124 w 192"/>
                  <a:gd name="T101" fmla="*/ 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9" name="Freeform 486"/>
              <p:cNvSpPr>
                <a:spLocks/>
              </p:cNvSpPr>
              <p:nvPr/>
            </p:nvSpPr>
            <p:spPr bwMode="auto">
              <a:xfrm>
                <a:off x="1704" y="2717"/>
                <a:ext cx="63" cy="150"/>
              </a:xfrm>
              <a:custGeom>
                <a:avLst/>
                <a:gdLst>
                  <a:gd name="T0" fmla="*/ 17 w 23"/>
                  <a:gd name="T1" fmla="*/ 2 h 55"/>
                  <a:gd name="T2" fmla="*/ 13 w 23"/>
                  <a:gd name="T3" fmla="*/ 10 h 55"/>
                  <a:gd name="T4" fmla="*/ 0 w 23"/>
                  <a:gd name="T5" fmla="*/ 54 h 55"/>
                  <a:gd name="T6" fmla="*/ 2 w 23"/>
                  <a:gd name="T7" fmla="*/ 55 h 55"/>
                  <a:gd name="T8" fmla="*/ 4 w 23"/>
                  <a:gd name="T9" fmla="*/ 54 h 55"/>
                  <a:gd name="T10" fmla="*/ 4 w 23"/>
                  <a:gd name="T11" fmla="*/ 54 h 55"/>
                  <a:gd name="T12" fmla="*/ 4 w 23"/>
                  <a:gd name="T13" fmla="*/ 51 h 55"/>
                  <a:gd name="T14" fmla="*/ 16 w 23"/>
                  <a:gd name="T15" fmla="*/ 11 h 55"/>
                  <a:gd name="T16" fmla="*/ 19 w 23"/>
                  <a:gd name="T17" fmla="*/ 4 h 55"/>
                  <a:gd name="T18" fmla="*/ 20 w 23"/>
                  <a:gd name="T19" fmla="*/ 5 h 55"/>
                  <a:gd name="T20" fmla="*/ 22 w 23"/>
                  <a:gd name="T21" fmla="*/ 4 h 55"/>
                  <a:gd name="T22" fmla="*/ 21 w 23"/>
                  <a:gd name="T23" fmla="*/ 1 h 55"/>
                  <a:gd name="T24" fmla="*/ 21 w 23"/>
                  <a:gd name="T25" fmla="*/ 1 h 55"/>
                  <a:gd name="T26" fmla="*/ 18 w 23"/>
                  <a:gd name="T27" fmla="*/ 1 h 55"/>
                  <a:gd name="T28" fmla="*/ 17 w 23"/>
                  <a:gd name="T2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0" name="Freeform 487"/>
              <p:cNvSpPr>
                <a:spLocks/>
              </p:cNvSpPr>
              <p:nvPr/>
            </p:nvSpPr>
            <p:spPr bwMode="auto">
              <a:xfrm>
                <a:off x="2028" y="2951"/>
                <a:ext cx="76" cy="310"/>
              </a:xfrm>
              <a:custGeom>
                <a:avLst/>
                <a:gdLst>
                  <a:gd name="T0" fmla="*/ 0 w 28"/>
                  <a:gd name="T1" fmla="*/ 2 h 114"/>
                  <a:gd name="T2" fmla="*/ 7 w 28"/>
                  <a:gd name="T3" fmla="*/ 46 h 114"/>
                  <a:gd name="T4" fmla="*/ 13 w 28"/>
                  <a:gd name="T5" fmla="*/ 69 h 114"/>
                  <a:gd name="T6" fmla="*/ 18 w 28"/>
                  <a:gd name="T7" fmla="*/ 87 h 114"/>
                  <a:gd name="T8" fmla="*/ 23 w 28"/>
                  <a:gd name="T9" fmla="*/ 108 h 114"/>
                  <a:gd name="T10" fmla="*/ 23 w 28"/>
                  <a:gd name="T11" fmla="*/ 109 h 114"/>
                  <a:gd name="T12" fmla="*/ 24 w 28"/>
                  <a:gd name="T13" fmla="*/ 112 h 114"/>
                  <a:gd name="T14" fmla="*/ 26 w 28"/>
                  <a:gd name="T15" fmla="*/ 114 h 114"/>
                  <a:gd name="T16" fmla="*/ 27 w 28"/>
                  <a:gd name="T17" fmla="*/ 114 h 114"/>
                  <a:gd name="T18" fmla="*/ 28 w 28"/>
                  <a:gd name="T19" fmla="*/ 112 h 114"/>
                  <a:gd name="T20" fmla="*/ 28 w 28"/>
                  <a:gd name="T21" fmla="*/ 112 h 114"/>
                  <a:gd name="T22" fmla="*/ 27 w 28"/>
                  <a:gd name="T23" fmla="*/ 111 h 114"/>
                  <a:gd name="T24" fmla="*/ 26 w 28"/>
                  <a:gd name="T25" fmla="*/ 108 h 114"/>
                  <a:gd name="T26" fmla="*/ 21 w 28"/>
                  <a:gd name="T27" fmla="*/ 86 h 114"/>
                  <a:gd name="T28" fmla="*/ 16 w 28"/>
                  <a:gd name="T29" fmla="*/ 68 h 114"/>
                  <a:gd name="T30" fmla="*/ 11 w 28"/>
                  <a:gd name="T31" fmla="*/ 45 h 114"/>
                  <a:gd name="T32" fmla="*/ 3 w 28"/>
                  <a:gd name="T33" fmla="*/ 2 h 114"/>
                  <a:gd name="T34" fmla="*/ 3 w 28"/>
                  <a:gd name="T35" fmla="*/ 2 h 114"/>
                  <a:gd name="T36" fmla="*/ 2 w 28"/>
                  <a:gd name="T37" fmla="*/ 0 h 114"/>
                  <a:gd name="T38" fmla="*/ 0 w 28"/>
                  <a:gd name="T39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1" name="Freeform 488"/>
              <p:cNvSpPr>
                <a:spLocks/>
              </p:cNvSpPr>
              <p:nvPr/>
            </p:nvSpPr>
            <p:spPr bwMode="auto">
              <a:xfrm>
                <a:off x="926" y="1988"/>
                <a:ext cx="509" cy="596"/>
              </a:xfrm>
              <a:custGeom>
                <a:avLst/>
                <a:gdLst>
                  <a:gd name="T0" fmla="*/ 36 w 187"/>
                  <a:gd name="T1" fmla="*/ 1 h 219"/>
                  <a:gd name="T2" fmla="*/ 22 w 187"/>
                  <a:gd name="T3" fmla="*/ 20 h 219"/>
                  <a:gd name="T4" fmla="*/ 21 w 187"/>
                  <a:gd name="T5" fmla="*/ 24 h 219"/>
                  <a:gd name="T6" fmla="*/ 57 w 187"/>
                  <a:gd name="T7" fmla="*/ 190 h 219"/>
                  <a:gd name="T8" fmla="*/ 121 w 187"/>
                  <a:gd name="T9" fmla="*/ 215 h 219"/>
                  <a:gd name="T10" fmla="*/ 168 w 187"/>
                  <a:gd name="T11" fmla="*/ 217 h 219"/>
                  <a:gd name="T12" fmla="*/ 170 w 187"/>
                  <a:gd name="T13" fmla="*/ 215 h 219"/>
                  <a:gd name="T14" fmla="*/ 168 w 187"/>
                  <a:gd name="T15" fmla="*/ 213 h 219"/>
                  <a:gd name="T16" fmla="*/ 122 w 187"/>
                  <a:gd name="T17" fmla="*/ 212 h 219"/>
                  <a:gd name="T18" fmla="*/ 59 w 187"/>
                  <a:gd name="T19" fmla="*/ 187 h 219"/>
                  <a:gd name="T20" fmla="*/ 24 w 187"/>
                  <a:gd name="T21" fmla="*/ 25 h 219"/>
                  <a:gd name="T22" fmla="*/ 26 w 187"/>
                  <a:gd name="T23" fmla="*/ 21 h 219"/>
                  <a:gd name="T24" fmla="*/ 36 w 187"/>
                  <a:gd name="T25" fmla="*/ 4 h 219"/>
                  <a:gd name="T26" fmla="*/ 50 w 187"/>
                  <a:gd name="T27" fmla="*/ 6 h 219"/>
                  <a:gd name="T28" fmla="*/ 57 w 187"/>
                  <a:gd name="T29" fmla="*/ 7 h 219"/>
                  <a:gd name="T30" fmla="*/ 70 w 187"/>
                  <a:gd name="T31" fmla="*/ 7 h 219"/>
                  <a:gd name="T32" fmla="*/ 99 w 187"/>
                  <a:gd name="T33" fmla="*/ 10 h 219"/>
                  <a:gd name="T34" fmla="*/ 95 w 187"/>
                  <a:gd name="T35" fmla="*/ 17 h 219"/>
                  <a:gd name="T36" fmla="*/ 93 w 187"/>
                  <a:gd name="T37" fmla="*/ 20 h 219"/>
                  <a:gd name="T38" fmla="*/ 66 w 187"/>
                  <a:gd name="T39" fmla="*/ 86 h 219"/>
                  <a:gd name="T40" fmla="*/ 82 w 187"/>
                  <a:gd name="T41" fmla="*/ 118 h 219"/>
                  <a:gd name="T42" fmla="*/ 130 w 187"/>
                  <a:gd name="T43" fmla="*/ 142 h 219"/>
                  <a:gd name="T44" fmla="*/ 185 w 187"/>
                  <a:gd name="T45" fmla="*/ 145 h 219"/>
                  <a:gd name="T46" fmla="*/ 186 w 187"/>
                  <a:gd name="T47" fmla="*/ 143 h 219"/>
                  <a:gd name="T48" fmla="*/ 184 w 187"/>
                  <a:gd name="T49" fmla="*/ 142 h 219"/>
                  <a:gd name="T50" fmla="*/ 131 w 187"/>
                  <a:gd name="T51" fmla="*/ 139 h 219"/>
                  <a:gd name="T52" fmla="*/ 84 w 187"/>
                  <a:gd name="T53" fmla="*/ 115 h 219"/>
                  <a:gd name="T54" fmla="*/ 96 w 187"/>
                  <a:gd name="T55" fmla="*/ 22 h 219"/>
                  <a:gd name="T56" fmla="*/ 98 w 187"/>
                  <a:gd name="T57" fmla="*/ 19 h 219"/>
                  <a:gd name="T58" fmla="*/ 102 w 187"/>
                  <a:gd name="T59" fmla="*/ 10 h 219"/>
                  <a:gd name="T60" fmla="*/ 102 w 187"/>
                  <a:gd name="T61" fmla="*/ 8 h 219"/>
                  <a:gd name="T62" fmla="*/ 70 w 187"/>
                  <a:gd name="T63" fmla="*/ 4 h 219"/>
                  <a:gd name="T64" fmla="*/ 57 w 187"/>
                  <a:gd name="T65" fmla="*/ 4 h 219"/>
                  <a:gd name="T66" fmla="*/ 50 w 187"/>
                  <a:gd name="T67" fmla="*/ 2 h 219"/>
                  <a:gd name="T68" fmla="*/ 36 w 187"/>
                  <a:gd name="T69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2" name="Freeform 489"/>
              <p:cNvSpPr>
                <a:spLocks/>
              </p:cNvSpPr>
              <p:nvPr/>
            </p:nvSpPr>
            <p:spPr bwMode="auto">
              <a:xfrm>
                <a:off x="985" y="2062"/>
                <a:ext cx="180" cy="24"/>
              </a:xfrm>
              <a:custGeom>
                <a:avLst/>
                <a:gdLst>
                  <a:gd name="T0" fmla="*/ 12 w 66"/>
                  <a:gd name="T1" fmla="*/ 1 h 9"/>
                  <a:gd name="T2" fmla="*/ 1 w 66"/>
                  <a:gd name="T3" fmla="*/ 1 h 9"/>
                  <a:gd name="T4" fmla="*/ 0 w 66"/>
                  <a:gd name="T5" fmla="*/ 3 h 9"/>
                  <a:gd name="T6" fmla="*/ 1 w 66"/>
                  <a:gd name="T7" fmla="*/ 4 h 9"/>
                  <a:gd name="T8" fmla="*/ 12 w 66"/>
                  <a:gd name="T9" fmla="*/ 4 h 9"/>
                  <a:gd name="T10" fmla="*/ 63 w 66"/>
                  <a:gd name="T11" fmla="*/ 9 h 9"/>
                  <a:gd name="T12" fmla="*/ 65 w 66"/>
                  <a:gd name="T13" fmla="*/ 8 h 9"/>
                  <a:gd name="T14" fmla="*/ 64 w 66"/>
                  <a:gd name="T15" fmla="*/ 5 h 9"/>
                  <a:gd name="T16" fmla="*/ 12 w 6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3" name="Freeform 490"/>
              <p:cNvSpPr>
                <a:spLocks/>
              </p:cNvSpPr>
              <p:nvPr/>
            </p:nvSpPr>
            <p:spPr bwMode="auto">
              <a:xfrm>
                <a:off x="1083" y="897"/>
                <a:ext cx="962" cy="846"/>
              </a:xfrm>
              <a:custGeom>
                <a:avLst/>
                <a:gdLst>
                  <a:gd name="T0" fmla="*/ 100 w 353"/>
                  <a:gd name="T1" fmla="*/ 311 h 311"/>
                  <a:gd name="T2" fmla="*/ 74 w 353"/>
                  <a:gd name="T3" fmla="*/ 302 h 311"/>
                  <a:gd name="T4" fmla="*/ 60 w 353"/>
                  <a:gd name="T5" fmla="*/ 281 h 311"/>
                  <a:gd name="T6" fmla="*/ 39 w 353"/>
                  <a:gd name="T7" fmla="*/ 266 h 311"/>
                  <a:gd name="T8" fmla="*/ 23 w 353"/>
                  <a:gd name="T9" fmla="*/ 246 h 311"/>
                  <a:gd name="T10" fmla="*/ 7 w 353"/>
                  <a:gd name="T11" fmla="*/ 230 h 311"/>
                  <a:gd name="T12" fmla="*/ 10 w 353"/>
                  <a:gd name="T13" fmla="*/ 228 h 311"/>
                  <a:gd name="T14" fmla="*/ 8 w 353"/>
                  <a:gd name="T15" fmla="*/ 227 h 311"/>
                  <a:gd name="T16" fmla="*/ 5 w 353"/>
                  <a:gd name="T17" fmla="*/ 229 h 311"/>
                  <a:gd name="T18" fmla="*/ 5 w 353"/>
                  <a:gd name="T19" fmla="*/ 224 h 311"/>
                  <a:gd name="T20" fmla="*/ 20 w 353"/>
                  <a:gd name="T21" fmla="*/ 170 h 311"/>
                  <a:gd name="T22" fmla="*/ 62 w 353"/>
                  <a:gd name="T23" fmla="*/ 147 h 311"/>
                  <a:gd name="T24" fmla="*/ 115 w 353"/>
                  <a:gd name="T25" fmla="*/ 120 h 311"/>
                  <a:gd name="T26" fmla="*/ 165 w 353"/>
                  <a:gd name="T27" fmla="*/ 95 h 311"/>
                  <a:gd name="T28" fmla="*/ 140 w 353"/>
                  <a:gd name="T29" fmla="*/ 79 h 311"/>
                  <a:gd name="T30" fmla="*/ 125 w 353"/>
                  <a:gd name="T31" fmla="*/ 54 h 311"/>
                  <a:gd name="T32" fmla="*/ 153 w 353"/>
                  <a:gd name="T33" fmla="*/ 19 h 311"/>
                  <a:gd name="T34" fmla="*/ 167 w 353"/>
                  <a:gd name="T35" fmla="*/ 39 h 311"/>
                  <a:gd name="T36" fmla="*/ 186 w 353"/>
                  <a:gd name="T37" fmla="*/ 57 h 311"/>
                  <a:gd name="T38" fmla="*/ 243 w 353"/>
                  <a:gd name="T39" fmla="*/ 71 h 311"/>
                  <a:gd name="T40" fmla="*/ 294 w 353"/>
                  <a:gd name="T41" fmla="*/ 105 h 311"/>
                  <a:gd name="T42" fmla="*/ 307 w 353"/>
                  <a:gd name="T43" fmla="*/ 158 h 311"/>
                  <a:gd name="T44" fmla="*/ 325 w 353"/>
                  <a:gd name="T45" fmla="*/ 208 h 311"/>
                  <a:gd name="T46" fmla="*/ 352 w 353"/>
                  <a:gd name="T47" fmla="*/ 250 h 311"/>
                  <a:gd name="T48" fmla="*/ 314 w 353"/>
                  <a:gd name="T49" fmla="*/ 258 h 311"/>
                  <a:gd name="T50" fmla="*/ 287 w 353"/>
                  <a:gd name="T51" fmla="*/ 221 h 311"/>
                  <a:gd name="T52" fmla="*/ 271 w 353"/>
                  <a:gd name="T53" fmla="*/ 228 h 311"/>
                  <a:gd name="T54" fmla="*/ 258 w 353"/>
                  <a:gd name="T55" fmla="*/ 243 h 311"/>
                  <a:gd name="T56" fmla="*/ 225 w 353"/>
                  <a:gd name="T57" fmla="*/ 268 h 311"/>
                  <a:gd name="T58" fmla="*/ 216 w 353"/>
                  <a:gd name="T59" fmla="*/ 275 h 311"/>
                  <a:gd name="T60" fmla="*/ 194 w 353"/>
                  <a:gd name="T61" fmla="*/ 287 h 311"/>
                  <a:gd name="T62" fmla="*/ 159 w 353"/>
                  <a:gd name="T63" fmla="*/ 297 h 311"/>
                  <a:gd name="T64" fmla="*/ 147 w 353"/>
                  <a:gd name="T65" fmla="*/ 300 h 311"/>
                  <a:gd name="T66" fmla="*/ 132 w 353"/>
                  <a:gd name="T67" fmla="*/ 305 h 311"/>
                  <a:gd name="T68" fmla="*/ 135 w 353"/>
                  <a:gd name="T69" fmla="*/ 286 h 311"/>
                  <a:gd name="T70" fmla="*/ 133 w 353"/>
                  <a:gd name="T71" fmla="*/ 23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4" name="Freeform 491"/>
              <p:cNvSpPr>
                <a:spLocks/>
              </p:cNvSpPr>
              <p:nvPr/>
            </p:nvSpPr>
            <p:spPr bwMode="auto">
              <a:xfrm>
                <a:off x="1816" y="1512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5" name="Freeform 492"/>
              <p:cNvSpPr>
                <a:spLocks/>
              </p:cNvSpPr>
              <p:nvPr/>
            </p:nvSpPr>
            <p:spPr bwMode="auto">
              <a:xfrm>
                <a:off x="1427" y="925"/>
                <a:ext cx="106" cy="179"/>
              </a:xfrm>
              <a:custGeom>
                <a:avLst/>
                <a:gdLst>
                  <a:gd name="T0" fmla="*/ 39 w 39"/>
                  <a:gd name="T1" fmla="*/ 32 h 66"/>
                  <a:gd name="T2" fmla="*/ 29 w 39"/>
                  <a:gd name="T3" fmla="*/ 38 h 66"/>
                  <a:gd name="T4" fmla="*/ 20 w 39"/>
                  <a:gd name="T5" fmla="*/ 49 h 66"/>
                  <a:gd name="T6" fmla="*/ 13 w 39"/>
                  <a:gd name="T7" fmla="*/ 66 h 66"/>
                  <a:gd name="T8" fmla="*/ 1 w 39"/>
                  <a:gd name="T9" fmla="*/ 34 h 66"/>
                  <a:gd name="T10" fmla="*/ 11 w 39"/>
                  <a:gd name="T11" fmla="*/ 8 h 66"/>
                  <a:gd name="T12" fmla="*/ 31 w 39"/>
                  <a:gd name="T13" fmla="*/ 16 h 66"/>
                  <a:gd name="T14" fmla="*/ 33 w 39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6" name="Freeform 493"/>
              <p:cNvSpPr>
                <a:spLocks/>
              </p:cNvSpPr>
              <p:nvPr/>
            </p:nvSpPr>
            <p:spPr bwMode="auto">
              <a:xfrm>
                <a:off x="1868" y="1493"/>
                <a:ext cx="187" cy="134"/>
              </a:xfrm>
              <a:custGeom>
                <a:avLst/>
                <a:gdLst>
                  <a:gd name="T0" fmla="*/ 5 w 69"/>
                  <a:gd name="T1" fmla="*/ 22 h 49"/>
                  <a:gd name="T2" fmla="*/ 26 w 69"/>
                  <a:gd name="T3" fmla="*/ 40 h 49"/>
                  <a:gd name="T4" fmla="*/ 53 w 69"/>
                  <a:gd name="T5" fmla="*/ 47 h 49"/>
                  <a:gd name="T6" fmla="*/ 61 w 69"/>
                  <a:gd name="T7" fmla="*/ 19 h 49"/>
                  <a:gd name="T8" fmla="*/ 50 w 69"/>
                  <a:gd name="T9" fmla="*/ 4 h 49"/>
                  <a:gd name="T10" fmla="*/ 30 w 69"/>
                  <a:gd name="T11" fmla="*/ 5 h 49"/>
                  <a:gd name="T12" fmla="*/ 0 w 69"/>
                  <a:gd name="T13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7" name="Line 494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8" name="Line 495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9" name="Freeform 496"/>
              <p:cNvSpPr>
                <a:spLocks/>
              </p:cNvSpPr>
              <p:nvPr/>
            </p:nvSpPr>
            <p:spPr bwMode="auto">
              <a:xfrm>
                <a:off x="1783" y="949"/>
                <a:ext cx="202" cy="191"/>
              </a:xfrm>
              <a:custGeom>
                <a:avLst/>
                <a:gdLst>
                  <a:gd name="T0" fmla="*/ 50 w 74"/>
                  <a:gd name="T1" fmla="*/ 26 h 70"/>
                  <a:gd name="T2" fmla="*/ 64 w 74"/>
                  <a:gd name="T3" fmla="*/ 9 h 70"/>
                  <a:gd name="T4" fmla="*/ 45 w 74"/>
                  <a:gd name="T5" fmla="*/ 16 h 70"/>
                  <a:gd name="T6" fmla="*/ 6 w 74"/>
                  <a:gd name="T7" fmla="*/ 60 h 70"/>
                  <a:gd name="T8" fmla="*/ 0 w 74"/>
                  <a:gd name="T9" fmla="*/ 65 h 70"/>
                  <a:gd name="T10" fmla="*/ 18 w 74"/>
                  <a:gd name="T11" fmla="*/ 67 h 70"/>
                  <a:gd name="T12" fmla="*/ 29 w 74"/>
                  <a:gd name="T13" fmla="*/ 54 h 70"/>
                  <a:gd name="T14" fmla="*/ 50 w 74"/>
                  <a:gd name="T15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0" name="Freeform 497"/>
              <p:cNvSpPr>
                <a:spLocks/>
              </p:cNvSpPr>
              <p:nvPr/>
            </p:nvSpPr>
            <p:spPr bwMode="auto">
              <a:xfrm>
                <a:off x="1911" y="1175"/>
                <a:ext cx="226" cy="133"/>
              </a:xfrm>
              <a:custGeom>
                <a:avLst/>
                <a:gdLst>
                  <a:gd name="T0" fmla="*/ 51 w 83"/>
                  <a:gd name="T1" fmla="*/ 25 h 49"/>
                  <a:gd name="T2" fmla="*/ 65 w 83"/>
                  <a:gd name="T3" fmla="*/ 22 h 49"/>
                  <a:gd name="T4" fmla="*/ 76 w 83"/>
                  <a:gd name="T5" fmla="*/ 18 h 49"/>
                  <a:gd name="T6" fmla="*/ 64 w 83"/>
                  <a:gd name="T7" fmla="*/ 7 h 49"/>
                  <a:gd name="T8" fmla="*/ 17 w 83"/>
                  <a:gd name="T9" fmla="*/ 28 h 49"/>
                  <a:gd name="T10" fmla="*/ 2 w 83"/>
                  <a:gd name="T11" fmla="*/ 31 h 49"/>
                  <a:gd name="T12" fmla="*/ 1 w 83"/>
                  <a:gd name="T13" fmla="*/ 49 h 49"/>
                  <a:gd name="T14" fmla="*/ 26 w 83"/>
                  <a:gd name="T15" fmla="*/ 36 h 49"/>
                  <a:gd name="T16" fmla="*/ 55 w 83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1" name="Freeform 498"/>
              <p:cNvSpPr>
                <a:spLocks/>
              </p:cNvSpPr>
              <p:nvPr/>
            </p:nvSpPr>
            <p:spPr bwMode="auto">
              <a:xfrm>
                <a:off x="2058" y="1180"/>
                <a:ext cx="76" cy="63"/>
              </a:xfrm>
              <a:custGeom>
                <a:avLst/>
                <a:gdLst>
                  <a:gd name="T0" fmla="*/ 1 w 28"/>
                  <a:gd name="T1" fmla="*/ 21 h 23"/>
                  <a:gd name="T2" fmla="*/ 24 w 28"/>
                  <a:gd name="T3" fmla="*/ 7 h 23"/>
                  <a:gd name="T4" fmla="*/ 10 w 28"/>
                  <a:gd name="T5" fmla="*/ 2 h 23"/>
                  <a:gd name="T6" fmla="*/ 0 w 2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2" name="Freeform 499"/>
              <p:cNvSpPr>
                <a:spLocks/>
              </p:cNvSpPr>
              <p:nvPr/>
            </p:nvSpPr>
            <p:spPr bwMode="auto">
              <a:xfrm>
                <a:off x="1900" y="960"/>
                <a:ext cx="68" cy="65"/>
              </a:xfrm>
              <a:custGeom>
                <a:avLst/>
                <a:gdLst>
                  <a:gd name="T0" fmla="*/ 5 w 25"/>
                  <a:gd name="T1" fmla="*/ 24 h 24"/>
                  <a:gd name="T2" fmla="*/ 24 w 25"/>
                  <a:gd name="T3" fmla="*/ 10 h 24"/>
                  <a:gd name="T4" fmla="*/ 7 w 25"/>
                  <a:gd name="T5" fmla="*/ 2 h 24"/>
                  <a:gd name="T6" fmla="*/ 0 w 25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3" name="Freeform 500"/>
              <p:cNvSpPr>
                <a:spLocks/>
              </p:cNvSpPr>
              <p:nvPr/>
            </p:nvSpPr>
            <p:spPr bwMode="auto">
              <a:xfrm>
                <a:off x="1051" y="1278"/>
                <a:ext cx="435" cy="468"/>
              </a:xfrm>
              <a:custGeom>
                <a:avLst/>
                <a:gdLst>
                  <a:gd name="T0" fmla="*/ 159 w 160"/>
                  <a:gd name="T1" fmla="*/ 162 h 172"/>
                  <a:gd name="T2" fmla="*/ 109 w 160"/>
                  <a:gd name="T3" fmla="*/ 51 h 172"/>
                  <a:gd name="T4" fmla="*/ 41 w 160"/>
                  <a:gd name="T5" fmla="*/ 21 h 172"/>
                  <a:gd name="T6" fmla="*/ 58 w 160"/>
                  <a:gd name="T7" fmla="*/ 150 h 172"/>
                  <a:gd name="T8" fmla="*/ 154 w 160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4" name="Freeform 501"/>
              <p:cNvSpPr>
                <a:spLocks/>
              </p:cNvSpPr>
              <p:nvPr/>
            </p:nvSpPr>
            <p:spPr bwMode="auto">
              <a:xfrm>
                <a:off x="1070" y="1142"/>
                <a:ext cx="471" cy="381"/>
              </a:xfrm>
              <a:custGeom>
                <a:avLst/>
                <a:gdLst>
                  <a:gd name="T0" fmla="*/ 172 w 173"/>
                  <a:gd name="T1" fmla="*/ 0 h 140"/>
                  <a:gd name="T2" fmla="*/ 173 w 173"/>
                  <a:gd name="T3" fmla="*/ 2 h 140"/>
                  <a:gd name="T4" fmla="*/ 152 w 173"/>
                  <a:gd name="T5" fmla="*/ 14 h 140"/>
                  <a:gd name="T6" fmla="*/ 140 w 173"/>
                  <a:gd name="T7" fmla="*/ 18 h 140"/>
                  <a:gd name="T8" fmla="*/ 121 w 173"/>
                  <a:gd name="T9" fmla="*/ 30 h 140"/>
                  <a:gd name="T10" fmla="*/ 109 w 173"/>
                  <a:gd name="T11" fmla="*/ 39 h 140"/>
                  <a:gd name="T12" fmla="*/ 90 w 173"/>
                  <a:gd name="T13" fmla="*/ 48 h 140"/>
                  <a:gd name="T14" fmla="*/ 75 w 173"/>
                  <a:gd name="T15" fmla="*/ 55 h 140"/>
                  <a:gd name="T16" fmla="*/ 58 w 173"/>
                  <a:gd name="T17" fmla="*/ 62 h 140"/>
                  <a:gd name="T18" fmla="*/ 40 w 173"/>
                  <a:gd name="T19" fmla="*/ 69 h 140"/>
                  <a:gd name="T20" fmla="*/ 12 w 173"/>
                  <a:gd name="T21" fmla="*/ 139 h 140"/>
                  <a:gd name="T22" fmla="*/ 12 w 173"/>
                  <a:gd name="T23" fmla="*/ 139 h 140"/>
                  <a:gd name="T24" fmla="*/ 10 w 173"/>
                  <a:gd name="T25" fmla="*/ 139 h 140"/>
                  <a:gd name="T26" fmla="*/ 39 w 173"/>
                  <a:gd name="T27" fmla="*/ 66 h 140"/>
                  <a:gd name="T28" fmla="*/ 57 w 173"/>
                  <a:gd name="T29" fmla="*/ 60 h 140"/>
                  <a:gd name="T30" fmla="*/ 74 w 173"/>
                  <a:gd name="T31" fmla="*/ 53 h 140"/>
                  <a:gd name="T32" fmla="*/ 89 w 173"/>
                  <a:gd name="T33" fmla="*/ 46 h 140"/>
                  <a:gd name="T34" fmla="*/ 107 w 173"/>
                  <a:gd name="T35" fmla="*/ 36 h 140"/>
                  <a:gd name="T36" fmla="*/ 120 w 173"/>
                  <a:gd name="T37" fmla="*/ 28 h 140"/>
                  <a:gd name="T38" fmla="*/ 139 w 173"/>
                  <a:gd name="T39" fmla="*/ 16 h 140"/>
                  <a:gd name="T40" fmla="*/ 151 w 173"/>
                  <a:gd name="T41" fmla="*/ 11 h 140"/>
                  <a:gd name="T42" fmla="*/ 171 w 173"/>
                  <a:gd name="T43" fmla="*/ 1 h 140"/>
                  <a:gd name="T44" fmla="*/ 172 w 173"/>
                  <a:gd name="T4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5" name="Freeform 502"/>
              <p:cNvSpPr>
                <a:spLocks/>
              </p:cNvSpPr>
              <p:nvPr/>
            </p:nvSpPr>
            <p:spPr bwMode="auto">
              <a:xfrm>
                <a:off x="1334" y="930"/>
                <a:ext cx="732" cy="819"/>
              </a:xfrm>
              <a:custGeom>
                <a:avLst/>
                <a:gdLst>
                  <a:gd name="T0" fmla="*/ 0 w 269"/>
                  <a:gd name="T1" fmla="*/ 295 h 301"/>
                  <a:gd name="T2" fmla="*/ 46 w 269"/>
                  <a:gd name="T3" fmla="*/ 292 h 301"/>
                  <a:gd name="T4" fmla="*/ 66 w 269"/>
                  <a:gd name="T5" fmla="*/ 285 h 301"/>
                  <a:gd name="T6" fmla="*/ 120 w 269"/>
                  <a:gd name="T7" fmla="*/ 263 h 301"/>
                  <a:gd name="T8" fmla="*/ 160 w 269"/>
                  <a:gd name="T9" fmla="*/ 234 h 301"/>
                  <a:gd name="T10" fmla="*/ 171 w 269"/>
                  <a:gd name="T11" fmla="*/ 224 h 301"/>
                  <a:gd name="T12" fmla="*/ 192 w 269"/>
                  <a:gd name="T13" fmla="*/ 205 h 301"/>
                  <a:gd name="T14" fmla="*/ 193 w 269"/>
                  <a:gd name="T15" fmla="*/ 205 h 301"/>
                  <a:gd name="T16" fmla="*/ 194 w 269"/>
                  <a:gd name="T17" fmla="*/ 206 h 301"/>
                  <a:gd name="T18" fmla="*/ 197 w 269"/>
                  <a:gd name="T19" fmla="*/ 215 h 301"/>
                  <a:gd name="T20" fmla="*/ 214 w 269"/>
                  <a:gd name="T21" fmla="*/ 241 h 301"/>
                  <a:gd name="T22" fmla="*/ 255 w 269"/>
                  <a:gd name="T23" fmla="*/ 248 h 301"/>
                  <a:gd name="T24" fmla="*/ 243 w 269"/>
                  <a:gd name="T25" fmla="*/ 209 h 301"/>
                  <a:gd name="T26" fmla="*/ 240 w 269"/>
                  <a:gd name="T27" fmla="*/ 206 h 301"/>
                  <a:gd name="T28" fmla="*/ 218 w 269"/>
                  <a:gd name="T29" fmla="*/ 171 h 301"/>
                  <a:gd name="T30" fmla="*/ 213 w 269"/>
                  <a:gd name="T31" fmla="*/ 140 h 301"/>
                  <a:gd name="T32" fmla="*/ 213 w 269"/>
                  <a:gd name="T33" fmla="*/ 134 h 301"/>
                  <a:gd name="T34" fmla="*/ 195 w 269"/>
                  <a:gd name="T35" fmla="*/ 90 h 301"/>
                  <a:gd name="T36" fmla="*/ 120 w 269"/>
                  <a:gd name="T37" fmla="*/ 55 h 301"/>
                  <a:gd name="T38" fmla="*/ 83 w 269"/>
                  <a:gd name="T39" fmla="*/ 40 h 301"/>
                  <a:gd name="T40" fmla="*/ 69 w 269"/>
                  <a:gd name="T41" fmla="*/ 23 h 301"/>
                  <a:gd name="T42" fmla="*/ 65 w 269"/>
                  <a:gd name="T43" fmla="*/ 16 h 301"/>
                  <a:gd name="T44" fmla="*/ 58 w 269"/>
                  <a:gd name="T45" fmla="*/ 5 h 301"/>
                  <a:gd name="T46" fmla="*/ 50 w 269"/>
                  <a:gd name="T47" fmla="*/ 4 h 301"/>
                  <a:gd name="T48" fmla="*/ 35 w 269"/>
                  <a:gd name="T49" fmla="*/ 27 h 301"/>
                  <a:gd name="T50" fmla="*/ 49 w 269"/>
                  <a:gd name="T51" fmla="*/ 66 h 301"/>
                  <a:gd name="T52" fmla="*/ 72 w 269"/>
                  <a:gd name="T53" fmla="*/ 79 h 301"/>
                  <a:gd name="T54" fmla="*/ 73 w 269"/>
                  <a:gd name="T55" fmla="*/ 80 h 301"/>
                  <a:gd name="T56" fmla="*/ 72 w 269"/>
                  <a:gd name="T57" fmla="*/ 82 h 301"/>
                  <a:gd name="T58" fmla="*/ 47 w 269"/>
                  <a:gd name="T59" fmla="*/ 67 h 301"/>
                  <a:gd name="T60" fmla="*/ 32 w 269"/>
                  <a:gd name="T61" fmla="*/ 27 h 301"/>
                  <a:gd name="T62" fmla="*/ 49 w 269"/>
                  <a:gd name="T63" fmla="*/ 2 h 301"/>
                  <a:gd name="T64" fmla="*/ 60 w 269"/>
                  <a:gd name="T65" fmla="*/ 3 h 301"/>
                  <a:gd name="T66" fmla="*/ 67 w 269"/>
                  <a:gd name="T67" fmla="*/ 15 h 301"/>
                  <a:gd name="T68" fmla="*/ 71 w 269"/>
                  <a:gd name="T69" fmla="*/ 22 h 301"/>
                  <a:gd name="T70" fmla="*/ 85 w 269"/>
                  <a:gd name="T71" fmla="*/ 38 h 301"/>
                  <a:gd name="T72" fmla="*/ 120 w 269"/>
                  <a:gd name="T73" fmla="*/ 53 h 301"/>
                  <a:gd name="T74" fmla="*/ 196 w 269"/>
                  <a:gd name="T75" fmla="*/ 88 h 301"/>
                  <a:gd name="T76" fmla="*/ 215 w 269"/>
                  <a:gd name="T77" fmla="*/ 134 h 301"/>
                  <a:gd name="T78" fmla="*/ 215 w 269"/>
                  <a:gd name="T79" fmla="*/ 140 h 301"/>
                  <a:gd name="T80" fmla="*/ 220 w 269"/>
                  <a:gd name="T81" fmla="*/ 170 h 301"/>
                  <a:gd name="T82" fmla="*/ 242 w 269"/>
                  <a:gd name="T83" fmla="*/ 204 h 301"/>
                  <a:gd name="T84" fmla="*/ 245 w 269"/>
                  <a:gd name="T85" fmla="*/ 208 h 301"/>
                  <a:gd name="T86" fmla="*/ 257 w 269"/>
                  <a:gd name="T87" fmla="*/ 250 h 301"/>
                  <a:gd name="T88" fmla="*/ 212 w 269"/>
                  <a:gd name="T89" fmla="*/ 243 h 301"/>
                  <a:gd name="T90" fmla="*/ 195 w 269"/>
                  <a:gd name="T91" fmla="*/ 216 h 301"/>
                  <a:gd name="T92" fmla="*/ 192 w 269"/>
                  <a:gd name="T93" fmla="*/ 208 h 301"/>
                  <a:gd name="T94" fmla="*/ 172 w 269"/>
                  <a:gd name="T95" fmla="*/ 225 h 301"/>
                  <a:gd name="T96" fmla="*/ 162 w 269"/>
                  <a:gd name="T97" fmla="*/ 236 h 301"/>
                  <a:gd name="T98" fmla="*/ 122 w 269"/>
                  <a:gd name="T99" fmla="*/ 265 h 301"/>
                  <a:gd name="T100" fmla="*/ 66 w 269"/>
                  <a:gd name="T101" fmla="*/ 287 h 301"/>
                  <a:gd name="T102" fmla="*/ 47 w 269"/>
                  <a:gd name="T103" fmla="*/ 294 h 301"/>
                  <a:gd name="T104" fmla="*/ 0 w 269"/>
                  <a:gd name="T105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6" name="Freeform 503"/>
              <p:cNvSpPr>
                <a:spLocks/>
              </p:cNvSpPr>
              <p:nvPr/>
            </p:nvSpPr>
            <p:spPr bwMode="auto">
              <a:xfrm>
                <a:off x="1132" y="1439"/>
                <a:ext cx="254" cy="236"/>
              </a:xfrm>
              <a:custGeom>
                <a:avLst/>
                <a:gdLst>
                  <a:gd name="T0" fmla="*/ 22 w 93"/>
                  <a:gd name="T1" fmla="*/ 0 h 87"/>
                  <a:gd name="T2" fmla="*/ 22 w 93"/>
                  <a:gd name="T3" fmla="*/ 2 h 87"/>
                  <a:gd name="T4" fmla="*/ 25 w 93"/>
                  <a:gd name="T5" fmla="*/ 66 h 87"/>
                  <a:gd name="T6" fmla="*/ 58 w 93"/>
                  <a:gd name="T7" fmla="*/ 84 h 87"/>
                  <a:gd name="T8" fmla="*/ 80 w 93"/>
                  <a:gd name="T9" fmla="*/ 82 h 87"/>
                  <a:gd name="T10" fmla="*/ 92 w 93"/>
                  <a:gd name="T11" fmla="*/ 80 h 87"/>
                  <a:gd name="T12" fmla="*/ 93 w 93"/>
                  <a:gd name="T13" fmla="*/ 81 h 87"/>
                  <a:gd name="T14" fmla="*/ 92 w 93"/>
                  <a:gd name="T15" fmla="*/ 83 h 87"/>
                  <a:gd name="T16" fmla="*/ 80 w 93"/>
                  <a:gd name="T17" fmla="*/ 85 h 87"/>
                  <a:gd name="T18" fmla="*/ 57 w 93"/>
                  <a:gd name="T19" fmla="*/ 86 h 87"/>
                  <a:gd name="T20" fmla="*/ 23 w 93"/>
                  <a:gd name="T21" fmla="*/ 68 h 87"/>
                  <a:gd name="T22" fmla="*/ 20 w 93"/>
                  <a:gd name="T23" fmla="*/ 1 h 87"/>
                  <a:gd name="T24" fmla="*/ 22 w 93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7" name="Freeform 504"/>
              <p:cNvSpPr>
                <a:spLocks/>
              </p:cNvSpPr>
              <p:nvPr/>
            </p:nvSpPr>
            <p:spPr bwMode="auto">
              <a:xfrm>
                <a:off x="1386" y="1651"/>
                <a:ext cx="11" cy="19"/>
              </a:xfrm>
              <a:custGeom>
                <a:avLst/>
                <a:gdLst>
                  <a:gd name="T0" fmla="*/ 3 w 4"/>
                  <a:gd name="T1" fmla="*/ 1 h 7"/>
                  <a:gd name="T2" fmla="*/ 3 w 4"/>
                  <a:gd name="T3" fmla="*/ 1 h 7"/>
                  <a:gd name="T4" fmla="*/ 3 w 4"/>
                  <a:gd name="T5" fmla="*/ 1 h 7"/>
                  <a:gd name="T6" fmla="*/ 3 w 4"/>
                  <a:gd name="T7" fmla="*/ 1 h 7"/>
                  <a:gd name="T8" fmla="*/ 4 w 4"/>
                  <a:gd name="T9" fmla="*/ 2 h 7"/>
                  <a:gd name="T10" fmla="*/ 3 w 4"/>
                  <a:gd name="T11" fmla="*/ 5 h 7"/>
                  <a:gd name="T12" fmla="*/ 3 w 4"/>
                  <a:gd name="T13" fmla="*/ 6 h 7"/>
                  <a:gd name="T14" fmla="*/ 3 w 4"/>
                  <a:gd name="T15" fmla="*/ 6 h 7"/>
                  <a:gd name="T16" fmla="*/ 3 w 4"/>
                  <a:gd name="T17" fmla="*/ 6 h 7"/>
                  <a:gd name="T18" fmla="*/ 3 w 4"/>
                  <a:gd name="T19" fmla="*/ 6 h 7"/>
                  <a:gd name="T20" fmla="*/ 2 w 4"/>
                  <a:gd name="T21" fmla="*/ 7 h 7"/>
                  <a:gd name="T22" fmla="*/ 0 w 4"/>
                  <a:gd name="T23" fmla="*/ 6 h 7"/>
                  <a:gd name="T24" fmla="*/ 1 w 4"/>
                  <a:gd name="T25" fmla="*/ 5 h 7"/>
                  <a:gd name="T26" fmla="*/ 0 w 4"/>
                  <a:gd name="T27" fmla="*/ 1 h 7"/>
                  <a:gd name="T28" fmla="*/ 0 w 4"/>
                  <a:gd name="T29" fmla="*/ 1 h 7"/>
                  <a:gd name="T30" fmla="*/ 0 w 4"/>
                  <a:gd name="T31" fmla="*/ 1 h 7"/>
                  <a:gd name="T32" fmla="*/ 1 w 4"/>
                  <a:gd name="T33" fmla="*/ 0 h 7"/>
                  <a:gd name="T34" fmla="*/ 3 w 4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8" name="Freeform 505"/>
              <p:cNvSpPr>
                <a:spLocks/>
              </p:cNvSpPr>
              <p:nvPr/>
            </p:nvSpPr>
            <p:spPr bwMode="auto">
              <a:xfrm>
                <a:off x="1184" y="1558"/>
                <a:ext cx="85" cy="55"/>
              </a:xfrm>
              <a:custGeom>
                <a:avLst/>
                <a:gdLst>
                  <a:gd name="T0" fmla="*/ 31 w 31"/>
                  <a:gd name="T1" fmla="*/ 1 h 20"/>
                  <a:gd name="T2" fmla="*/ 30 w 31"/>
                  <a:gd name="T3" fmla="*/ 3 h 20"/>
                  <a:gd name="T4" fmla="*/ 23 w 31"/>
                  <a:gd name="T5" fmla="*/ 7 h 20"/>
                  <a:gd name="T6" fmla="*/ 3 w 31"/>
                  <a:gd name="T7" fmla="*/ 19 h 20"/>
                  <a:gd name="T8" fmla="*/ 1 w 31"/>
                  <a:gd name="T9" fmla="*/ 19 h 20"/>
                  <a:gd name="T10" fmla="*/ 1 w 31"/>
                  <a:gd name="T11" fmla="*/ 17 h 20"/>
                  <a:gd name="T12" fmla="*/ 22 w 31"/>
                  <a:gd name="T13" fmla="*/ 4 h 20"/>
                  <a:gd name="T14" fmla="*/ 29 w 31"/>
                  <a:gd name="T15" fmla="*/ 1 h 20"/>
                  <a:gd name="T16" fmla="*/ 31 w 31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9" name="Freeform 506"/>
              <p:cNvSpPr>
                <a:spLocks/>
              </p:cNvSpPr>
              <p:nvPr/>
            </p:nvSpPr>
            <p:spPr bwMode="auto">
              <a:xfrm>
                <a:off x="1260" y="1515"/>
                <a:ext cx="55" cy="63"/>
              </a:xfrm>
              <a:custGeom>
                <a:avLst/>
                <a:gdLst>
                  <a:gd name="T0" fmla="*/ 1 w 20"/>
                  <a:gd name="T1" fmla="*/ 19 h 23"/>
                  <a:gd name="T2" fmla="*/ 20 w 20"/>
                  <a:gd name="T3" fmla="*/ 22 h 23"/>
                  <a:gd name="T4" fmla="*/ 5 w 20"/>
                  <a:gd name="T5" fmla="*/ 0 h 23"/>
                  <a:gd name="T6" fmla="*/ 2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0" name="Freeform 507"/>
              <p:cNvSpPr>
                <a:spLocks noEditPoints="1"/>
              </p:cNvSpPr>
              <p:nvPr/>
            </p:nvSpPr>
            <p:spPr bwMode="auto">
              <a:xfrm>
                <a:off x="1258" y="1510"/>
                <a:ext cx="62" cy="70"/>
              </a:xfrm>
              <a:custGeom>
                <a:avLst/>
                <a:gdLst>
                  <a:gd name="T0" fmla="*/ 6 w 23"/>
                  <a:gd name="T1" fmla="*/ 1 h 26"/>
                  <a:gd name="T2" fmla="*/ 2 w 23"/>
                  <a:gd name="T3" fmla="*/ 6 h 26"/>
                  <a:gd name="T4" fmla="*/ 2 w 23"/>
                  <a:gd name="T5" fmla="*/ 20 h 26"/>
                  <a:gd name="T6" fmla="*/ 1 w 23"/>
                  <a:gd name="T7" fmla="*/ 20 h 26"/>
                  <a:gd name="T8" fmla="*/ 1 w 23"/>
                  <a:gd name="T9" fmla="*/ 21 h 26"/>
                  <a:gd name="T10" fmla="*/ 2 w 23"/>
                  <a:gd name="T11" fmla="*/ 22 h 26"/>
                  <a:gd name="T12" fmla="*/ 3 w 23"/>
                  <a:gd name="T13" fmla="*/ 22 h 26"/>
                  <a:gd name="T14" fmla="*/ 3 w 23"/>
                  <a:gd name="T15" fmla="*/ 22 h 26"/>
                  <a:gd name="T16" fmla="*/ 10 w 23"/>
                  <a:gd name="T17" fmla="*/ 24 h 26"/>
                  <a:gd name="T18" fmla="*/ 22 w 23"/>
                  <a:gd name="T19" fmla="*/ 25 h 26"/>
                  <a:gd name="T20" fmla="*/ 23 w 23"/>
                  <a:gd name="T21" fmla="*/ 25 h 26"/>
                  <a:gd name="T22" fmla="*/ 23 w 23"/>
                  <a:gd name="T23" fmla="*/ 23 h 26"/>
                  <a:gd name="T24" fmla="*/ 12 w 23"/>
                  <a:gd name="T25" fmla="*/ 7 h 26"/>
                  <a:gd name="T26" fmla="*/ 7 w 23"/>
                  <a:gd name="T27" fmla="*/ 1 h 26"/>
                  <a:gd name="T28" fmla="*/ 6 w 23"/>
                  <a:gd name="T29" fmla="*/ 1 h 26"/>
                  <a:gd name="T30" fmla="*/ 19 w 23"/>
                  <a:gd name="T31" fmla="*/ 23 h 26"/>
                  <a:gd name="T32" fmla="*/ 11 w 23"/>
                  <a:gd name="T33" fmla="*/ 21 h 26"/>
                  <a:gd name="T34" fmla="*/ 4 w 23"/>
                  <a:gd name="T35" fmla="*/ 20 h 26"/>
                  <a:gd name="T36" fmla="*/ 4 w 23"/>
                  <a:gd name="T37" fmla="*/ 6 h 26"/>
                  <a:gd name="T38" fmla="*/ 6 w 23"/>
                  <a:gd name="T39" fmla="*/ 3 h 26"/>
                  <a:gd name="T40" fmla="*/ 10 w 23"/>
                  <a:gd name="T41" fmla="*/ 9 h 26"/>
                  <a:gd name="T42" fmla="*/ 19 w 23"/>
                  <a:gd name="T4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1" name="Freeform 508"/>
              <p:cNvSpPr>
                <a:spLocks/>
              </p:cNvSpPr>
              <p:nvPr/>
            </p:nvSpPr>
            <p:spPr bwMode="auto">
              <a:xfrm>
                <a:off x="1745" y="1390"/>
                <a:ext cx="41" cy="46"/>
              </a:xfrm>
              <a:custGeom>
                <a:avLst/>
                <a:gdLst>
                  <a:gd name="T0" fmla="*/ 12 w 15"/>
                  <a:gd name="T1" fmla="*/ 6 h 17"/>
                  <a:gd name="T2" fmla="*/ 13 w 15"/>
                  <a:gd name="T3" fmla="*/ 16 h 17"/>
                  <a:gd name="T4" fmla="*/ 11 w 15"/>
                  <a:gd name="T5" fmla="*/ 16 h 17"/>
                  <a:gd name="T6" fmla="*/ 11 w 15"/>
                  <a:gd name="T7" fmla="*/ 15 h 17"/>
                  <a:gd name="T8" fmla="*/ 10 w 15"/>
                  <a:gd name="T9" fmla="*/ 7 h 17"/>
                  <a:gd name="T10" fmla="*/ 2 w 15"/>
                  <a:gd name="T11" fmla="*/ 3 h 17"/>
                  <a:gd name="T12" fmla="*/ 0 w 15"/>
                  <a:gd name="T13" fmla="*/ 2 h 17"/>
                  <a:gd name="T14" fmla="*/ 2 w 15"/>
                  <a:gd name="T15" fmla="*/ 1 h 17"/>
                  <a:gd name="T16" fmla="*/ 12 w 15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2" name="Freeform 509"/>
              <p:cNvSpPr>
                <a:spLocks/>
              </p:cNvSpPr>
              <p:nvPr/>
            </p:nvSpPr>
            <p:spPr bwMode="auto">
              <a:xfrm>
                <a:off x="1554" y="1180"/>
                <a:ext cx="36" cy="41"/>
              </a:xfrm>
              <a:custGeom>
                <a:avLst/>
                <a:gdLst>
                  <a:gd name="T0" fmla="*/ 11 w 13"/>
                  <a:gd name="T1" fmla="*/ 7 h 15"/>
                  <a:gd name="T2" fmla="*/ 12 w 13"/>
                  <a:gd name="T3" fmla="*/ 14 h 15"/>
                  <a:gd name="T4" fmla="*/ 10 w 13"/>
                  <a:gd name="T5" fmla="*/ 15 h 15"/>
                  <a:gd name="T6" fmla="*/ 9 w 13"/>
                  <a:gd name="T7" fmla="*/ 13 h 15"/>
                  <a:gd name="T8" fmla="*/ 9 w 13"/>
                  <a:gd name="T9" fmla="*/ 8 h 15"/>
                  <a:gd name="T10" fmla="*/ 2 w 13"/>
                  <a:gd name="T11" fmla="*/ 3 h 15"/>
                  <a:gd name="T12" fmla="*/ 1 w 13"/>
                  <a:gd name="T13" fmla="*/ 2 h 15"/>
                  <a:gd name="T14" fmla="*/ 2 w 13"/>
                  <a:gd name="T15" fmla="*/ 1 h 15"/>
                  <a:gd name="T16" fmla="*/ 11 w 13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3" name="Freeform 510"/>
              <p:cNvSpPr>
                <a:spLocks/>
              </p:cNvSpPr>
              <p:nvPr/>
            </p:nvSpPr>
            <p:spPr bwMode="auto">
              <a:xfrm>
                <a:off x="1914" y="1178"/>
                <a:ext cx="220" cy="133"/>
              </a:xfrm>
              <a:custGeom>
                <a:avLst/>
                <a:gdLst>
                  <a:gd name="T0" fmla="*/ 77 w 81"/>
                  <a:gd name="T1" fmla="*/ 4 h 49"/>
                  <a:gd name="T2" fmla="*/ 74 w 81"/>
                  <a:gd name="T3" fmla="*/ 19 h 49"/>
                  <a:gd name="T4" fmla="*/ 62 w 81"/>
                  <a:gd name="T5" fmla="*/ 23 h 49"/>
                  <a:gd name="T6" fmla="*/ 58 w 81"/>
                  <a:gd name="T7" fmla="*/ 22 h 49"/>
                  <a:gd name="T8" fmla="*/ 40 w 81"/>
                  <a:gd name="T9" fmla="*/ 29 h 49"/>
                  <a:gd name="T10" fmla="*/ 34 w 81"/>
                  <a:gd name="T11" fmla="*/ 33 h 49"/>
                  <a:gd name="T12" fmla="*/ 25 w 81"/>
                  <a:gd name="T13" fmla="*/ 37 h 49"/>
                  <a:gd name="T14" fmla="*/ 2 w 81"/>
                  <a:gd name="T15" fmla="*/ 49 h 49"/>
                  <a:gd name="T16" fmla="*/ 0 w 81"/>
                  <a:gd name="T17" fmla="*/ 48 h 49"/>
                  <a:gd name="T18" fmla="*/ 1 w 81"/>
                  <a:gd name="T19" fmla="*/ 47 h 49"/>
                  <a:gd name="T20" fmla="*/ 24 w 81"/>
                  <a:gd name="T21" fmla="*/ 35 h 49"/>
                  <a:gd name="T22" fmla="*/ 33 w 81"/>
                  <a:gd name="T23" fmla="*/ 31 h 49"/>
                  <a:gd name="T24" fmla="*/ 39 w 81"/>
                  <a:gd name="T25" fmla="*/ 27 h 49"/>
                  <a:gd name="T26" fmla="*/ 58 w 81"/>
                  <a:gd name="T27" fmla="*/ 20 h 49"/>
                  <a:gd name="T28" fmla="*/ 63 w 81"/>
                  <a:gd name="T29" fmla="*/ 20 h 49"/>
                  <a:gd name="T30" fmla="*/ 72 w 81"/>
                  <a:gd name="T31" fmla="*/ 17 h 49"/>
                  <a:gd name="T32" fmla="*/ 75 w 81"/>
                  <a:gd name="T33" fmla="*/ 5 h 49"/>
                  <a:gd name="T34" fmla="*/ 69 w 81"/>
                  <a:gd name="T35" fmla="*/ 2 h 49"/>
                  <a:gd name="T36" fmla="*/ 54 w 81"/>
                  <a:gd name="T37" fmla="*/ 16 h 49"/>
                  <a:gd name="T38" fmla="*/ 53 w 81"/>
                  <a:gd name="T39" fmla="*/ 17 h 49"/>
                  <a:gd name="T40" fmla="*/ 33 w 81"/>
                  <a:gd name="T41" fmla="*/ 22 h 49"/>
                  <a:gd name="T42" fmla="*/ 26 w 81"/>
                  <a:gd name="T43" fmla="*/ 24 h 49"/>
                  <a:gd name="T44" fmla="*/ 22 w 81"/>
                  <a:gd name="T45" fmla="*/ 25 h 49"/>
                  <a:gd name="T46" fmla="*/ 2 w 81"/>
                  <a:gd name="T47" fmla="*/ 32 h 49"/>
                  <a:gd name="T48" fmla="*/ 0 w 81"/>
                  <a:gd name="T49" fmla="*/ 31 h 49"/>
                  <a:gd name="T50" fmla="*/ 0 w 81"/>
                  <a:gd name="T51" fmla="*/ 30 h 49"/>
                  <a:gd name="T52" fmla="*/ 1 w 81"/>
                  <a:gd name="T53" fmla="*/ 29 h 49"/>
                  <a:gd name="T54" fmla="*/ 21 w 81"/>
                  <a:gd name="T55" fmla="*/ 23 h 49"/>
                  <a:gd name="T56" fmla="*/ 25 w 81"/>
                  <a:gd name="T57" fmla="*/ 21 h 49"/>
                  <a:gd name="T58" fmla="*/ 32 w 81"/>
                  <a:gd name="T59" fmla="*/ 19 h 49"/>
                  <a:gd name="T60" fmla="*/ 52 w 81"/>
                  <a:gd name="T61" fmla="*/ 14 h 49"/>
                  <a:gd name="T62" fmla="*/ 69 w 81"/>
                  <a:gd name="T63" fmla="*/ 0 h 49"/>
                  <a:gd name="T64" fmla="*/ 77 w 81"/>
                  <a:gd name="T65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4" name="Freeform 511"/>
              <p:cNvSpPr>
                <a:spLocks/>
              </p:cNvSpPr>
              <p:nvPr/>
            </p:nvSpPr>
            <p:spPr bwMode="auto">
              <a:xfrm>
                <a:off x="1797" y="960"/>
                <a:ext cx="171" cy="177"/>
              </a:xfrm>
              <a:custGeom>
                <a:avLst/>
                <a:gdLst>
                  <a:gd name="T0" fmla="*/ 61 w 63"/>
                  <a:gd name="T1" fmla="*/ 5 h 65"/>
                  <a:gd name="T2" fmla="*/ 60 w 63"/>
                  <a:gd name="T3" fmla="*/ 15 h 65"/>
                  <a:gd name="T4" fmla="*/ 51 w 63"/>
                  <a:gd name="T5" fmla="*/ 20 h 65"/>
                  <a:gd name="T6" fmla="*/ 47 w 63"/>
                  <a:gd name="T7" fmla="*/ 22 h 65"/>
                  <a:gd name="T8" fmla="*/ 40 w 63"/>
                  <a:gd name="T9" fmla="*/ 29 h 65"/>
                  <a:gd name="T10" fmla="*/ 38 w 63"/>
                  <a:gd name="T11" fmla="*/ 32 h 65"/>
                  <a:gd name="T12" fmla="*/ 32 w 63"/>
                  <a:gd name="T13" fmla="*/ 41 h 65"/>
                  <a:gd name="T14" fmla="*/ 10 w 63"/>
                  <a:gd name="T15" fmla="*/ 65 h 65"/>
                  <a:gd name="T16" fmla="*/ 9 w 63"/>
                  <a:gd name="T17" fmla="*/ 63 h 65"/>
                  <a:gd name="T18" fmla="*/ 11 w 63"/>
                  <a:gd name="T19" fmla="*/ 62 h 65"/>
                  <a:gd name="T20" fmla="*/ 29 w 63"/>
                  <a:gd name="T21" fmla="*/ 39 h 65"/>
                  <a:gd name="T22" fmla="*/ 36 w 63"/>
                  <a:gd name="T23" fmla="*/ 31 h 65"/>
                  <a:gd name="T24" fmla="*/ 38 w 63"/>
                  <a:gd name="T25" fmla="*/ 27 h 65"/>
                  <a:gd name="T26" fmla="*/ 45 w 63"/>
                  <a:gd name="T27" fmla="*/ 20 h 65"/>
                  <a:gd name="T28" fmla="*/ 50 w 63"/>
                  <a:gd name="T29" fmla="*/ 17 h 65"/>
                  <a:gd name="T30" fmla="*/ 58 w 63"/>
                  <a:gd name="T31" fmla="*/ 13 h 65"/>
                  <a:gd name="T32" fmla="*/ 59 w 63"/>
                  <a:gd name="T33" fmla="*/ 6 h 65"/>
                  <a:gd name="T34" fmla="*/ 51 w 63"/>
                  <a:gd name="T35" fmla="*/ 3 h 65"/>
                  <a:gd name="T36" fmla="*/ 43 w 63"/>
                  <a:gd name="T37" fmla="*/ 9 h 65"/>
                  <a:gd name="T38" fmla="*/ 41 w 63"/>
                  <a:gd name="T39" fmla="*/ 14 h 65"/>
                  <a:gd name="T40" fmla="*/ 38 w 63"/>
                  <a:gd name="T41" fmla="*/ 22 h 65"/>
                  <a:gd name="T42" fmla="*/ 29 w 63"/>
                  <a:gd name="T43" fmla="*/ 32 h 65"/>
                  <a:gd name="T44" fmla="*/ 25 w 63"/>
                  <a:gd name="T45" fmla="*/ 36 h 65"/>
                  <a:gd name="T46" fmla="*/ 21 w 63"/>
                  <a:gd name="T47" fmla="*/ 40 h 65"/>
                  <a:gd name="T48" fmla="*/ 2 w 63"/>
                  <a:gd name="T49" fmla="*/ 57 h 65"/>
                  <a:gd name="T50" fmla="*/ 1 w 63"/>
                  <a:gd name="T51" fmla="*/ 57 h 65"/>
                  <a:gd name="T52" fmla="*/ 1 w 63"/>
                  <a:gd name="T53" fmla="*/ 55 h 65"/>
                  <a:gd name="T54" fmla="*/ 19 w 63"/>
                  <a:gd name="T55" fmla="*/ 39 h 65"/>
                  <a:gd name="T56" fmla="*/ 23 w 63"/>
                  <a:gd name="T57" fmla="*/ 35 h 65"/>
                  <a:gd name="T58" fmla="*/ 27 w 63"/>
                  <a:gd name="T59" fmla="*/ 30 h 65"/>
                  <a:gd name="T60" fmla="*/ 36 w 63"/>
                  <a:gd name="T61" fmla="*/ 21 h 65"/>
                  <a:gd name="T62" fmla="*/ 39 w 63"/>
                  <a:gd name="T63" fmla="*/ 14 h 65"/>
                  <a:gd name="T64" fmla="*/ 40 w 63"/>
                  <a:gd name="T65" fmla="*/ 8 h 65"/>
                  <a:gd name="T66" fmla="*/ 51 w 63"/>
                  <a:gd name="T67" fmla="*/ 0 h 65"/>
                  <a:gd name="T68" fmla="*/ 61 w 63"/>
                  <a:gd name="T6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5" name="Freeform 512"/>
              <p:cNvSpPr>
                <a:spLocks/>
              </p:cNvSpPr>
              <p:nvPr/>
            </p:nvSpPr>
            <p:spPr bwMode="auto">
              <a:xfrm>
                <a:off x="1568" y="1510"/>
                <a:ext cx="106" cy="130"/>
              </a:xfrm>
              <a:custGeom>
                <a:avLst/>
                <a:gdLst>
                  <a:gd name="T0" fmla="*/ 20 w 39"/>
                  <a:gd name="T1" fmla="*/ 7 h 48"/>
                  <a:gd name="T2" fmla="*/ 38 w 39"/>
                  <a:gd name="T3" fmla="*/ 34 h 48"/>
                  <a:gd name="T4" fmla="*/ 18 w 39"/>
                  <a:gd name="T5" fmla="*/ 37 h 48"/>
                  <a:gd name="T6" fmla="*/ 1 w 39"/>
                  <a:gd name="T7" fmla="*/ 9 h 48"/>
                  <a:gd name="T8" fmla="*/ 11 w 3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6" name="Freeform 513"/>
              <p:cNvSpPr>
                <a:spLocks/>
              </p:cNvSpPr>
              <p:nvPr/>
            </p:nvSpPr>
            <p:spPr bwMode="auto">
              <a:xfrm>
                <a:off x="1350" y="1243"/>
                <a:ext cx="104" cy="111"/>
              </a:xfrm>
              <a:custGeom>
                <a:avLst/>
                <a:gdLst>
                  <a:gd name="T0" fmla="*/ 15 w 38"/>
                  <a:gd name="T1" fmla="*/ 1 h 41"/>
                  <a:gd name="T2" fmla="*/ 35 w 38"/>
                  <a:gd name="T3" fmla="*/ 30 h 41"/>
                  <a:gd name="T4" fmla="*/ 10 w 38"/>
                  <a:gd name="T5" fmla="*/ 23 h 41"/>
                  <a:gd name="T6" fmla="*/ 2 w 38"/>
                  <a:gd name="T7" fmla="*/ 7 h 41"/>
                  <a:gd name="T8" fmla="*/ 13 w 3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7" name="Freeform 514"/>
              <p:cNvSpPr>
                <a:spLocks/>
              </p:cNvSpPr>
              <p:nvPr/>
            </p:nvSpPr>
            <p:spPr bwMode="auto">
              <a:xfrm>
                <a:off x="1587" y="1545"/>
                <a:ext cx="60" cy="54"/>
              </a:xfrm>
              <a:custGeom>
                <a:avLst/>
                <a:gdLst>
                  <a:gd name="T0" fmla="*/ 9 w 22"/>
                  <a:gd name="T1" fmla="*/ 1 h 20"/>
                  <a:gd name="T2" fmla="*/ 19 w 22"/>
                  <a:gd name="T3" fmla="*/ 10 h 20"/>
                  <a:gd name="T4" fmla="*/ 16 w 22"/>
                  <a:gd name="T5" fmla="*/ 18 h 20"/>
                  <a:gd name="T6" fmla="*/ 9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8" name="Freeform 515"/>
              <p:cNvSpPr>
                <a:spLocks/>
              </p:cNvSpPr>
              <p:nvPr/>
            </p:nvSpPr>
            <p:spPr bwMode="auto">
              <a:xfrm>
                <a:off x="1375" y="1257"/>
                <a:ext cx="46" cy="57"/>
              </a:xfrm>
              <a:custGeom>
                <a:avLst/>
                <a:gdLst>
                  <a:gd name="T0" fmla="*/ 8 w 17"/>
                  <a:gd name="T1" fmla="*/ 5 h 21"/>
                  <a:gd name="T2" fmla="*/ 16 w 17"/>
                  <a:gd name="T3" fmla="*/ 16 h 21"/>
                  <a:gd name="T4" fmla="*/ 8 w 17"/>
                  <a:gd name="T5" fmla="*/ 16 h 21"/>
                  <a:gd name="T6" fmla="*/ 2 w 17"/>
                  <a:gd name="T7" fmla="*/ 4 h 21"/>
                  <a:gd name="T8" fmla="*/ 9 w 17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9" name="Freeform 516"/>
              <p:cNvSpPr>
                <a:spLocks/>
              </p:cNvSpPr>
              <p:nvPr/>
            </p:nvSpPr>
            <p:spPr bwMode="auto">
              <a:xfrm>
                <a:off x="1092" y="1499"/>
                <a:ext cx="256" cy="244"/>
              </a:xfrm>
              <a:custGeom>
                <a:avLst/>
                <a:gdLst>
                  <a:gd name="T0" fmla="*/ 3 w 94"/>
                  <a:gd name="T1" fmla="*/ 1 h 90"/>
                  <a:gd name="T2" fmla="*/ 5 w 94"/>
                  <a:gd name="T3" fmla="*/ 10 h 90"/>
                  <a:gd name="T4" fmla="*/ 7 w 94"/>
                  <a:gd name="T5" fmla="*/ 15 h 90"/>
                  <a:gd name="T6" fmla="*/ 38 w 94"/>
                  <a:gd name="T7" fmla="*/ 61 h 90"/>
                  <a:gd name="T8" fmla="*/ 67 w 94"/>
                  <a:gd name="T9" fmla="*/ 79 h 90"/>
                  <a:gd name="T10" fmla="*/ 93 w 94"/>
                  <a:gd name="T11" fmla="*/ 87 h 90"/>
                  <a:gd name="T12" fmla="*/ 94 w 94"/>
                  <a:gd name="T13" fmla="*/ 88 h 90"/>
                  <a:gd name="T14" fmla="*/ 93 w 94"/>
                  <a:gd name="T15" fmla="*/ 89 h 90"/>
                  <a:gd name="T16" fmla="*/ 65 w 94"/>
                  <a:gd name="T17" fmla="*/ 81 h 90"/>
                  <a:gd name="T18" fmla="*/ 36 w 94"/>
                  <a:gd name="T19" fmla="*/ 63 h 90"/>
                  <a:gd name="T20" fmla="*/ 4 w 94"/>
                  <a:gd name="T21" fmla="*/ 16 h 90"/>
                  <a:gd name="T22" fmla="*/ 3 w 94"/>
                  <a:gd name="T23" fmla="*/ 11 h 90"/>
                  <a:gd name="T24" fmla="*/ 0 w 94"/>
                  <a:gd name="T25" fmla="*/ 2 h 90"/>
                  <a:gd name="T26" fmla="*/ 1 w 94"/>
                  <a:gd name="T27" fmla="*/ 1 h 90"/>
                  <a:gd name="T28" fmla="*/ 3 w 94"/>
                  <a:gd name="T2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0" name="Freeform 517"/>
              <p:cNvSpPr>
                <a:spLocks/>
              </p:cNvSpPr>
              <p:nvPr/>
            </p:nvSpPr>
            <p:spPr bwMode="auto">
              <a:xfrm>
                <a:off x="1176" y="1436"/>
                <a:ext cx="30" cy="14"/>
              </a:xfrm>
              <a:custGeom>
                <a:avLst/>
                <a:gdLst>
                  <a:gd name="T0" fmla="*/ 10 w 11"/>
                  <a:gd name="T1" fmla="*/ 2 h 5"/>
                  <a:gd name="T2" fmla="*/ 11 w 11"/>
                  <a:gd name="T3" fmla="*/ 4 h 5"/>
                  <a:gd name="T4" fmla="*/ 9 w 11"/>
                  <a:gd name="T5" fmla="*/ 4 h 5"/>
                  <a:gd name="T6" fmla="*/ 2 w 11"/>
                  <a:gd name="T7" fmla="*/ 3 h 5"/>
                  <a:gd name="T8" fmla="*/ 1 w 11"/>
                  <a:gd name="T9" fmla="*/ 2 h 5"/>
                  <a:gd name="T10" fmla="*/ 1 w 11"/>
                  <a:gd name="T11" fmla="*/ 0 h 5"/>
                  <a:gd name="T12" fmla="*/ 10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1" name="Freeform 518"/>
              <p:cNvSpPr>
                <a:spLocks/>
              </p:cNvSpPr>
              <p:nvPr/>
            </p:nvSpPr>
            <p:spPr bwMode="auto">
              <a:xfrm>
                <a:off x="1674" y="1469"/>
                <a:ext cx="55" cy="62"/>
              </a:xfrm>
              <a:custGeom>
                <a:avLst/>
                <a:gdLst>
                  <a:gd name="T0" fmla="*/ 2 w 20"/>
                  <a:gd name="T1" fmla="*/ 0 h 23"/>
                  <a:gd name="T2" fmla="*/ 6 w 20"/>
                  <a:gd name="T3" fmla="*/ 2 h 23"/>
                  <a:gd name="T4" fmla="*/ 15 w 20"/>
                  <a:gd name="T5" fmla="*/ 7 h 23"/>
                  <a:gd name="T6" fmla="*/ 16 w 20"/>
                  <a:gd name="T7" fmla="*/ 7 h 23"/>
                  <a:gd name="T8" fmla="*/ 17 w 20"/>
                  <a:gd name="T9" fmla="*/ 7 h 23"/>
                  <a:gd name="T10" fmla="*/ 18 w 20"/>
                  <a:gd name="T11" fmla="*/ 8 h 23"/>
                  <a:gd name="T12" fmla="*/ 18 w 20"/>
                  <a:gd name="T13" fmla="*/ 8 h 23"/>
                  <a:gd name="T14" fmla="*/ 18 w 20"/>
                  <a:gd name="T15" fmla="*/ 8 h 23"/>
                  <a:gd name="T16" fmla="*/ 19 w 20"/>
                  <a:gd name="T17" fmla="*/ 9 h 23"/>
                  <a:gd name="T18" fmla="*/ 20 w 20"/>
                  <a:gd name="T19" fmla="*/ 10 h 23"/>
                  <a:gd name="T20" fmla="*/ 20 w 20"/>
                  <a:gd name="T21" fmla="*/ 10 h 23"/>
                  <a:gd name="T22" fmla="*/ 19 w 20"/>
                  <a:gd name="T23" fmla="*/ 11 h 23"/>
                  <a:gd name="T24" fmla="*/ 15 w 20"/>
                  <a:gd name="T25" fmla="*/ 10 h 23"/>
                  <a:gd name="T26" fmla="*/ 5 w 20"/>
                  <a:gd name="T27" fmla="*/ 5 h 23"/>
                  <a:gd name="T28" fmla="*/ 3 w 20"/>
                  <a:gd name="T29" fmla="*/ 4 h 23"/>
                  <a:gd name="T30" fmla="*/ 3 w 20"/>
                  <a:gd name="T31" fmla="*/ 4 h 23"/>
                  <a:gd name="T32" fmla="*/ 3 w 20"/>
                  <a:gd name="T33" fmla="*/ 11 h 23"/>
                  <a:gd name="T34" fmla="*/ 4 w 20"/>
                  <a:gd name="T35" fmla="*/ 17 h 23"/>
                  <a:gd name="T36" fmla="*/ 5 w 20"/>
                  <a:gd name="T37" fmla="*/ 18 h 23"/>
                  <a:gd name="T38" fmla="*/ 5 w 20"/>
                  <a:gd name="T39" fmla="*/ 18 h 23"/>
                  <a:gd name="T40" fmla="*/ 5 w 20"/>
                  <a:gd name="T41" fmla="*/ 18 h 23"/>
                  <a:gd name="T42" fmla="*/ 5 w 20"/>
                  <a:gd name="T43" fmla="*/ 20 h 23"/>
                  <a:gd name="T44" fmla="*/ 5 w 20"/>
                  <a:gd name="T45" fmla="*/ 21 h 23"/>
                  <a:gd name="T46" fmla="*/ 5 w 20"/>
                  <a:gd name="T47" fmla="*/ 22 h 23"/>
                  <a:gd name="T48" fmla="*/ 4 w 20"/>
                  <a:gd name="T49" fmla="*/ 23 h 23"/>
                  <a:gd name="T50" fmla="*/ 3 w 20"/>
                  <a:gd name="T51" fmla="*/ 23 h 23"/>
                  <a:gd name="T52" fmla="*/ 3 w 20"/>
                  <a:gd name="T53" fmla="*/ 23 h 23"/>
                  <a:gd name="T54" fmla="*/ 2 w 20"/>
                  <a:gd name="T55" fmla="*/ 22 h 23"/>
                  <a:gd name="T56" fmla="*/ 1 w 20"/>
                  <a:gd name="T57" fmla="*/ 12 h 23"/>
                  <a:gd name="T58" fmla="*/ 0 w 20"/>
                  <a:gd name="T59" fmla="*/ 6 h 23"/>
                  <a:gd name="T60" fmla="*/ 0 w 20"/>
                  <a:gd name="T61" fmla="*/ 5 h 23"/>
                  <a:gd name="T62" fmla="*/ 0 w 20"/>
                  <a:gd name="T63" fmla="*/ 5 h 23"/>
                  <a:gd name="T64" fmla="*/ 0 w 20"/>
                  <a:gd name="T65" fmla="*/ 6 h 23"/>
                  <a:gd name="T66" fmla="*/ 0 w 20"/>
                  <a:gd name="T67" fmla="*/ 5 h 23"/>
                  <a:gd name="T68" fmla="*/ 0 w 20"/>
                  <a:gd name="T69" fmla="*/ 5 h 23"/>
                  <a:gd name="T70" fmla="*/ 0 w 20"/>
                  <a:gd name="T71" fmla="*/ 4 h 23"/>
                  <a:gd name="T72" fmla="*/ 0 w 20"/>
                  <a:gd name="T73" fmla="*/ 3 h 23"/>
                  <a:gd name="T74" fmla="*/ 0 w 20"/>
                  <a:gd name="T75" fmla="*/ 2 h 23"/>
                  <a:gd name="T76" fmla="*/ 0 w 20"/>
                  <a:gd name="T77" fmla="*/ 2 h 23"/>
                  <a:gd name="T78" fmla="*/ 0 w 20"/>
                  <a:gd name="T79" fmla="*/ 2 h 23"/>
                  <a:gd name="T80" fmla="*/ 0 w 20"/>
                  <a:gd name="T81" fmla="*/ 2 h 23"/>
                  <a:gd name="T82" fmla="*/ 0 w 20"/>
                  <a:gd name="T83" fmla="*/ 2 h 23"/>
                  <a:gd name="T84" fmla="*/ 0 w 20"/>
                  <a:gd name="T85" fmla="*/ 1 h 23"/>
                  <a:gd name="T86" fmla="*/ 0 w 20"/>
                  <a:gd name="T87" fmla="*/ 0 h 23"/>
                  <a:gd name="T88" fmla="*/ 2 w 20"/>
                  <a:gd name="T8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2" name="Freeform 519"/>
              <p:cNvSpPr>
                <a:spLocks/>
              </p:cNvSpPr>
              <p:nvPr/>
            </p:nvSpPr>
            <p:spPr bwMode="auto">
              <a:xfrm>
                <a:off x="1446" y="1224"/>
                <a:ext cx="59" cy="43"/>
              </a:xfrm>
              <a:custGeom>
                <a:avLst/>
                <a:gdLst>
                  <a:gd name="T0" fmla="*/ 20 w 22"/>
                  <a:gd name="T1" fmla="*/ 5 h 16"/>
                  <a:gd name="T2" fmla="*/ 20 w 22"/>
                  <a:gd name="T3" fmla="*/ 15 h 16"/>
                  <a:gd name="T4" fmla="*/ 19 w 22"/>
                  <a:gd name="T5" fmla="*/ 14 h 16"/>
                  <a:gd name="T6" fmla="*/ 19 w 22"/>
                  <a:gd name="T7" fmla="*/ 9 h 16"/>
                  <a:gd name="T8" fmla="*/ 22 w 22"/>
                  <a:gd name="T9" fmla="*/ 15 h 16"/>
                  <a:gd name="T10" fmla="*/ 19 w 22"/>
                  <a:gd name="T11" fmla="*/ 15 h 16"/>
                  <a:gd name="T12" fmla="*/ 18 w 22"/>
                  <a:gd name="T13" fmla="*/ 13 h 16"/>
                  <a:gd name="T14" fmla="*/ 20 w 22"/>
                  <a:gd name="T15" fmla="*/ 13 h 16"/>
                  <a:gd name="T16" fmla="*/ 21 w 22"/>
                  <a:gd name="T17" fmla="*/ 14 h 16"/>
                  <a:gd name="T18" fmla="*/ 19 w 22"/>
                  <a:gd name="T19" fmla="*/ 15 h 16"/>
                  <a:gd name="T20" fmla="*/ 17 w 22"/>
                  <a:gd name="T21" fmla="*/ 12 h 16"/>
                  <a:gd name="T22" fmla="*/ 21 w 22"/>
                  <a:gd name="T23" fmla="*/ 14 h 16"/>
                  <a:gd name="T24" fmla="*/ 20 w 22"/>
                  <a:gd name="T25" fmla="*/ 16 h 16"/>
                  <a:gd name="T26" fmla="*/ 18 w 22"/>
                  <a:gd name="T27" fmla="*/ 14 h 16"/>
                  <a:gd name="T28" fmla="*/ 20 w 22"/>
                  <a:gd name="T29" fmla="*/ 13 h 16"/>
                  <a:gd name="T30" fmla="*/ 19 w 22"/>
                  <a:gd name="T31" fmla="*/ 15 h 16"/>
                  <a:gd name="T32" fmla="*/ 3 w 22"/>
                  <a:gd name="T33" fmla="*/ 10 h 16"/>
                  <a:gd name="T34" fmla="*/ 4 w 22"/>
                  <a:gd name="T35" fmla="*/ 8 h 16"/>
                  <a:gd name="T36" fmla="*/ 5 w 22"/>
                  <a:gd name="T37" fmla="*/ 10 h 16"/>
                  <a:gd name="T38" fmla="*/ 3 w 22"/>
                  <a:gd name="T39" fmla="*/ 11 h 16"/>
                  <a:gd name="T40" fmla="*/ 0 w 22"/>
                  <a:gd name="T41" fmla="*/ 9 h 16"/>
                  <a:gd name="T42" fmla="*/ 2 w 22"/>
                  <a:gd name="T43" fmla="*/ 7 h 16"/>
                  <a:gd name="T44" fmla="*/ 4 w 22"/>
                  <a:gd name="T45" fmla="*/ 8 h 16"/>
                  <a:gd name="T46" fmla="*/ 2 w 22"/>
                  <a:gd name="T47" fmla="*/ 11 h 16"/>
                  <a:gd name="T48" fmla="*/ 1 w 22"/>
                  <a:gd name="T49" fmla="*/ 7 h 16"/>
                  <a:gd name="T50" fmla="*/ 2 w 22"/>
                  <a:gd name="T51" fmla="*/ 9 h 16"/>
                  <a:gd name="T52" fmla="*/ 2 w 22"/>
                  <a:gd name="T53" fmla="*/ 9 h 16"/>
                  <a:gd name="T54" fmla="*/ 3 w 22"/>
                  <a:gd name="T55" fmla="*/ 10 h 16"/>
                  <a:gd name="T56" fmla="*/ 3 w 22"/>
                  <a:gd name="T57" fmla="*/ 8 h 16"/>
                  <a:gd name="T58" fmla="*/ 2 w 22"/>
                  <a:gd name="T59" fmla="*/ 9 h 16"/>
                  <a:gd name="T60" fmla="*/ 1 w 22"/>
                  <a:gd name="T61" fmla="*/ 9 h 16"/>
                  <a:gd name="T62" fmla="*/ 0 w 22"/>
                  <a:gd name="T63" fmla="*/ 7 h 16"/>
                  <a:gd name="T64" fmla="*/ 4 w 22"/>
                  <a:gd name="T65" fmla="*/ 8 h 16"/>
                  <a:gd name="T66" fmla="*/ 4 w 22"/>
                  <a:gd name="T67" fmla="*/ 8 h 16"/>
                  <a:gd name="T68" fmla="*/ 3 w 22"/>
                  <a:gd name="T69" fmla="*/ 10 h 16"/>
                  <a:gd name="T70" fmla="*/ 3 w 22"/>
                  <a:gd name="T71" fmla="*/ 10 h 16"/>
                  <a:gd name="T72" fmla="*/ 4 w 22"/>
                  <a:gd name="T73" fmla="*/ 8 h 16"/>
                  <a:gd name="T74" fmla="*/ 10 w 22"/>
                  <a:gd name="T75" fmla="*/ 10 h 16"/>
                  <a:gd name="T76" fmla="*/ 18 w 22"/>
                  <a:gd name="T77" fmla="*/ 14 h 16"/>
                  <a:gd name="T78" fmla="*/ 18 w 22"/>
                  <a:gd name="T79" fmla="*/ 15 h 16"/>
                  <a:gd name="T80" fmla="*/ 19 w 22"/>
                  <a:gd name="T81" fmla="*/ 13 h 16"/>
                  <a:gd name="T82" fmla="*/ 19 w 22"/>
                  <a:gd name="T83" fmla="*/ 14 h 16"/>
                  <a:gd name="T84" fmla="*/ 18 w 22"/>
                  <a:gd name="T85" fmla="*/ 14 h 16"/>
                  <a:gd name="T86" fmla="*/ 19 w 22"/>
                  <a:gd name="T87" fmla="*/ 12 h 16"/>
                  <a:gd name="T88" fmla="*/ 19 w 22"/>
                  <a:gd name="T89" fmla="*/ 13 h 16"/>
                  <a:gd name="T90" fmla="*/ 18 w 22"/>
                  <a:gd name="T91" fmla="*/ 13 h 16"/>
                  <a:gd name="T92" fmla="*/ 20 w 22"/>
                  <a:gd name="T93" fmla="*/ 12 h 16"/>
                  <a:gd name="T94" fmla="*/ 22 w 22"/>
                  <a:gd name="T95" fmla="*/ 14 h 16"/>
                  <a:gd name="T96" fmla="*/ 19 w 22"/>
                  <a:gd name="T97" fmla="*/ 15 h 16"/>
                  <a:gd name="T98" fmla="*/ 20 w 22"/>
                  <a:gd name="T99" fmla="*/ 12 h 16"/>
                  <a:gd name="T100" fmla="*/ 21 w 22"/>
                  <a:gd name="T101" fmla="*/ 13 h 16"/>
                  <a:gd name="T102" fmla="*/ 20 w 22"/>
                  <a:gd name="T103" fmla="*/ 13 h 16"/>
                  <a:gd name="T104" fmla="*/ 18 w 22"/>
                  <a:gd name="T105" fmla="*/ 5 h 16"/>
                  <a:gd name="T106" fmla="*/ 18 w 22"/>
                  <a:gd name="T107" fmla="*/ 0 h 16"/>
                  <a:gd name="T108" fmla="*/ 18 w 22"/>
                  <a:gd name="T10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3" name="Freeform 520"/>
              <p:cNvSpPr>
                <a:spLocks/>
              </p:cNvSpPr>
              <p:nvPr/>
            </p:nvSpPr>
            <p:spPr bwMode="auto">
              <a:xfrm>
                <a:off x="1380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4" name="Freeform 521"/>
              <p:cNvSpPr>
                <a:spLocks/>
              </p:cNvSpPr>
              <p:nvPr/>
            </p:nvSpPr>
            <p:spPr bwMode="auto">
              <a:xfrm>
                <a:off x="1380" y="3199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5" name="Freeform 522"/>
              <p:cNvSpPr>
                <a:spLocks/>
              </p:cNvSpPr>
              <p:nvPr/>
            </p:nvSpPr>
            <p:spPr bwMode="auto">
              <a:xfrm>
                <a:off x="1378" y="32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6" name="Freeform 523"/>
              <p:cNvSpPr>
                <a:spLocks/>
              </p:cNvSpPr>
              <p:nvPr/>
            </p:nvSpPr>
            <p:spPr bwMode="auto">
              <a:xfrm>
                <a:off x="1378" y="3204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7" name="Freeform 524"/>
              <p:cNvSpPr>
                <a:spLocks/>
              </p:cNvSpPr>
              <p:nvPr/>
            </p:nvSpPr>
            <p:spPr bwMode="auto">
              <a:xfrm>
                <a:off x="137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8" name="Freeform 525"/>
              <p:cNvSpPr>
                <a:spLocks/>
              </p:cNvSpPr>
              <p:nvPr/>
            </p:nvSpPr>
            <p:spPr bwMode="auto">
              <a:xfrm>
                <a:off x="1375" y="3202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9" name="Freeform 526"/>
              <p:cNvSpPr>
                <a:spLocks/>
              </p:cNvSpPr>
              <p:nvPr/>
            </p:nvSpPr>
            <p:spPr bwMode="auto"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0" name="Rectangle 527"/>
              <p:cNvSpPr>
                <a:spLocks noChangeArrowheads="1"/>
              </p:cNvSpPr>
              <p:nvPr/>
            </p:nvSpPr>
            <p:spPr bwMode="auto"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1" name="Freeform 528"/>
              <p:cNvSpPr>
                <a:spLocks/>
              </p:cNvSpPr>
              <p:nvPr/>
            </p:nvSpPr>
            <p:spPr bwMode="auto">
              <a:xfrm>
                <a:off x="1375" y="3199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2" name="Freeform 529"/>
              <p:cNvSpPr>
                <a:spLocks/>
              </p:cNvSpPr>
              <p:nvPr/>
            </p:nvSpPr>
            <p:spPr bwMode="auto">
              <a:xfrm>
                <a:off x="1372" y="319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3" name="Freeform 530"/>
              <p:cNvSpPr>
                <a:spLocks/>
              </p:cNvSpPr>
              <p:nvPr/>
            </p:nvSpPr>
            <p:spPr bwMode="auto">
              <a:xfrm>
                <a:off x="1369" y="3191"/>
                <a:ext cx="6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4 h 6"/>
                  <a:gd name="T6" fmla="*/ 1 w 2"/>
                  <a:gd name="T7" fmla="*/ 4 h 6"/>
                  <a:gd name="T8" fmla="*/ 1 w 2"/>
                  <a:gd name="T9" fmla="*/ 5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4" name="Freeform 531"/>
              <p:cNvSpPr>
                <a:spLocks/>
              </p:cNvSpPr>
              <p:nvPr/>
            </p:nvSpPr>
            <p:spPr bwMode="auto">
              <a:xfrm>
                <a:off x="1369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5" name="Freeform 532"/>
              <p:cNvSpPr>
                <a:spLocks/>
              </p:cNvSpPr>
              <p:nvPr/>
            </p:nvSpPr>
            <p:spPr bwMode="auto">
              <a:xfrm>
                <a:off x="1367" y="3191"/>
                <a:ext cx="2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6" name="Freeform 533"/>
              <p:cNvSpPr>
                <a:spLocks/>
              </p:cNvSpPr>
              <p:nvPr/>
            </p:nvSpPr>
            <p:spPr bwMode="auto">
              <a:xfrm>
                <a:off x="1369" y="320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7" name="Freeform 534"/>
              <p:cNvSpPr>
                <a:spLocks/>
              </p:cNvSpPr>
              <p:nvPr/>
            </p:nvSpPr>
            <p:spPr bwMode="auto"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8" name="Freeform 535"/>
              <p:cNvSpPr>
                <a:spLocks/>
              </p:cNvSpPr>
              <p:nvPr/>
            </p:nvSpPr>
            <p:spPr bwMode="auto">
              <a:xfrm>
                <a:off x="1367" y="320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9" name="Freeform 536"/>
              <p:cNvSpPr>
                <a:spLocks/>
              </p:cNvSpPr>
              <p:nvPr/>
            </p:nvSpPr>
            <p:spPr bwMode="auto">
              <a:xfrm>
                <a:off x="1348" y="3193"/>
                <a:ext cx="19" cy="17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1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5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4 h 6"/>
                  <a:gd name="T26" fmla="*/ 6 w 7"/>
                  <a:gd name="T27" fmla="*/ 2 h 6"/>
                  <a:gd name="T28" fmla="*/ 6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2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3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2 h 6"/>
                  <a:gd name="T72" fmla="*/ 0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0" name="Rectangle 537"/>
              <p:cNvSpPr>
                <a:spLocks noChangeArrowheads="1"/>
              </p:cNvSpPr>
              <p:nvPr/>
            </p:nvSpPr>
            <p:spPr bwMode="auto"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1" name="Freeform 538"/>
              <p:cNvSpPr>
                <a:spLocks/>
              </p:cNvSpPr>
              <p:nvPr/>
            </p:nvSpPr>
            <p:spPr bwMode="auto"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2" name="Rectangle 539"/>
              <p:cNvSpPr>
                <a:spLocks noChangeArrowheads="1"/>
              </p:cNvSpPr>
              <p:nvPr/>
            </p:nvSpPr>
            <p:spPr bwMode="auto"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3" name="Freeform 540"/>
              <p:cNvSpPr>
                <a:spLocks/>
              </p:cNvSpPr>
              <p:nvPr/>
            </p:nvSpPr>
            <p:spPr bwMode="auto">
              <a:xfrm>
                <a:off x="1353" y="3191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4" name="Freeform 541"/>
              <p:cNvSpPr>
                <a:spLocks/>
              </p:cNvSpPr>
              <p:nvPr/>
            </p:nvSpPr>
            <p:spPr bwMode="auto">
              <a:xfrm>
                <a:off x="1356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5" name="Rectangle 542"/>
              <p:cNvSpPr>
                <a:spLocks noChangeArrowheads="1"/>
              </p:cNvSpPr>
              <p:nvPr/>
            </p:nvSpPr>
            <p:spPr bwMode="auto"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6" name="Freeform 543"/>
              <p:cNvSpPr>
                <a:spLocks/>
              </p:cNvSpPr>
              <p:nvPr/>
            </p:nvSpPr>
            <p:spPr bwMode="auto">
              <a:xfrm>
                <a:off x="1334" y="3191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7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4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3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2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1 w 5"/>
                  <a:gd name="T55" fmla="*/ 2 h 8"/>
                  <a:gd name="T56" fmla="*/ 1 w 5"/>
                  <a:gd name="T57" fmla="*/ 3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7" name="Freeform 544"/>
              <p:cNvSpPr>
                <a:spLocks/>
              </p:cNvSpPr>
              <p:nvPr/>
            </p:nvSpPr>
            <p:spPr bwMode="auto">
              <a:xfrm>
                <a:off x="1342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8" name="Freeform 545"/>
              <p:cNvSpPr>
                <a:spLocks/>
              </p:cNvSpPr>
              <p:nvPr/>
            </p:nvSpPr>
            <p:spPr bwMode="auto">
              <a:xfrm>
                <a:off x="1326" y="3188"/>
                <a:ext cx="11" cy="27"/>
              </a:xfrm>
              <a:custGeom>
                <a:avLst/>
                <a:gdLst>
                  <a:gd name="T0" fmla="*/ 3 w 4"/>
                  <a:gd name="T1" fmla="*/ 5 h 10"/>
                  <a:gd name="T2" fmla="*/ 3 w 4"/>
                  <a:gd name="T3" fmla="*/ 3 h 10"/>
                  <a:gd name="T4" fmla="*/ 2 w 4"/>
                  <a:gd name="T5" fmla="*/ 7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4 h 10"/>
                  <a:gd name="T12" fmla="*/ 2 w 4"/>
                  <a:gd name="T13" fmla="*/ 6 h 10"/>
                  <a:gd name="T14" fmla="*/ 1 w 4"/>
                  <a:gd name="T15" fmla="*/ 7 h 10"/>
                  <a:gd name="T16" fmla="*/ 2 w 4"/>
                  <a:gd name="T17" fmla="*/ 6 h 10"/>
                  <a:gd name="T18" fmla="*/ 1 w 4"/>
                  <a:gd name="T19" fmla="*/ 4 h 10"/>
                  <a:gd name="T20" fmla="*/ 0 w 4"/>
                  <a:gd name="T21" fmla="*/ 9 h 10"/>
                  <a:gd name="T22" fmla="*/ 1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1 w 4"/>
                  <a:gd name="T29" fmla="*/ 8 h 10"/>
                  <a:gd name="T30" fmla="*/ 3 w 4"/>
                  <a:gd name="T31" fmla="*/ 8 h 10"/>
                  <a:gd name="T32" fmla="*/ 3 w 4"/>
                  <a:gd name="T33" fmla="*/ 8 h 10"/>
                  <a:gd name="T34" fmla="*/ 3 w 4"/>
                  <a:gd name="T35" fmla="*/ 7 h 10"/>
                  <a:gd name="T36" fmla="*/ 3 w 4"/>
                  <a:gd name="T37" fmla="*/ 5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9" name="Freeform 546"/>
              <p:cNvSpPr>
                <a:spLocks/>
              </p:cNvSpPr>
              <p:nvPr/>
            </p:nvSpPr>
            <p:spPr bwMode="auto">
              <a:xfrm>
                <a:off x="1334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0" name="Freeform 547"/>
              <p:cNvSpPr>
                <a:spLocks/>
              </p:cNvSpPr>
              <p:nvPr/>
            </p:nvSpPr>
            <p:spPr bwMode="auto">
              <a:xfrm>
                <a:off x="1334" y="3207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1" name="Freeform 548"/>
              <p:cNvSpPr>
                <a:spLocks/>
              </p:cNvSpPr>
              <p:nvPr/>
            </p:nvSpPr>
            <p:spPr bwMode="auto">
              <a:xfrm>
                <a:off x="1328" y="319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2" name="Freeform 549"/>
              <p:cNvSpPr>
                <a:spLocks/>
              </p:cNvSpPr>
              <p:nvPr/>
            </p:nvSpPr>
            <p:spPr bwMode="auto">
              <a:xfrm>
                <a:off x="1323" y="3202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3" name="Freeform 550"/>
              <p:cNvSpPr>
                <a:spLocks/>
              </p:cNvSpPr>
              <p:nvPr/>
            </p:nvSpPr>
            <p:spPr bwMode="auto">
              <a:xfrm>
                <a:off x="1312" y="3193"/>
                <a:ext cx="14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3 w 5"/>
                  <a:gd name="T5" fmla="*/ 2 h 11"/>
                  <a:gd name="T6" fmla="*/ 3 w 5"/>
                  <a:gd name="T7" fmla="*/ 1 h 11"/>
                  <a:gd name="T8" fmla="*/ 3 w 5"/>
                  <a:gd name="T9" fmla="*/ 2 h 11"/>
                  <a:gd name="T10" fmla="*/ 2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7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4 h 11"/>
                  <a:gd name="T36" fmla="*/ 3 w 5"/>
                  <a:gd name="T37" fmla="*/ 5 h 11"/>
                  <a:gd name="T38" fmla="*/ 3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2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4 h 11"/>
                  <a:gd name="T70" fmla="*/ 4 w 5"/>
                  <a:gd name="T71" fmla="*/ 3 h 11"/>
                  <a:gd name="T72" fmla="*/ 4 w 5"/>
                  <a:gd name="T73" fmla="*/ 6 h 11"/>
                  <a:gd name="T74" fmla="*/ 4 w 5"/>
                  <a:gd name="T75" fmla="*/ 6 h 11"/>
                  <a:gd name="T76" fmla="*/ 4 w 5"/>
                  <a:gd name="T77" fmla="*/ 5 h 11"/>
                  <a:gd name="T78" fmla="*/ 4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4" name="Freeform 551"/>
              <p:cNvSpPr>
                <a:spLocks/>
              </p:cNvSpPr>
              <p:nvPr/>
            </p:nvSpPr>
            <p:spPr bwMode="auto">
              <a:xfrm>
                <a:off x="1323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5" name="Freeform 552"/>
              <p:cNvSpPr>
                <a:spLocks/>
              </p:cNvSpPr>
              <p:nvPr/>
            </p:nvSpPr>
            <p:spPr bwMode="auto"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6" name="Rectangle 553"/>
              <p:cNvSpPr>
                <a:spLocks noChangeArrowheads="1"/>
              </p:cNvSpPr>
              <p:nvPr/>
            </p:nvSpPr>
            <p:spPr bwMode="auto"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7" name="Freeform 554"/>
              <p:cNvSpPr>
                <a:spLocks/>
              </p:cNvSpPr>
              <p:nvPr/>
            </p:nvSpPr>
            <p:spPr bwMode="auto">
              <a:xfrm>
                <a:off x="1326" y="319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8" name="Freeform 555"/>
              <p:cNvSpPr>
                <a:spLocks/>
              </p:cNvSpPr>
              <p:nvPr/>
            </p:nvSpPr>
            <p:spPr bwMode="auto">
              <a:xfrm>
                <a:off x="1328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9" name="Freeform 556"/>
              <p:cNvSpPr>
                <a:spLocks/>
              </p:cNvSpPr>
              <p:nvPr/>
            </p:nvSpPr>
            <p:spPr bwMode="auto"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0" name="Freeform 557"/>
              <p:cNvSpPr>
                <a:spLocks/>
              </p:cNvSpPr>
              <p:nvPr/>
            </p:nvSpPr>
            <p:spPr bwMode="auto">
              <a:xfrm>
                <a:off x="1326" y="3185"/>
                <a:ext cx="27" cy="33"/>
              </a:xfrm>
              <a:custGeom>
                <a:avLst/>
                <a:gdLst>
                  <a:gd name="T0" fmla="*/ 7 w 10"/>
                  <a:gd name="T1" fmla="*/ 6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8 h 12"/>
                  <a:gd name="T8" fmla="*/ 10 w 10"/>
                  <a:gd name="T9" fmla="*/ 8 h 12"/>
                  <a:gd name="T10" fmla="*/ 9 w 10"/>
                  <a:gd name="T11" fmla="*/ 3 h 12"/>
                  <a:gd name="T12" fmla="*/ 7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6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1 w 10"/>
                  <a:gd name="T35" fmla="*/ 7 h 12"/>
                  <a:gd name="T36" fmla="*/ 0 w 10"/>
                  <a:gd name="T37" fmla="*/ 7 h 12"/>
                  <a:gd name="T38" fmla="*/ 1 w 10"/>
                  <a:gd name="T39" fmla="*/ 7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0 h 12"/>
                  <a:gd name="T46" fmla="*/ 2 w 10"/>
                  <a:gd name="T47" fmla="*/ 10 h 12"/>
                  <a:gd name="T48" fmla="*/ 3 w 10"/>
                  <a:gd name="T49" fmla="*/ 10 h 12"/>
                  <a:gd name="T50" fmla="*/ 4 w 10"/>
                  <a:gd name="T51" fmla="*/ 10 h 12"/>
                  <a:gd name="T52" fmla="*/ 4 w 10"/>
                  <a:gd name="T53" fmla="*/ 9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9 h 12"/>
                  <a:gd name="T60" fmla="*/ 5 w 10"/>
                  <a:gd name="T61" fmla="*/ 8 h 12"/>
                  <a:gd name="T62" fmla="*/ 6 w 10"/>
                  <a:gd name="T63" fmla="*/ 10 h 12"/>
                  <a:gd name="T64" fmla="*/ 6 w 10"/>
                  <a:gd name="T65" fmla="*/ 10 h 12"/>
                  <a:gd name="T66" fmla="*/ 6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1" name="Freeform 558"/>
              <p:cNvSpPr>
                <a:spLocks/>
              </p:cNvSpPr>
              <p:nvPr/>
            </p:nvSpPr>
            <p:spPr bwMode="auto">
              <a:xfrm>
                <a:off x="134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2" name="Freeform 559"/>
              <p:cNvSpPr>
                <a:spLocks/>
              </p:cNvSpPr>
              <p:nvPr/>
            </p:nvSpPr>
            <p:spPr bwMode="auto">
              <a:xfrm>
                <a:off x="1348" y="320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3" name="Freeform 560"/>
              <p:cNvSpPr>
                <a:spLocks/>
              </p:cNvSpPr>
              <p:nvPr/>
            </p:nvSpPr>
            <p:spPr bwMode="auto">
              <a:xfrm>
                <a:off x="1345" y="319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4" name="Rectangle 561"/>
              <p:cNvSpPr>
                <a:spLocks noChangeArrowheads="1"/>
              </p:cNvSpPr>
              <p:nvPr/>
            </p:nvSpPr>
            <p:spPr bwMode="auto"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5" name="Freeform 562"/>
              <p:cNvSpPr>
                <a:spLocks/>
              </p:cNvSpPr>
              <p:nvPr/>
            </p:nvSpPr>
            <p:spPr bwMode="auto">
              <a:xfrm>
                <a:off x="1326" y="3196"/>
                <a:ext cx="19" cy="22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5 h 8"/>
                  <a:gd name="T4" fmla="*/ 0 w 7"/>
                  <a:gd name="T5" fmla="*/ 4 h 8"/>
                  <a:gd name="T6" fmla="*/ 0 w 7"/>
                  <a:gd name="T7" fmla="*/ 6 h 8"/>
                  <a:gd name="T8" fmla="*/ 3 w 7"/>
                  <a:gd name="T9" fmla="*/ 5 h 8"/>
                  <a:gd name="T10" fmla="*/ 3 w 7"/>
                  <a:gd name="T11" fmla="*/ 6 h 8"/>
                  <a:gd name="T12" fmla="*/ 4 w 7"/>
                  <a:gd name="T13" fmla="*/ 4 h 8"/>
                  <a:gd name="T14" fmla="*/ 4 w 7"/>
                  <a:gd name="T15" fmla="*/ 6 h 8"/>
                  <a:gd name="T16" fmla="*/ 5 w 7"/>
                  <a:gd name="T17" fmla="*/ 6 h 8"/>
                  <a:gd name="T18" fmla="*/ 5 w 7"/>
                  <a:gd name="T19" fmla="*/ 5 h 8"/>
                  <a:gd name="T20" fmla="*/ 5 w 7"/>
                  <a:gd name="T21" fmla="*/ 5 h 8"/>
                  <a:gd name="T22" fmla="*/ 5 w 7"/>
                  <a:gd name="T23" fmla="*/ 5 h 8"/>
                  <a:gd name="T24" fmla="*/ 6 w 7"/>
                  <a:gd name="T25" fmla="*/ 5 h 8"/>
                  <a:gd name="T26" fmla="*/ 6 w 7"/>
                  <a:gd name="T27" fmla="*/ 5 h 8"/>
                  <a:gd name="T28" fmla="*/ 6 w 7"/>
                  <a:gd name="T29" fmla="*/ 4 h 8"/>
                  <a:gd name="T30" fmla="*/ 6 w 7"/>
                  <a:gd name="T31" fmla="*/ 5 h 8"/>
                  <a:gd name="T32" fmla="*/ 7 w 7"/>
                  <a:gd name="T33" fmla="*/ 4 h 8"/>
                  <a:gd name="T34" fmla="*/ 7 w 7"/>
                  <a:gd name="T35" fmla="*/ 2 h 8"/>
                  <a:gd name="T36" fmla="*/ 6 w 7"/>
                  <a:gd name="T37" fmla="*/ 3 h 8"/>
                  <a:gd name="T38" fmla="*/ 6 w 7"/>
                  <a:gd name="T39" fmla="*/ 3 h 8"/>
                  <a:gd name="T40" fmla="*/ 6 w 7"/>
                  <a:gd name="T41" fmla="*/ 4 h 8"/>
                  <a:gd name="T42" fmla="*/ 6 w 7"/>
                  <a:gd name="T43" fmla="*/ 2 h 8"/>
                  <a:gd name="T44" fmla="*/ 5 w 7"/>
                  <a:gd name="T45" fmla="*/ 1 h 8"/>
                  <a:gd name="T46" fmla="*/ 5 w 7"/>
                  <a:gd name="T47" fmla="*/ 1 h 8"/>
                  <a:gd name="T48" fmla="*/ 5 w 7"/>
                  <a:gd name="T49" fmla="*/ 1 h 8"/>
                  <a:gd name="T50" fmla="*/ 5 w 7"/>
                  <a:gd name="T51" fmla="*/ 2 h 8"/>
                  <a:gd name="T52" fmla="*/ 5 w 7"/>
                  <a:gd name="T53" fmla="*/ 4 h 8"/>
                  <a:gd name="T54" fmla="*/ 5 w 7"/>
                  <a:gd name="T55" fmla="*/ 4 h 8"/>
                  <a:gd name="T56" fmla="*/ 5 w 7"/>
                  <a:gd name="T57" fmla="*/ 3 h 8"/>
                  <a:gd name="T58" fmla="*/ 5 w 7"/>
                  <a:gd name="T59" fmla="*/ 3 h 8"/>
                  <a:gd name="T60" fmla="*/ 4 w 7"/>
                  <a:gd name="T61" fmla="*/ 1 h 8"/>
                  <a:gd name="T62" fmla="*/ 4 w 7"/>
                  <a:gd name="T63" fmla="*/ 3 h 8"/>
                  <a:gd name="T64" fmla="*/ 3 w 7"/>
                  <a:gd name="T65" fmla="*/ 4 h 8"/>
                  <a:gd name="T66" fmla="*/ 3 w 7"/>
                  <a:gd name="T67" fmla="*/ 2 h 8"/>
                  <a:gd name="T68" fmla="*/ 3 w 7"/>
                  <a:gd name="T69" fmla="*/ 4 h 8"/>
                  <a:gd name="T70" fmla="*/ 2 w 7"/>
                  <a:gd name="T71" fmla="*/ 3 h 8"/>
                  <a:gd name="T72" fmla="*/ 2 w 7"/>
                  <a:gd name="T73" fmla="*/ 4 h 8"/>
                  <a:gd name="T74" fmla="*/ 1 w 7"/>
                  <a:gd name="T75" fmla="*/ 4 h 8"/>
                  <a:gd name="T76" fmla="*/ 1 w 7"/>
                  <a:gd name="T77" fmla="*/ 4 h 8"/>
                  <a:gd name="T78" fmla="*/ 1 w 7"/>
                  <a:gd name="T79" fmla="*/ 6 h 8"/>
                  <a:gd name="T80" fmla="*/ 1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6" name="Freeform 563"/>
              <p:cNvSpPr>
                <a:spLocks/>
              </p:cNvSpPr>
              <p:nvPr/>
            </p:nvSpPr>
            <p:spPr bwMode="auto">
              <a:xfrm>
                <a:off x="1323" y="3207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7" name="Freeform 564"/>
              <p:cNvSpPr>
                <a:spLocks/>
              </p:cNvSpPr>
              <p:nvPr/>
            </p:nvSpPr>
            <p:spPr bwMode="auto">
              <a:xfrm>
                <a:off x="1312" y="3204"/>
                <a:ext cx="11" cy="14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3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0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8" name="Rectangle 565"/>
              <p:cNvSpPr>
                <a:spLocks noChangeArrowheads="1"/>
              </p:cNvSpPr>
              <p:nvPr/>
            </p:nvSpPr>
            <p:spPr bwMode="auto"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9" name="Freeform 566"/>
              <p:cNvSpPr>
                <a:spLocks/>
              </p:cNvSpPr>
              <p:nvPr/>
            </p:nvSpPr>
            <p:spPr bwMode="auto">
              <a:xfrm>
                <a:off x="1533" y="320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0" name="Freeform 567"/>
              <p:cNvSpPr>
                <a:spLocks/>
              </p:cNvSpPr>
              <p:nvPr/>
            </p:nvSpPr>
            <p:spPr bwMode="auto">
              <a:xfrm>
                <a:off x="1533" y="3196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1" name="Freeform 568"/>
              <p:cNvSpPr>
                <a:spLocks/>
              </p:cNvSpPr>
              <p:nvPr/>
            </p:nvSpPr>
            <p:spPr bwMode="auto">
              <a:xfrm>
                <a:off x="1530" y="320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2" name="Freeform 569"/>
              <p:cNvSpPr>
                <a:spLocks/>
              </p:cNvSpPr>
              <p:nvPr/>
            </p:nvSpPr>
            <p:spPr bwMode="auto">
              <a:xfrm>
                <a:off x="1530" y="320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3" name="Freeform 570"/>
              <p:cNvSpPr>
                <a:spLocks/>
              </p:cNvSpPr>
              <p:nvPr/>
            </p:nvSpPr>
            <p:spPr bwMode="auto">
              <a:xfrm>
                <a:off x="153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4" name="Freeform 571"/>
              <p:cNvSpPr>
                <a:spLocks/>
              </p:cNvSpPr>
              <p:nvPr/>
            </p:nvSpPr>
            <p:spPr bwMode="auto">
              <a:xfrm>
                <a:off x="1527" y="3199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5" name="Freeform 572"/>
              <p:cNvSpPr>
                <a:spLocks/>
              </p:cNvSpPr>
              <p:nvPr/>
            </p:nvSpPr>
            <p:spPr bwMode="auto"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6" name="Rectangle 573"/>
              <p:cNvSpPr>
                <a:spLocks noChangeArrowheads="1"/>
              </p:cNvSpPr>
              <p:nvPr/>
            </p:nvSpPr>
            <p:spPr bwMode="auto"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7" name="Freeform 574"/>
              <p:cNvSpPr>
                <a:spLocks/>
              </p:cNvSpPr>
              <p:nvPr/>
            </p:nvSpPr>
            <p:spPr bwMode="auto">
              <a:xfrm>
                <a:off x="1527" y="3196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8" name="Freeform 575"/>
              <p:cNvSpPr>
                <a:spLocks/>
              </p:cNvSpPr>
              <p:nvPr/>
            </p:nvSpPr>
            <p:spPr bwMode="auto">
              <a:xfrm>
                <a:off x="1527" y="31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9" name="Freeform 576"/>
              <p:cNvSpPr>
                <a:spLocks/>
              </p:cNvSpPr>
              <p:nvPr/>
            </p:nvSpPr>
            <p:spPr bwMode="auto">
              <a:xfrm>
                <a:off x="1522" y="3188"/>
                <a:ext cx="5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5 h 6"/>
                  <a:gd name="T6" fmla="*/ 1 w 2"/>
                  <a:gd name="T7" fmla="*/ 4 h 6"/>
                  <a:gd name="T8" fmla="*/ 1 w 2"/>
                  <a:gd name="T9" fmla="*/ 6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0" name="Freeform 577"/>
              <p:cNvSpPr>
                <a:spLocks/>
              </p:cNvSpPr>
              <p:nvPr/>
            </p:nvSpPr>
            <p:spPr bwMode="auto">
              <a:xfrm>
                <a:off x="1522" y="319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1" name="Freeform 578"/>
              <p:cNvSpPr>
                <a:spLocks/>
              </p:cNvSpPr>
              <p:nvPr/>
            </p:nvSpPr>
            <p:spPr bwMode="auto">
              <a:xfrm>
                <a:off x="1519" y="318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2" name="Freeform 579"/>
              <p:cNvSpPr>
                <a:spLocks/>
              </p:cNvSpPr>
              <p:nvPr/>
            </p:nvSpPr>
            <p:spPr bwMode="auto">
              <a:xfrm>
                <a:off x="152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3" name="Freeform 580"/>
              <p:cNvSpPr>
                <a:spLocks/>
              </p:cNvSpPr>
              <p:nvPr/>
            </p:nvSpPr>
            <p:spPr bwMode="auto">
              <a:xfrm>
                <a:off x="1519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4" name="Freeform 581"/>
              <p:cNvSpPr>
                <a:spLocks/>
              </p:cNvSpPr>
              <p:nvPr/>
            </p:nvSpPr>
            <p:spPr bwMode="auto">
              <a:xfrm>
                <a:off x="1519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5" name="Freeform 582"/>
              <p:cNvSpPr>
                <a:spLocks/>
              </p:cNvSpPr>
              <p:nvPr/>
            </p:nvSpPr>
            <p:spPr bwMode="auto">
              <a:xfrm>
                <a:off x="1500" y="3191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2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6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5 h 6"/>
                  <a:gd name="T26" fmla="*/ 6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4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6" name="Rectangle 583"/>
              <p:cNvSpPr>
                <a:spLocks noChangeArrowheads="1"/>
              </p:cNvSpPr>
              <p:nvPr/>
            </p:nvSpPr>
            <p:spPr bwMode="auto"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7" name="Freeform 584"/>
              <p:cNvSpPr>
                <a:spLocks/>
              </p:cNvSpPr>
              <p:nvPr/>
            </p:nvSpPr>
            <p:spPr bwMode="auto">
              <a:xfrm>
                <a:off x="1500" y="319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8" name="Rectangle 585"/>
              <p:cNvSpPr>
                <a:spLocks noChangeArrowheads="1"/>
              </p:cNvSpPr>
              <p:nvPr/>
            </p:nvSpPr>
            <p:spPr bwMode="auto"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9" name="Freeform 586"/>
              <p:cNvSpPr>
                <a:spLocks/>
              </p:cNvSpPr>
              <p:nvPr/>
            </p:nvSpPr>
            <p:spPr bwMode="auto">
              <a:xfrm>
                <a:off x="1505" y="318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0" name="Freeform 587"/>
              <p:cNvSpPr>
                <a:spLocks/>
              </p:cNvSpPr>
              <p:nvPr/>
            </p:nvSpPr>
            <p:spPr bwMode="auto">
              <a:xfrm>
                <a:off x="1508" y="319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1" name="Rectangle 588"/>
              <p:cNvSpPr>
                <a:spLocks noChangeArrowheads="1"/>
              </p:cNvSpPr>
              <p:nvPr/>
            </p:nvSpPr>
            <p:spPr bwMode="auto"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2" name="Freeform 589"/>
              <p:cNvSpPr>
                <a:spLocks/>
              </p:cNvSpPr>
              <p:nvPr/>
            </p:nvSpPr>
            <p:spPr bwMode="auto">
              <a:xfrm>
                <a:off x="1486" y="3188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8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5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4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3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2 w 5"/>
                  <a:gd name="T55" fmla="*/ 2 h 8"/>
                  <a:gd name="T56" fmla="*/ 1 w 5"/>
                  <a:gd name="T57" fmla="*/ 4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3" name="Freeform 590"/>
              <p:cNvSpPr>
                <a:spLocks/>
              </p:cNvSpPr>
              <p:nvPr/>
            </p:nvSpPr>
            <p:spPr bwMode="auto"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4" name="Freeform 591"/>
              <p:cNvSpPr>
                <a:spLocks/>
              </p:cNvSpPr>
              <p:nvPr/>
            </p:nvSpPr>
            <p:spPr bwMode="auto">
              <a:xfrm>
                <a:off x="1478" y="3188"/>
                <a:ext cx="11" cy="25"/>
              </a:xfrm>
              <a:custGeom>
                <a:avLst/>
                <a:gdLst>
                  <a:gd name="T0" fmla="*/ 3 w 4"/>
                  <a:gd name="T1" fmla="*/ 4 h 9"/>
                  <a:gd name="T2" fmla="*/ 3 w 4"/>
                  <a:gd name="T3" fmla="*/ 2 h 9"/>
                  <a:gd name="T4" fmla="*/ 2 w 4"/>
                  <a:gd name="T5" fmla="*/ 6 h 9"/>
                  <a:gd name="T6" fmla="*/ 2 w 4"/>
                  <a:gd name="T7" fmla="*/ 6 h 9"/>
                  <a:gd name="T8" fmla="*/ 2 w 4"/>
                  <a:gd name="T9" fmla="*/ 3 h 9"/>
                  <a:gd name="T10" fmla="*/ 2 w 4"/>
                  <a:gd name="T11" fmla="*/ 3 h 9"/>
                  <a:gd name="T12" fmla="*/ 2 w 4"/>
                  <a:gd name="T13" fmla="*/ 5 h 9"/>
                  <a:gd name="T14" fmla="*/ 1 w 4"/>
                  <a:gd name="T15" fmla="*/ 6 h 9"/>
                  <a:gd name="T16" fmla="*/ 2 w 4"/>
                  <a:gd name="T17" fmla="*/ 5 h 9"/>
                  <a:gd name="T18" fmla="*/ 2 w 4"/>
                  <a:gd name="T19" fmla="*/ 3 h 9"/>
                  <a:gd name="T20" fmla="*/ 0 w 4"/>
                  <a:gd name="T21" fmla="*/ 8 h 9"/>
                  <a:gd name="T22" fmla="*/ 1 w 4"/>
                  <a:gd name="T23" fmla="*/ 8 h 9"/>
                  <a:gd name="T24" fmla="*/ 1 w 4"/>
                  <a:gd name="T25" fmla="*/ 6 h 9"/>
                  <a:gd name="T26" fmla="*/ 1 w 4"/>
                  <a:gd name="T27" fmla="*/ 6 h 9"/>
                  <a:gd name="T28" fmla="*/ 1 w 4"/>
                  <a:gd name="T29" fmla="*/ 8 h 9"/>
                  <a:gd name="T30" fmla="*/ 3 w 4"/>
                  <a:gd name="T31" fmla="*/ 8 h 9"/>
                  <a:gd name="T32" fmla="*/ 3 w 4"/>
                  <a:gd name="T33" fmla="*/ 7 h 9"/>
                  <a:gd name="T34" fmla="*/ 3 w 4"/>
                  <a:gd name="T35" fmla="*/ 6 h 9"/>
                  <a:gd name="T36" fmla="*/ 3 w 4"/>
                  <a:gd name="T37" fmla="*/ 4 h 9"/>
                  <a:gd name="T38" fmla="*/ 3 w 4"/>
                  <a:gd name="T39" fmla="*/ 5 h 9"/>
                  <a:gd name="T40" fmla="*/ 3 w 4"/>
                  <a:gd name="T41" fmla="*/ 2 h 9"/>
                  <a:gd name="T42" fmla="*/ 4 w 4"/>
                  <a:gd name="T43" fmla="*/ 1 h 9"/>
                  <a:gd name="T44" fmla="*/ 3 w 4"/>
                  <a:gd name="T45" fmla="*/ 1 h 9"/>
                  <a:gd name="T46" fmla="*/ 3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5" name="Freeform 592"/>
              <p:cNvSpPr>
                <a:spLocks/>
              </p:cNvSpPr>
              <p:nvPr/>
            </p:nvSpPr>
            <p:spPr bwMode="auto">
              <a:xfrm>
                <a:off x="1486" y="319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6" name="Freeform 593"/>
              <p:cNvSpPr>
                <a:spLocks/>
              </p:cNvSpPr>
              <p:nvPr/>
            </p:nvSpPr>
            <p:spPr bwMode="auto">
              <a:xfrm>
                <a:off x="1486" y="3204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7" name="Freeform 594"/>
              <p:cNvSpPr>
                <a:spLocks/>
              </p:cNvSpPr>
              <p:nvPr/>
            </p:nvSpPr>
            <p:spPr bwMode="auto">
              <a:xfrm>
                <a:off x="1481" y="31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8" name="Freeform 595"/>
              <p:cNvSpPr>
                <a:spLocks/>
              </p:cNvSpPr>
              <p:nvPr/>
            </p:nvSpPr>
            <p:spPr bwMode="auto">
              <a:xfrm>
                <a:off x="1476" y="3199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5 h 5"/>
                  <a:gd name="T4" fmla="*/ 1 w 1"/>
                  <a:gd name="T5" fmla="*/ 1 h 5"/>
                  <a:gd name="T6" fmla="*/ 1 w 1"/>
                  <a:gd name="T7" fmla="*/ 3 h 5"/>
                  <a:gd name="T8" fmla="*/ 1 w 1"/>
                  <a:gd name="T9" fmla="*/ 3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9" name="Freeform 596"/>
              <p:cNvSpPr>
                <a:spLocks/>
              </p:cNvSpPr>
              <p:nvPr/>
            </p:nvSpPr>
            <p:spPr bwMode="auto">
              <a:xfrm>
                <a:off x="1465" y="3191"/>
                <a:ext cx="13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4 w 5"/>
                  <a:gd name="T5" fmla="*/ 2 h 11"/>
                  <a:gd name="T6" fmla="*/ 3 w 5"/>
                  <a:gd name="T7" fmla="*/ 2 h 11"/>
                  <a:gd name="T8" fmla="*/ 3 w 5"/>
                  <a:gd name="T9" fmla="*/ 2 h 11"/>
                  <a:gd name="T10" fmla="*/ 3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4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3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3 h 11"/>
                  <a:gd name="T72" fmla="*/ 4 w 5"/>
                  <a:gd name="T73" fmla="*/ 7 h 11"/>
                  <a:gd name="T74" fmla="*/ 4 w 5"/>
                  <a:gd name="T75" fmla="*/ 6 h 11"/>
                  <a:gd name="T76" fmla="*/ 4 w 5"/>
                  <a:gd name="T77" fmla="*/ 5 h 11"/>
                  <a:gd name="T78" fmla="*/ 5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0" name="Freeform 597"/>
              <p:cNvSpPr>
                <a:spLocks/>
              </p:cNvSpPr>
              <p:nvPr/>
            </p:nvSpPr>
            <p:spPr bwMode="auto"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1" name="Freeform 598"/>
              <p:cNvSpPr>
                <a:spLocks/>
              </p:cNvSpPr>
              <p:nvPr/>
            </p:nvSpPr>
            <p:spPr bwMode="auto"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2" name="Rectangle 599"/>
              <p:cNvSpPr>
                <a:spLocks noChangeArrowheads="1"/>
              </p:cNvSpPr>
              <p:nvPr/>
            </p:nvSpPr>
            <p:spPr bwMode="auto"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3" name="Rectangle 600"/>
              <p:cNvSpPr>
                <a:spLocks noChangeArrowheads="1"/>
              </p:cNvSpPr>
              <p:nvPr/>
            </p:nvSpPr>
            <p:spPr bwMode="auto"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4" name="Freeform 601"/>
              <p:cNvSpPr>
                <a:spLocks/>
              </p:cNvSpPr>
              <p:nvPr/>
            </p:nvSpPr>
            <p:spPr bwMode="auto">
              <a:xfrm>
                <a:off x="1481" y="32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5" name="Freeform 602"/>
              <p:cNvSpPr>
                <a:spLocks/>
              </p:cNvSpPr>
              <p:nvPr/>
            </p:nvSpPr>
            <p:spPr bwMode="auto"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6" name="Freeform 603"/>
              <p:cNvSpPr>
                <a:spLocks/>
              </p:cNvSpPr>
              <p:nvPr/>
            </p:nvSpPr>
            <p:spPr bwMode="auto">
              <a:xfrm>
                <a:off x="1478" y="3183"/>
                <a:ext cx="27" cy="32"/>
              </a:xfrm>
              <a:custGeom>
                <a:avLst/>
                <a:gdLst>
                  <a:gd name="T0" fmla="*/ 7 w 10"/>
                  <a:gd name="T1" fmla="*/ 7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9 h 12"/>
                  <a:gd name="T8" fmla="*/ 10 w 10"/>
                  <a:gd name="T9" fmla="*/ 8 h 12"/>
                  <a:gd name="T10" fmla="*/ 9 w 10"/>
                  <a:gd name="T11" fmla="*/ 3 h 12"/>
                  <a:gd name="T12" fmla="*/ 8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7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2 w 10"/>
                  <a:gd name="T35" fmla="*/ 7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1 h 12"/>
                  <a:gd name="T46" fmla="*/ 2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4 w 10"/>
                  <a:gd name="T53" fmla="*/ 10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10 h 12"/>
                  <a:gd name="T60" fmla="*/ 5 w 10"/>
                  <a:gd name="T61" fmla="*/ 9 h 12"/>
                  <a:gd name="T62" fmla="*/ 6 w 10"/>
                  <a:gd name="T63" fmla="*/ 10 h 12"/>
                  <a:gd name="T64" fmla="*/ 6 w 10"/>
                  <a:gd name="T65" fmla="*/ 10 h 12"/>
                  <a:gd name="T66" fmla="*/ 7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7" name="Freeform 604"/>
              <p:cNvSpPr>
                <a:spLocks/>
              </p:cNvSpPr>
              <p:nvPr/>
            </p:nvSpPr>
            <p:spPr bwMode="auto">
              <a:xfrm>
                <a:off x="150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8" name="Freeform 605"/>
              <p:cNvSpPr>
                <a:spLocks/>
              </p:cNvSpPr>
              <p:nvPr/>
            </p:nvSpPr>
            <p:spPr bwMode="auto"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9" name="Freeform 606"/>
              <p:cNvSpPr>
                <a:spLocks/>
              </p:cNvSpPr>
              <p:nvPr/>
            </p:nvSpPr>
            <p:spPr bwMode="auto"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910" name="Rectangle 608"/>
              <p:cNvSpPr>
                <a:spLocks noChangeArrowheads="1"/>
              </p:cNvSpPr>
              <p:nvPr/>
            </p:nvSpPr>
            <p:spPr bwMode="auto"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1" name="Freeform 609"/>
              <p:cNvSpPr>
                <a:spLocks/>
              </p:cNvSpPr>
              <p:nvPr/>
            </p:nvSpPr>
            <p:spPr bwMode="auto">
              <a:xfrm>
                <a:off x="1478" y="3193"/>
                <a:ext cx="19" cy="25"/>
              </a:xfrm>
              <a:custGeom>
                <a:avLst/>
                <a:gdLst>
                  <a:gd name="T0" fmla="*/ 1 w 7"/>
                  <a:gd name="T1" fmla="*/ 4 h 9"/>
                  <a:gd name="T2" fmla="*/ 1 w 7"/>
                  <a:gd name="T3" fmla="*/ 5 h 9"/>
                  <a:gd name="T4" fmla="*/ 0 w 7"/>
                  <a:gd name="T5" fmla="*/ 4 h 9"/>
                  <a:gd name="T6" fmla="*/ 0 w 7"/>
                  <a:gd name="T7" fmla="*/ 6 h 9"/>
                  <a:gd name="T8" fmla="*/ 3 w 7"/>
                  <a:gd name="T9" fmla="*/ 5 h 9"/>
                  <a:gd name="T10" fmla="*/ 3 w 7"/>
                  <a:gd name="T11" fmla="*/ 6 h 9"/>
                  <a:gd name="T12" fmla="*/ 4 w 7"/>
                  <a:gd name="T13" fmla="*/ 4 h 9"/>
                  <a:gd name="T14" fmla="*/ 4 w 7"/>
                  <a:gd name="T15" fmla="*/ 7 h 9"/>
                  <a:gd name="T16" fmla="*/ 5 w 7"/>
                  <a:gd name="T17" fmla="*/ 6 h 9"/>
                  <a:gd name="T18" fmla="*/ 5 w 7"/>
                  <a:gd name="T19" fmla="*/ 5 h 9"/>
                  <a:gd name="T20" fmla="*/ 5 w 7"/>
                  <a:gd name="T21" fmla="*/ 5 h 9"/>
                  <a:gd name="T22" fmla="*/ 5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4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2 h 9"/>
                  <a:gd name="T36" fmla="*/ 6 w 7"/>
                  <a:gd name="T37" fmla="*/ 4 h 9"/>
                  <a:gd name="T38" fmla="*/ 6 w 7"/>
                  <a:gd name="T39" fmla="*/ 4 h 9"/>
                  <a:gd name="T40" fmla="*/ 6 w 7"/>
                  <a:gd name="T41" fmla="*/ 4 h 9"/>
                  <a:gd name="T42" fmla="*/ 6 w 7"/>
                  <a:gd name="T43" fmla="*/ 2 h 9"/>
                  <a:gd name="T44" fmla="*/ 5 w 7"/>
                  <a:gd name="T45" fmla="*/ 1 h 9"/>
                  <a:gd name="T46" fmla="*/ 5 w 7"/>
                  <a:gd name="T47" fmla="*/ 1 h 9"/>
                  <a:gd name="T48" fmla="*/ 5 w 7"/>
                  <a:gd name="T49" fmla="*/ 2 h 9"/>
                  <a:gd name="T50" fmla="*/ 5 w 7"/>
                  <a:gd name="T51" fmla="*/ 2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4 w 7"/>
                  <a:gd name="T63" fmla="*/ 4 h 9"/>
                  <a:gd name="T64" fmla="*/ 3 w 7"/>
                  <a:gd name="T65" fmla="*/ 4 h 9"/>
                  <a:gd name="T66" fmla="*/ 3 w 7"/>
                  <a:gd name="T67" fmla="*/ 3 h 9"/>
                  <a:gd name="T68" fmla="*/ 3 w 7"/>
                  <a:gd name="T69" fmla="*/ 4 h 9"/>
                  <a:gd name="T70" fmla="*/ 2 w 7"/>
                  <a:gd name="T71" fmla="*/ 3 h 9"/>
                  <a:gd name="T72" fmla="*/ 2 w 7"/>
                  <a:gd name="T73" fmla="*/ 4 h 9"/>
                  <a:gd name="T74" fmla="*/ 1 w 7"/>
                  <a:gd name="T75" fmla="*/ 4 h 9"/>
                  <a:gd name="T76" fmla="*/ 1 w 7"/>
                  <a:gd name="T77" fmla="*/ 4 h 9"/>
                  <a:gd name="T78" fmla="*/ 1 w 7"/>
                  <a:gd name="T79" fmla="*/ 6 h 9"/>
                  <a:gd name="T80" fmla="*/ 1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2" name="Freeform 610"/>
              <p:cNvSpPr>
                <a:spLocks/>
              </p:cNvSpPr>
              <p:nvPr/>
            </p:nvSpPr>
            <p:spPr bwMode="auto">
              <a:xfrm>
                <a:off x="1476" y="3204"/>
                <a:ext cx="2" cy="9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3" name="Freeform 611"/>
              <p:cNvSpPr>
                <a:spLocks/>
              </p:cNvSpPr>
              <p:nvPr/>
            </p:nvSpPr>
            <p:spPr bwMode="auto">
              <a:xfrm>
                <a:off x="1465" y="3202"/>
                <a:ext cx="11" cy="13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4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4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1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4" name="Rectangle 612"/>
              <p:cNvSpPr>
                <a:spLocks noChangeArrowheads="1"/>
              </p:cNvSpPr>
              <p:nvPr/>
            </p:nvSpPr>
            <p:spPr bwMode="auto"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5" name="Freeform 613"/>
              <p:cNvSpPr>
                <a:spLocks/>
              </p:cNvSpPr>
              <p:nvPr/>
            </p:nvSpPr>
            <p:spPr bwMode="auto">
              <a:xfrm>
                <a:off x="1677" y="321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6" name="Freeform 614"/>
              <p:cNvSpPr>
                <a:spLocks/>
              </p:cNvSpPr>
              <p:nvPr/>
            </p:nvSpPr>
            <p:spPr bwMode="auto">
              <a:xfrm>
                <a:off x="1674" y="3202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2 h 6"/>
                  <a:gd name="T12" fmla="*/ 1 w 1"/>
                  <a:gd name="T13" fmla="*/ 2 h 6"/>
                  <a:gd name="T14" fmla="*/ 1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7" name="Freeform 615"/>
              <p:cNvSpPr>
                <a:spLocks/>
              </p:cNvSpPr>
              <p:nvPr/>
            </p:nvSpPr>
            <p:spPr bwMode="auto">
              <a:xfrm>
                <a:off x="1674" y="3207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8" name="Freeform 616"/>
              <p:cNvSpPr>
                <a:spLocks/>
              </p:cNvSpPr>
              <p:nvPr/>
            </p:nvSpPr>
            <p:spPr bwMode="auto">
              <a:xfrm>
                <a:off x="1674" y="3210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9" name="Freeform 617"/>
              <p:cNvSpPr>
                <a:spLocks/>
              </p:cNvSpPr>
              <p:nvPr/>
            </p:nvSpPr>
            <p:spPr bwMode="auto">
              <a:xfrm>
                <a:off x="1672" y="32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0" name="Freeform 618"/>
              <p:cNvSpPr>
                <a:spLocks/>
              </p:cNvSpPr>
              <p:nvPr/>
            </p:nvSpPr>
            <p:spPr bwMode="auto">
              <a:xfrm>
                <a:off x="1672" y="3204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1" name="Freeform 619"/>
              <p:cNvSpPr>
                <a:spLocks/>
              </p:cNvSpPr>
              <p:nvPr/>
            </p:nvSpPr>
            <p:spPr bwMode="auto"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2" name="Freeform 620"/>
              <p:cNvSpPr>
                <a:spLocks/>
              </p:cNvSpPr>
              <p:nvPr/>
            </p:nvSpPr>
            <p:spPr bwMode="auto">
              <a:xfrm>
                <a:off x="1674" y="321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3" name="Freeform 621"/>
              <p:cNvSpPr>
                <a:spLocks/>
              </p:cNvSpPr>
              <p:nvPr/>
            </p:nvSpPr>
            <p:spPr bwMode="auto">
              <a:xfrm>
                <a:off x="1672" y="3202"/>
                <a:ext cx="0" cy="13"/>
              </a:xfrm>
              <a:custGeom>
                <a:avLst/>
                <a:gdLst>
                  <a:gd name="T0" fmla="*/ 4 h 5"/>
                  <a:gd name="T1" fmla="*/ 3 h 5"/>
                  <a:gd name="T2" fmla="*/ 0 h 5"/>
                  <a:gd name="T3" fmla="*/ 1 h 5"/>
                  <a:gd name="T4" fmla="*/ 4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4" name="Freeform 622"/>
              <p:cNvSpPr>
                <a:spLocks/>
              </p:cNvSpPr>
              <p:nvPr/>
            </p:nvSpPr>
            <p:spPr bwMode="auto"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5" name="Freeform 623"/>
              <p:cNvSpPr>
                <a:spLocks/>
              </p:cNvSpPr>
              <p:nvPr/>
            </p:nvSpPr>
            <p:spPr bwMode="auto">
              <a:xfrm>
                <a:off x="1666" y="3196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2 h 5"/>
                  <a:gd name="T4" fmla="*/ 1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3 h 5"/>
                  <a:gd name="T12" fmla="*/ 1 w 1"/>
                  <a:gd name="T13" fmla="*/ 5 h 5"/>
                  <a:gd name="T14" fmla="*/ 1 w 1"/>
                  <a:gd name="T15" fmla="*/ 2 h 5"/>
                  <a:gd name="T16" fmla="*/ 1 w 1"/>
                  <a:gd name="T17" fmla="*/ 3 h 5"/>
                  <a:gd name="T18" fmla="*/ 1 w 1"/>
                  <a:gd name="T19" fmla="*/ 1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6" name="Freeform 624"/>
              <p:cNvSpPr>
                <a:spLocks/>
              </p:cNvSpPr>
              <p:nvPr/>
            </p:nvSpPr>
            <p:spPr bwMode="auto">
              <a:xfrm>
                <a:off x="1666" y="31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7" name="Freeform 625"/>
              <p:cNvSpPr>
                <a:spLocks/>
              </p:cNvSpPr>
              <p:nvPr/>
            </p:nvSpPr>
            <p:spPr bwMode="auto">
              <a:xfrm>
                <a:off x="1663" y="3193"/>
                <a:ext cx="3" cy="17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5 h 6"/>
                  <a:gd name="T4" fmla="*/ 1 w 1"/>
                  <a:gd name="T5" fmla="*/ 6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1 w 1"/>
                  <a:gd name="T13" fmla="*/ 3 h 6"/>
                  <a:gd name="T14" fmla="*/ 0 w 1"/>
                  <a:gd name="T15" fmla="*/ 3 h 6"/>
                  <a:gd name="T16" fmla="*/ 0 w 1"/>
                  <a:gd name="T17" fmla="*/ 4 h 6"/>
                  <a:gd name="T18" fmla="*/ 0 w 1"/>
                  <a:gd name="T19" fmla="*/ 4 h 6"/>
                  <a:gd name="T20" fmla="*/ 1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8" name="Freeform 626"/>
              <p:cNvSpPr>
                <a:spLocks/>
              </p:cNvSpPr>
              <p:nvPr/>
            </p:nvSpPr>
            <p:spPr bwMode="auto">
              <a:xfrm>
                <a:off x="1666" y="32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9" name="Freeform 627"/>
              <p:cNvSpPr>
                <a:spLocks/>
              </p:cNvSpPr>
              <p:nvPr/>
            </p:nvSpPr>
            <p:spPr bwMode="auto"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0" name="Freeform 628"/>
              <p:cNvSpPr>
                <a:spLocks/>
              </p:cNvSpPr>
              <p:nvPr/>
            </p:nvSpPr>
            <p:spPr bwMode="auto">
              <a:xfrm>
                <a:off x="1663" y="320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1" name="Freeform 629"/>
              <p:cNvSpPr>
                <a:spLocks/>
              </p:cNvSpPr>
              <p:nvPr/>
            </p:nvSpPr>
            <p:spPr bwMode="auto">
              <a:xfrm>
                <a:off x="1642" y="3196"/>
                <a:ext cx="21" cy="17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2 h 6"/>
                  <a:gd name="T4" fmla="*/ 0 w 8"/>
                  <a:gd name="T5" fmla="*/ 4 h 6"/>
                  <a:gd name="T6" fmla="*/ 0 w 8"/>
                  <a:gd name="T7" fmla="*/ 6 h 6"/>
                  <a:gd name="T8" fmla="*/ 1 w 8"/>
                  <a:gd name="T9" fmla="*/ 5 h 6"/>
                  <a:gd name="T10" fmla="*/ 1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5 h 6"/>
                  <a:gd name="T22" fmla="*/ 6 w 8"/>
                  <a:gd name="T23" fmla="*/ 5 h 6"/>
                  <a:gd name="T24" fmla="*/ 7 w 8"/>
                  <a:gd name="T25" fmla="*/ 5 h 6"/>
                  <a:gd name="T26" fmla="*/ 7 w 8"/>
                  <a:gd name="T27" fmla="*/ 3 h 6"/>
                  <a:gd name="T28" fmla="*/ 7 w 8"/>
                  <a:gd name="T29" fmla="*/ 5 h 6"/>
                  <a:gd name="T30" fmla="*/ 8 w 8"/>
                  <a:gd name="T31" fmla="*/ 4 h 6"/>
                  <a:gd name="T32" fmla="*/ 7 w 8"/>
                  <a:gd name="T33" fmla="*/ 2 h 6"/>
                  <a:gd name="T34" fmla="*/ 8 w 8"/>
                  <a:gd name="T35" fmla="*/ 1 h 6"/>
                  <a:gd name="T36" fmla="*/ 6 w 8"/>
                  <a:gd name="T37" fmla="*/ 4 h 6"/>
                  <a:gd name="T38" fmla="*/ 6 w 8"/>
                  <a:gd name="T39" fmla="*/ 3 h 6"/>
                  <a:gd name="T40" fmla="*/ 5 w 8"/>
                  <a:gd name="T41" fmla="*/ 1 h 6"/>
                  <a:gd name="T42" fmla="*/ 4 w 8"/>
                  <a:gd name="T43" fmla="*/ 3 h 6"/>
                  <a:gd name="T44" fmla="*/ 4 w 8"/>
                  <a:gd name="T45" fmla="*/ 3 h 6"/>
                  <a:gd name="T46" fmla="*/ 4 w 8"/>
                  <a:gd name="T47" fmla="*/ 4 h 6"/>
                  <a:gd name="T48" fmla="*/ 3 w 8"/>
                  <a:gd name="T49" fmla="*/ 2 h 6"/>
                  <a:gd name="T50" fmla="*/ 3 w 8"/>
                  <a:gd name="T51" fmla="*/ 5 h 6"/>
                  <a:gd name="T52" fmla="*/ 3 w 8"/>
                  <a:gd name="T53" fmla="*/ 1 h 6"/>
                  <a:gd name="T54" fmla="*/ 3 w 8"/>
                  <a:gd name="T55" fmla="*/ 3 h 6"/>
                  <a:gd name="T56" fmla="*/ 3 w 8"/>
                  <a:gd name="T57" fmla="*/ 4 h 6"/>
                  <a:gd name="T58" fmla="*/ 3 w 8"/>
                  <a:gd name="T59" fmla="*/ 1 h 6"/>
                  <a:gd name="T60" fmla="*/ 2 w 8"/>
                  <a:gd name="T61" fmla="*/ 3 h 6"/>
                  <a:gd name="T62" fmla="*/ 2 w 8"/>
                  <a:gd name="T63" fmla="*/ 4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3 h 6"/>
                  <a:gd name="T72" fmla="*/ 1 w 8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2" name="Freeform 630"/>
              <p:cNvSpPr>
                <a:spLocks/>
              </p:cNvSpPr>
              <p:nvPr/>
            </p:nvSpPr>
            <p:spPr bwMode="auto">
              <a:xfrm>
                <a:off x="1644" y="319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3" name="Freeform 631"/>
              <p:cNvSpPr>
                <a:spLocks/>
              </p:cNvSpPr>
              <p:nvPr/>
            </p:nvSpPr>
            <p:spPr bwMode="auto"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4" name="Rectangle 632"/>
              <p:cNvSpPr>
                <a:spLocks noChangeArrowheads="1"/>
              </p:cNvSpPr>
              <p:nvPr/>
            </p:nvSpPr>
            <p:spPr bwMode="auto"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5" name="Freeform 633"/>
              <p:cNvSpPr>
                <a:spLocks/>
              </p:cNvSpPr>
              <p:nvPr/>
            </p:nvSpPr>
            <p:spPr bwMode="auto">
              <a:xfrm>
                <a:off x="1650" y="319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6" name="Freeform 634"/>
              <p:cNvSpPr>
                <a:spLocks/>
              </p:cNvSpPr>
              <p:nvPr/>
            </p:nvSpPr>
            <p:spPr bwMode="auto">
              <a:xfrm>
                <a:off x="1652" y="319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7" name="Freeform 635"/>
              <p:cNvSpPr>
                <a:spLocks/>
              </p:cNvSpPr>
              <p:nvPr/>
            </p:nvSpPr>
            <p:spPr bwMode="auto">
              <a:xfrm>
                <a:off x="1644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8" name="Freeform 636"/>
              <p:cNvSpPr>
                <a:spLocks/>
              </p:cNvSpPr>
              <p:nvPr/>
            </p:nvSpPr>
            <p:spPr bwMode="auto">
              <a:xfrm>
                <a:off x="1631" y="3196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2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6 h 8"/>
                  <a:gd name="T18" fmla="*/ 4 w 4"/>
                  <a:gd name="T19" fmla="*/ 5 h 8"/>
                  <a:gd name="T20" fmla="*/ 4 w 4"/>
                  <a:gd name="T21" fmla="*/ 3 h 8"/>
                  <a:gd name="T22" fmla="*/ 4 w 4"/>
                  <a:gd name="T23" fmla="*/ 1 h 8"/>
                  <a:gd name="T24" fmla="*/ 4 w 4"/>
                  <a:gd name="T25" fmla="*/ 3 h 8"/>
                  <a:gd name="T26" fmla="*/ 4 w 4"/>
                  <a:gd name="T27" fmla="*/ 1 h 8"/>
                  <a:gd name="T28" fmla="*/ 4 w 4"/>
                  <a:gd name="T29" fmla="*/ 2 h 8"/>
                  <a:gd name="T30" fmla="*/ 4 w 4"/>
                  <a:gd name="T31" fmla="*/ 1 h 8"/>
                  <a:gd name="T32" fmla="*/ 3 w 4"/>
                  <a:gd name="T33" fmla="*/ 2 h 8"/>
                  <a:gd name="T34" fmla="*/ 3 w 4"/>
                  <a:gd name="T35" fmla="*/ 2 h 8"/>
                  <a:gd name="T36" fmla="*/ 3 w 4"/>
                  <a:gd name="T37" fmla="*/ 3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2 h 8"/>
                  <a:gd name="T46" fmla="*/ 2 w 4"/>
                  <a:gd name="T47" fmla="*/ 1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2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3 h 8"/>
                  <a:gd name="T60" fmla="*/ 1 w 4"/>
                  <a:gd name="T61" fmla="*/ 4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4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9" name="Freeform 637"/>
              <p:cNvSpPr>
                <a:spLocks/>
              </p:cNvSpPr>
              <p:nvPr/>
            </p:nvSpPr>
            <p:spPr bwMode="auto">
              <a:xfrm>
                <a:off x="1639" y="319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0" name="Freeform 638"/>
              <p:cNvSpPr>
                <a:spLocks/>
              </p:cNvSpPr>
              <p:nvPr/>
            </p:nvSpPr>
            <p:spPr bwMode="auto">
              <a:xfrm>
                <a:off x="1623" y="3193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2 w 3"/>
                  <a:gd name="T11" fmla="*/ 3 h 9"/>
                  <a:gd name="T12" fmla="*/ 2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4 h 9"/>
                  <a:gd name="T20" fmla="*/ 0 w 3"/>
                  <a:gd name="T21" fmla="*/ 9 h 9"/>
                  <a:gd name="T22" fmla="*/ 0 w 3"/>
                  <a:gd name="T23" fmla="*/ 8 h 9"/>
                  <a:gd name="T24" fmla="*/ 1 w 3"/>
                  <a:gd name="T25" fmla="*/ 6 h 9"/>
                  <a:gd name="T26" fmla="*/ 1 w 3"/>
                  <a:gd name="T27" fmla="*/ 7 h 9"/>
                  <a:gd name="T28" fmla="*/ 1 w 3"/>
                  <a:gd name="T29" fmla="*/ 8 h 9"/>
                  <a:gd name="T30" fmla="*/ 3 w 3"/>
                  <a:gd name="T31" fmla="*/ 8 h 9"/>
                  <a:gd name="T32" fmla="*/ 2 w 3"/>
                  <a:gd name="T33" fmla="*/ 8 h 9"/>
                  <a:gd name="T34" fmla="*/ 3 w 3"/>
                  <a:gd name="T35" fmla="*/ 7 h 9"/>
                  <a:gd name="T36" fmla="*/ 3 w 3"/>
                  <a:gd name="T37" fmla="*/ 4 h 9"/>
                  <a:gd name="T38" fmla="*/ 3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3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1" name="Freeform 639"/>
              <p:cNvSpPr>
                <a:spLocks/>
              </p:cNvSpPr>
              <p:nvPr/>
            </p:nvSpPr>
            <p:spPr bwMode="auto">
              <a:xfrm>
                <a:off x="1631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2" name="Freeform 640"/>
              <p:cNvSpPr>
                <a:spLocks/>
              </p:cNvSpPr>
              <p:nvPr/>
            </p:nvSpPr>
            <p:spPr bwMode="auto">
              <a:xfrm>
                <a:off x="1631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3" name="Freeform 641"/>
              <p:cNvSpPr>
                <a:spLocks/>
              </p:cNvSpPr>
              <p:nvPr/>
            </p:nvSpPr>
            <p:spPr bwMode="auto"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4" name="Freeform 642"/>
              <p:cNvSpPr>
                <a:spLocks/>
              </p:cNvSpPr>
              <p:nvPr/>
            </p:nvSpPr>
            <p:spPr bwMode="auto">
              <a:xfrm>
                <a:off x="1620" y="3207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5" name="Freeform 643"/>
              <p:cNvSpPr>
                <a:spLocks/>
              </p:cNvSpPr>
              <p:nvPr/>
            </p:nvSpPr>
            <p:spPr bwMode="auto">
              <a:xfrm>
                <a:off x="1609" y="3196"/>
                <a:ext cx="14" cy="30"/>
              </a:xfrm>
              <a:custGeom>
                <a:avLst/>
                <a:gdLst>
                  <a:gd name="T0" fmla="*/ 3 w 5"/>
                  <a:gd name="T1" fmla="*/ 3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3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3 w 5"/>
                  <a:gd name="T39" fmla="*/ 7 h 11"/>
                  <a:gd name="T40" fmla="*/ 3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1 w 5"/>
                  <a:gd name="T59" fmla="*/ 4 h 11"/>
                  <a:gd name="T60" fmla="*/ 1 w 5"/>
                  <a:gd name="T61" fmla="*/ 5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1 h 11"/>
                  <a:gd name="T84" fmla="*/ 3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6" name="Freeform 644"/>
              <p:cNvSpPr>
                <a:spLocks/>
              </p:cNvSpPr>
              <p:nvPr/>
            </p:nvSpPr>
            <p:spPr bwMode="auto"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7" name="Freeform 645"/>
              <p:cNvSpPr>
                <a:spLocks/>
              </p:cNvSpPr>
              <p:nvPr/>
            </p:nvSpPr>
            <p:spPr bwMode="auto">
              <a:xfrm>
                <a:off x="1620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8" name="Rectangle 646"/>
              <p:cNvSpPr>
                <a:spLocks noChangeArrowheads="1"/>
              </p:cNvSpPr>
              <p:nvPr/>
            </p:nvSpPr>
            <p:spPr bwMode="auto"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9" name="Freeform 647"/>
              <p:cNvSpPr>
                <a:spLocks/>
              </p:cNvSpPr>
              <p:nvPr/>
            </p:nvSpPr>
            <p:spPr bwMode="auto">
              <a:xfrm>
                <a:off x="1623" y="320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0" name="Freeform 648"/>
              <p:cNvSpPr>
                <a:spLocks/>
              </p:cNvSpPr>
              <p:nvPr/>
            </p:nvSpPr>
            <p:spPr bwMode="auto"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1" name="Freeform 649"/>
              <p:cNvSpPr>
                <a:spLocks/>
              </p:cNvSpPr>
              <p:nvPr/>
            </p:nvSpPr>
            <p:spPr bwMode="auto"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2" name="Freeform 650"/>
              <p:cNvSpPr>
                <a:spLocks/>
              </p:cNvSpPr>
              <p:nvPr/>
            </p:nvSpPr>
            <p:spPr bwMode="auto">
              <a:xfrm>
                <a:off x="1620" y="3188"/>
                <a:ext cx="30" cy="35"/>
              </a:xfrm>
              <a:custGeom>
                <a:avLst/>
                <a:gdLst>
                  <a:gd name="T0" fmla="*/ 8 w 11"/>
                  <a:gd name="T1" fmla="*/ 7 h 13"/>
                  <a:gd name="T2" fmla="*/ 8 w 11"/>
                  <a:gd name="T3" fmla="*/ 9 h 13"/>
                  <a:gd name="T4" fmla="*/ 8 w 11"/>
                  <a:gd name="T5" fmla="*/ 10 h 13"/>
                  <a:gd name="T6" fmla="*/ 9 w 11"/>
                  <a:gd name="T7" fmla="*/ 9 h 13"/>
                  <a:gd name="T8" fmla="*/ 10 w 11"/>
                  <a:gd name="T9" fmla="*/ 9 h 13"/>
                  <a:gd name="T10" fmla="*/ 10 w 11"/>
                  <a:gd name="T11" fmla="*/ 4 h 13"/>
                  <a:gd name="T12" fmla="*/ 8 w 11"/>
                  <a:gd name="T13" fmla="*/ 6 h 13"/>
                  <a:gd name="T14" fmla="*/ 8 w 11"/>
                  <a:gd name="T15" fmla="*/ 5 h 13"/>
                  <a:gd name="T16" fmla="*/ 7 w 11"/>
                  <a:gd name="T17" fmla="*/ 5 h 13"/>
                  <a:gd name="T18" fmla="*/ 7 w 11"/>
                  <a:gd name="T19" fmla="*/ 8 h 13"/>
                  <a:gd name="T20" fmla="*/ 6 w 11"/>
                  <a:gd name="T21" fmla="*/ 8 h 13"/>
                  <a:gd name="T22" fmla="*/ 6 w 11"/>
                  <a:gd name="T23" fmla="*/ 7 h 13"/>
                  <a:gd name="T24" fmla="*/ 5 w 11"/>
                  <a:gd name="T25" fmla="*/ 7 h 13"/>
                  <a:gd name="T26" fmla="*/ 4 w 11"/>
                  <a:gd name="T27" fmla="*/ 6 h 13"/>
                  <a:gd name="T28" fmla="*/ 3 w 11"/>
                  <a:gd name="T29" fmla="*/ 7 h 13"/>
                  <a:gd name="T30" fmla="*/ 3 w 11"/>
                  <a:gd name="T31" fmla="*/ 9 h 13"/>
                  <a:gd name="T32" fmla="*/ 3 w 11"/>
                  <a:gd name="T33" fmla="*/ 7 h 13"/>
                  <a:gd name="T34" fmla="*/ 2 w 11"/>
                  <a:gd name="T35" fmla="*/ 8 h 13"/>
                  <a:gd name="T36" fmla="*/ 0 w 11"/>
                  <a:gd name="T37" fmla="*/ 8 h 13"/>
                  <a:gd name="T38" fmla="*/ 1 w 11"/>
                  <a:gd name="T39" fmla="*/ 8 h 13"/>
                  <a:gd name="T40" fmla="*/ 1 w 11"/>
                  <a:gd name="T41" fmla="*/ 7 h 13"/>
                  <a:gd name="T42" fmla="*/ 2 w 11"/>
                  <a:gd name="T43" fmla="*/ 11 h 13"/>
                  <a:gd name="T44" fmla="*/ 3 w 11"/>
                  <a:gd name="T45" fmla="*/ 11 h 13"/>
                  <a:gd name="T46" fmla="*/ 3 w 11"/>
                  <a:gd name="T47" fmla="*/ 11 h 13"/>
                  <a:gd name="T48" fmla="*/ 4 w 11"/>
                  <a:gd name="T49" fmla="*/ 11 h 13"/>
                  <a:gd name="T50" fmla="*/ 4 w 11"/>
                  <a:gd name="T51" fmla="*/ 11 h 13"/>
                  <a:gd name="T52" fmla="*/ 5 w 11"/>
                  <a:gd name="T53" fmla="*/ 10 h 13"/>
                  <a:gd name="T54" fmla="*/ 5 w 11"/>
                  <a:gd name="T55" fmla="*/ 10 h 13"/>
                  <a:gd name="T56" fmla="*/ 5 w 11"/>
                  <a:gd name="T57" fmla="*/ 10 h 13"/>
                  <a:gd name="T58" fmla="*/ 6 w 11"/>
                  <a:gd name="T59" fmla="*/ 10 h 13"/>
                  <a:gd name="T60" fmla="*/ 6 w 11"/>
                  <a:gd name="T61" fmla="*/ 9 h 13"/>
                  <a:gd name="T62" fmla="*/ 6 w 11"/>
                  <a:gd name="T63" fmla="*/ 11 h 13"/>
                  <a:gd name="T64" fmla="*/ 7 w 11"/>
                  <a:gd name="T65" fmla="*/ 11 h 13"/>
                  <a:gd name="T66" fmla="*/ 7 w 11"/>
                  <a:gd name="T67" fmla="*/ 9 h 13"/>
                  <a:gd name="T68" fmla="*/ 8 w 11"/>
                  <a:gd name="T69" fmla="*/ 8 h 13"/>
                  <a:gd name="T70" fmla="*/ 9 w 11"/>
                  <a:gd name="T71" fmla="*/ 7 h 13"/>
                  <a:gd name="T72" fmla="*/ 10 w 11"/>
                  <a:gd name="T73" fmla="*/ 8 h 13"/>
                  <a:gd name="T74" fmla="*/ 10 w 11"/>
                  <a:gd name="T75" fmla="*/ 5 h 13"/>
                  <a:gd name="T76" fmla="*/ 10 w 11"/>
                  <a:gd name="T77" fmla="*/ 6 h 13"/>
                  <a:gd name="T78" fmla="*/ 10 w 11"/>
                  <a:gd name="T79" fmla="*/ 8 h 13"/>
                  <a:gd name="T80" fmla="*/ 9 w 11"/>
                  <a:gd name="T8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3" name="Freeform 651"/>
              <p:cNvSpPr>
                <a:spLocks/>
              </p:cNvSpPr>
              <p:nvPr/>
            </p:nvSpPr>
            <p:spPr bwMode="auto">
              <a:xfrm>
                <a:off x="1644" y="3210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4" name="Freeform 652"/>
              <p:cNvSpPr>
                <a:spLocks/>
              </p:cNvSpPr>
              <p:nvPr/>
            </p:nvSpPr>
            <p:spPr bwMode="auto">
              <a:xfrm>
                <a:off x="1644" y="32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5" name="Freeform 653"/>
              <p:cNvSpPr>
                <a:spLocks/>
              </p:cNvSpPr>
              <p:nvPr/>
            </p:nvSpPr>
            <p:spPr bwMode="auto">
              <a:xfrm>
                <a:off x="164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6" name="Freeform 654"/>
              <p:cNvSpPr>
                <a:spLocks/>
              </p:cNvSpPr>
              <p:nvPr/>
            </p:nvSpPr>
            <p:spPr bwMode="auto">
              <a:xfrm>
                <a:off x="1642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7" name="Freeform 655"/>
              <p:cNvSpPr>
                <a:spLocks/>
              </p:cNvSpPr>
              <p:nvPr/>
            </p:nvSpPr>
            <p:spPr bwMode="auto">
              <a:xfrm>
                <a:off x="1620" y="3199"/>
                <a:ext cx="22" cy="24"/>
              </a:xfrm>
              <a:custGeom>
                <a:avLst/>
                <a:gdLst>
                  <a:gd name="T0" fmla="*/ 2 w 8"/>
                  <a:gd name="T1" fmla="*/ 4 h 9"/>
                  <a:gd name="T2" fmla="*/ 1 w 8"/>
                  <a:gd name="T3" fmla="*/ 6 h 9"/>
                  <a:gd name="T4" fmla="*/ 1 w 8"/>
                  <a:gd name="T5" fmla="*/ 4 h 9"/>
                  <a:gd name="T6" fmla="*/ 0 w 8"/>
                  <a:gd name="T7" fmla="*/ 7 h 9"/>
                  <a:gd name="T8" fmla="*/ 4 w 8"/>
                  <a:gd name="T9" fmla="*/ 6 h 9"/>
                  <a:gd name="T10" fmla="*/ 4 w 8"/>
                  <a:gd name="T11" fmla="*/ 7 h 9"/>
                  <a:gd name="T12" fmla="*/ 5 w 8"/>
                  <a:gd name="T13" fmla="*/ 5 h 9"/>
                  <a:gd name="T14" fmla="*/ 5 w 8"/>
                  <a:gd name="T15" fmla="*/ 7 h 9"/>
                  <a:gd name="T16" fmla="*/ 6 w 8"/>
                  <a:gd name="T17" fmla="*/ 6 h 9"/>
                  <a:gd name="T18" fmla="*/ 6 w 8"/>
                  <a:gd name="T19" fmla="*/ 5 h 9"/>
                  <a:gd name="T20" fmla="*/ 6 w 8"/>
                  <a:gd name="T21" fmla="*/ 6 h 9"/>
                  <a:gd name="T22" fmla="*/ 6 w 8"/>
                  <a:gd name="T23" fmla="*/ 5 h 9"/>
                  <a:gd name="T24" fmla="*/ 6 w 8"/>
                  <a:gd name="T25" fmla="*/ 5 h 9"/>
                  <a:gd name="T26" fmla="*/ 6 w 8"/>
                  <a:gd name="T27" fmla="*/ 6 h 9"/>
                  <a:gd name="T28" fmla="*/ 7 w 8"/>
                  <a:gd name="T29" fmla="*/ 5 h 9"/>
                  <a:gd name="T30" fmla="*/ 7 w 8"/>
                  <a:gd name="T31" fmla="*/ 6 h 9"/>
                  <a:gd name="T32" fmla="*/ 8 w 8"/>
                  <a:gd name="T33" fmla="*/ 4 h 9"/>
                  <a:gd name="T34" fmla="*/ 8 w 8"/>
                  <a:gd name="T35" fmla="*/ 3 h 9"/>
                  <a:gd name="T36" fmla="*/ 7 w 8"/>
                  <a:gd name="T37" fmla="*/ 4 h 9"/>
                  <a:gd name="T38" fmla="*/ 7 w 8"/>
                  <a:gd name="T39" fmla="*/ 4 h 9"/>
                  <a:gd name="T40" fmla="*/ 6 w 8"/>
                  <a:gd name="T41" fmla="*/ 5 h 9"/>
                  <a:gd name="T42" fmla="*/ 7 w 8"/>
                  <a:gd name="T43" fmla="*/ 3 h 9"/>
                  <a:gd name="T44" fmla="*/ 6 w 8"/>
                  <a:gd name="T45" fmla="*/ 2 h 9"/>
                  <a:gd name="T46" fmla="*/ 6 w 8"/>
                  <a:gd name="T47" fmla="*/ 1 h 9"/>
                  <a:gd name="T48" fmla="*/ 6 w 8"/>
                  <a:gd name="T49" fmla="*/ 2 h 9"/>
                  <a:gd name="T50" fmla="*/ 6 w 8"/>
                  <a:gd name="T51" fmla="*/ 3 h 9"/>
                  <a:gd name="T52" fmla="*/ 6 w 8"/>
                  <a:gd name="T53" fmla="*/ 5 h 9"/>
                  <a:gd name="T54" fmla="*/ 6 w 8"/>
                  <a:gd name="T55" fmla="*/ 5 h 9"/>
                  <a:gd name="T56" fmla="*/ 6 w 8"/>
                  <a:gd name="T57" fmla="*/ 3 h 9"/>
                  <a:gd name="T58" fmla="*/ 6 w 8"/>
                  <a:gd name="T59" fmla="*/ 4 h 9"/>
                  <a:gd name="T60" fmla="*/ 5 w 8"/>
                  <a:gd name="T61" fmla="*/ 2 h 9"/>
                  <a:gd name="T62" fmla="*/ 5 w 8"/>
                  <a:gd name="T63" fmla="*/ 4 h 9"/>
                  <a:gd name="T64" fmla="*/ 4 w 8"/>
                  <a:gd name="T65" fmla="*/ 4 h 9"/>
                  <a:gd name="T66" fmla="*/ 4 w 8"/>
                  <a:gd name="T67" fmla="*/ 3 h 9"/>
                  <a:gd name="T68" fmla="*/ 4 w 8"/>
                  <a:gd name="T69" fmla="*/ 4 h 9"/>
                  <a:gd name="T70" fmla="*/ 3 w 8"/>
                  <a:gd name="T71" fmla="*/ 4 h 9"/>
                  <a:gd name="T72" fmla="*/ 3 w 8"/>
                  <a:gd name="T73" fmla="*/ 5 h 9"/>
                  <a:gd name="T74" fmla="*/ 2 w 8"/>
                  <a:gd name="T75" fmla="*/ 4 h 9"/>
                  <a:gd name="T76" fmla="*/ 2 w 8"/>
                  <a:gd name="T77" fmla="*/ 4 h 9"/>
                  <a:gd name="T78" fmla="*/ 2 w 8"/>
                  <a:gd name="T79" fmla="*/ 6 h 9"/>
                  <a:gd name="T80" fmla="*/ 2 w 8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8" name="Freeform 656"/>
              <p:cNvSpPr>
                <a:spLocks/>
              </p:cNvSpPr>
              <p:nvPr/>
            </p:nvSpPr>
            <p:spPr bwMode="auto">
              <a:xfrm>
                <a:off x="1620" y="3213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9" name="Freeform 657"/>
              <p:cNvSpPr>
                <a:spLocks/>
              </p:cNvSpPr>
              <p:nvPr/>
            </p:nvSpPr>
            <p:spPr bwMode="auto">
              <a:xfrm>
                <a:off x="1606" y="3207"/>
                <a:ext cx="14" cy="16"/>
              </a:xfrm>
              <a:custGeom>
                <a:avLst/>
                <a:gdLst>
                  <a:gd name="T0" fmla="*/ 3 w 5"/>
                  <a:gd name="T1" fmla="*/ 3 h 6"/>
                  <a:gd name="T2" fmla="*/ 2 w 5"/>
                  <a:gd name="T3" fmla="*/ 4 h 6"/>
                  <a:gd name="T4" fmla="*/ 4 w 5"/>
                  <a:gd name="T5" fmla="*/ 5 h 6"/>
                  <a:gd name="T6" fmla="*/ 5 w 5"/>
                  <a:gd name="T7" fmla="*/ 3 h 6"/>
                  <a:gd name="T8" fmla="*/ 4 w 5"/>
                  <a:gd name="T9" fmla="*/ 4 h 6"/>
                  <a:gd name="T10" fmla="*/ 5 w 5"/>
                  <a:gd name="T11" fmla="*/ 3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4 h 6"/>
                  <a:gd name="T22" fmla="*/ 4 w 5"/>
                  <a:gd name="T23" fmla="*/ 2 h 6"/>
                  <a:gd name="T24" fmla="*/ 4 w 5"/>
                  <a:gd name="T25" fmla="*/ 1 h 6"/>
                  <a:gd name="T26" fmla="*/ 4 w 5"/>
                  <a:gd name="T27" fmla="*/ 1 h 6"/>
                  <a:gd name="T28" fmla="*/ 3 w 5"/>
                  <a:gd name="T29" fmla="*/ 3 h 6"/>
                  <a:gd name="T30" fmla="*/ 4 w 5"/>
                  <a:gd name="T31" fmla="*/ 1 h 6"/>
                  <a:gd name="T32" fmla="*/ 2 w 5"/>
                  <a:gd name="T33" fmla="*/ 2 h 6"/>
                  <a:gd name="T34" fmla="*/ 1 w 5"/>
                  <a:gd name="T35" fmla="*/ 4 h 6"/>
                  <a:gd name="T36" fmla="*/ 2 w 5"/>
                  <a:gd name="T37" fmla="*/ 2 h 6"/>
                  <a:gd name="T38" fmla="*/ 2 w 5"/>
                  <a:gd name="T39" fmla="*/ 2 h 6"/>
                  <a:gd name="T40" fmla="*/ 0 w 5"/>
                  <a:gd name="T41" fmla="*/ 5 h 6"/>
                  <a:gd name="T42" fmla="*/ 3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0" name="Rectangle 658"/>
              <p:cNvSpPr>
                <a:spLocks noChangeArrowheads="1"/>
              </p:cNvSpPr>
              <p:nvPr/>
            </p:nvSpPr>
            <p:spPr bwMode="auto"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1" name="Freeform 659"/>
              <p:cNvSpPr>
                <a:spLocks/>
              </p:cNvSpPr>
              <p:nvPr/>
            </p:nvSpPr>
            <p:spPr bwMode="auto">
              <a:xfrm>
                <a:off x="1832" y="322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2" name="Freeform 660"/>
              <p:cNvSpPr>
                <a:spLocks/>
              </p:cNvSpPr>
              <p:nvPr/>
            </p:nvSpPr>
            <p:spPr bwMode="auto">
              <a:xfrm>
                <a:off x="1829" y="3213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1 w 1"/>
                  <a:gd name="T13" fmla="*/ 1 h 5"/>
                  <a:gd name="T14" fmla="*/ 1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3" name="Freeform 661"/>
              <p:cNvSpPr>
                <a:spLocks/>
              </p:cNvSpPr>
              <p:nvPr/>
            </p:nvSpPr>
            <p:spPr bwMode="auto">
              <a:xfrm>
                <a:off x="1829" y="321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4" name="Freeform 662"/>
              <p:cNvSpPr>
                <a:spLocks/>
              </p:cNvSpPr>
              <p:nvPr/>
            </p:nvSpPr>
            <p:spPr bwMode="auto">
              <a:xfrm>
                <a:off x="1829" y="321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5" name="Freeform 663"/>
              <p:cNvSpPr>
                <a:spLocks/>
              </p:cNvSpPr>
              <p:nvPr/>
            </p:nvSpPr>
            <p:spPr bwMode="auto">
              <a:xfrm>
                <a:off x="1827" y="322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6" name="Freeform 664"/>
              <p:cNvSpPr>
                <a:spLocks/>
              </p:cNvSpPr>
              <p:nvPr/>
            </p:nvSpPr>
            <p:spPr bwMode="auto">
              <a:xfrm>
                <a:off x="1827" y="3213"/>
                <a:ext cx="2" cy="10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7" name="Freeform 665"/>
              <p:cNvSpPr>
                <a:spLocks/>
              </p:cNvSpPr>
              <p:nvPr/>
            </p:nvSpPr>
            <p:spPr bwMode="auto">
              <a:xfrm>
                <a:off x="1827" y="322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8" name="Freeform 666"/>
              <p:cNvSpPr>
                <a:spLocks/>
              </p:cNvSpPr>
              <p:nvPr/>
            </p:nvSpPr>
            <p:spPr bwMode="auto">
              <a:xfrm>
                <a:off x="1829" y="321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9" name="Freeform 667"/>
              <p:cNvSpPr>
                <a:spLocks/>
              </p:cNvSpPr>
              <p:nvPr/>
            </p:nvSpPr>
            <p:spPr bwMode="auto">
              <a:xfrm>
                <a:off x="1824" y="3213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0" name="Freeform 668"/>
              <p:cNvSpPr>
                <a:spLocks/>
              </p:cNvSpPr>
              <p:nvPr/>
            </p:nvSpPr>
            <p:spPr bwMode="auto">
              <a:xfrm>
                <a:off x="1824" y="32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1" name="Freeform 669"/>
              <p:cNvSpPr>
                <a:spLocks/>
              </p:cNvSpPr>
              <p:nvPr/>
            </p:nvSpPr>
            <p:spPr bwMode="auto">
              <a:xfrm>
                <a:off x="1821" y="3204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4 h 5"/>
                  <a:gd name="T12" fmla="*/ 1 w 1"/>
                  <a:gd name="T13" fmla="*/ 5 h 5"/>
                  <a:gd name="T14" fmla="*/ 1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2" name="Freeform 670"/>
              <p:cNvSpPr>
                <a:spLocks/>
              </p:cNvSpPr>
              <p:nvPr/>
            </p:nvSpPr>
            <p:spPr bwMode="auto">
              <a:xfrm>
                <a:off x="1821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3" name="Freeform 671"/>
              <p:cNvSpPr>
                <a:spLocks/>
              </p:cNvSpPr>
              <p:nvPr/>
            </p:nvSpPr>
            <p:spPr bwMode="auto">
              <a:xfrm>
                <a:off x="1819" y="3204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0 w 1"/>
                  <a:gd name="T9" fmla="*/ 4 h 6"/>
                  <a:gd name="T10" fmla="*/ 0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4" name="Freeform 672"/>
              <p:cNvSpPr>
                <a:spLocks/>
              </p:cNvSpPr>
              <p:nvPr/>
            </p:nvSpPr>
            <p:spPr bwMode="auto">
              <a:xfrm>
                <a:off x="1821" y="321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5" name="Freeform 673"/>
              <p:cNvSpPr>
                <a:spLocks/>
              </p:cNvSpPr>
              <p:nvPr/>
            </p:nvSpPr>
            <p:spPr bwMode="auto"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6" name="Freeform 674"/>
              <p:cNvSpPr>
                <a:spLocks/>
              </p:cNvSpPr>
              <p:nvPr/>
            </p:nvSpPr>
            <p:spPr bwMode="auto">
              <a:xfrm>
                <a:off x="1819" y="32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7" name="Freeform 675"/>
              <p:cNvSpPr>
                <a:spLocks/>
              </p:cNvSpPr>
              <p:nvPr/>
            </p:nvSpPr>
            <p:spPr bwMode="auto">
              <a:xfrm>
                <a:off x="1797" y="3207"/>
                <a:ext cx="22" cy="16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3 h 6"/>
                  <a:gd name="T6" fmla="*/ 0 w 8"/>
                  <a:gd name="T7" fmla="*/ 5 h 6"/>
                  <a:gd name="T8" fmla="*/ 1 w 8"/>
                  <a:gd name="T9" fmla="*/ 4 h 6"/>
                  <a:gd name="T10" fmla="*/ 1 w 8"/>
                  <a:gd name="T11" fmla="*/ 5 h 6"/>
                  <a:gd name="T12" fmla="*/ 2 w 8"/>
                  <a:gd name="T13" fmla="*/ 5 h 6"/>
                  <a:gd name="T14" fmla="*/ 3 w 8"/>
                  <a:gd name="T15" fmla="*/ 4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4 h 6"/>
                  <a:gd name="T22" fmla="*/ 6 w 8"/>
                  <a:gd name="T23" fmla="*/ 4 h 6"/>
                  <a:gd name="T24" fmla="*/ 7 w 8"/>
                  <a:gd name="T25" fmla="*/ 4 h 6"/>
                  <a:gd name="T26" fmla="*/ 7 w 8"/>
                  <a:gd name="T27" fmla="*/ 2 h 6"/>
                  <a:gd name="T28" fmla="*/ 7 w 8"/>
                  <a:gd name="T29" fmla="*/ 5 h 6"/>
                  <a:gd name="T30" fmla="*/ 8 w 8"/>
                  <a:gd name="T31" fmla="*/ 3 h 6"/>
                  <a:gd name="T32" fmla="*/ 7 w 8"/>
                  <a:gd name="T33" fmla="*/ 1 h 6"/>
                  <a:gd name="T34" fmla="*/ 8 w 8"/>
                  <a:gd name="T35" fmla="*/ 0 h 6"/>
                  <a:gd name="T36" fmla="*/ 6 w 8"/>
                  <a:gd name="T37" fmla="*/ 3 h 6"/>
                  <a:gd name="T38" fmla="*/ 6 w 8"/>
                  <a:gd name="T39" fmla="*/ 2 h 6"/>
                  <a:gd name="T40" fmla="*/ 4 w 8"/>
                  <a:gd name="T41" fmla="*/ 1 h 6"/>
                  <a:gd name="T42" fmla="*/ 4 w 8"/>
                  <a:gd name="T43" fmla="*/ 3 h 6"/>
                  <a:gd name="T44" fmla="*/ 4 w 8"/>
                  <a:gd name="T45" fmla="*/ 2 h 6"/>
                  <a:gd name="T46" fmla="*/ 4 w 8"/>
                  <a:gd name="T47" fmla="*/ 3 h 6"/>
                  <a:gd name="T48" fmla="*/ 3 w 8"/>
                  <a:gd name="T49" fmla="*/ 2 h 6"/>
                  <a:gd name="T50" fmla="*/ 3 w 8"/>
                  <a:gd name="T51" fmla="*/ 4 h 6"/>
                  <a:gd name="T52" fmla="*/ 3 w 8"/>
                  <a:gd name="T53" fmla="*/ 0 h 6"/>
                  <a:gd name="T54" fmla="*/ 3 w 8"/>
                  <a:gd name="T55" fmla="*/ 2 h 6"/>
                  <a:gd name="T56" fmla="*/ 2 w 8"/>
                  <a:gd name="T57" fmla="*/ 3 h 6"/>
                  <a:gd name="T58" fmla="*/ 2 w 8"/>
                  <a:gd name="T59" fmla="*/ 1 h 6"/>
                  <a:gd name="T60" fmla="*/ 2 w 8"/>
                  <a:gd name="T61" fmla="*/ 2 h 6"/>
                  <a:gd name="T62" fmla="*/ 2 w 8"/>
                  <a:gd name="T63" fmla="*/ 3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2 h 6"/>
                  <a:gd name="T72" fmla="*/ 1 w 8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8" name="Rectangle 676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9" name="Freeform 677"/>
              <p:cNvSpPr>
                <a:spLocks/>
              </p:cNvSpPr>
              <p:nvPr/>
            </p:nvSpPr>
            <p:spPr bwMode="auto"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0" name="Rectangle 678"/>
              <p:cNvSpPr>
                <a:spLocks noChangeArrowheads="1"/>
              </p:cNvSpPr>
              <p:nvPr/>
            </p:nvSpPr>
            <p:spPr bwMode="auto"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1" name="Freeform 679"/>
              <p:cNvSpPr>
                <a:spLocks/>
              </p:cNvSpPr>
              <p:nvPr/>
            </p:nvSpPr>
            <p:spPr bwMode="auto">
              <a:xfrm>
                <a:off x="1802" y="32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2" name="Freeform 680"/>
              <p:cNvSpPr>
                <a:spLocks/>
              </p:cNvSpPr>
              <p:nvPr/>
            </p:nvSpPr>
            <p:spPr bwMode="auto">
              <a:xfrm>
                <a:off x="1808" y="32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3" name="Rectangle 681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4" name="Freeform 682"/>
              <p:cNvSpPr>
                <a:spLocks/>
              </p:cNvSpPr>
              <p:nvPr/>
            </p:nvSpPr>
            <p:spPr bwMode="auto">
              <a:xfrm>
                <a:off x="1786" y="3204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1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4 h 8"/>
                  <a:gd name="T22" fmla="*/ 4 w 4"/>
                  <a:gd name="T23" fmla="*/ 2 h 8"/>
                  <a:gd name="T24" fmla="*/ 4 w 4"/>
                  <a:gd name="T25" fmla="*/ 3 h 8"/>
                  <a:gd name="T26" fmla="*/ 4 w 4"/>
                  <a:gd name="T27" fmla="*/ 2 h 8"/>
                  <a:gd name="T28" fmla="*/ 4 w 4"/>
                  <a:gd name="T29" fmla="*/ 3 h 8"/>
                  <a:gd name="T30" fmla="*/ 4 w 4"/>
                  <a:gd name="T31" fmla="*/ 1 h 8"/>
                  <a:gd name="T32" fmla="*/ 3 w 4"/>
                  <a:gd name="T33" fmla="*/ 3 h 8"/>
                  <a:gd name="T34" fmla="*/ 3 w 4"/>
                  <a:gd name="T35" fmla="*/ 2 h 8"/>
                  <a:gd name="T36" fmla="*/ 3 w 4"/>
                  <a:gd name="T37" fmla="*/ 4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3 h 8"/>
                  <a:gd name="T46" fmla="*/ 2 w 4"/>
                  <a:gd name="T47" fmla="*/ 2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3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4 h 8"/>
                  <a:gd name="T60" fmla="*/ 1 w 4"/>
                  <a:gd name="T61" fmla="*/ 5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5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5" name="Freeform 683"/>
              <p:cNvSpPr>
                <a:spLocks/>
              </p:cNvSpPr>
              <p:nvPr/>
            </p:nvSpPr>
            <p:spPr bwMode="auto"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6" name="Freeform 684"/>
              <p:cNvSpPr>
                <a:spLocks/>
              </p:cNvSpPr>
              <p:nvPr/>
            </p:nvSpPr>
            <p:spPr bwMode="auto">
              <a:xfrm>
                <a:off x="1778" y="3202"/>
                <a:ext cx="8" cy="27"/>
              </a:xfrm>
              <a:custGeom>
                <a:avLst/>
                <a:gdLst>
                  <a:gd name="T0" fmla="*/ 2 w 3"/>
                  <a:gd name="T1" fmla="*/ 5 h 10"/>
                  <a:gd name="T2" fmla="*/ 2 w 3"/>
                  <a:gd name="T3" fmla="*/ 3 h 10"/>
                  <a:gd name="T4" fmla="*/ 2 w 3"/>
                  <a:gd name="T5" fmla="*/ 7 h 10"/>
                  <a:gd name="T6" fmla="*/ 2 w 3"/>
                  <a:gd name="T7" fmla="*/ 7 h 10"/>
                  <a:gd name="T8" fmla="*/ 2 w 3"/>
                  <a:gd name="T9" fmla="*/ 4 h 10"/>
                  <a:gd name="T10" fmla="*/ 2 w 3"/>
                  <a:gd name="T11" fmla="*/ 4 h 10"/>
                  <a:gd name="T12" fmla="*/ 2 w 3"/>
                  <a:gd name="T13" fmla="*/ 6 h 10"/>
                  <a:gd name="T14" fmla="*/ 1 w 3"/>
                  <a:gd name="T15" fmla="*/ 7 h 10"/>
                  <a:gd name="T16" fmla="*/ 1 w 3"/>
                  <a:gd name="T17" fmla="*/ 6 h 10"/>
                  <a:gd name="T18" fmla="*/ 1 w 3"/>
                  <a:gd name="T19" fmla="*/ 4 h 10"/>
                  <a:gd name="T20" fmla="*/ 0 w 3"/>
                  <a:gd name="T21" fmla="*/ 9 h 10"/>
                  <a:gd name="T22" fmla="*/ 0 w 3"/>
                  <a:gd name="T23" fmla="*/ 9 h 10"/>
                  <a:gd name="T24" fmla="*/ 0 w 3"/>
                  <a:gd name="T25" fmla="*/ 6 h 10"/>
                  <a:gd name="T26" fmla="*/ 1 w 3"/>
                  <a:gd name="T27" fmla="*/ 7 h 10"/>
                  <a:gd name="T28" fmla="*/ 0 w 3"/>
                  <a:gd name="T29" fmla="*/ 8 h 10"/>
                  <a:gd name="T30" fmla="*/ 3 w 3"/>
                  <a:gd name="T31" fmla="*/ 8 h 10"/>
                  <a:gd name="T32" fmla="*/ 2 w 3"/>
                  <a:gd name="T33" fmla="*/ 8 h 10"/>
                  <a:gd name="T34" fmla="*/ 3 w 3"/>
                  <a:gd name="T35" fmla="*/ 7 h 10"/>
                  <a:gd name="T36" fmla="*/ 3 w 3"/>
                  <a:gd name="T37" fmla="*/ 5 h 10"/>
                  <a:gd name="T38" fmla="*/ 3 w 3"/>
                  <a:gd name="T39" fmla="*/ 5 h 10"/>
                  <a:gd name="T40" fmla="*/ 3 w 3"/>
                  <a:gd name="T41" fmla="*/ 3 h 10"/>
                  <a:gd name="T42" fmla="*/ 3 w 3"/>
                  <a:gd name="T43" fmla="*/ 2 h 10"/>
                  <a:gd name="T44" fmla="*/ 3 w 3"/>
                  <a:gd name="T45" fmla="*/ 2 h 10"/>
                  <a:gd name="T46" fmla="*/ 2 w 3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7" name="Freeform 685"/>
              <p:cNvSpPr>
                <a:spLocks/>
              </p:cNvSpPr>
              <p:nvPr/>
            </p:nvSpPr>
            <p:spPr bwMode="auto">
              <a:xfrm>
                <a:off x="1786" y="32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8" name="Freeform 686"/>
              <p:cNvSpPr>
                <a:spLocks/>
              </p:cNvSpPr>
              <p:nvPr/>
            </p:nvSpPr>
            <p:spPr bwMode="auto">
              <a:xfrm>
                <a:off x="1786" y="3221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9" name="Freeform 687"/>
              <p:cNvSpPr>
                <a:spLocks/>
              </p:cNvSpPr>
              <p:nvPr/>
            </p:nvSpPr>
            <p:spPr bwMode="auto">
              <a:xfrm>
                <a:off x="1780" y="321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0" name="Freeform 688"/>
              <p:cNvSpPr>
                <a:spLocks/>
              </p:cNvSpPr>
              <p:nvPr/>
            </p:nvSpPr>
            <p:spPr bwMode="auto">
              <a:xfrm>
                <a:off x="1775" y="321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1" name="Freeform 689"/>
              <p:cNvSpPr>
                <a:spLocks/>
              </p:cNvSpPr>
              <p:nvPr/>
            </p:nvSpPr>
            <p:spPr bwMode="auto">
              <a:xfrm>
                <a:off x="1764" y="3204"/>
                <a:ext cx="14" cy="30"/>
              </a:xfrm>
              <a:custGeom>
                <a:avLst/>
                <a:gdLst>
                  <a:gd name="T0" fmla="*/ 3 w 5"/>
                  <a:gd name="T1" fmla="*/ 4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4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5 h 11"/>
                  <a:gd name="T22" fmla="*/ 1 w 5"/>
                  <a:gd name="T23" fmla="*/ 7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2 w 5"/>
                  <a:gd name="T35" fmla="*/ 5 h 11"/>
                  <a:gd name="T36" fmla="*/ 3 w 5"/>
                  <a:gd name="T37" fmla="*/ 6 h 11"/>
                  <a:gd name="T38" fmla="*/ 3 w 5"/>
                  <a:gd name="T39" fmla="*/ 8 h 11"/>
                  <a:gd name="T40" fmla="*/ 3 w 5"/>
                  <a:gd name="T41" fmla="*/ 7 h 11"/>
                  <a:gd name="T42" fmla="*/ 4 w 5"/>
                  <a:gd name="T43" fmla="*/ 9 h 11"/>
                  <a:gd name="T44" fmla="*/ 4 w 5"/>
                  <a:gd name="T45" fmla="*/ 6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6 h 11"/>
                  <a:gd name="T54" fmla="*/ 1 w 5"/>
                  <a:gd name="T55" fmla="*/ 4 h 11"/>
                  <a:gd name="T56" fmla="*/ 2 w 5"/>
                  <a:gd name="T57" fmla="*/ 6 h 11"/>
                  <a:gd name="T58" fmla="*/ 1 w 5"/>
                  <a:gd name="T59" fmla="*/ 4 h 11"/>
                  <a:gd name="T60" fmla="*/ 1 w 5"/>
                  <a:gd name="T61" fmla="*/ 6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2 h 11"/>
                  <a:gd name="T84" fmla="*/ 3 w 5"/>
                  <a:gd name="T8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2" name="Freeform 690"/>
              <p:cNvSpPr>
                <a:spLocks/>
              </p:cNvSpPr>
              <p:nvPr/>
            </p:nvSpPr>
            <p:spPr bwMode="auto">
              <a:xfrm>
                <a:off x="1775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3" name="Freeform 691"/>
              <p:cNvSpPr>
                <a:spLocks/>
              </p:cNvSpPr>
              <p:nvPr/>
            </p:nvSpPr>
            <p:spPr bwMode="auto"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4" name="Rectangle 692"/>
              <p:cNvSpPr>
                <a:spLocks noChangeArrowheads="1"/>
              </p:cNvSpPr>
              <p:nvPr/>
            </p:nvSpPr>
            <p:spPr bwMode="auto"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5" name="Freeform 693"/>
              <p:cNvSpPr>
                <a:spLocks/>
              </p:cNvSpPr>
              <p:nvPr/>
            </p:nvSpPr>
            <p:spPr bwMode="auto">
              <a:xfrm>
                <a:off x="1778" y="321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6" name="Freeform 694"/>
              <p:cNvSpPr>
                <a:spLocks/>
              </p:cNvSpPr>
              <p:nvPr/>
            </p:nvSpPr>
            <p:spPr bwMode="auto">
              <a:xfrm>
                <a:off x="1780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7" name="Freeform 695"/>
              <p:cNvSpPr>
                <a:spLocks/>
              </p:cNvSpPr>
              <p:nvPr/>
            </p:nvSpPr>
            <p:spPr bwMode="auto"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8" name="Freeform 696"/>
              <p:cNvSpPr>
                <a:spLocks/>
              </p:cNvSpPr>
              <p:nvPr/>
            </p:nvSpPr>
            <p:spPr bwMode="auto">
              <a:xfrm>
                <a:off x="1775" y="3199"/>
                <a:ext cx="30" cy="33"/>
              </a:xfrm>
              <a:custGeom>
                <a:avLst/>
                <a:gdLst>
                  <a:gd name="T0" fmla="*/ 8 w 11"/>
                  <a:gd name="T1" fmla="*/ 6 h 12"/>
                  <a:gd name="T2" fmla="*/ 8 w 11"/>
                  <a:gd name="T3" fmla="*/ 9 h 12"/>
                  <a:gd name="T4" fmla="*/ 8 w 11"/>
                  <a:gd name="T5" fmla="*/ 10 h 12"/>
                  <a:gd name="T6" fmla="*/ 9 w 11"/>
                  <a:gd name="T7" fmla="*/ 8 h 12"/>
                  <a:gd name="T8" fmla="*/ 10 w 11"/>
                  <a:gd name="T9" fmla="*/ 8 h 12"/>
                  <a:gd name="T10" fmla="*/ 9 w 11"/>
                  <a:gd name="T11" fmla="*/ 3 h 12"/>
                  <a:gd name="T12" fmla="*/ 8 w 11"/>
                  <a:gd name="T13" fmla="*/ 5 h 12"/>
                  <a:gd name="T14" fmla="*/ 8 w 11"/>
                  <a:gd name="T15" fmla="*/ 5 h 12"/>
                  <a:gd name="T16" fmla="*/ 7 w 11"/>
                  <a:gd name="T17" fmla="*/ 4 h 12"/>
                  <a:gd name="T18" fmla="*/ 7 w 11"/>
                  <a:gd name="T19" fmla="*/ 7 h 12"/>
                  <a:gd name="T20" fmla="*/ 6 w 11"/>
                  <a:gd name="T21" fmla="*/ 8 h 12"/>
                  <a:gd name="T22" fmla="*/ 6 w 11"/>
                  <a:gd name="T23" fmla="*/ 6 h 12"/>
                  <a:gd name="T24" fmla="*/ 5 w 11"/>
                  <a:gd name="T25" fmla="*/ 6 h 12"/>
                  <a:gd name="T26" fmla="*/ 4 w 11"/>
                  <a:gd name="T27" fmla="*/ 6 h 12"/>
                  <a:gd name="T28" fmla="*/ 3 w 11"/>
                  <a:gd name="T29" fmla="*/ 7 h 12"/>
                  <a:gd name="T30" fmla="*/ 3 w 11"/>
                  <a:gd name="T31" fmla="*/ 8 h 12"/>
                  <a:gd name="T32" fmla="*/ 3 w 11"/>
                  <a:gd name="T33" fmla="*/ 6 h 12"/>
                  <a:gd name="T34" fmla="*/ 2 w 11"/>
                  <a:gd name="T35" fmla="*/ 7 h 12"/>
                  <a:gd name="T36" fmla="*/ 0 w 11"/>
                  <a:gd name="T37" fmla="*/ 7 h 12"/>
                  <a:gd name="T38" fmla="*/ 1 w 11"/>
                  <a:gd name="T39" fmla="*/ 7 h 12"/>
                  <a:gd name="T40" fmla="*/ 1 w 11"/>
                  <a:gd name="T41" fmla="*/ 6 h 12"/>
                  <a:gd name="T42" fmla="*/ 2 w 11"/>
                  <a:gd name="T43" fmla="*/ 10 h 12"/>
                  <a:gd name="T44" fmla="*/ 2 w 11"/>
                  <a:gd name="T45" fmla="*/ 10 h 12"/>
                  <a:gd name="T46" fmla="*/ 3 w 11"/>
                  <a:gd name="T47" fmla="*/ 10 h 12"/>
                  <a:gd name="T48" fmla="*/ 4 w 11"/>
                  <a:gd name="T49" fmla="*/ 10 h 12"/>
                  <a:gd name="T50" fmla="*/ 4 w 11"/>
                  <a:gd name="T51" fmla="*/ 10 h 12"/>
                  <a:gd name="T52" fmla="*/ 5 w 11"/>
                  <a:gd name="T53" fmla="*/ 9 h 12"/>
                  <a:gd name="T54" fmla="*/ 5 w 11"/>
                  <a:gd name="T55" fmla="*/ 10 h 12"/>
                  <a:gd name="T56" fmla="*/ 5 w 11"/>
                  <a:gd name="T57" fmla="*/ 10 h 12"/>
                  <a:gd name="T58" fmla="*/ 6 w 11"/>
                  <a:gd name="T59" fmla="*/ 9 h 12"/>
                  <a:gd name="T60" fmla="*/ 6 w 11"/>
                  <a:gd name="T61" fmla="*/ 8 h 12"/>
                  <a:gd name="T62" fmla="*/ 6 w 11"/>
                  <a:gd name="T63" fmla="*/ 10 h 12"/>
                  <a:gd name="T64" fmla="*/ 7 w 11"/>
                  <a:gd name="T65" fmla="*/ 10 h 12"/>
                  <a:gd name="T66" fmla="*/ 7 w 11"/>
                  <a:gd name="T67" fmla="*/ 8 h 12"/>
                  <a:gd name="T68" fmla="*/ 8 w 11"/>
                  <a:gd name="T69" fmla="*/ 7 h 12"/>
                  <a:gd name="T70" fmla="*/ 9 w 11"/>
                  <a:gd name="T71" fmla="*/ 7 h 12"/>
                  <a:gd name="T72" fmla="*/ 9 w 11"/>
                  <a:gd name="T73" fmla="*/ 7 h 12"/>
                  <a:gd name="T74" fmla="*/ 10 w 11"/>
                  <a:gd name="T75" fmla="*/ 4 h 12"/>
                  <a:gd name="T76" fmla="*/ 10 w 11"/>
                  <a:gd name="T77" fmla="*/ 6 h 12"/>
                  <a:gd name="T78" fmla="*/ 10 w 11"/>
                  <a:gd name="T79" fmla="*/ 7 h 12"/>
                  <a:gd name="T80" fmla="*/ 9 w 11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9" name="Freeform 697"/>
              <p:cNvSpPr>
                <a:spLocks/>
              </p:cNvSpPr>
              <p:nvPr/>
            </p:nvSpPr>
            <p:spPr bwMode="auto">
              <a:xfrm>
                <a:off x="1800" y="322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0" name="Freeform 698"/>
              <p:cNvSpPr>
                <a:spLocks/>
              </p:cNvSpPr>
              <p:nvPr/>
            </p:nvSpPr>
            <p:spPr bwMode="auto">
              <a:xfrm>
                <a:off x="1800" y="32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1" name="Freeform 699"/>
              <p:cNvSpPr>
                <a:spLocks/>
              </p:cNvSpPr>
              <p:nvPr/>
            </p:nvSpPr>
            <p:spPr bwMode="auto">
              <a:xfrm>
                <a:off x="1797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2" name="Rectangle 700"/>
              <p:cNvSpPr>
                <a:spLocks noChangeArrowheads="1"/>
              </p:cNvSpPr>
              <p:nvPr/>
            </p:nvSpPr>
            <p:spPr bwMode="auto"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3" name="Freeform 701"/>
              <p:cNvSpPr>
                <a:spLocks/>
              </p:cNvSpPr>
              <p:nvPr/>
            </p:nvSpPr>
            <p:spPr bwMode="auto">
              <a:xfrm>
                <a:off x="1775" y="3210"/>
                <a:ext cx="22" cy="22"/>
              </a:xfrm>
              <a:custGeom>
                <a:avLst/>
                <a:gdLst>
                  <a:gd name="T0" fmla="*/ 2 w 8"/>
                  <a:gd name="T1" fmla="*/ 3 h 8"/>
                  <a:gd name="T2" fmla="*/ 1 w 8"/>
                  <a:gd name="T3" fmla="*/ 5 h 8"/>
                  <a:gd name="T4" fmla="*/ 1 w 8"/>
                  <a:gd name="T5" fmla="*/ 4 h 8"/>
                  <a:gd name="T6" fmla="*/ 0 w 8"/>
                  <a:gd name="T7" fmla="*/ 6 h 8"/>
                  <a:gd name="T8" fmla="*/ 4 w 8"/>
                  <a:gd name="T9" fmla="*/ 5 h 8"/>
                  <a:gd name="T10" fmla="*/ 4 w 8"/>
                  <a:gd name="T11" fmla="*/ 6 h 8"/>
                  <a:gd name="T12" fmla="*/ 5 w 8"/>
                  <a:gd name="T13" fmla="*/ 4 h 8"/>
                  <a:gd name="T14" fmla="*/ 5 w 8"/>
                  <a:gd name="T15" fmla="*/ 6 h 8"/>
                  <a:gd name="T16" fmla="*/ 6 w 8"/>
                  <a:gd name="T17" fmla="*/ 5 h 8"/>
                  <a:gd name="T18" fmla="*/ 6 w 8"/>
                  <a:gd name="T19" fmla="*/ 5 h 8"/>
                  <a:gd name="T20" fmla="*/ 6 w 8"/>
                  <a:gd name="T21" fmla="*/ 5 h 8"/>
                  <a:gd name="T22" fmla="*/ 6 w 8"/>
                  <a:gd name="T23" fmla="*/ 5 h 8"/>
                  <a:gd name="T24" fmla="*/ 6 w 8"/>
                  <a:gd name="T25" fmla="*/ 4 h 8"/>
                  <a:gd name="T26" fmla="*/ 6 w 8"/>
                  <a:gd name="T27" fmla="*/ 5 h 8"/>
                  <a:gd name="T28" fmla="*/ 7 w 8"/>
                  <a:gd name="T29" fmla="*/ 4 h 8"/>
                  <a:gd name="T30" fmla="*/ 7 w 8"/>
                  <a:gd name="T31" fmla="*/ 5 h 8"/>
                  <a:gd name="T32" fmla="*/ 8 w 8"/>
                  <a:gd name="T33" fmla="*/ 4 h 8"/>
                  <a:gd name="T34" fmla="*/ 8 w 8"/>
                  <a:gd name="T35" fmla="*/ 2 h 8"/>
                  <a:gd name="T36" fmla="*/ 7 w 8"/>
                  <a:gd name="T37" fmla="*/ 3 h 8"/>
                  <a:gd name="T38" fmla="*/ 7 w 8"/>
                  <a:gd name="T39" fmla="*/ 3 h 8"/>
                  <a:gd name="T40" fmla="*/ 6 w 8"/>
                  <a:gd name="T41" fmla="*/ 4 h 8"/>
                  <a:gd name="T42" fmla="*/ 7 w 8"/>
                  <a:gd name="T43" fmla="*/ 2 h 8"/>
                  <a:gd name="T44" fmla="*/ 6 w 8"/>
                  <a:gd name="T45" fmla="*/ 1 h 8"/>
                  <a:gd name="T46" fmla="*/ 6 w 8"/>
                  <a:gd name="T47" fmla="*/ 1 h 8"/>
                  <a:gd name="T48" fmla="*/ 6 w 8"/>
                  <a:gd name="T49" fmla="*/ 1 h 8"/>
                  <a:gd name="T50" fmla="*/ 6 w 8"/>
                  <a:gd name="T51" fmla="*/ 2 h 8"/>
                  <a:gd name="T52" fmla="*/ 6 w 8"/>
                  <a:gd name="T53" fmla="*/ 4 h 8"/>
                  <a:gd name="T54" fmla="*/ 5 w 8"/>
                  <a:gd name="T55" fmla="*/ 4 h 8"/>
                  <a:gd name="T56" fmla="*/ 6 w 8"/>
                  <a:gd name="T57" fmla="*/ 3 h 8"/>
                  <a:gd name="T58" fmla="*/ 5 w 8"/>
                  <a:gd name="T59" fmla="*/ 3 h 8"/>
                  <a:gd name="T60" fmla="*/ 5 w 8"/>
                  <a:gd name="T61" fmla="*/ 1 h 8"/>
                  <a:gd name="T62" fmla="*/ 5 w 8"/>
                  <a:gd name="T63" fmla="*/ 3 h 8"/>
                  <a:gd name="T64" fmla="*/ 4 w 8"/>
                  <a:gd name="T65" fmla="*/ 4 h 8"/>
                  <a:gd name="T66" fmla="*/ 4 w 8"/>
                  <a:gd name="T67" fmla="*/ 2 h 8"/>
                  <a:gd name="T68" fmla="*/ 4 w 8"/>
                  <a:gd name="T69" fmla="*/ 4 h 8"/>
                  <a:gd name="T70" fmla="*/ 3 w 8"/>
                  <a:gd name="T71" fmla="*/ 3 h 8"/>
                  <a:gd name="T72" fmla="*/ 3 w 8"/>
                  <a:gd name="T73" fmla="*/ 4 h 8"/>
                  <a:gd name="T74" fmla="*/ 2 w 8"/>
                  <a:gd name="T75" fmla="*/ 4 h 8"/>
                  <a:gd name="T76" fmla="*/ 2 w 8"/>
                  <a:gd name="T77" fmla="*/ 4 h 8"/>
                  <a:gd name="T78" fmla="*/ 1 w 8"/>
                  <a:gd name="T79" fmla="*/ 6 h 8"/>
                  <a:gd name="T80" fmla="*/ 2 w 8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4" name="Freeform 702"/>
              <p:cNvSpPr>
                <a:spLocks/>
              </p:cNvSpPr>
              <p:nvPr/>
            </p:nvSpPr>
            <p:spPr bwMode="auto">
              <a:xfrm>
                <a:off x="1775" y="3221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5" name="Freeform 703"/>
              <p:cNvSpPr>
                <a:spLocks/>
              </p:cNvSpPr>
              <p:nvPr/>
            </p:nvSpPr>
            <p:spPr bwMode="auto">
              <a:xfrm>
                <a:off x="1761" y="3218"/>
                <a:ext cx="14" cy="1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3 h 5"/>
                  <a:gd name="T4" fmla="*/ 4 w 5"/>
                  <a:gd name="T5" fmla="*/ 4 h 5"/>
                  <a:gd name="T6" fmla="*/ 4 w 5"/>
                  <a:gd name="T7" fmla="*/ 2 h 5"/>
                  <a:gd name="T8" fmla="*/ 4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1 h 5"/>
                  <a:gd name="T20" fmla="*/ 4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4 w 5"/>
                  <a:gd name="T27" fmla="*/ 1 h 5"/>
                  <a:gd name="T28" fmla="*/ 3 w 5"/>
                  <a:gd name="T29" fmla="*/ 2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4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6" name="Rectangle 704"/>
              <p:cNvSpPr>
                <a:spLocks noChangeArrowheads="1"/>
              </p:cNvSpPr>
              <p:nvPr/>
            </p:nvSpPr>
            <p:spPr bwMode="auto"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7" name="Freeform 705"/>
              <p:cNvSpPr>
                <a:spLocks/>
              </p:cNvSpPr>
              <p:nvPr/>
            </p:nvSpPr>
            <p:spPr bwMode="auto">
              <a:xfrm>
                <a:off x="2015" y="321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8" name="Freeform 706"/>
              <p:cNvSpPr>
                <a:spLocks/>
              </p:cNvSpPr>
              <p:nvPr/>
            </p:nvSpPr>
            <p:spPr bwMode="auto">
              <a:xfrm>
                <a:off x="2012" y="3204"/>
                <a:ext cx="3" cy="17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4 h 6"/>
                  <a:gd name="T10" fmla="*/ 1 w 1"/>
                  <a:gd name="T11" fmla="*/ 1 h 6"/>
                  <a:gd name="T12" fmla="*/ 0 w 1"/>
                  <a:gd name="T13" fmla="*/ 2 h 6"/>
                  <a:gd name="T14" fmla="*/ 0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9" name="Freeform 707"/>
              <p:cNvSpPr>
                <a:spLocks/>
              </p:cNvSpPr>
              <p:nvPr/>
            </p:nvSpPr>
            <p:spPr bwMode="auto">
              <a:xfrm>
                <a:off x="2012" y="321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0" name="Freeform 708"/>
              <p:cNvSpPr>
                <a:spLocks/>
              </p:cNvSpPr>
              <p:nvPr/>
            </p:nvSpPr>
            <p:spPr bwMode="auto">
              <a:xfrm>
                <a:off x="2012" y="321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1" name="Freeform 709"/>
              <p:cNvSpPr>
                <a:spLocks/>
              </p:cNvSpPr>
              <p:nvPr/>
            </p:nvSpPr>
            <p:spPr bwMode="auto"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2" name="Freeform 710"/>
              <p:cNvSpPr>
                <a:spLocks/>
              </p:cNvSpPr>
              <p:nvPr/>
            </p:nvSpPr>
            <p:spPr bwMode="auto">
              <a:xfrm>
                <a:off x="2009" y="3207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3" name="Freeform 711"/>
              <p:cNvSpPr>
                <a:spLocks/>
              </p:cNvSpPr>
              <p:nvPr/>
            </p:nvSpPr>
            <p:spPr bwMode="auto">
              <a:xfrm>
                <a:off x="2009" y="321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4" name="Freeform 712"/>
              <p:cNvSpPr>
                <a:spLocks/>
              </p:cNvSpPr>
              <p:nvPr/>
            </p:nvSpPr>
            <p:spPr bwMode="auto">
              <a:xfrm>
                <a:off x="2012" y="32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5" name="Freeform 713"/>
              <p:cNvSpPr>
                <a:spLocks/>
              </p:cNvSpPr>
              <p:nvPr/>
            </p:nvSpPr>
            <p:spPr bwMode="auto">
              <a:xfrm>
                <a:off x="2006" y="320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7" name="Freeform 715"/>
              <p:cNvSpPr>
                <a:spLocks/>
              </p:cNvSpPr>
              <p:nvPr/>
            </p:nvSpPr>
            <p:spPr bwMode="auto">
              <a:xfrm>
                <a:off x="2004" y="3196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5 h 6"/>
                  <a:gd name="T6" fmla="*/ 1 w 1"/>
                  <a:gd name="T7" fmla="*/ 4 h 6"/>
                  <a:gd name="T8" fmla="*/ 0 w 1"/>
                  <a:gd name="T9" fmla="*/ 6 h 6"/>
                  <a:gd name="T10" fmla="*/ 1 w 1"/>
                  <a:gd name="T11" fmla="*/ 4 h 6"/>
                  <a:gd name="T12" fmla="*/ 1 w 1"/>
                  <a:gd name="T13" fmla="*/ 5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2 h 6"/>
                  <a:gd name="T20" fmla="*/ 0 w 1"/>
                  <a:gd name="T21" fmla="*/ 1 h 6"/>
                  <a:gd name="T22" fmla="*/ 0 w 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8" name="Freeform 716"/>
              <p:cNvSpPr>
                <a:spLocks/>
              </p:cNvSpPr>
              <p:nvPr/>
            </p:nvSpPr>
            <p:spPr bwMode="auto">
              <a:xfrm>
                <a:off x="2004" y="32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9" name="Freeform 717"/>
              <p:cNvSpPr>
                <a:spLocks/>
              </p:cNvSpPr>
              <p:nvPr/>
            </p:nvSpPr>
            <p:spPr bwMode="auto">
              <a:xfrm>
                <a:off x="2001" y="3196"/>
                <a:ext cx="3" cy="1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0" name="Freeform 718"/>
              <p:cNvSpPr>
                <a:spLocks/>
              </p:cNvSpPr>
              <p:nvPr/>
            </p:nvSpPr>
            <p:spPr bwMode="auto"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1" name="Freeform 719"/>
              <p:cNvSpPr>
                <a:spLocks/>
              </p:cNvSpPr>
              <p:nvPr/>
            </p:nvSpPr>
            <p:spPr bwMode="auto"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2" name="Freeform 720"/>
              <p:cNvSpPr>
                <a:spLocks/>
              </p:cNvSpPr>
              <p:nvPr/>
            </p:nvSpPr>
            <p:spPr bwMode="auto">
              <a:xfrm>
                <a:off x="1998" y="32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3" name="Freeform 721"/>
              <p:cNvSpPr>
                <a:spLocks/>
              </p:cNvSpPr>
              <p:nvPr/>
            </p:nvSpPr>
            <p:spPr bwMode="auto">
              <a:xfrm>
                <a:off x="1979" y="3199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0 w 7"/>
                  <a:gd name="T5" fmla="*/ 3 h 6"/>
                  <a:gd name="T6" fmla="*/ 0 w 7"/>
                  <a:gd name="T7" fmla="*/ 6 h 6"/>
                  <a:gd name="T8" fmla="*/ 1 w 7"/>
                  <a:gd name="T9" fmla="*/ 5 h 6"/>
                  <a:gd name="T10" fmla="*/ 1 w 7"/>
                  <a:gd name="T11" fmla="*/ 6 h 6"/>
                  <a:gd name="T12" fmla="*/ 2 w 7"/>
                  <a:gd name="T13" fmla="*/ 5 h 6"/>
                  <a:gd name="T14" fmla="*/ 3 w 7"/>
                  <a:gd name="T15" fmla="*/ 5 h 6"/>
                  <a:gd name="T16" fmla="*/ 6 w 7"/>
                  <a:gd name="T17" fmla="*/ 5 h 6"/>
                  <a:gd name="T18" fmla="*/ 6 w 7"/>
                  <a:gd name="T19" fmla="*/ 3 h 6"/>
                  <a:gd name="T20" fmla="*/ 6 w 7"/>
                  <a:gd name="T21" fmla="*/ 4 h 6"/>
                  <a:gd name="T22" fmla="*/ 6 w 7"/>
                  <a:gd name="T23" fmla="*/ 4 h 6"/>
                  <a:gd name="T24" fmla="*/ 7 w 7"/>
                  <a:gd name="T25" fmla="*/ 5 h 6"/>
                  <a:gd name="T26" fmla="*/ 7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2 h 6"/>
                  <a:gd name="T34" fmla="*/ 7 w 7"/>
                  <a:gd name="T35" fmla="*/ 1 h 6"/>
                  <a:gd name="T36" fmla="*/ 5 w 7"/>
                  <a:gd name="T37" fmla="*/ 4 h 6"/>
                  <a:gd name="T38" fmla="*/ 5 w 7"/>
                  <a:gd name="T39" fmla="*/ 2 h 6"/>
                  <a:gd name="T40" fmla="*/ 4 w 7"/>
                  <a:gd name="T41" fmla="*/ 1 h 6"/>
                  <a:gd name="T42" fmla="*/ 4 w 7"/>
                  <a:gd name="T43" fmla="*/ 3 h 6"/>
                  <a:gd name="T44" fmla="*/ 4 w 7"/>
                  <a:gd name="T45" fmla="*/ 3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5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2 w 7"/>
                  <a:gd name="T61" fmla="*/ 3 h 6"/>
                  <a:gd name="T62" fmla="*/ 2 w 7"/>
                  <a:gd name="T63" fmla="*/ 4 h 6"/>
                  <a:gd name="T64" fmla="*/ 1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1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4" name="Freeform 722"/>
              <p:cNvSpPr>
                <a:spLocks/>
              </p:cNvSpPr>
              <p:nvPr/>
            </p:nvSpPr>
            <p:spPr bwMode="auto">
              <a:xfrm>
                <a:off x="1982" y="319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5" name="Freeform 723"/>
              <p:cNvSpPr>
                <a:spLocks/>
              </p:cNvSpPr>
              <p:nvPr/>
            </p:nvSpPr>
            <p:spPr bwMode="auto"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6" name="Rectangle 724"/>
              <p:cNvSpPr>
                <a:spLocks noChangeArrowheads="1"/>
              </p:cNvSpPr>
              <p:nvPr/>
            </p:nvSpPr>
            <p:spPr bwMode="auto"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7" name="Freeform 725"/>
              <p:cNvSpPr>
                <a:spLocks/>
              </p:cNvSpPr>
              <p:nvPr/>
            </p:nvSpPr>
            <p:spPr bwMode="auto">
              <a:xfrm>
                <a:off x="1985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8" name="Freeform 726"/>
              <p:cNvSpPr>
                <a:spLocks/>
              </p:cNvSpPr>
              <p:nvPr/>
            </p:nvSpPr>
            <p:spPr bwMode="auto">
              <a:xfrm>
                <a:off x="1990" y="319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9" name="Rectangle 727"/>
              <p:cNvSpPr>
                <a:spLocks noChangeArrowheads="1"/>
              </p:cNvSpPr>
              <p:nvPr/>
            </p:nvSpPr>
            <p:spPr bwMode="auto"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0" name="Freeform 728"/>
              <p:cNvSpPr>
                <a:spLocks/>
              </p:cNvSpPr>
              <p:nvPr/>
            </p:nvSpPr>
            <p:spPr bwMode="auto">
              <a:xfrm>
                <a:off x="1968" y="3199"/>
                <a:ext cx="11" cy="19"/>
              </a:xfrm>
              <a:custGeom>
                <a:avLst/>
                <a:gdLst>
                  <a:gd name="T0" fmla="*/ 0 w 4"/>
                  <a:gd name="T1" fmla="*/ 6 h 7"/>
                  <a:gd name="T2" fmla="*/ 1 w 4"/>
                  <a:gd name="T3" fmla="*/ 7 h 7"/>
                  <a:gd name="T4" fmla="*/ 1 w 4"/>
                  <a:gd name="T5" fmla="*/ 3 h 7"/>
                  <a:gd name="T6" fmla="*/ 1 w 4"/>
                  <a:gd name="T7" fmla="*/ 7 h 7"/>
                  <a:gd name="T8" fmla="*/ 3 w 4"/>
                  <a:gd name="T9" fmla="*/ 4 h 7"/>
                  <a:gd name="T10" fmla="*/ 3 w 4"/>
                  <a:gd name="T11" fmla="*/ 6 h 7"/>
                  <a:gd name="T12" fmla="*/ 3 w 4"/>
                  <a:gd name="T13" fmla="*/ 2 h 7"/>
                  <a:gd name="T14" fmla="*/ 3 w 4"/>
                  <a:gd name="T15" fmla="*/ 6 h 7"/>
                  <a:gd name="T16" fmla="*/ 3 w 4"/>
                  <a:gd name="T17" fmla="*/ 6 h 7"/>
                  <a:gd name="T18" fmla="*/ 4 w 4"/>
                  <a:gd name="T19" fmla="*/ 5 h 7"/>
                  <a:gd name="T20" fmla="*/ 4 w 4"/>
                  <a:gd name="T21" fmla="*/ 3 h 7"/>
                  <a:gd name="T22" fmla="*/ 4 w 4"/>
                  <a:gd name="T23" fmla="*/ 1 h 7"/>
                  <a:gd name="T24" fmla="*/ 4 w 4"/>
                  <a:gd name="T25" fmla="*/ 3 h 7"/>
                  <a:gd name="T26" fmla="*/ 4 w 4"/>
                  <a:gd name="T27" fmla="*/ 1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2 h 7"/>
                  <a:gd name="T34" fmla="*/ 3 w 4"/>
                  <a:gd name="T35" fmla="*/ 2 h 7"/>
                  <a:gd name="T36" fmla="*/ 3 w 4"/>
                  <a:gd name="T37" fmla="*/ 3 h 7"/>
                  <a:gd name="T38" fmla="*/ 3 w 4"/>
                  <a:gd name="T39" fmla="*/ 2 h 7"/>
                  <a:gd name="T40" fmla="*/ 3 w 4"/>
                  <a:gd name="T41" fmla="*/ 3 h 7"/>
                  <a:gd name="T42" fmla="*/ 2 w 4"/>
                  <a:gd name="T43" fmla="*/ 1 h 7"/>
                  <a:gd name="T44" fmla="*/ 2 w 4"/>
                  <a:gd name="T45" fmla="*/ 2 h 7"/>
                  <a:gd name="T46" fmla="*/ 2 w 4"/>
                  <a:gd name="T47" fmla="*/ 1 h 7"/>
                  <a:gd name="T48" fmla="*/ 2 w 4"/>
                  <a:gd name="T49" fmla="*/ 4 h 7"/>
                  <a:gd name="T50" fmla="*/ 2 w 4"/>
                  <a:gd name="T51" fmla="*/ 2 h 7"/>
                  <a:gd name="T52" fmla="*/ 1 w 4"/>
                  <a:gd name="T53" fmla="*/ 2 h 7"/>
                  <a:gd name="T54" fmla="*/ 1 w 4"/>
                  <a:gd name="T55" fmla="*/ 2 h 7"/>
                  <a:gd name="T56" fmla="*/ 0 w 4"/>
                  <a:gd name="T57" fmla="*/ 3 h 7"/>
                  <a:gd name="T58" fmla="*/ 1 w 4"/>
                  <a:gd name="T59" fmla="*/ 3 h 7"/>
                  <a:gd name="T60" fmla="*/ 0 w 4"/>
                  <a:gd name="T61" fmla="*/ 4 h 7"/>
                  <a:gd name="T62" fmla="*/ 0 w 4"/>
                  <a:gd name="T63" fmla="*/ 4 h 7"/>
                  <a:gd name="T64" fmla="*/ 0 w 4"/>
                  <a:gd name="T65" fmla="*/ 5 h 7"/>
                  <a:gd name="T66" fmla="*/ 0 w 4"/>
                  <a:gd name="T67" fmla="*/ 4 h 7"/>
                  <a:gd name="T68" fmla="*/ 0 w 4"/>
                  <a:gd name="T6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1" name="Freeform 729"/>
              <p:cNvSpPr>
                <a:spLocks/>
              </p:cNvSpPr>
              <p:nvPr/>
            </p:nvSpPr>
            <p:spPr bwMode="auto">
              <a:xfrm>
                <a:off x="1976" y="32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2" name="Freeform 730"/>
              <p:cNvSpPr>
                <a:spLocks/>
              </p:cNvSpPr>
              <p:nvPr/>
            </p:nvSpPr>
            <p:spPr bwMode="auto">
              <a:xfrm>
                <a:off x="1960" y="3196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1 w 3"/>
                  <a:gd name="T11" fmla="*/ 3 h 9"/>
                  <a:gd name="T12" fmla="*/ 1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3 h 9"/>
                  <a:gd name="T20" fmla="*/ 0 w 3"/>
                  <a:gd name="T21" fmla="*/ 9 h 9"/>
                  <a:gd name="T22" fmla="*/ 0 w 3"/>
                  <a:gd name="T23" fmla="*/ 8 h 9"/>
                  <a:gd name="T24" fmla="*/ 0 w 3"/>
                  <a:gd name="T25" fmla="*/ 6 h 9"/>
                  <a:gd name="T26" fmla="*/ 0 w 3"/>
                  <a:gd name="T27" fmla="*/ 7 h 9"/>
                  <a:gd name="T28" fmla="*/ 0 w 3"/>
                  <a:gd name="T29" fmla="*/ 8 h 9"/>
                  <a:gd name="T30" fmla="*/ 2 w 3"/>
                  <a:gd name="T31" fmla="*/ 8 h 9"/>
                  <a:gd name="T32" fmla="*/ 2 w 3"/>
                  <a:gd name="T33" fmla="*/ 8 h 9"/>
                  <a:gd name="T34" fmla="*/ 2 w 3"/>
                  <a:gd name="T35" fmla="*/ 6 h 9"/>
                  <a:gd name="T36" fmla="*/ 2 w 3"/>
                  <a:gd name="T37" fmla="*/ 4 h 9"/>
                  <a:gd name="T38" fmla="*/ 2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2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3" name="Rectangle 731"/>
              <p:cNvSpPr>
                <a:spLocks noChangeArrowheads="1"/>
              </p:cNvSpPr>
              <p:nvPr/>
            </p:nvSpPr>
            <p:spPr bwMode="auto"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4" name="Freeform 732"/>
              <p:cNvSpPr>
                <a:spLocks/>
              </p:cNvSpPr>
              <p:nvPr/>
            </p:nvSpPr>
            <p:spPr bwMode="auto">
              <a:xfrm>
                <a:off x="1966" y="321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5" name="Freeform 733"/>
              <p:cNvSpPr>
                <a:spLocks/>
              </p:cNvSpPr>
              <p:nvPr/>
            </p:nvSpPr>
            <p:spPr bwMode="auto">
              <a:xfrm>
                <a:off x="1963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6" name="Freeform 734"/>
              <p:cNvSpPr>
                <a:spLocks/>
              </p:cNvSpPr>
              <p:nvPr/>
            </p:nvSpPr>
            <p:spPr bwMode="auto">
              <a:xfrm>
                <a:off x="1957" y="3210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7" name="Freeform 735"/>
              <p:cNvSpPr>
                <a:spLocks/>
              </p:cNvSpPr>
              <p:nvPr/>
            </p:nvSpPr>
            <p:spPr bwMode="auto">
              <a:xfrm>
                <a:off x="1947" y="3199"/>
                <a:ext cx="10" cy="30"/>
              </a:xfrm>
              <a:custGeom>
                <a:avLst/>
                <a:gdLst>
                  <a:gd name="T0" fmla="*/ 3 w 4"/>
                  <a:gd name="T1" fmla="*/ 3 h 11"/>
                  <a:gd name="T2" fmla="*/ 3 w 4"/>
                  <a:gd name="T3" fmla="*/ 4 h 11"/>
                  <a:gd name="T4" fmla="*/ 3 w 4"/>
                  <a:gd name="T5" fmla="*/ 3 h 11"/>
                  <a:gd name="T6" fmla="*/ 3 w 4"/>
                  <a:gd name="T7" fmla="*/ 2 h 11"/>
                  <a:gd name="T8" fmla="*/ 3 w 4"/>
                  <a:gd name="T9" fmla="*/ 3 h 11"/>
                  <a:gd name="T10" fmla="*/ 2 w 4"/>
                  <a:gd name="T11" fmla="*/ 3 h 11"/>
                  <a:gd name="T12" fmla="*/ 2 w 4"/>
                  <a:gd name="T13" fmla="*/ 5 h 11"/>
                  <a:gd name="T14" fmla="*/ 2 w 4"/>
                  <a:gd name="T15" fmla="*/ 2 h 11"/>
                  <a:gd name="T16" fmla="*/ 1 w 4"/>
                  <a:gd name="T17" fmla="*/ 6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6 h 11"/>
                  <a:gd name="T24" fmla="*/ 1 w 4"/>
                  <a:gd name="T25" fmla="*/ 8 h 11"/>
                  <a:gd name="T26" fmla="*/ 1 w 4"/>
                  <a:gd name="T27" fmla="*/ 8 h 11"/>
                  <a:gd name="T28" fmla="*/ 2 w 4"/>
                  <a:gd name="T29" fmla="*/ 9 h 11"/>
                  <a:gd name="T30" fmla="*/ 3 w 4"/>
                  <a:gd name="T31" fmla="*/ 7 h 11"/>
                  <a:gd name="T32" fmla="*/ 3 w 4"/>
                  <a:gd name="T33" fmla="*/ 8 h 11"/>
                  <a:gd name="T34" fmla="*/ 2 w 4"/>
                  <a:gd name="T35" fmla="*/ 5 h 11"/>
                  <a:gd name="T36" fmla="*/ 3 w 4"/>
                  <a:gd name="T37" fmla="*/ 5 h 11"/>
                  <a:gd name="T38" fmla="*/ 3 w 4"/>
                  <a:gd name="T39" fmla="*/ 7 h 11"/>
                  <a:gd name="T40" fmla="*/ 3 w 4"/>
                  <a:gd name="T41" fmla="*/ 6 h 11"/>
                  <a:gd name="T42" fmla="*/ 4 w 4"/>
                  <a:gd name="T43" fmla="*/ 8 h 11"/>
                  <a:gd name="T44" fmla="*/ 4 w 4"/>
                  <a:gd name="T45" fmla="*/ 5 h 11"/>
                  <a:gd name="T46" fmla="*/ 4 w 4"/>
                  <a:gd name="T47" fmla="*/ 6 h 11"/>
                  <a:gd name="T48" fmla="*/ 3 w 4"/>
                  <a:gd name="T49" fmla="*/ 3 h 11"/>
                  <a:gd name="T50" fmla="*/ 2 w 4"/>
                  <a:gd name="T51" fmla="*/ 3 h 11"/>
                  <a:gd name="T52" fmla="*/ 2 w 4"/>
                  <a:gd name="T53" fmla="*/ 5 h 11"/>
                  <a:gd name="T54" fmla="*/ 1 w 4"/>
                  <a:gd name="T55" fmla="*/ 3 h 11"/>
                  <a:gd name="T56" fmla="*/ 2 w 4"/>
                  <a:gd name="T57" fmla="*/ 5 h 11"/>
                  <a:gd name="T58" fmla="*/ 1 w 4"/>
                  <a:gd name="T59" fmla="*/ 3 h 11"/>
                  <a:gd name="T60" fmla="*/ 1 w 4"/>
                  <a:gd name="T61" fmla="*/ 5 h 11"/>
                  <a:gd name="T62" fmla="*/ 1 w 4"/>
                  <a:gd name="T63" fmla="*/ 3 h 11"/>
                  <a:gd name="T64" fmla="*/ 2 w 4"/>
                  <a:gd name="T65" fmla="*/ 6 h 11"/>
                  <a:gd name="T66" fmla="*/ 3 w 4"/>
                  <a:gd name="T67" fmla="*/ 5 h 11"/>
                  <a:gd name="T68" fmla="*/ 4 w 4"/>
                  <a:gd name="T69" fmla="*/ 5 h 11"/>
                  <a:gd name="T70" fmla="*/ 4 w 4"/>
                  <a:gd name="T71" fmla="*/ 4 h 11"/>
                  <a:gd name="T72" fmla="*/ 3 w 4"/>
                  <a:gd name="T73" fmla="*/ 7 h 11"/>
                  <a:gd name="T74" fmla="*/ 4 w 4"/>
                  <a:gd name="T75" fmla="*/ 6 h 11"/>
                  <a:gd name="T76" fmla="*/ 4 w 4"/>
                  <a:gd name="T77" fmla="*/ 6 h 11"/>
                  <a:gd name="T78" fmla="*/ 4 w 4"/>
                  <a:gd name="T79" fmla="*/ 6 h 11"/>
                  <a:gd name="T80" fmla="*/ 4 w 4"/>
                  <a:gd name="T81" fmla="*/ 3 h 11"/>
                  <a:gd name="T82" fmla="*/ 3 w 4"/>
                  <a:gd name="T83" fmla="*/ 1 h 11"/>
                  <a:gd name="T84" fmla="*/ 3 w 4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8" name="Freeform 736"/>
              <p:cNvSpPr>
                <a:spLocks/>
              </p:cNvSpPr>
              <p:nvPr/>
            </p:nvSpPr>
            <p:spPr bwMode="auto"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9" name="Freeform 737"/>
              <p:cNvSpPr>
                <a:spLocks/>
              </p:cNvSpPr>
              <p:nvPr/>
            </p:nvSpPr>
            <p:spPr bwMode="auto">
              <a:xfrm>
                <a:off x="1957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0" name="Rectangle 738"/>
              <p:cNvSpPr>
                <a:spLocks noChangeArrowheads="1"/>
              </p:cNvSpPr>
              <p:nvPr/>
            </p:nvSpPr>
            <p:spPr bwMode="auto"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1" name="Rectangle 739"/>
              <p:cNvSpPr>
                <a:spLocks noChangeArrowheads="1"/>
              </p:cNvSpPr>
              <p:nvPr/>
            </p:nvSpPr>
            <p:spPr bwMode="auto"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2" name="Freeform 740"/>
              <p:cNvSpPr>
                <a:spLocks/>
              </p:cNvSpPr>
              <p:nvPr/>
            </p:nvSpPr>
            <p:spPr bwMode="auto">
              <a:xfrm>
                <a:off x="1960" y="321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3" name="Freeform 741"/>
              <p:cNvSpPr>
                <a:spLocks/>
              </p:cNvSpPr>
              <p:nvPr/>
            </p:nvSpPr>
            <p:spPr bwMode="auto"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4" name="Freeform 742"/>
              <p:cNvSpPr>
                <a:spLocks/>
              </p:cNvSpPr>
              <p:nvPr/>
            </p:nvSpPr>
            <p:spPr bwMode="auto">
              <a:xfrm>
                <a:off x="1957" y="3191"/>
                <a:ext cx="28" cy="32"/>
              </a:xfrm>
              <a:custGeom>
                <a:avLst/>
                <a:gdLst>
                  <a:gd name="T0" fmla="*/ 8 w 10"/>
                  <a:gd name="T1" fmla="*/ 7 h 12"/>
                  <a:gd name="T2" fmla="*/ 7 w 10"/>
                  <a:gd name="T3" fmla="*/ 9 h 12"/>
                  <a:gd name="T4" fmla="*/ 8 w 10"/>
                  <a:gd name="T5" fmla="*/ 10 h 12"/>
                  <a:gd name="T6" fmla="*/ 9 w 10"/>
                  <a:gd name="T7" fmla="*/ 9 h 12"/>
                  <a:gd name="T8" fmla="*/ 10 w 10"/>
                  <a:gd name="T9" fmla="*/ 9 h 12"/>
                  <a:gd name="T10" fmla="*/ 9 w 10"/>
                  <a:gd name="T11" fmla="*/ 4 h 12"/>
                  <a:gd name="T12" fmla="*/ 8 w 10"/>
                  <a:gd name="T13" fmla="*/ 6 h 12"/>
                  <a:gd name="T14" fmla="*/ 8 w 10"/>
                  <a:gd name="T15" fmla="*/ 5 h 12"/>
                  <a:gd name="T16" fmla="*/ 7 w 10"/>
                  <a:gd name="T17" fmla="*/ 5 h 12"/>
                  <a:gd name="T18" fmla="*/ 7 w 10"/>
                  <a:gd name="T19" fmla="*/ 8 h 12"/>
                  <a:gd name="T20" fmla="*/ 6 w 10"/>
                  <a:gd name="T21" fmla="*/ 8 h 12"/>
                  <a:gd name="T22" fmla="*/ 6 w 10"/>
                  <a:gd name="T23" fmla="*/ 7 h 12"/>
                  <a:gd name="T24" fmla="*/ 5 w 10"/>
                  <a:gd name="T25" fmla="*/ 7 h 12"/>
                  <a:gd name="T26" fmla="*/ 4 w 10"/>
                  <a:gd name="T27" fmla="*/ 6 h 12"/>
                  <a:gd name="T28" fmla="*/ 3 w 10"/>
                  <a:gd name="T29" fmla="*/ 7 h 12"/>
                  <a:gd name="T30" fmla="*/ 3 w 10"/>
                  <a:gd name="T31" fmla="*/ 9 h 12"/>
                  <a:gd name="T32" fmla="*/ 2 w 10"/>
                  <a:gd name="T33" fmla="*/ 7 h 12"/>
                  <a:gd name="T34" fmla="*/ 2 w 10"/>
                  <a:gd name="T35" fmla="*/ 8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7 h 12"/>
                  <a:gd name="T42" fmla="*/ 2 w 10"/>
                  <a:gd name="T43" fmla="*/ 11 h 12"/>
                  <a:gd name="T44" fmla="*/ 2 w 10"/>
                  <a:gd name="T45" fmla="*/ 11 h 12"/>
                  <a:gd name="T46" fmla="*/ 3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5 w 10"/>
                  <a:gd name="T53" fmla="*/ 10 h 12"/>
                  <a:gd name="T54" fmla="*/ 5 w 10"/>
                  <a:gd name="T55" fmla="*/ 10 h 12"/>
                  <a:gd name="T56" fmla="*/ 5 w 10"/>
                  <a:gd name="T57" fmla="*/ 10 h 12"/>
                  <a:gd name="T58" fmla="*/ 5 w 10"/>
                  <a:gd name="T59" fmla="*/ 10 h 12"/>
                  <a:gd name="T60" fmla="*/ 6 w 10"/>
                  <a:gd name="T61" fmla="*/ 9 h 12"/>
                  <a:gd name="T62" fmla="*/ 6 w 10"/>
                  <a:gd name="T63" fmla="*/ 10 h 12"/>
                  <a:gd name="T64" fmla="*/ 7 w 10"/>
                  <a:gd name="T65" fmla="*/ 10 h 12"/>
                  <a:gd name="T66" fmla="*/ 7 w 10"/>
                  <a:gd name="T67" fmla="*/ 9 h 12"/>
                  <a:gd name="T68" fmla="*/ 8 w 10"/>
                  <a:gd name="T69" fmla="*/ 8 h 12"/>
                  <a:gd name="T70" fmla="*/ 9 w 10"/>
                  <a:gd name="T71" fmla="*/ 7 h 12"/>
                  <a:gd name="T72" fmla="*/ 9 w 10"/>
                  <a:gd name="T73" fmla="*/ 7 h 12"/>
                  <a:gd name="T74" fmla="*/ 10 w 10"/>
                  <a:gd name="T75" fmla="*/ 5 h 12"/>
                  <a:gd name="T76" fmla="*/ 10 w 10"/>
                  <a:gd name="T77" fmla="*/ 6 h 12"/>
                  <a:gd name="T78" fmla="*/ 10 w 10"/>
                  <a:gd name="T79" fmla="*/ 7 h 12"/>
                  <a:gd name="T80" fmla="*/ 8 w 10"/>
                  <a:gd name="T8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5" name="Freeform 743"/>
              <p:cNvSpPr>
                <a:spLocks/>
              </p:cNvSpPr>
              <p:nvPr/>
            </p:nvSpPr>
            <p:spPr bwMode="auto">
              <a:xfrm>
                <a:off x="1982" y="3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6" name="Freeform 744"/>
              <p:cNvSpPr>
                <a:spLocks/>
              </p:cNvSpPr>
              <p:nvPr/>
            </p:nvSpPr>
            <p:spPr bwMode="auto"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7" name="Freeform 745"/>
              <p:cNvSpPr>
                <a:spLocks/>
              </p:cNvSpPr>
              <p:nvPr/>
            </p:nvSpPr>
            <p:spPr bwMode="auto">
              <a:xfrm>
                <a:off x="1976" y="320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8" name="Rectangle 746"/>
              <p:cNvSpPr>
                <a:spLocks noChangeArrowheads="1"/>
              </p:cNvSpPr>
              <p:nvPr/>
            </p:nvSpPr>
            <p:spPr bwMode="auto"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9" name="Freeform 747"/>
              <p:cNvSpPr>
                <a:spLocks/>
              </p:cNvSpPr>
              <p:nvPr/>
            </p:nvSpPr>
            <p:spPr bwMode="auto">
              <a:xfrm>
                <a:off x="1957" y="3202"/>
                <a:ext cx="19" cy="24"/>
              </a:xfrm>
              <a:custGeom>
                <a:avLst/>
                <a:gdLst>
                  <a:gd name="T0" fmla="*/ 2 w 7"/>
                  <a:gd name="T1" fmla="*/ 4 h 9"/>
                  <a:gd name="T2" fmla="*/ 1 w 7"/>
                  <a:gd name="T3" fmla="*/ 5 h 9"/>
                  <a:gd name="T4" fmla="*/ 1 w 7"/>
                  <a:gd name="T5" fmla="*/ 4 h 9"/>
                  <a:gd name="T6" fmla="*/ 0 w 7"/>
                  <a:gd name="T7" fmla="*/ 7 h 9"/>
                  <a:gd name="T8" fmla="*/ 4 w 7"/>
                  <a:gd name="T9" fmla="*/ 6 h 9"/>
                  <a:gd name="T10" fmla="*/ 4 w 7"/>
                  <a:gd name="T11" fmla="*/ 7 h 9"/>
                  <a:gd name="T12" fmla="*/ 5 w 7"/>
                  <a:gd name="T13" fmla="*/ 5 h 9"/>
                  <a:gd name="T14" fmla="*/ 5 w 7"/>
                  <a:gd name="T15" fmla="*/ 7 h 9"/>
                  <a:gd name="T16" fmla="*/ 6 w 7"/>
                  <a:gd name="T17" fmla="*/ 6 h 9"/>
                  <a:gd name="T18" fmla="*/ 6 w 7"/>
                  <a:gd name="T19" fmla="*/ 5 h 9"/>
                  <a:gd name="T20" fmla="*/ 6 w 7"/>
                  <a:gd name="T21" fmla="*/ 6 h 9"/>
                  <a:gd name="T22" fmla="*/ 6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5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4 h 9"/>
                  <a:gd name="T38" fmla="*/ 7 w 7"/>
                  <a:gd name="T39" fmla="*/ 4 h 9"/>
                  <a:gd name="T40" fmla="*/ 6 w 7"/>
                  <a:gd name="T41" fmla="*/ 4 h 9"/>
                  <a:gd name="T42" fmla="*/ 6 w 7"/>
                  <a:gd name="T43" fmla="*/ 3 h 9"/>
                  <a:gd name="T44" fmla="*/ 6 w 7"/>
                  <a:gd name="T45" fmla="*/ 1 h 9"/>
                  <a:gd name="T46" fmla="*/ 6 w 7"/>
                  <a:gd name="T47" fmla="*/ 1 h 9"/>
                  <a:gd name="T48" fmla="*/ 6 w 7"/>
                  <a:gd name="T49" fmla="*/ 2 h 9"/>
                  <a:gd name="T50" fmla="*/ 6 w 7"/>
                  <a:gd name="T51" fmla="*/ 3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5 w 7"/>
                  <a:gd name="T63" fmla="*/ 4 h 9"/>
                  <a:gd name="T64" fmla="*/ 4 w 7"/>
                  <a:gd name="T65" fmla="*/ 4 h 9"/>
                  <a:gd name="T66" fmla="*/ 4 w 7"/>
                  <a:gd name="T67" fmla="*/ 3 h 9"/>
                  <a:gd name="T68" fmla="*/ 4 w 7"/>
                  <a:gd name="T69" fmla="*/ 4 h 9"/>
                  <a:gd name="T70" fmla="*/ 3 w 7"/>
                  <a:gd name="T71" fmla="*/ 4 h 9"/>
                  <a:gd name="T72" fmla="*/ 3 w 7"/>
                  <a:gd name="T73" fmla="*/ 4 h 9"/>
                  <a:gd name="T74" fmla="*/ 2 w 7"/>
                  <a:gd name="T75" fmla="*/ 4 h 9"/>
                  <a:gd name="T76" fmla="*/ 2 w 7"/>
                  <a:gd name="T77" fmla="*/ 4 h 9"/>
                  <a:gd name="T78" fmla="*/ 1 w 7"/>
                  <a:gd name="T79" fmla="*/ 6 h 9"/>
                  <a:gd name="T80" fmla="*/ 2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0" name="Freeform 748"/>
              <p:cNvSpPr>
                <a:spLocks/>
              </p:cNvSpPr>
              <p:nvPr/>
            </p:nvSpPr>
            <p:spPr bwMode="auto">
              <a:xfrm>
                <a:off x="1957" y="3213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1" name="Freeform 749"/>
              <p:cNvSpPr>
                <a:spLocks/>
              </p:cNvSpPr>
              <p:nvPr/>
            </p:nvSpPr>
            <p:spPr bwMode="auto">
              <a:xfrm>
                <a:off x="1944" y="3210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4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5 w 5"/>
                  <a:gd name="T15" fmla="*/ 2 h 6"/>
                  <a:gd name="T16" fmla="*/ 4 w 5"/>
                  <a:gd name="T17" fmla="*/ 2 h 6"/>
                  <a:gd name="T18" fmla="*/ 5 w 5"/>
                  <a:gd name="T19" fmla="*/ 1 h 6"/>
                  <a:gd name="T20" fmla="*/ 3 w 5"/>
                  <a:gd name="T21" fmla="*/ 3 h 6"/>
                  <a:gd name="T22" fmla="*/ 4 w 5"/>
                  <a:gd name="T23" fmla="*/ 1 h 6"/>
                  <a:gd name="T24" fmla="*/ 3 w 5"/>
                  <a:gd name="T25" fmla="*/ 1 h 6"/>
                  <a:gd name="T26" fmla="*/ 3 w 5"/>
                  <a:gd name="T27" fmla="*/ 1 h 6"/>
                  <a:gd name="T28" fmla="*/ 3 w 5"/>
                  <a:gd name="T29" fmla="*/ 3 h 6"/>
                  <a:gd name="T30" fmla="*/ 3 w 5"/>
                  <a:gd name="T31" fmla="*/ 1 h 6"/>
                  <a:gd name="T32" fmla="*/ 2 w 5"/>
                  <a:gd name="T33" fmla="*/ 1 h 6"/>
                  <a:gd name="T34" fmla="*/ 1 w 5"/>
                  <a:gd name="T35" fmla="*/ 4 h 6"/>
                  <a:gd name="T36" fmla="*/ 1 w 5"/>
                  <a:gd name="T37" fmla="*/ 2 h 6"/>
                  <a:gd name="T38" fmla="*/ 1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2" name="Rectangle 750"/>
              <p:cNvSpPr>
                <a:spLocks noChangeArrowheads="1"/>
              </p:cNvSpPr>
              <p:nvPr/>
            </p:nvSpPr>
            <p:spPr bwMode="auto"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3" name="Freeform 751"/>
              <p:cNvSpPr>
                <a:spLocks/>
              </p:cNvSpPr>
              <p:nvPr/>
            </p:nvSpPr>
            <p:spPr bwMode="auto">
              <a:xfrm>
                <a:off x="1963" y="3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4" name="Freeform 752"/>
              <p:cNvSpPr>
                <a:spLocks/>
              </p:cNvSpPr>
              <p:nvPr/>
            </p:nvSpPr>
            <p:spPr bwMode="auto">
              <a:xfrm>
                <a:off x="1955" y="3017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1 h 3"/>
                  <a:gd name="T6" fmla="*/ 2 w 5"/>
                  <a:gd name="T7" fmla="*/ 1 h 3"/>
                  <a:gd name="T8" fmla="*/ 3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5" name="Freeform 753"/>
              <p:cNvSpPr>
                <a:spLocks/>
              </p:cNvSpPr>
              <p:nvPr/>
            </p:nvSpPr>
            <p:spPr bwMode="auto">
              <a:xfrm>
                <a:off x="1957" y="3025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6" name="Freeform 754"/>
              <p:cNvSpPr>
                <a:spLocks/>
              </p:cNvSpPr>
              <p:nvPr/>
            </p:nvSpPr>
            <p:spPr bwMode="auto">
              <a:xfrm>
                <a:off x="1960" y="3025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7" name="Freeform 755"/>
              <p:cNvSpPr>
                <a:spLocks/>
              </p:cNvSpPr>
              <p:nvPr/>
            </p:nvSpPr>
            <p:spPr bwMode="auto"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8" name="Freeform 756"/>
              <p:cNvSpPr>
                <a:spLocks/>
              </p:cNvSpPr>
              <p:nvPr/>
            </p:nvSpPr>
            <p:spPr bwMode="auto">
              <a:xfrm>
                <a:off x="1957" y="3030"/>
                <a:ext cx="11" cy="6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1 w 4"/>
                  <a:gd name="T7" fmla="*/ 1 h 2"/>
                  <a:gd name="T8" fmla="*/ 1 w 4"/>
                  <a:gd name="T9" fmla="*/ 0 h 2"/>
                  <a:gd name="T10" fmla="*/ 0 w 4"/>
                  <a:gd name="T11" fmla="*/ 1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9" name="Freeform 757"/>
              <p:cNvSpPr>
                <a:spLocks/>
              </p:cNvSpPr>
              <p:nvPr/>
            </p:nvSpPr>
            <p:spPr bwMode="auto">
              <a:xfrm>
                <a:off x="1963" y="303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0" name="Freeform 758"/>
              <p:cNvSpPr>
                <a:spLocks/>
              </p:cNvSpPr>
              <p:nvPr/>
            </p:nvSpPr>
            <p:spPr bwMode="auto">
              <a:xfrm>
                <a:off x="1963" y="30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1" name="Freeform 759"/>
              <p:cNvSpPr>
                <a:spLocks/>
              </p:cNvSpPr>
              <p:nvPr/>
            </p:nvSpPr>
            <p:spPr bwMode="auto">
              <a:xfrm>
                <a:off x="1955" y="3036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2" name="Freeform 760"/>
              <p:cNvSpPr>
                <a:spLocks/>
              </p:cNvSpPr>
              <p:nvPr/>
            </p:nvSpPr>
            <p:spPr bwMode="auto">
              <a:xfrm>
                <a:off x="1952" y="30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3" name="Freeform 761"/>
              <p:cNvSpPr>
                <a:spLocks/>
              </p:cNvSpPr>
              <p:nvPr/>
            </p:nvSpPr>
            <p:spPr bwMode="auto">
              <a:xfrm>
                <a:off x="1949" y="3044"/>
                <a:ext cx="17" cy="11"/>
              </a:xfrm>
              <a:custGeom>
                <a:avLst/>
                <a:gdLst>
                  <a:gd name="T0" fmla="*/ 5 w 6"/>
                  <a:gd name="T1" fmla="*/ 4 h 4"/>
                  <a:gd name="T2" fmla="*/ 3 w 6"/>
                  <a:gd name="T3" fmla="*/ 2 h 4"/>
                  <a:gd name="T4" fmla="*/ 5 w 6"/>
                  <a:gd name="T5" fmla="*/ 3 h 4"/>
                  <a:gd name="T6" fmla="*/ 4 w 6"/>
                  <a:gd name="T7" fmla="*/ 1 h 4"/>
                  <a:gd name="T8" fmla="*/ 6 w 6"/>
                  <a:gd name="T9" fmla="*/ 2 h 4"/>
                  <a:gd name="T10" fmla="*/ 4 w 6"/>
                  <a:gd name="T11" fmla="*/ 1 h 4"/>
                  <a:gd name="T12" fmla="*/ 5 w 6"/>
                  <a:gd name="T13" fmla="*/ 0 h 4"/>
                  <a:gd name="T14" fmla="*/ 3 w 6"/>
                  <a:gd name="T15" fmla="*/ 0 h 4"/>
                  <a:gd name="T16" fmla="*/ 3 w 6"/>
                  <a:gd name="T17" fmla="*/ 1 h 4"/>
                  <a:gd name="T18" fmla="*/ 2 w 6"/>
                  <a:gd name="T19" fmla="*/ 1 h 4"/>
                  <a:gd name="T20" fmla="*/ 0 w 6"/>
                  <a:gd name="T21" fmla="*/ 3 h 4"/>
                  <a:gd name="T22" fmla="*/ 5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4" name="Freeform 762"/>
              <p:cNvSpPr>
                <a:spLocks/>
              </p:cNvSpPr>
              <p:nvPr/>
            </p:nvSpPr>
            <p:spPr bwMode="auto">
              <a:xfrm>
                <a:off x="1955" y="305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5" name="Freeform 763"/>
              <p:cNvSpPr>
                <a:spLocks/>
              </p:cNvSpPr>
              <p:nvPr/>
            </p:nvSpPr>
            <p:spPr bwMode="auto">
              <a:xfrm>
                <a:off x="1949" y="3057"/>
                <a:ext cx="17" cy="9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5 w 6"/>
                  <a:gd name="T5" fmla="*/ 0 h 3"/>
                  <a:gd name="T6" fmla="*/ 3 w 6"/>
                  <a:gd name="T7" fmla="*/ 0 h 3"/>
                  <a:gd name="T8" fmla="*/ 4 w 6"/>
                  <a:gd name="T9" fmla="*/ 1 h 3"/>
                  <a:gd name="T10" fmla="*/ 1 w 6"/>
                  <a:gd name="T11" fmla="*/ 2 h 3"/>
                  <a:gd name="T12" fmla="*/ 2 w 6"/>
                  <a:gd name="T13" fmla="*/ 1 h 3"/>
                  <a:gd name="T14" fmla="*/ 2 w 6"/>
                  <a:gd name="T15" fmla="*/ 3 h 3"/>
                  <a:gd name="T16" fmla="*/ 3 w 6"/>
                  <a:gd name="T17" fmla="*/ 3 h 3"/>
                  <a:gd name="T18" fmla="*/ 4 w 6"/>
                  <a:gd name="T19" fmla="*/ 3 h 3"/>
                  <a:gd name="T20" fmla="*/ 5 w 6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6" name="Freeform 764"/>
              <p:cNvSpPr>
                <a:spLocks/>
              </p:cNvSpPr>
              <p:nvPr/>
            </p:nvSpPr>
            <p:spPr bwMode="auto">
              <a:xfrm>
                <a:off x="1963" y="305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7" name="Freeform 765"/>
              <p:cNvSpPr>
                <a:spLocks/>
              </p:cNvSpPr>
              <p:nvPr/>
            </p:nvSpPr>
            <p:spPr bwMode="auto">
              <a:xfrm>
                <a:off x="1955" y="30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8" name="Freeform 766"/>
              <p:cNvSpPr>
                <a:spLocks/>
              </p:cNvSpPr>
              <p:nvPr/>
            </p:nvSpPr>
            <p:spPr bwMode="auto">
              <a:xfrm>
                <a:off x="1963" y="30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9" name="Freeform 767"/>
              <p:cNvSpPr>
                <a:spLocks/>
              </p:cNvSpPr>
              <p:nvPr/>
            </p:nvSpPr>
            <p:spPr bwMode="auto">
              <a:xfrm>
                <a:off x="1927" y="3068"/>
                <a:ext cx="39" cy="57"/>
              </a:xfrm>
              <a:custGeom>
                <a:avLst/>
                <a:gdLst>
                  <a:gd name="T0" fmla="*/ 0 w 14"/>
                  <a:gd name="T1" fmla="*/ 17 h 21"/>
                  <a:gd name="T2" fmla="*/ 1 w 14"/>
                  <a:gd name="T3" fmla="*/ 18 h 21"/>
                  <a:gd name="T4" fmla="*/ 1 w 14"/>
                  <a:gd name="T5" fmla="*/ 19 h 21"/>
                  <a:gd name="T6" fmla="*/ 3 w 14"/>
                  <a:gd name="T7" fmla="*/ 21 h 21"/>
                  <a:gd name="T8" fmla="*/ 4 w 14"/>
                  <a:gd name="T9" fmla="*/ 19 h 21"/>
                  <a:gd name="T10" fmla="*/ 4 w 14"/>
                  <a:gd name="T11" fmla="*/ 20 h 21"/>
                  <a:gd name="T12" fmla="*/ 6 w 14"/>
                  <a:gd name="T13" fmla="*/ 17 h 21"/>
                  <a:gd name="T14" fmla="*/ 8 w 14"/>
                  <a:gd name="T15" fmla="*/ 15 h 21"/>
                  <a:gd name="T16" fmla="*/ 12 w 14"/>
                  <a:gd name="T17" fmla="*/ 6 h 21"/>
                  <a:gd name="T18" fmla="*/ 11 w 14"/>
                  <a:gd name="T19" fmla="*/ 5 h 21"/>
                  <a:gd name="T20" fmla="*/ 12 w 14"/>
                  <a:gd name="T21" fmla="*/ 4 h 21"/>
                  <a:gd name="T22" fmla="*/ 12 w 14"/>
                  <a:gd name="T23" fmla="*/ 5 h 21"/>
                  <a:gd name="T24" fmla="*/ 13 w 14"/>
                  <a:gd name="T25" fmla="*/ 2 h 21"/>
                  <a:gd name="T26" fmla="*/ 11 w 14"/>
                  <a:gd name="T27" fmla="*/ 2 h 21"/>
                  <a:gd name="T28" fmla="*/ 14 w 14"/>
                  <a:gd name="T29" fmla="*/ 1 h 21"/>
                  <a:gd name="T30" fmla="*/ 12 w 14"/>
                  <a:gd name="T31" fmla="*/ 0 h 21"/>
                  <a:gd name="T32" fmla="*/ 10 w 14"/>
                  <a:gd name="T33" fmla="*/ 1 h 21"/>
                  <a:gd name="T34" fmla="*/ 9 w 14"/>
                  <a:gd name="T35" fmla="*/ 0 h 21"/>
                  <a:gd name="T36" fmla="*/ 11 w 14"/>
                  <a:gd name="T37" fmla="*/ 6 h 21"/>
                  <a:gd name="T38" fmla="*/ 10 w 14"/>
                  <a:gd name="T39" fmla="*/ 6 h 21"/>
                  <a:gd name="T40" fmla="*/ 7 w 14"/>
                  <a:gd name="T41" fmla="*/ 9 h 21"/>
                  <a:gd name="T42" fmla="*/ 8 w 14"/>
                  <a:gd name="T43" fmla="*/ 11 h 21"/>
                  <a:gd name="T44" fmla="*/ 7 w 14"/>
                  <a:gd name="T45" fmla="*/ 11 h 21"/>
                  <a:gd name="T46" fmla="*/ 8 w 14"/>
                  <a:gd name="T47" fmla="*/ 12 h 21"/>
                  <a:gd name="T48" fmla="*/ 6 w 14"/>
                  <a:gd name="T49" fmla="*/ 12 h 21"/>
                  <a:gd name="T50" fmla="*/ 8 w 14"/>
                  <a:gd name="T51" fmla="*/ 14 h 21"/>
                  <a:gd name="T52" fmla="*/ 4 w 14"/>
                  <a:gd name="T53" fmla="*/ 13 h 21"/>
                  <a:gd name="T54" fmla="*/ 5 w 14"/>
                  <a:gd name="T55" fmla="*/ 14 h 21"/>
                  <a:gd name="T56" fmla="*/ 6 w 14"/>
                  <a:gd name="T57" fmla="*/ 15 h 21"/>
                  <a:gd name="T58" fmla="*/ 4 w 14"/>
                  <a:gd name="T59" fmla="*/ 14 h 21"/>
                  <a:gd name="T60" fmla="*/ 4 w 14"/>
                  <a:gd name="T61" fmla="*/ 16 h 21"/>
                  <a:gd name="T62" fmla="*/ 5 w 14"/>
                  <a:gd name="T63" fmla="*/ 17 h 21"/>
                  <a:gd name="T64" fmla="*/ 3 w 14"/>
                  <a:gd name="T65" fmla="*/ 18 h 21"/>
                  <a:gd name="T66" fmla="*/ 2 w 14"/>
                  <a:gd name="T67" fmla="*/ 16 h 21"/>
                  <a:gd name="T68" fmla="*/ 1 w 14"/>
                  <a:gd name="T69" fmla="*/ 15 h 21"/>
                  <a:gd name="T70" fmla="*/ 2 w 14"/>
                  <a:gd name="T71" fmla="*/ 18 h 21"/>
                  <a:gd name="T72" fmla="*/ 0 w 14"/>
                  <a:gd name="T7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0" name="Rectangle 768"/>
              <p:cNvSpPr>
                <a:spLocks noChangeArrowheads="1"/>
              </p:cNvSpPr>
              <p:nvPr/>
            </p:nvSpPr>
            <p:spPr bwMode="auto"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1" name="Freeform 769"/>
              <p:cNvSpPr>
                <a:spLocks/>
              </p:cNvSpPr>
              <p:nvPr/>
            </p:nvSpPr>
            <p:spPr bwMode="auto"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2" name="Rectangle 770"/>
              <p:cNvSpPr>
                <a:spLocks noChangeArrowheads="1"/>
              </p:cNvSpPr>
              <p:nvPr/>
            </p:nvSpPr>
            <p:spPr bwMode="auto"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3" name="Freeform 771"/>
              <p:cNvSpPr>
                <a:spLocks/>
              </p:cNvSpPr>
              <p:nvPr/>
            </p:nvSpPr>
            <p:spPr bwMode="auto">
              <a:xfrm>
                <a:off x="1936" y="310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4" name="Freeform 772"/>
              <p:cNvSpPr>
                <a:spLocks/>
              </p:cNvSpPr>
              <p:nvPr/>
            </p:nvSpPr>
            <p:spPr bwMode="auto">
              <a:xfrm>
                <a:off x="1944" y="30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5" name="Freeform 773"/>
              <p:cNvSpPr>
                <a:spLocks/>
              </p:cNvSpPr>
              <p:nvPr/>
            </p:nvSpPr>
            <p:spPr bwMode="auto">
              <a:xfrm>
                <a:off x="1927" y="311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6" name="Freeform 774"/>
              <p:cNvSpPr>
                <a:spLocks/>
              </p:cNvSpPr>
              <p:nvPr/>
            </p:nvSpPr>
            <p:spPr bwMode="auto">
              <a:xfrm>
                <a:off x="1898" y="3117"/>
                <a:ext cx="32" cy="28"/>
              </a:xfrm>
              <a:custGeom>
                <a:avLst/>
                <a:gdLst>
                  <a:gd name="T0" fmla="*/ 1 w 12"/>
                  <a:gd name="T1" fmla="*/ 8 h 10"/>
                  <a:gd name="T2" fmla="*/ 4 w 12"/>
                  <a:gd name="T3" fmla="*/ 9 h 10"/>
                  <a:gd name="T4" fmla="*/ 4 w 12"/>
                  <a:gd name="T5" fmla="*/ 5 h 10"/>
                  <a:gd name="T6" fmla="*/ 5 w 12"/>
                  <a:gd name="T7" fmla="*/ 8 h 10"/>
                  <a:gd name="T8" fmla="*/ 9 w 12"/>
                  <a:gd name="T9" fmla="*/ 5 h 10"/>
                  <a:gd name="T10" fmla="*/ 9 w 12"/>
                  <a:gd name="T11" fmla="*/ 6 h 10"/>
                  <a:gd name="T12" fmla="*/ 9 w 12"/>
                  <a:gd name="T13" fmla="*/ 2 h 10"/>
                  <a:gd name="T14" fmla="*/ 11 w 12"/>
                  <a:gd name="T15" fmla="*/ 5 h 10"/>
                  <a:gd name="T16" fmla="*/ 11 w 12"/>
                  <a:gd name="T17" fmla="*/ 6 h 10"/>
                  <a:gd name="T18" fmla="*/ 12 w 12"/>
                  <a:gd name="T19" fmla="*/ 3 h 10"/>
                  <a:gd name="T20" fmla="*/ 12 w 12"/>
                  <a:gd name="T21" fmla="*/ 1 h 10"/>
                  <a:gd name="T22" fmla="*/ 10 w 12"/>
                  <a:gd name="T23" fmla="*/ 0 h 10"/>
                  <a:gd name="T24" fmla="*/ 10 w 12"/>
                  <a:gd name="T25" fmla="*/ 2 h 10"/>
                  <a:gd name="T26" fmla="*/ 9 w 12"/>
                  <a:gd name="T27" fmla="*/ 1 h 10"/>
                  <a:gd name="T28" fmla="*/ 9 w 12"/>
                  <a:gd name="T29" fmla="*/ 2 h 10"/>
                  <a:gd name="T30" fmla="*/ 9 w 12"/>
                  <a:gd name="T31" fmla="*/ 1 h 10"/>
                  <a:gd name="T32" fmla="*/ 8 w 12"/>
                  <a:gd name="T33" fmla="*/ 2 h 10"/>
                  <a:gd name="T34" fmla="*/ 8 w 12"/>
                  <a:gd name="T35" fmla="*/ 2 h 10"/>
                  <a:gd name="T36" fmla="*/ 8 w 12"/>
                  <a:gd name="T37" fmla="*/ 4 h 10"/>
                  <a:gd name="T38" fmla="*/ 7 w 12"/>
                  <a:gd name="T39" fmla="*/ 2 h 10"/>
                  <a:gd name="T40" fmla="*/ 8 w 12"/>
                  <a:gd name="T41" fmla="*/ 3 h 10"/>
                  <a:gd name="T42" fmla="*/ 5 w 12"/>
                  <a:gd name="T43" fmla="*/ 3 h 10"/>
                  <a:gd name="T44" fmla="*/ 5 w 12"/>
                  <a:gd name="T45" fmla="*/ 4 h 10"/>
                  <a:gd name="T46" fmla="*/ 5 w 12"/>
                  <a:gd name="T47" fmla="*/ 2 h 10"/>
                  <a:gd name="T48" fmla="*/ 6 w 12"/>
                  <a:gd name="T49" fmla="*/ 5 h 10"/>
                  <a:gd name="T50" fmla="*/ 4 w 12"/>
                  <a:gd name="T51" fmla="*/ 3 h 10"/>
                  <a:gd name="T52" fmla="*/ 2 w 12"/>
                  <a:gd name="T53" fmla="*/ 4 h 10"/>
                  <a:gd name="T54" fmla="*/ 2 w 12"/>
                  <a:gd name="T55" fmla="*/ 4 h 10"/>
                  <a:gd name="T56" fmla="*/ 1 w 12"/>
                  <a:gd name="T57" fmla="*/ 5 h 10"/>
                  <a:gd name="T58" fmla="*/ 2 w 12"/>
                  <a:gd name="T59" fmla="*/ 6 h 10"/>
                  <a:gd name="T60" fmla="*/ 1 w 12"/>
                  <a:gd name="T61" fmla="*/ 7 h 10"/>
                  <a:gd name="T62" fmla="*/ 1 w 12"/>
                  <a:gd name="T63" fmla="*/ 6 h 10"/>
                  <a:gd name="T64" fmla="*/ 0 w 12"/>
                  <a:gd name="T65" fmla="*/ 8 h 10"/>
                  <a:gd name="T66" fmla="*/ 1 w 12"/>
                  <a:gd name="T67" fmla="*/ 7 h 10"/>
                  <a:gd name="T68" fmla="*/ 1 w 12"/>
                  <a:gd name="T6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7" name="Freeform 775"/>
              <p:cNvSpPr>
                <a:spLocks/>
              </p:cNvSpPr>
              <p:nvPr/>
            </p:nvSpPr>
            <p:spPr bwMode="auto">
              <a:xfrm>
                <a:off x="1919" y="312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8" name="Freeform 776"/>
              <p:cNvSpPr>
                <a:spLocks/>
              </p:cNvSpPr>
              <p:nvPr/>
            </p:nvSpPr>
            <p:spPr bwMode="auto">
              <a:xfrm>
                <a:off x="1868" y="3123"/>
                <a:ext cx="27" cy="22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3 h 8"/>
                  <a:gd name="T4" fmla="*/ 8 w 10"/>
                  <a:gd name="T5" fmla="*/ 6 h 8"/>
                  <a:gd name="T6" fmla="*/ 6 w 10"/>
                  <a:gd name="T7" fmla="*/ 6 h 8"/>
                  <a:gd name="T8" fmla="*/ 7 w 10"/>
                  <a:gd name="T9" fmla="*/ 3 h 8"/>
                  <a:gd name="T10" fmla="*/ 6 w 10"/>
                  <a:gd name="T11" fmla="*/ 3 h 8"/>
                  <a:gd name="T12" fmla="*/ 5 w 10"/>
                  <a:gd name="T13" fmla="*/ 5 h 8"/>
                  <a:gd name="T14" fmla="*/ 4 w 10"/>
                  <a:gd name="T15" fmla="*/ 6 h 8"/>
                  <a:gd name="T16" fmla="*/ 5 w 10"/>
                  <a:gd name="T17" fmla="*/ 5 h 8"/>
                  <a:gd name="T18" fmla="*/ 4 w 10"/>
                  <a:gd name="T19" fmla="*/ 3 h 8"/>
                  <a:gd name="T20" fmla="*/ 0 w 10"/>
                  <a:gd name="T21" fmla="*/ 7 h 8"/>
                  <a:gd name="T22" fmla="*/ 1 w 10"/>
                  <a:gd name="T23" fmla="*/ 7 h 8"/>
                  <a:gd name="T24" fmla="*/ 2 w 10"/>
                  <a:gd name="T25" fmla="*/ 5 h 8"/>
                  <a:gd name="T26" fmla="*/ 3 w 10"/>
                  <a:gd name="T27" fmla="*/ 6 h 8"/>
                  <a:gd name="T28" fmla="*/ 2 w 10"/>
                  <a:gd name="T29" fmla="*/ 7 h 8"/>
                  <a:gd name="T30" fmla="*/ 9 w 10"/>
                  <a:gd name="T31" fmla="*/ 8 h 8"/>
                  <a:gd name="T32" fmla="*/ 8 w 10"/>
                  <a:gd name="T33" fmla="*/ 8 h 8"/>
                  <a:gd name="T34" fmla="*/ 9 w 10"/>
                  <a:gd name="T35" fmla="*/ 6 h 8"/>
                  <a:gd name="T36" fmla="*/ 9 w 10"/>
                  <a:gd name="T37" fmla="*/ 4 h 8"/>
                  <a:gd name="T38" fmla="*/ 9 w 10"/>
                  <a:gd name="T39" fmla="*/ 5 h 8"/>
                  <a:gd name="T40" fmla="*/ 9 w 10"/>
                  <a:gd name="T41" fmla="*/ 2 h 8"/>
                  <a:gd name="T42" fmla="*/ 10 w 10"/>
                  <a:gd name="T43" fmla="*/ 1 h 8"/>
                  <a:gd name="T44" fmla="*/ 8 w 10"/>
                  <a:gd name="T45" fmla="*/ 1 h 8"/>
                  <a:gd name="T46" fmla="*/ 8 w 10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9" name="Freeform 777"/>
              <p:cNvSpPr>
                <a:spLocks/>
              </p:cNvSpPr>
              <p:nvPr/>
            </p:nvSpPr>
            <p:spPr bwMode="auto">
              <a:xfrm>
                <a:off x="1895" y="313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0" name="Freeform 778"/>
              <p:cNvSpPr>
                <a:spLocks/>
              </p:cNvSpPr>
              <p:nvPr/>
            </p:nvSpPr>
            <p:spPr bwMode="auto">
              <a:xfrm>
                <a:off x="1895" y="3139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1" name="Freeform 779"/>
              <p:cNvSpPr>
                <a:spLocks/>
              </p:cNvSpPr>
              <p:nvPr/>
            </p:nvSpPr>
            <p:spPr bwMode="auto">
              <a:xfrm>
                <a:off x="1876" y="313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2" name="Freeform 780"/>
              <p:cNvSpPr>
                <a:spLocks/>
              </p:cNvSpPr>
              <p:nvPr/>
            </p:nvSpPr>
            <p:spPr bwMode="auto">
              <a:xfrm>
                <a:off x="1859" y="3131"/>
                <a:ext cx="11" cy="14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4 w 4"/>
                  <a:gd name="T5" fmla="*/ 1 h 5"/>
                  <a:gd name="T6" fmla="*/ 2 w 4"/>
                  <a:gd name="T7" fmla="*/ 3 h 5"/>
                  <a:gd name="T8" fmla="*/ 1 w 4"/>
                  <a:gd name="T9" fmla="*/ 2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3" name="Freeform 781"/>
              <p:cNvSpPr>
                <a:spLocks/>
              </p:cNvSpPr>
              <p:nvPr/>
            </p:nvSpPr>
            <p:spPr bwMode="auto">
              <a:xfrm>
                <a:off x="1810" y="3087"/>
                <a:ext cx="55" cy="49"/>
              </a:xfrm>
              <a:custGeom>
                <a:avLst/>
                <a:gdLst>
                  <a:gd name="T0" fmla="*/ 17 w 20"/>
                  <a:gd name="T1" fmla="*/ 14 h 18"/>
                  <a:gd name="T2" fmla="*/ 15 w 20"/>
                  <a:gd name="T3" fmla="*/ 14 h 18"/>
                  <a:gd name="T4" fmla="*/ 16 w 20"/>
                  <a:gd name="T5" fmla="*/ 13 h 18"/>
                  <a:gd name="T6" fmla="*/ 16 w 20"/>
                  <a:gd name="T7" fmla="*/ 12 h 18"/>
                  <a:gd name="T8" fmla="*/ 16 w 20"/>
                  <a:gd name="T9" fmla="*/ 13 h 18"/>
                  <a:gd name="T10" fmla="*/ 13 w 20"/>
                  <a:gd name="T11" fmla="*/ 12 h 18"/>
                  <a:gd name="T12" fmla="*/ 12 w 20"/>
                  <a:gd name="T13" fmla="*/ 13 h 18"/>
                  <a:gd name="T14" fmla="*/ 13 w 20"/>
                  <a:gd name="T15" fmla="*/ 10 h 18"/>
                  <a:gd name="T16" fmla="*/ 11 w 20"/>
                  <a:gd name="T17" fmla="*/ 13 h 18"/>
                  <a:gd name="T18" fmla="*/ 9 w 20"/>
                  <a:gd name="T19" fmla="*/ 11 h 18"/>
                  <a:gd name="T20" fmla="*/ 10 w 20"/>
                  <a:gd name="T21" fmla="*/ 11 h 18"/>
                  <a:gd name="T22" fmla="*/ 9 w 20"/>
                  <a:gd name="T23" fmla="*/ 10 h 18"/>
                  <a:gd name="T24" fmla="*/ 10 w 20"/>
                  <a:gd name="T25" fmla="*/ 9 h 18"/>
                  <a:gd name="T26" fmla="*/ 9 w 20"/>
                  <a:gd name="T27" fmla="*/ 7 h 18"/>
                  <a:gd name="T28" fmla="*/ 10 w 20"/>
                  <a:gd name="T29" fmla="*/ 7 h 18"/>
                  <a:gd name="T30" fmla="*/ 6 w 20"/>
                  <a:gd name="T31" fmla="*/ 5 h 18"/>
                  <a:gd name="T32" fmla="*/ 7 w 20"/>
                  <a:gd name="T33" fmla="*/ 4 h 18"/>
                  <a:gd name="T34" fmla="*/ 4 w 20"/>
                  <a:gd name="T35" fmla="*/ 6 h 18"/>
                  <a:gd name="T36" fmla="*/ 4 w 20"/>
                  <a:gd name="T37" fmla="*/ 4 h 18"/>
                  <a:gd name="T38" fmla="*/ 6 w 20"/>
                  <a:gd name="T39" fmla="*/ 3 h 18"/>
                  <a:gd name="T40" fmla="*/ 4 w 20"/>
                  <a:gd name="T41" fmla="*/ 3 h 18"/>
                  <a:gd name="T42" fmla="*/ 6 w 20"/>
                  <a:gd name="T43" fmla="*/ 2 h 18"/>
                  <a:gd name="T44" fmla="*/ 2 w 20"/>
                  <a:gd name="T45" fmla="*/ 2 h 18"/>
                  <a:gd name="T46" fmla="*/ 2 w 20"/>
                  <a:gd name="T47" fmla="*/ 0 h 18"/>
                  <a:gd name="T48" fmla="*/ 0 w 20"/>
                  <a:gd name="T49" fmla="*/ 2 h 18"/>
                  <a:gd name="T50" fmla="*/ 4 w 20"/>
                  <a:gd name="T51" fmla="*/ 7 h 18"/>
                  <a:gd name="T52" fmla="*/ 6 w 20"/>
                  <a:gd name="T53" fmla="*/ 8 h 18"/>
                  <a:gd name="T54" fmla="*/ 4 w 20"/>
                  <a:gd name="T55" fmla="*/ 9 h 18"/>
                  <a:gd name="T56" fmla="*/ 6 w 20"/>
                  <a:gd name="T57" fmla="*/ 8 h 18"/>
                  <a:gd name="T58" fmla="*/ 5 w 20"/>
                  <a:gd name="T59" fmla="*/ 10 h 18"/>
                  <a:gd name="T60" fmla="*/ 7 w 20"/>
                  <a:gd name="T61" fmla="*/ 9 h 18"/>
                  <a:gd name="T62" fmla="*/ 6 w 20"/>
                  <a:gd name="T63" fmla="*/ 11 h 18"/>
                  <a:gd name="T64" fmla="*/ 14 w 20"/>
                  <a:gd name="T65" fmla="*/ 16 h 18"/>
                  <a:gd name="T66" fmla="*/ 14 w 20"/>
                  <a:gd name="T67" fmla="*/ 15 h 18"/>
                  <a:gd name="T68" fmla="*/ 17 w 20"/>
                  <a:gd name="T69" fmla="*/ 16 h 18"/>
                  <a:gd name="T70" fmla="*/ 18 w 20"/>
                  <a:gd name="T71" fmla="*/ 15 h 18"/>
                  <a:gd name="T72" fmla="*/ 17 w 20"/>
                  <a:gd name="T73" fmla="*/ 18 h 18"/>
                  <a:gd name="T74" fmla="*/ 18 w 20"/>
                  <a:gd name="T75" fmla="*/ 18 h 18"/>
                  <a:gd name="T76" fmla="*/ 18 w 20"/>
                  <a:gd name="T77" fmla="*/ 17 h 18"/>
                  <a:gd name="T78" fmla="*/ 19 w 20"/>
                  <a:gd name="T79" fmla="*/ 18 h 18"/>
                  <a:gd name="T80" fmla="*/ 19 w 20"/>
                  <a:gd name="T81" fmla="*/ 15 h 18"/>
                  <a:gd name="T82" fmla="*/ 18 w 20"/>
                  <a:gd name="T83" fmla="*/ 12 h 18"/>
                  <a:gd name="T84" fmla="*/ 17 w 20"/>
                  <a:gd name="T8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4" name="Freeform 782"/>
              <p:cNvSpPr>
                <a:spLocks/>
              </p:cNvSpPr>
              <p:nvPr/>
            </p:nvSpPr>
            <p:spPr bwMode="auto"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5" name="Freeform 783"/>
              <p:cNvSpPr>
                <a:spLocks/>
              </p:cNvSpPr>
              <p:nvPr/>
            </p:nvSpPr>
            <p:spPr bwMode="auto"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6" name="Rectangle 784"/>
              <p:cNvSpPr>
                <a:spLocks noChangeArrowheads="1"/>
              </p:cNvSpPr>
              <p:nvPr/>
            </p:nvSpPr>
            <p:spPr bwMode="auto"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7" name="Freeform 785"/>
              <p:cNvSpPr>
                <a:spLocks/>
              </p:cNvSpPr>
              <p:nvPr/>
            </p:nvSpPr>
            <p:spPr bwMode="auto">
              <a:xfrm>
                <a:off x="1865" y="312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8" name="Freeform 786"/>
              <p:cNvSpPr>
                <a:spLocks/>
              </p:cNvSpPr>
              <p:nvPr/>
            </p:nvSpPr>
            <p:spPr bwMode="auto">
              <a:xfrm>
                <a:off x="1816" y="30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9" name="Freeform 787"/>
              <p:cNvSpPr>
                <a:spLocks/>
              </p:cNvSpPr>
              <p:nvPr/>
            </p:nvSpPr>
            <p:spPr bwMode="auto"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0" name="Freeform 788"/>
              <p:cNvSpPr>
                <a:spLocks/>
              </p:cNvSpPr>
              <p:nvPr/>
            </p:nvSpPr>
            <p:spPr bwMode="auto">
              <a:xfrm>
                <a:off x="1800" y="2995"/>
                <a:ext cx="57" cy="92"/>
              </a:xfrm>
              <a:custGeom>
                <a:avLst/>
                <a:gdLst>
                  <a:gd name="T0" fmla="*/ 20 w 21"/>
                  <a:gd name="T1" fmla="*/ 5 h 34"/>
                  <a:gd name="T2" fmla="*/ 20 w 21"/>
                  <a:gd name="T3" fmla="*/ 3 h 34"/>
                  <a:gd name="T4" fmla="*/ 19 w 21"/>
                  <a:gd name="T5" fmla="*/ 2 h 34"/>
                  <a:gd name="T6" fmla="*/ 16 w 21"/>
                  <a:gd name="T7" fmla="*/ 4 h 34"/>
                  <a:gd name="T8" fmla="*/ 11 w 21"/>
                  <a:gd name="T9" fmla="*/ 5 h 34"/>
                  <a:gd name="T10" fmla="*/ 8 w 21"/>
                  <a:gd name="T11" fmla="*/ 5 h 34"/>
                  <a:gd name="T12" fmla="*/ 4 w 21"/>
                  <a:gd name="T13" fmla="*/ 7 h 34"/>
                  <a:gd name="T14" fmla="*/ 2 w 21"/>
                  <a:gd name="T15" fmla="*/ 8 h 34"/>
                  <a:gd name="T16" fmla="*/ 1 w 21"/>
                  <a:gd name="T17" fmla="*/ 10 h 34"/>
                  <a:gd name="T18" fmla="*/ 4 w 21"/>
                  <a:gd name="T19" fmla="*/ 12 h 34"/>
                  <a:gd name="T20" fmla="*/ 4 w 21"/>
                  <a:gd name="T21" fmla="*/ 14 h 34"/>
                  <a:gd name="T22" fmla="*/ 2 w 21"/>
                  <a:gd name="T23" fmla="*/ 16 h 34"/>
                  <a:gd name="T24" fmla="*/ 2 w 21"/>
                  <a:gd name="T25" fmla="*/ 18 h 34"/>
                  <a:gd name="T26" fmla="*/ 2 w 21"/>
                  <a:gd name="T27" fmla="*/ 22 h 34"/>
                  <a:gd name="T28" fmla="*/ 3 w 21"/>
                  <a:gd name="T29" fmla="*/ 24 h 34"/>
                  <a:gd name="T30" fmla="*/ 4 w 21"/>
                  <a:gd name="T31" fmla="*/ 26 h 34"/>
                  <a:gd name="T32" fmla="*/ 3 w 21"/>
                  <a:gd name="T33" fmla="*/ 26 h 34"/>
                  <a:gd name="T34" fmla="*/ 4 w 21"/>
                  <a:gd name="T35" fmla="*/ 28 h 34"/>
                  <a:gd name="T36" fmla="*/ 5 w 21"/>
                  <a:gd name="T37" fmla="*/ 34 h 34"/>
                  <a:gd name="T38" fmla="*/ 5 w 21"/>
                  <a:gd name="T39" fmla="*/ 31 h 34"/>
                  <a:gd name="T40" fmla="*/ 3 w 21"/>
                  <a:gd name="T41" fmla="*/ 31 h 34"/>
                  <a:gd name="T42" fmla="*/ 7 w 21"/>
                  <a:gd name="T43" fmla="*/ 29 h 34"/>
                  <a:gd name="T44" fmla="*/ 7 w 21"/>
                  <a:gd name="T45" fmla="*/ 28 h 34"/>
                  <a:gd name="T46" fmla="*/ 6 w 21"/>
                  <a:gd name="T47" fmla="*/ 26 h 34"/>
                  <a:gd name="T48" fmla="*/ 7 w 21"/>
                  <a:gd name="T49" fmla="*/ 25 h 34"/>
                  <a:gd name="T50" fmla="*/ 6 w 21"/>
                  <a:gd name="T51" fmla="*/ 22 h 34"/>
                  <a:gd name="T52" fmla="*/ 5 w 21"/>
                  <a:gd name="T53" fmla="*/ 20 h 34"/>
                  <a:gd name="T54" fmla="*/ 6 w 21"/>
                  <a:gd name="T55" fmla="*/ 20 h 34"/>
                  <a:gd name="T56" fmla="*/ 6 w 21"/>
                  <a:gd name="T57" fmla="*/ 19 h 34"/>
                  <a:gd name="T58" fmla="*/ 5 w 21"/>
                  <a:gd name="T59" fmla="*/ 17 h 34"/>
                  <a:gd name="T60" fmla="*/ 5 w 21"/>
                  <a:gd name="T61" fmla="*/ 15 h 34"/>
                  <a:gd name="T62" fmla="*/ 6 w 21"/>
                  <a:gd name="T63" fmla="*/ 15 h 34"/>
                  <a:gd name="T64" fmla="*/ 7 w 21"/>
                  <a:gd name="T65" fmla="*/ 13 h 34"/>
                  <a:gd name="T66" fmla="*/ 5 w 21"/>
                  <a:gd name="T67" fmla="*/ 11 h 34"/>
                  <a:gd name="T68" fmla="*/ 5 w 21"/>
                  <a:gd name="T69" fmla="*/ 8 h 34"/>
                  <a:gd name="T70" fmla="*/ 7 w 21"/>
                  <a:gd name="T71" fmla="*/ 8 h 34"/>
                  <a:gd name="T72" fmla="*/ 9 w 21"/>
                  <a:gd name="T73" fmla="*/ 8 h 34"/>
                  <a:gd name="T74" fmla="*/ 13 w 21"/>
                  <a:gd name="T75" fmla="*/ 7 h 34"/>
                  <a:gd name="T76" fmla="*/ 11 w 21"/>
                  <a:gd name="T77" fmla="*/ 5 h 34"/>
                  <a:gd name="T78" fmla="*/ 14 w 21"/>
                  <a:gd name="T7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1" name="Freeform 789"/>
              <p:cNvSpPr>
                <a:spLocks/>
              </p:cNvSpPr>
              <p:nvPr/>
            </p:nvSpPr>
            <p:spPr bwMode="auto">
              <a:xfrm>
                <a:off x="1816" y="3019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2" name="Freeform 790"/>
              <p:cNvSpPr>
                <a:spLocks/>
              </p:cNvSpPr>
              <p:nvPr/>
            </p:nvSpPr>
            <p:spPr bwMode="auto"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3" name="Freeform 791"/>
              <p:cNvSpPr>
                <a:spLocks/>
              </p:cNvSpPr>
              <p:nvPr/>
            </p:nvSpPr>
            <p:spPr bwMode="auto">
              <a:xfrm>
                <a:off x="1854" y="301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4" name="Rectangle 792"/>
              <p:cNvSpPr>
                <a:spLocks noChangeArrowheads="1"/>
              </p:cNvSpPr>
              <p:nvPr/>
            </p:nvSpPr>
            <p:spPr bwMode="auto"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5" name="Freeform 793"/>
              <p:cNvSpPr>
                <a:spLocks/>
              </p:cNvSpPr>
              <p:nvPr/>
            </p:nvSpPr>
            <p:spPr bwMode="auto">
              <a:xfrm>
                <a:off x="1857" y="2992"/>
                <a:ext cx="62" cy="25"/>
              </a:xfrm>
              <a:custGeom>
                <a:avLst/>
                <a:gdLst>
                  <a:gd name="T0" fmla="*/ 19 w 23"/>
                  <a:gd name="T1" fmla="*/ 4 h 9"/>
                  <a:gd name="T2" fmla="*/ 20 w 23"/>
                  <a:gd name="T3" fmla="*/ 2 h 9"/>
                  <a:gd name="T4" fmla="*/ 21 w 23"/>
                  <a:gd name="T5" fmla="*/ 4 h 9"/>
                  <a:gd name="T6" fmla="*/ 23 w 23"/>
                  <a:gd name="T7" fmla="*/ 1 h 9"/>
                  <a:gd name="T8" fmla="*/ 12 w 23"/>
                  <a:gd name="T9" fmla="*/ 3 h 9"/>
                  <a:gd name="T10" fmla="*/ 12 w 23"/>
                  <a:gd name="T11" fmla="*/ 2 h 9"/>
                  <a:gd name="T12" fmla="*/ 8 w 23"/>
                  <a:gd name="T13" fmla="*/ 4 h 9"/>
                  <a:gd name="T14" fmla="*/ 8 w 23"/>
                  <a:gd name="T15" fmla="*/ 2 h 9"/>
                  <a:gd name="T16" fmla="*/ 6 w 23"/>
                  <a:gd name="T17" fmla="*/ 3 h 9"/>
                  <a:gd name="T18" fmla="*/ 6 w 23"/>
                  <a:gd name="T19" fmla="*/ 4 h 9"/>
                  <a:gd name="T20" fmla="*/ 5 w 23"/>
                  <a:gd name="T21" fmla="*/ 3 h 9"/>
                  <a:gd name="T22" fmla="*/ 5 w 23"/>
                  <a:gd name="T23" fmla="*/ 4 h 9"/>
                  <a:gd name="T24" fmla="*/ 4 w 23"/>
                  <a:gd name="T25" fmla="*/ 4 h 9"/>
                  <a:gd name="T26" fmla="*/ 4 w 23"/>
                  <a:gd name="T27" fmla="*/ 3 h 9"/>
                  <a:gd name="T28" fmla="*/ 3 w 23"/>
                  <a:gd name="T29" fmla="*/ 4 h 9"/>
                  <a:gd name="T30" fmla="*/ 3 w 23"/>
                  <a:gd name="T31" fmla="*/ 3 h 9"/>
                  <a:gd name="T32" fmla="*/ 0 w 23"/>
                  <a:gd name="T33" fmla="*/ 5 h 9"/>
                  <a:gd name="T34" fmla="*/ 0 w 23"/>
                  <a:gd name="T35" fmla="*/ 6 h 9"/>
                  <a:gd name="T36" fmla="*/ 2 w 23"/>
                  <a:gd name="T37" fmla="*/ 5 h 9"/>
                  <a:gd name="T38" fmla="*/ 2 w 23"/>
                  <a:gd name="T39" fmla="*/ 5 h 9"/>
                  <a:gd name="T40" fmla="*/ 4 w 23"/>
                  <a:gd name="T41" fmla="*/ 4 h 9"/>
                  <a:gd name="T42" fmla="*/ 3 w 23"/>
                  <a:gd name="T43" fmla="*/ 6 h 9"/>
                  <a:gd name="T44" fmla="*/ 6 w 23"/>
                  <a:gd name="T45" fmla="*/ 7 h 9"/>
                  <a:gd name="T46" fmla="*/ 6 w 23"/>
                  <a:gd name="T47" fmla="*/ 7 h 9"/>
                  <a:gd name="T48" fmla="*/ 6 w 23"/>
                  <a:gd name="T49" fmla="*/ 7 h 9"/>
                  <a:gd name="T50" fmla="*/ 6 w 23"/>
                  <a:gd name="T51" fmla="*/ 6 h 9"/>
                  <a:gd name="T52" fmla="*/ 6 w 23"/>
                  <a:gd name="T53" fmla="*/ 4 h 9"/>
                  <a:gd name="T54" fmla="*/ 7 w 23"/>
                  <a:gd name="T55" fmla="*/ 4 h 9"/>
                  <a:gd name="T56" fmla="*/ 7 w 23"/>
                  <a:gd name="T57" fmla="*/ 6 h 9"/>
                  <a:gd name="T58" fmla="*/ 7 w 23"/>
                  <a:gd name="T59" fmla="*/ 5 h 9"/>
                  <a:gd name="T60" fmla="*/ 8 w 23"/>
                  <a:gd name="T61" fmla="*/ 7 h 9"/>
                  <a:gd name="T62" fmla="*/ 8 w 23"/>
                  <a:gd name="T63" fmla="*/ 5 h 9"/>
                  <a:gd name="T64" fmla="*/ 13 w 23"/>
                  <a:gd name="T65" fmla="*/ 4 h 9"/>
                  <a:gd name="T66" fmla="*/ 12 w 23"/>
                  <a:gd name="T67" fmla="*/ 5 h 9"/>
                  <a:gd name="T68" fmla="*/ 13 w 23"/>
                  <a:gd name="T69" fmla="*/ 4 h 9"/>
                  <a:gd name="T70" fmla="*/ 16 w 23"/>
                  <a:gd name="T71" fmla="*/ 5 h 9"/>
                  <a:gd name="T72" fmla="*/ 15 w 23"/>
                  <a:gd name="T73" fmla="*/ 4 h 9"/>
                  <a:gd name="T74" fmla="*/ 18 w 23"/>
                  <a:gd name="T75" fmla="*/ 4 h 9"/>
                  <a:gd name="T76" fmla="*/ 18 w 23"/>
                  <a:gd name="T77" fmla="*/ 4 h 9"/>
                  <a:gd name="T78" fmla="*/ 20 w 23"/>
                  <a:gd name="T79" fmla="*/ 2 h 9"/>
                  <a:gd name="T80" fmla="*/ 19 w 23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6" name="Freeform 794"/>
              <p:cNvSpPr>
                <a:spLocks/>
              </p:cNvSpPr>
              <p:nvPr/>
            </p:nvSpPr>
            <p:spPr bwMode="auto">
              <a:xfrm>
                <a:off x="1919" y="2992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1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7" name="Freeform 795"/>
              <p:cNvSpPr>
                <a:spLocks/>
              </p:cNvSpPr>
              <p:nvPr/>
            </p:nvSpPr>
            <p:spPr bwMode="auto">
              <a:xfrm>
                <a:off x="1922" y="2987"/>
                <a:ext cx="30" cy="16"/>
              </a:xfrm>
              <a:custGeom>
                <a:avLst/>
                <a:gdLst>
                  <a:gd name="T0" fmla="*/ 7 w 11"/>
                  <a:gd name="T1" fmla="*/ 3 h 6"/>
                  <a:gd name="T2" fmla="*/ 8 w 11"/>
                  <a:gd name="T3" fmla="*/ 2 h 6"/>
                  <a:gd name="T4" fmla="*/ 3 w 11"/>
                  <a:gd name="T5" fmla="*/ 2 h 6"/>
                  <a:gd name="T6" fmla="*/ 2 w 11"/>
                  <a:gd name="T7" fmla="*/ 4 h 6"/>
                  <a:gd name="T8" fmla="*/ 1 w 11"/>
                  <a:gd name="T9" fmla="*/ 3 h 6"/>
                  <a:gd name="T10" fmla="*/ 0 w 11"/>
                  <a:gd name="T11" fmla="*/ 4 h 6"/>
                  <a:gd name="T12" fmla="*/ 1 w 11"/>
                  <a:gd name="T13" fmla="*/ 4 h 6"/>
                  <a:gd name="T14" fmla="*/ 1 w 11"/>
                  <a:gd name="T15" fmla="*/ 4 h 6"/>
                  <a:gd name="T16" fmla="*/ 2 w 11"/>
                  <a:gd name="T17" fmla="*/ 4 h 6"/>
                  <a:gd name="T18" fmla="*/ 1 w 11"/>
                  <a:gd name="T19" fmla="*/ 5 h 6"/>
                  <a:gd name="T20" fmla="*/ 3 w 11"/>
                  <a:gd name="T21" fmla="*/ 3 h 6"/>
                  <a:gd name="T22" fmla="*/ 3 w 11"/>
                  <a:gd name="T23" fmla="*/ 5 h 6"/>
                  <a:gd name="T24" fmla="*/ 5 w 11"/>
                  <a:gd name="T25" fmla="*/ 5 h 6"/>
                  <a:gd name="T26" fmla="*/ 5 w 11"/>
                  <a:gd name="T27" fmla="*/ 5 h 6"/>
                  <a:gd name="T28" fmla="*/ 5 w 11"/>
                  <a:gd name="T29" fmla="*/ 3 h 6"/>
                  <a:gd name="T30" fmla="*/ 6 w 11"/>
                  <a:gd name="T31" fmla="*/ 5 h 6"/>
                  <a:gd name="T32" fmla="*/ 10 w 11"/>
                  <a:gd name="T33" fmla="*/ 4 h 6"/>
                  <a:gd name="T34" fmla="*/ 10 w 11"/>
                  <a:gd name="T35" fmla="*/ 2 h 6"/>
                  <a:gd name="T36" fmla="*/ 10 w 11"/>
                  <a:gd name="T37" fmla="*/ 4 h 6"/>
                  <a:gd name="T38" fmla="*/ 11 w 11"/>
                  <a:gd name="T39" fmla="*/ 4 h 6"/>
                  <a:gd name="T40" fmla="*/ 11 w 11"/>
                  <a:gd name="T41" fmla="*/ 1 h 6"/>
                  <a:gd name="T42" fmla="*/ 7 w 1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8" name="Rectangle 796"/>
              <p:cNvSpPr>
                <a:spLocks noChangeArrowheads="1"/>
              </p:cNvSpPr>
              <p:nvPr/>
            </p:nvSpPr>
            <p:spPr bwMode="auto"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9" name="Freeform 797"/>
              <p:cNvSpPr>
                <a:spLocks/>
              </p:cNvSpPr>
              <p:nvPr/>
            </p:nvSpPr>
            <p:spPr bwMode="auto">
              <a:xfrm>
                <a:off x="2006" y="30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0" name="Freeform 798"/>
              <p:cNvSpPr>
                <a:spLocks/>
              </p:cNvSpPr>
              <p:nvPr/>
            </p:nvSpPr>
            <p:spPr bwMode="auto">
              <a:xfrm>
                <a:off x="2004" y="3025"/>
                <a:ext cx="2" cy="1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0 w 1"/>
                  <a:gd name="T13" fmla="*/ 1 h 5"/>
                  <a:gd name="T14" fmla="*/ 0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1" name="Freeform 799"/>
              <p:cNvSpPr>
                <a:spLocks/>
              </p:cNvSpPr>
              <p:nvPr/>
            </p:nvSpPr>
            <p:spPr bwMode="auto">
              <a:xfrm>
                <a:off x="2004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2" name="Freeform 800"/>
              <p:cNvSpPr>
                <a:spLocks/>
              </p:cNvSpPr>
              <p:nvPr/>
            </p:nvSpPr>
            <p:spPr bwMode="auto">
              <a:xfrm>
                <a:off x="2004" y="303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3" name="Freeform 801"/>
              <p:cNvSpPr>
                <a:spLocks/>
              </p:cNvSpPr>
              <p:nvPr/>
            </p:nvSpPr>
            <p:spPr bwMode="auto"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4" name="Freeform 802"/>
              <p:cNvSpPr>
                <a:spLocks/>
              </p:cNvSpPr>
              <p:nvPr/>
            </p:nvSpPr>
            <p:spPr bwMode="auto">
              <a:xfrm>
                <a:off x="2001" y="3028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5" name="Freeform 803"/>
              <p:cNvSpPr>
                <a:spLocks/>
              </p:cNvSpPr>
              <p:nvPr/>
            </p:nvSpPr>
            <p:spPr bwMode="auto">
              <a:xfrm>
                <a:off x="2001" y="303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6" name="Rectangle 804"/>
              <p:cNvSpPr>
                <a:spLocks noChangeArrowheads="1"/>
              </p:cNvSpPr>
              <p:nvPr/>
            </p:nvSpPr>
            <p:spPr bwMode="auto"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7" name="Freeform 805"/>
              <p:cNvSpPr>
                <a:spLocks/>
              </p:cNvSpPr>
              <p:nvPr/>
            </p:nvSpPr>
            <p:spPr bwMode="auto">
              <a:xfrm>
                <a:off x="1998" y="302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8" name="Freeform 806"/>
              <p:cNvSpPr>
                <a:spLocks/>
              </p:cNvSpPr>
              <p:nvPr/>
            </p:nvSpPr>
            <p:spPr bwMode="auto"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9" name="Freeform 807"/>
              <p:cNvSpPr>
                <a:spLocks/>
              </p:cNvSpPr>
              <p:nvPr/>
            </p:nvSpPr>
            <p:spPr bwMode="auto">
              <a:xfrm>
                <a:off x="1990" y="3017"/>
                <a:ext cx="8" cy="1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3 h 6"/>
                  <a:gd name="T4" fmla="*/ 1 w 3"/>
                  <a:gd name="T5" fmla="*/ 5 h 6"/>
                  <a:gd name="T6" fmla="*/ 2 w 3"/>
                  <a:gd name="T7" fmla="*/ 4 h 6"/>
                  <a:gd name="T8" fmla="*/ 2 w 3"/>
                  <a:gd name="T9" fmla="*/ 6 h 6"/>
                  <a:gd name="T10" fmla="*/ 2 w 3"/>
                  <a:gd name="T11" fmla="*/ 4 h 6"/>
                  <a:gd name="T12" fmla="*/ 3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1 w 3"/>
                  <a:gd name="T21" fmla="*/ 1 h 6"/>
                  <a:gd name="T22" fmla="*/ 1 w 3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10" name="Freeform 809"/>
              <p:cNvSpPr>
                <a:spLocks/>
              </p:cNvSpPr>
              <p:nvPr/>
            </p:nvSpPr>
            <p:spPr bwMode="auto">
              <a:xfrm>
                <a:off x="1990" y="302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1" name="Freeform 810"/>
              <p:cNvSpPr>
                <a:spLocks/>
              </p:cNvSpPr>
              <p:nvPr/>
            </p:nvSpPr>
            <p:spPr bwMode="auto">
              <a:xfrm>
                <a:off x="1987" y="3019"/>
                <a:ext cx="3" cy="14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5 h 5"/>
                  <a:gd name="T6" fmla="*/ 1 w 1"/>
                  <a:gd name="T7" fmla="*/ 3 h 5"/>
                  <a:gd name="T8" fmla="*/ 1 w 1"/>
                  <a:gd name="T9" fmla="*/ 4 h 5"/>
                  <a:gd name="T10" fmla="*/ 0 w 1"/>
                  <a:gd name="T11" fmla="*/ 1 h 5"/>
                  <a:gd name="T12" fmla="*/ 1 w 1"/>
                  <a:gd name="T13" fmla="*/ 2 h 5"/>
                  <a:gd name="T14" fmla="*/ 0 w 1"/>
                  <a:gd name="T15" fmla="*/ 2 h 5"/>
                  <a:gd name="T16" fmla="*/ 0 w 1"/>
                  <a:gd name="T17" fmla="*/ 3 h 5"/>
                  <a:gd name="T18" fmla="*/ 0 w 1"/>
                  <a:gd name="T19" fmla="*/ 3 h 5"/>
                  <a:gd name="T20" fmla="*/ 1 w 1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2" name="Freeform 811"/>
              <p:cNvSpPr>
                <a:spLocks/>
              </p:cNvSpPr>
              <p:nvPr/>
            </p:nvSpPr>
            <p:spPr bwMode="auto">
              <a:xfrm>
                <a:off x="1990" y="303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3" name="Freeform 812"/>
              <p:cNvSpPr>
                <a:spLocks/>
              </p:cNvSpPr>
              <p:nvPr/>
            </p:nvSpPr>
            <p:spPr bwMode="auto"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4" name="Freeform 813"/>
              <p:cNvSpPr>
                <a:spLocks/>
              </p:cNvSpPr>
              <p:nvPr/>
            </p:nvSpPr>
            <p:spPr bwMode="auto">
              <a:xfrm>
                <a:off x="1987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5" name="Freeform 814"/>
              <p:cNvSpPr>
                <a:spLocks/>
              </p:cNvSpPr>
              <p:nvPr/>
            </p:nvSpPr>
            <p:spPr bwMode="auto">
              <a:xfrm>
                <a:off x="1957" y="3022"/>
                <a:ext cx="30" cy="19"/>
              </a:xfrm>
              <a:custGeom>
                <a:avLst/>
                <a:gdLst>
                  <a:gd name="T0" fmla="*/ 0 w 11"/>
                  <a:gd name="T1" fmla="*/ 2 h 7"/>
                  <a:gd name="T2" fmla="*/ 1 w 11"/>
                  <a:gd name="T3" fmla="*/ 3 h 7"/>
                  <a:gd name="T4" fmla="*/ 1 w 11"/>
                  <a:gd name="T5" fmla="*/ 4 h 7"/>
                  <a:gd name="T6" fmla="*/ 1 w 11"/>
                  <a:gd name="T7" fmla="*/ 7 h 7"/>
                  <a:gd name="T8" fmla="*/ 2 w 11"/>
                  <a:gd name="T9" fmla="*/ 5 h 7"/>
                  <a:gd name="T10" fmla="*/ 2 w 11"/>
                  <a:gd name="T11" fmla="*/ 7 h 7"/>
                  <a:gd name="T12" fmla="*/ 3 w 11"/>
                  <a:gd name="T13" fmla="*/ 6 h 7"/>
                  <a:gd name="T14" fmla="*/ 4 w 11"/>
                  <a:gd name="T15" fmla="*/ 5 h 7"/>
                  <a:gd name="T16" fmla="*/ 8 w 11"/>
                  <a:gd name="T17" fmla="*/ 5 h 7"/>
                  <a:gd name="T18" fmla="*/ 8 w 11"/>
                  <a:gd name="T19" fmla="*/ 3 h 7"/>
                  <a:gd name="T20" fmla="*/ 9 w 11"/>
                  <a:gd name="T21" fmla="*/ 4 h 7"/>
                  <a:gd name="T22" fmla="*/ 9 w 11"/>
                  <a:gd name="T23" fmla="*/ 4 h 7"/>
                  <a:gd name="T24" fmla="*/ 10 w 11"/>
                  <a:gd name="T25" fmla="*/ 5 h 7"/>
                  <a:gd name="T26" fmla="*/ 10 w 11"/>
                  <a:gd name="T27" fmla="*/ 2 h 7"/>
                  <a:gd name="T28" fmla="*/ 10 w 11"/>
                  <a:gd name="T29" fmla="*/ 5 h 7"/>
                  <a:gd name="T30" fmla="*/ 11 w 11"/>
                  <a:gd name="T31" fmla="*/ 3 h 7"/>
                  <a:gd name="T32" fmla="*/ 10 w 11"/>
                  <a:gd name="T33" fmla="*/ 1 h 7"/>
                  <a:gd name="T34" fmla="*/ 10 w 11"/>
                  <a:gd name="T35" fmla="*/ 0 h 7"/>
                  <a:gd name="T36" fmla="*/ 8 w 11"/>
                  <a:gd name="T37" fmla="*/ 3 h 7"/>
                  <a:gd name="T38" fmla="*/ 8 w 11"/>
                  <a:gd name="T39" fmla="*/ 2 h 7"/>
                  <a:gd name="T40" fmla="*/ 6 w 11"/>
                  <a:gd name="T41" fmla="*/ 1 h 7"/>
                  <a:gd name="T42" fmla="*/ 6 w 11"/>
                  <a:gd name="T43" fmla="*/ 3 h 7"/>
                  <a:gd name="T44" fmla="*/ 5 w 11"/>
                  <a:gd name="T45" fmla="*/ 3 h 7"/>
                  <a:gd name="T46" fmla="*/ 5 w 11"/>
                  <a:gd name="T47" fmla="*/ 4 h 7"/>
                  <a:gd name="T48" fmla="*/ 5 w 11"/>
                  <a:gd name="T49" fmla="*/ 2 h 7"/>
                  <a:gd name="T50" fmla="*/ 5 w 11"/>
                  <a:gd name="T51" fmla="*/ 5 h 7"/>
                  <a:gd name="T52" fmla="*/ 3 w 11"/>
                  <a:gd name="T53" fmla="*/ 1 h 7"/>
                  <a:gd name="T54" fmla="*/ 4 w 11"/>
                  <a:gd name="T55" fmla="*/ 3 h 7"/>
                  <a:gd name="T56" fmla="*/ 4 w 11"/>
                  <a:gd name="T57" fmla="*/ 4 h 7"/>
                  <a:gd name="T58" fmla="*/ 3 w 11"/>
                  <a:gd name="T59" fmla="*/ 2 h 7"/>
                  <a:gd name="T60" fmla="*/ 3 w 11"/>
                  <a:gd name="T61" fmla="*/ 3 h 7"/>
                  <a:gd name="T62" fmla="*/ 3 w 11"/>
                  <a:gd name="T63" fmla="*/ 4 h 7"/>
                  <a:gd name="T64" fmla="*/ 2 w 11"/>
                  <a:gd name="T65" fmla="*/ 4 h 7"/>
                  <a:gd name="T66" fmla="*/ 2 w 11"/>
                  <a:gd name="T67" fmla="*/ 2 h 7"/>
                  <a:gd name="T68" fmla="*/ 1 w 11"/>
                  <a:gd name="T69" fmla="*/ 1 h 7"/>
                  <a:gd name="T70" fmla="*/ 1 w 11"/>
                  <a:gd name="T71" fmla="*/ 4 h 7"/>
                  <a:gd name="T72" fmla="*/ 0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6" name="Rectangle 815"/>
              <p:cNvSpPr>
                <a:spLocks noChangeArrowheads="1"/>
              </p:cNvSpPr>
              <p:nvPr/>
            </p:nvSpPr>
            <p:spPr bwMode="auto"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7" name="Freeform 816"/>
              <p:cNvSpPr>
                <a:spLocks/>
              </p:cNvSpPr>
              <p:nvPr/>
            </p:nvSpPr>
            <p:spPr bwMode="auto"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8" name="Rectangle 817"/>
              <p:cNvSpPr>
                <a:spLocks noChangeArrowheads="1"/>
              </p:cNvSpPr>
              <p:nvPr/>
            </p:nvSpPr>
            <p:spPr bwMode="auto"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9" name="Freeform 818"/>
              <p:cNvSpPr>
                <a:spLocks/>
              </p:cNvSpPr>
              <p:nvPr/>
            </p:nvSpPr>
            <p:spPr bwMode="auto">
              <a:xfrm>
                <a:off x="1966" y="30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0" name="Freeform 819"/>
              <p:cNvSpPr>
                <a:spLocks/>
              </p:cNvSpPr>
              <p:nvPr/>
            </p:nvSpPr>
            <p:spPr bwMode="auto">
              <a:xfrm>
                <a:off x="1971" y="302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1" name="Rectangle 820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2" name="Freeform 821"/>
              <p:cNvSpPr>
                <a:spLocks/>
              </p:cNvSpPr>
              <p:nvPr/>
            </p:nvSpPr>
            <p:spPr bwMode="auto">
              <a:xfrm>
                <a:off x="1944" y="3025"/>
                <a:ext cx="16" cy="22"/>
              </a:xfrm>
              <a:custGeom>
                <a:avLst/>
                <a:gdLst>
                  <a:gd name="T0" fmla="*/ 1 w 6"/>
                  <a:gd name="T1" fmla="*/ 7 h 8"/>
                  <a:gd name="T2" fmla="*/ 2 w 6"/>
                  <a:gd name="T3" fmla="*/ 7 h 8"/>
                  <a:gd name="T4" fmla="*/ 2 w 6"/>
                  <a:gd name="T5" fmla="*/ 4 h 8"/>
                  <a:gd name="T6" fmla="*/ 2 w 6"/>
                  <a:gd name="T7" fmla="*/ 7 h 8"/>
                  <a:gd name="T8" fmla="*/ 4 w 6"/>
                  <a:gd name="T9" fmla="*/ 5 h 8"/>
                  <a:gd name="T10" fmla="*/ 4 w 6"/>
                  <a:gd name="T11" fmla="*/ 6 h 8"/>
                  <a:gd name="T12" fmla="*/ 4 w 6"/>
                  <a:gd name="T13" fmla="*/ 2 h 8"/>
                  <a:gd name="T14" fmla="*/ 5 w 6"/>
                  <a:gd name="T15" fmla="*/ 6 h 8"/>
                  <a:gd name="T16" fmla="*/ 5 w 6"/>
                  <a:gd name="T17" fmla="*/ 6 h 8"/>
                  <a:gd name="T18" fmla="*/ 6 w 6"/>
                  <a:gd name="T19" fmla="*/ 5 h 8"/>
                  <a:gd name="T20" fmla="*/ 5 w 6"/>
                  <a:gd name="T21" fmla="*/ 3 h 8"/>
                  <a:gd name="T22" fmla="*/ 5 w 6"/>
                  <a:gd name="T23" fmla="*/ 1 h 8"/>
                  <a:gd name="T24" fmla="*/ 5 w 6"/>
                  <a:gd name="T25" fmla="*/ 3 h 8"/>
                  <a:gd name="T26" fmla="*/ 4 w 6"/>
                  <a:gd name="T27" fmla="*/ 1 h 8"/>
                  <a:gd name="T28" fmla="*/ 4 w 6"/>
                  <a:gd name="T29" fmla="*/ 2 h 8"/>
                  <a:gd name="T30" fmla="*/ 4 w 6"/>
                  <a:gd name="T31" fmla="*/ 1 h 8"/>
                  <a:gd name="T32" fmla="*/ 4 w 6"/>
                  <a:gd name="T33" fmla="*/ 2 h 8"/>
                  <a:gd name="T34" fmla="*/ 4 w 6"/>
                  <a:gd name="T35" fmla="*/ 2 h 8"/>
                  <a:gd name="T36" fmla="*/ 4 w 6"/>
                  <a:gd name="T37" fmla="*/ 4 h 8"/>
                  <a:gd name="T38" fmla="*/ 3 w 6"/>
                  <a:gd name="T39" fmla="*/ 2 h 8"/>
                  <a:gd name="T40" fmla="*/ 3 w 6"/>
                  <a:gd name="T41" fmla="*/ 3 h 8"/>
                  <a:gd name="T42" fmla="*/ 2 w 6"/>
                  <a:gd name="T43" fmla="*/ 1 h 8"/>
                  <a:gd name="T44" fmla="*/ 2 w 6"/>
                  <a:gd name="T45" fmla="*/ 3 h 8"/>
                  <a:gd name="T46" fmla="*/ 3 w 6"/>
                  <a:gd name="T47" fmla="*/ 2 h 8"/>
                  <a:gd name="T48" fmla="*/ 3 w 6"/>
                  <a:gd name="T49" fmla="*/ 5 h 8"/>
                  <a:gd name="T50" fmla="*/ 2 w 6"/>
                  <a:gd name="T51" fmla="*/ 2 h 8"/>
                  <a:gd name="T52" fmla="*/ 1 w 6"/>
                  <a:gd name="T53" fmla="*/ 3 h 8"/>
                  <a:gd name="T54" fmla="*/ 1 w 6"/>
                  <a:gd name="T55" fmla="*/ 2 h 8"/>
                  <a:gd name="T56" fmla="*/ 1 w 6"/>
                  <a:gd name="T57" fmla="*/ 4 h 8"/>
                  <a:gd name="T58" fmla="*/ 1 w 6"/>
                  <a:gd name="T59" fmla="*/ 4 h 8"/>
                  <a:gd name="T60" fmla="*/ 1 w 6"/>
                  <a:gd name="T61" fmla="*/ 5 h 8"/>
                  <a:gd name="T62" fmla="*/ 1 w 6"/>
                  <a:gd name="T63" fmla="*/ 4 h 8"/>
                  <a:gd name="T64" fmla="*/ 0 w 6"/>
                  <a:gd name="T65" fmla="*/ 6 h 8"/>
                  <a:gd name="T66" fmla="*/ 1 w 6"/>
                  <a:gd name="T67" fmla="*/ 5 h 8"/>
                  <a:gd name="T68" fmla="*/ 1 w 6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3" name="Freeform 822"/>
              <p:cNvSpPr>
                <a:spLocks/>
              </p:cNvSpPr>
              <p:nvPr/>
            </p:nvSpPr>
            <p:spPr bwMode="auto">
              <a:xfrm>
                <a:off x="1955" y="302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4" name="Freeform 823"/>
              <p:cNvSpPr>
                <a:spLocks/>
              </p:cNvSpPr>
              <p:nvPr/>
            </p:nvSpPr>
            <p:spPr bwMode="auto">
              <a:xfrm>
                <a:off x="1933" y="3025"/>
                <a:ext cx="11" cy="27"/>
              </a:xfrm>
              <a:custGeom>
                <a:avLst/>
                <a:gdLst>
                  <a:gd name="T0" fmla="*/ 3 w 4"/>
                  <a:gd name="T1" fmla="*/ 4 h 10"/>
                  <a:gd name="T2" fmla="*/ 2 w 4"/>
                  <a:gd name="T3" fmla="*/ 3 h 10"/>
                  <a:gd name="T4" fmla="*/ 3 w 4"/>
                  <a:gd name="T5" fmla="*/ 6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3 h 10"/>
                  <a:gd name="T12" fmla="*/ 2 w 4"/>
                  <a:gd name="T13" fmla="*/ 5 h 10"/>
                  <a:gd name="T14" fmla="*/ 1 w 4"/>
                  <a:gd name="T15" fmla="*/ 6 h 10"/>
                  <a:gd name="T16" fmla="*/ 2 w 4"/>
                  <a:gd name="T17" fmla="*/ 6 h 10"/>
                  <a:gd name="T18" fmla="*/ 1 w 4"/>
                  <a:gd name="T19" fmla="*/ 4 h 10"/>
                  <a:gd name="T20" fmla="*/ 1 w 4"/>
                  <a:gd name="T21" fmla="*/ 9 h 10"/>
                  <a:gd name="T22" fmla="*/ 1 w 4"/>
                  <a:gd name="T23" fmla="*/ 9 h 10"/>
                  <a:gd name="T24" fmla="*/ 1 w 4"/>
                  <a:gd name="T25" fmla="*/ 6 h 10"/>
                  <a:gd name="T26" fmla="*/ 1 w 4"/>
                  <a:gd name="T27" fmla="*/ 7 h 10"/>
                  <a:gd name="T28" fmla="*/ 1 w 4"/>
                  <a:gd name="T29" fmla="*/ 8 h 10"/>
                  <a:gd name="T30" fmla="*/ 4 w 4"/>
                  <a:gd name="T31" fmla="*/ 8 h 10"/>
                  <a:gd name="T32" fmla="*/ 3 w 4"/>
                  <a:gd name="T33" fmla="*/ 8 h 10"/>
                  <a:gd name="T34" fmla="*/ 4 w 4"/>
                  <a:gd name="T35" fmla="*/ 6 h 10"/>
                  <a:gd name="T36" fmla="*/ 3 w 4"/>
                  <a:gd name="T37" fmla="*/ 4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5" name="Rectangle 824"/>
              <p:cNvSpPr>
                <a:spLocks noChangeArrowheads="1"/>
              </p:cNvSpPr>
              <p:nvPr/>
            </p:nvSpPr>
            <p:spPr bwMode="auto"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6" name="Freeform 825"/>
              <p:cNvSpPr>
                <a:spLocks/>
              </p:cNvSpPr>
              <p:nvPr/>
            </p:nvSpPr>
            <p:spPr bwMode="auto">
              <a:xfrm>
                <a:off x="1944" y="3041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7" name="Freeform 826"/>
              <p:cNvSpPr>
                <a:spLocks/>
              </p:cNvSpPr>
              <p:nvPr/>
            </p:nvSpPr>
            <p:spPr bwMode="auto">
              <a:xfrm>
                <a:off x="1933" y="3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8" name="Freeform 827"/>
              <p:cNvSpPr>
                <a:spLocks/>
              </p:cNvSpPr>
              <p:nvPr/>
            </p:nvSpPr>
            <p:spPr bwMode="auto">
              <a:xfrm>
                <a:off x="1930" y="3038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9" name="Freeform 828"/>
              <p:cNvSpPr>
                <a:spLocks/>
              </p:cNvSpPr>
              <p:nvPr/>
            </p:nvSpPr>
            <p:spPr bwMode="auto">
              <a:xfrm>
                <a:off x="1903" y="3030"/>
                <a:ext cx="27" cy="22"/>
              </a:xfrm>
              <a:custGeom>
                <a:avLst/>
                <a:gdLst>
                  <a:gd name="T0" fmla="*/ 8 w 10"/>
                  <a:gd name="T1" fmla="*/ 3 h 8"/>
                  <a:gd name="T2" fmla="*/ 8 w 10"/>
                  <a:gd name="T3" fmla="*/ 3 h 8"/>
                  <a:gd name="T4" fmla="*/ 8 w 10"/>
                  <a:gd name="T5" fmla="*/ 3 h 8"/>
                  <a:gd name="T6" fmla="*/ 7 w 10"/>
                  <a:gd name="T7" fmla="*/ 2 h 8"/>
                  <a:gd name="T8" fmla="*/ 8 w 10"/>
                  <a:gd name="T9" fmla="*/ 3 h 8"/>
                  <a:gd name="T10" fmla="*/ 7 w 10"/>
                  <a:gd name="T11" fmla="*/ 3 h 8"/>
                  <a:gd name="T12" fmla="*/ 7 w 10"/>
                  <a:gd name="T13" fmla="*/ 5 h 8"/>
                  <a:gd name="T14" fmla="*/ 6 w 10"/>
                  <a:gd name="T15" fmla="*/ 2 h 8"/>
                  <a:gd name="T16" fmla="*/ 6 w 10"/>
                  <a:gd name="T17" fmla="*/ 6 h 8"/>
                  <a:gd name="T18" fmla="*/ 5 w 10"/>
                  <a:gd name="T19" fmla="*/ 5 h 8"/>
                  <a:gd name="T20" fmla="*/ 5 w 10"/>
                  <a:gd name="T21" fmla="*/ 4 h 8"/>
                  <a:gd name="T22" fmla="*/ 5 w 10"/>
                  <a:gd name="T23" fmla="*/ 4 h 8"/>
                  <a:gd name="T24" fmla="*/ 5 w 10"/>
                  <a:gd name="T25" fmla="*/ 3 h 8"/>
                  <a:gd name="T26" fmla="*/ 4 w 10"/>
                  <a:gd name="T27" fmla="*/ 3 h 8"/>
                  <a:gd name="T28" fmla="*/ 4 w 10"/>
                  <a:gd name="T29" fmla="*/ 2 h 8"/>
                  <a:gd name="T30" fmla="*/ 2 w 10"/>
                  <a:gd name="T31" fmla="*/ 4 h 8"/>
                  <a:gd name="T32" fmla="*/ 2 w 10"/>
                  <a:gd name="T33" fmla="*/ 3 h 8"/>
                  <a:gd name="T34" fmla="*/ 2 w 10"/>
                  <a:gd name="T35" fmla="*/ 6 h 8"/>
                  <a:gd name="T36" fmla="*/ 2 w 10"/>
                  <a:gd name="T37" fmla="*/ 6 h 8"/>
                  <a:gd name="T38" fmla="*/ 2 w 10"/>
                  <a:gd name="T39" fmla="*/ 3 h 8"/>
                  <a:gd name="T40" fmla="*/ 1 w 10"/>
                  <a:gd name="T41" fmla="*/ 4 h 8"/>
                  <a:gd name="T42" fmla="*/ 1 w 10"/>
                  <a:gd name="T43" fmla="*/ 3 h 8"/>
                  <a:gd name="T44" fmla="*/ 1 w 10"/>
                  <a:gd name="T45" fmla="*/ 5 h 8"/>
                  <a:gd name="T46" fmla="*/ 0 w 10"/>
                  <a:gd name="T47" fmla="*/ 5 h 8"/>
                  <a:gd name="T48" fmla="*/ 1 w 10"/>
                  <a:gd name="T49" fmla="*/ 8 h 8"/>
                  <a:gd name="T50" fmla="*/ 3 w 10"/>
                  <a:gd name="T51" fmla="*/ 7 h 8"/>
                  <a:gd name="T52" fmla="*/ 3 w 10"/>
                  <a:gd name="T53" fmla="*/ 5 h 8"/>
                  <a:gd name="T54" fmla="*/ 4 w 10"/>
                  <a:gd name="T55" fmla="*/ 7 h 8"/>
                  <a:gd name="T56" fmla="*/ 3 w 10"/>
                  <a:gd name="T57" fmla="*/ 5 h 8"/>
                  <a:gd name="T58" fmla="*/ 4 w 10"/>
                  <a:gd name="T59" fmla="*/ 7 h 8"/>
                  <a:gd name="T60" fmla="*/ 4 w 10"/>
                  <a:gd name="T61" fmla="*/ 5 h 8"/>
                  <a:gd name="T62" fmla="*/ 5 w 10"/>
                  <a:gd name="T63" fmla="*/ 8 h 8"/>
                  <a:gd name="T64" fmla="*/ 8 w 10"/>
                  <a:gd name="T65" fmla="*/ 6 h 8"/>
                  <a:gd name="T66" fmla="*/ 8 w 10"/>
                  <a:gd name="T67" fmla="*/ 5 h 8"/>
                  <a:gd name="T68" fmla="*/ 9 w 10"/>
                  <a:gd name="T69" fmla="*/ 5 h 8"/>
                  <a:gd name="T70" fmla="*/ 9 w 10"/>
                  <a:gd name="T71" fmla="*/ 3 h 8"/>
                  <a:gd name="T72" fmla="*/ 10 w 10"/>
                  <a:gd name="T73" fmla="*/ 6 h 8"/>
                  <a:gd name="T74" fmla="*/ 10 w 10"/>
                  <a:gd name="T75" fmla="*/ 6 h 8"/>
                  <a:gd name="T76" fmla="*/ 10 w 10"/>
                  <a:gd name="T77" fmla="*/ 5 h 8"/>
                  <a:gd name="T78" fmla="*/ 10 w 10"/>
                  <a:gd name="T79" fmla="*/ 6 h 8"/>
                  <a:gd name="T80" fmla="*/ 9 w 10"/>
                  <a:gd name="T81" fmla="*/ 2 h 8"/>
                  <a:gd name="T82" fmla="*/ 8 w 10"/>
                  <a:gd name="T83" fmla="*/ 1 h 8"/>
                  <a:gd name="T84" fmla="*/ 8 w 10"/>
                  <a:gd name="T8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0" name="Freeform 829"/>
              <p:cNvSpPr>
                <a:spLocks/>
              </p:cNvSpPr>
              <p:nvPr/>
            </p:nvSpPr>
            <p:spPr bwMode="auto">
              <a:xfrm>
                <a:off x="1930" y="30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1" name="Freeform 830"/>
              <p:cNvSpPr>
                <a:spLocks/>
              </p:cNvSpPr>
              <p:nvPr/>
            </p:nvSpPr>
            <p:spPr bwMode="auto"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2" name="Rectangle 831"/>
              <p:cNvSpPr>
                <a:spLocks noChangeArrowheads="1"/>
              </p:cNvSpPr>
              <p:nvPr/>
            </p:nvSpPr>
            <p:spPr bwMode="auto"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3" name="Freeform 832"/>
              <p:cNvSpPr>
                <a:spLocks/>
              </p:cNvSpPr>
              <p:nvPr/>
            </p:nvSpPr>
            <p:spPr bwMode="auto">
              <a:xfrm>
                <a:off x="1930" y="303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4" name="Freeform 833"/>
              <p:cNvSpPr>
                <a:spLocks/>
              </p:cNvSpPr>
              <p:nvPr/>
            </p:nvSpPr>
            <p:spPr bwMode="auto">
              <a:xfrm>
                <a:off x="189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5" name="Freeform 834"/>
              <p:cNvSpPr>
                <a:spLocks/>
              </p:cNvSpPr>
              <p:nvPr/>
            </p:nvSpPr>
            <p:spPr bwMode="auto"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6" name="Freeform 835"/>
              <p:cNvSpPr>
                <a:spLocks/>
              </p:cNvSpPr>
              <p:nvPr/>
            </p:nvSpPr>
            <p:spPr bwMode="auto">
              <a:xfrm>
                <a:off x="1854" y="3036"/>
                <a:ext cx="49" cy="30"/>
              </a:xfrm>
              <a:custGeom>
                <a:avLst/>
                <a:gdLst>
                  <a:gd name="T0" fmla="*/ 1 w 18"/>
                  <a:gd name="T1" fmla="*/ 6 h 11"/>
                  <a:gd name="T2" fmla="*/ 1 w 18"/>
                  <a:gd name="T3" fmla="*/ 8 h 11"/>
                  <a:gd name="T4" fmla="*/ 1 w 18"/>
                  <a:gd name="T5" fmla="*/ 9 h 11"/>
                  <a:gd name="T6" fmla="*/ 2 w 18"/>
                  <a:gd name="T7" fmla="*/ 8 h 11"/>
                  <a:gd name="T8" fmla="*/ 4 w 18"/>
                  <a:gd name="T9" fmla="*/ 8 h 11"/>
                  <a:gd name="T10" fmla="*/ 6 w 18"/>
                  <a:gd name="T11" fmla="*/ 8 h 11"/>
                  <a:gd name="T12" fmla="*/ 7 w 18"/>
                  <a:gd name="T13" fmla="*/ 6 h 11"/>
                  <a:gd name="T14" fmla="*/ 8 w 18"/>
                  <a:gd name="T15" fmla="*/ 7 h 11"/>
                  <a:gd name="T16" fmla="*/ 9 w 18"/>
                  <a:gd name="T17" fmla="*/ 7 h 11"/>
                  <a:gd name="T18" fmla="*/ 9 w 18"/>
                  <a:gd name="T19" fmla="*/ 4 h 11"/>
                  <a:gd name="T20" fmla="*/ 10 w 18"/>
                  <a:gd name="T21" fmla="*/ 4 h 11"/>
                  <a:gd name="T22" fmla="*/ 10 w 18"/>
                  <a:gd name="T23" fmla="*/ 5 h 11"/>
                  <a:gd name="T24" fmla="*/ 12 w 18"/>
                  <a:gd name="T25" fmla="*/ 5 h 11"/>
                  <a:gd name="T26" fmla="*/ 13 w 18"/>
                  <a:gd name="T27" fmla="*/ 5 h 11"/>
                  <a:gd name="T28" fmla="*/ 14 w 18"/>
                  <a:gd name="T29" fmla="*/ 4 h 11"/>
                  <a:gd name="T30" fmla="*/ 14 w 18"/>
                  <a:gd name="T31" fmla="*/ 3 h 11"/>
                  <a:gd name="T32" fmla="*/ 15 w 18"/>
                  <a:gd name="T33" fmla="*/ 5 h 11"/>
                  <a:gd name="T34" fmla="*/ 15 w 18"/>
                  <a:gd name="T35" fmla="*/ 4 h 11"/>
                  <a:gd name="T36" fmla="*/ 18 w 18"/>
                  <a:gd name="T37" fmla="*/ 4 h 11"/>
                  <a:gd name="T38" fmla="*/ 17 w 18"/>
                  <a:gd name="T39" fmla="*/ 4 h 11"/>
                  <a:gd name="T40" fmla="*/ 16 w 18"/>
                  <a:gd name="T41" fmla="*/ 5 h 11"/>
                  <a:gd name="T42" fmla="*/ 16 w 18"/>
                  <a:gd name="T43" fmla="*/ 1 h 11"/>
                  <a:gd name="T44" fmla="*/ 15 w 18"/>
                  <a:gd name="T45" fmla="*/ 1 h 11"/>
                  <a:gd name="T46" fmla="*/ 15 w 18"/>
                  <a:gd name="T47" fmla="*/ 1 h 11"/>
                  <a:gd name="T48" fmla="*/ 14 w 18"/>
                  <a:gd name="T49" fmla="*/ 1 h 11"/>
                  <a:gd name="T50" fmla="*/ 13 w 18"/>
                  <a:gd name="T51" fmla="*/ 1 h 11"/>
                  <a:gd name="T52" fmla="*/ 12 w 18"/>
                  <a:gd name="T53" fmla="*/ 2 h 11"/>
                  <a:gd name="T54" fmla="*/ 12 w 18"/>
                  <a:gd name="T55" fmla="*/ 1 h 11"/>
                  <a:gd name="T56" fmla="*/ 11 w 18"/>
                  <a:gd name="T57" fmla="*/ 1 h 11"/>
                  <a:gd name="T58" fmla="*/ 11 w 18"/>
                  <a:gd name="T59" fmla="*/ 2 h 11"/>
                  <a:gd name="T60" fmla="*/ 10 w 18"/>
                  <a:gd name="T61" fmla="*/ 3 h 11"/>
                  <a:gd name="T62" fmla="*/ 10 w 18"/>
                  <a:gd name="T63" fmla="*/ 1 h 11"/>
                  <a:gd name="T64" fmla="*/ 9 w 18"/>
                  <a:gd name="T65" fmla="*/ 1 h 11"/>
                  <a:gd name="T66" fmla="*/ 8 w 18"/>
                  <a:gd name="T67" fmla="*/ 3 h 11"/>
                  <a:gd name="T68" fmla="*/ 7 w 18"/>
                  <a:gd name="T69" fmla="*/ 4 h 11"/>
                  <a:gd name="T70" fmla="*/ 6 w 18"/>
                  <a:gd name="T71" fmla="*/ 5 h 11"/>
                  <a:gd name="T72" fmla="*/ 5 w 18"/>
                  <a:gd name="T73" fmla="*/ 5 h 11"/>
                  <a:gd name="T74" fmla="*/ 3 w 18"/>
                  <a:gd name="T75" fmla="*/ 5 h 11"/>
                  <a:gd name="T76" fmla="*/ 4 w 18"/>
                  <a:gd name="T77" fmla="*/ 7 h 11"/>
                  <a:gd name="T78" fmla="*/ 3 w 18"/>
                  <a:gd name="T7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7" name="Freeform 836"/>
              <p:cNvSpPr>
                <a:spLocks/>
              </p:cNvSpPr>
              <p:nvPr/>
            </p:nvSpPr>
            <p:spPr bwMode="auto">
              <a:xfrm>
                <a:off x="1870" y="3041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8" name="Freeform 837"/>
              <p:cNvSpPr>
                <a:spLocks/>
              </p:cNvSpPr>
              <p:nvPr/>
            </p:nvSpPr>
            <p:spPr bwMode="auto">
              <a:xfrm>
                <a:off x="1870" y="304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9" name="Freeform 838"/>
              <p:cNvSpPr>
                <a:spLocks/>
              </p:cNvSpPr>
              <p:nvPr/>
            </p:nvSpPr>
            <p:spPr bwMode="auto">
              <a:xfrm>
                <a:off x="1854" y="304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0" name="Freeform 839"/>
              <p:cNvSpPr>
                <a:spLocks/>
              </p:cNvSpPr>
              <p:nvPr/>
            </p:nvSpPr>
            <p:spPr bwMode="auto">
              <a:xfrm>
                <a:off x="1854" y="304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1" name="Freeform 840"/>
              <p:cNvSpPr>
                <a:spLocks/>
              </p:cNvSpPr>
              <p:nvPr/>
            </p:nvSpPr>
            <p:spPr bwMode="auto">
              <a:xfrm>
                <a:off x="1829" y="3047"/>
                <a:ext cx="25" cy="21"/>
              </a:xfrm>
              <a:custGeom>
                <a:avLst/>
                <a:gdLst>
                  <a:gd name="T0" fmla="*/ 2 w 9"/>
                  <a:gd name="T1" fmla="*/ 4 h 8"/>
                  <a:gd name="T2" fmla="*/ 1 w 9"/>
                  <a:gd name="T3" fmla="*/ 5 h 8"/>
                  <a:gd name="T4" fmla="*/ 1 w 9"/>
                  <a:gd name="T5" fmla="*/ 4 h 8"/>
                  <a:gd name="T6" fmla="*/ 0 w 9"/>
                  <a:gd name="T7" fmla="*/ 7 h 8"/>
                  <a:gd name="T8" fmla="*/ 5 w 9"/>
                  <a:gd name="T9" fmla="*/ 5 h 8"/>
                  <a:gd name="T10" fmla="*/ 5 w 9"/>
                  <a:gd name="T11" fmla="*/ 6 h 8"/>
                  <a:gd name="T12" fmla="*/ 6 w 9"/>
                  <a:gd name="T13" fmla="*/ 4 h 8"/>
                  <a:gd name="T14" fmla="*/ 6 w 9"/>
                  <a:gd name="T15" fmla="*/ 6 h 8"/>
                  <a:gd name="T16" fmla="*/ 7 w 9"/>
                  <a:gd name="T17" fmla="*/ 5 h 8"/>
                  <a:gd name="T18" fmla="*/ 7 w 9"/>
                  <a:gd name="T19" fmla="*/ 4 h 8"/>
                  <a:gd name="T20" fmla="*/ 7 w 9"/>
                  <a:gd name="T21" fmla="*/ 5 h 8"/>
                  <a:gd name="T22" fmla="*/ 7 w 9"/>
                  <a:gd name="T23" fmla="*/ 4 h 8"/>
                  <a:gd name="T24" fmla="*/ 8 w 9"/>
                  <a:gd name="T25" fmla="*/ 4 h 8"/>
                  <a:gd name="T26" fmla="*/ 8 w 9"/>
                  <a:gd name="T27" fmla="*/ 5 h 8"/>
                  <a:gd name="T28" fmla="*/ 8 w 9"/>
                  <a:gd name="T29" fmla="*/ 4 h 8"/>
                  <a:gd name="T30" fmla="*/ 8 w 9"/>
                  <a:gd name="T31" fmla="*/ 5 h 8"/>
                  <a:gd name="T32" fmla="*/ 9 w 9"/>
                  <a:gd name="T33" fmla="*/ 3 h 8"/>
                  <a:gd name="T34" fmla="*/ 9 w 9"/>
                  <a:gd name="T35" fmla="*/ 2 h 8"/>
                  <a:gd name="T36" fmla="*/ 8 w 9"/>
                  <a:gd name="T37" fmla="*/ 3 h 8"/>
                  <a:gd name="T38" fmla="*/ 9 w 9"/>
                  <a:gd name="T39" fmla="*/ 3 h 8"/>
                  <a:gd name="T40" fmla="*/ 8 w 9"/>
                  <a:gd name="T41" fmla="*/ 4 h 8"/>
                  <a:gd name="T42" fmla="*/ 8 w 9"/>
                  <a:gd name="T43" fmla="*/ 2 h 8"/>
                  <a:gd name="T44" fmla="*/ 7 w 9"/>
                  <a:gd name="T45" fmla="*/ 1 h 8"/>
                  <a:gd name="T46" fmla="*/ 7 w 9"/>
                  <a:gd name="T47" fmla="*/ 1 h 8"/>
                  <a:gd name="T48" fmla="*/ 7 w 9"/>
                  <a:gd name="T49" fmla="*/ 1 h 8"/>
                  <a:gd name="T50" fmla="*/ 7 w 9"/>
                  <a:gd name="T51" fmla="*/ 2 h 8"/>
                  <a:gd name="T52" fmla="*/ 7 w 9"/>
                  <a:gd name="T53" fmla="*/ 4 h 8"/>
                  <a:gd name="T54" fmla="*/ 7 w 9"/>
                  <a:gd name="T55" fmla="*/ 4 h 8"/>
                  <a:gd name="T56" fmla="*/ 7 w 9"/>
                  <a:gd name="T57" fmla="*/ 2 h 8"/>
                  <a:gd name="T58" fmla="*/ 7 w 9"/>
                  <a:gd name="T59" fmla="*/ 3 h 8"/>
                  <a:gd name="T60" fmla="*/ 6 w 9"/>
                  <a:gd name="T61" fmla="*/ 1 h 8"/>
                  <a:gd name="T62" fmla="*/ 6 w 9"/>
                  <a:gd name="T63" fmla="*/ 3 h 8"/>
                  <a:gd name="T64" fmla="*/ 4 w 9"/>
                  <a:gd name="T65" fmla="*/ 4 h 8"/>
                  <a:gd name="T66" fmla="*/ 5 w 9"/>
                  <a:gd name="T67" fmla="*/ 2 h 8"/>
                  <a:gd name="T68" fmla="*/ 4 w 9"/>
                  <a:gd name="T69" fmla="*/ 4 h 8"/>
                  <a:gd name="T70" fmla="*/ 3 w 9"/>
                  <a:gd name="T71" fmla="*/ 3 h 8"/>
                  <a:gd name="T72" fmla="*/ 3 w 9"/>
                  <a:gd name="T73" fmla="*/ 4 h 8"/>
                  <a:gd name="T74" fmla="*/ 2 w 9"/>
                  <a:gd name="T75" fmla="*/ 4 h 8"/>
                  <a:gd name="T76" fmla="*/ 2 w 9"/>
                  <a:gd name="T77" fmla="*/ 4 h 8"/>
                  <a:gd name="T78" fmla="*/ 2 w 9"/>
                  <a:gd name="T79" fmla="*/ 6 h 8"/>
                  <a:gd name="T80" fmla="*/ 2 w 9"/>
                  <a:gd name="T8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2" name="Freeform 841"/>
              <p:cNvSpPr>
                <a:spLocks/>
              </p:cNvSpPr>
              <p:nvPr/>
            </p:nvSpPr>
            <p:spPr bwMode="auto">
              <a:xfrm>
                <a:off x="1829" y="3057"/>
                <a:ext cx="0" cy="9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3" name="Freeform 842"/>
              <p:cNvSpPr>
                <a:spLocks/>
              </p:cNvSpPr>
              <p:nvPr/>
            </p:nvSpPr>
            <p:spPr bwMode="auto">
              <a:xfrm>
                <a:off x="1816" y="3055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5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4 w 5"/>
                  <a:gd name="T15" fmla="*/ 2 h 6"/>
                  <a:gd name="T16" fmla="*/ 4 w 5"/>
                  <a:gd name="T17" fmla="*/ 3 h 6"/>
                  <a:gd name="T18" fmla="*/ 4 w 5"/>
                  <a:gd name="T19" fmla="*/ 2 h 6"/>
                  <a:gd name="T20" fmla="*/ 3 w 5"/>
                  <a:gd name="T21" fmla="*/ 4 h 6"/>
                  <a:gd name="T22" fmla="*/ 3 w 5"/>
                  <a:gd name="T23" fmla="*/ 2 h 6"/>
                  <a:gd name="T24" fmla="*/ 3 w 5"/>
                  <a:gd name="T25" fmla="*/ 1 h 6"/>
                  <a:gd name="T26" fmla="*/ 3 w 5"/>
                  <a:gd name="T27" fmla="*/ 2 h 6"/>
                  <a:gd name="T28" fmla="*/ 3 w 5"/>
                  <a:gd name="T29" fmla="*/ 3 h 6"/>
                  <a:gd name="T30" fmla="*/ 2 w 5"/>
                  <a:gd name="T31" fmla="*/ 1 h 6"/>
                  <a:gd name="T32" fmla="*/ 1 w 5"/>
                  <a:gd name="T33" fmla="*/ 2 h 6"/>
                  <a:gd name="T34" fmla="*/ 0 w 5"/>
                  <a:gd name="T35" fmla="*/ 4 h 6"/>
                  <a:gd name="T36" fmla="*/ 1 w 5"/>
                  <a:gd name="T37" fmla="*/ 3 h 6"/>
                  <a:gd name="T38" fmla="*/ 0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4" name="Freeform 843"/>
              <p:cNvSpPr>
                <a:spLocks/>
              </p:cNvSpPr>
              <p:nvPr/>
            </p:nvSpPr>
            <p:spPr bwMode="auto">
              <a:xfrm>
                <a:off x="1819" y="30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5" name="Freeform 844"/>
              <p:cNvSpPr>
                <a:spLocks/>
              </p:cNvSpPr>
              <p:nvPr/>
            </p:nvSpPr>
            <p:spPr bwMode="auto">
              <a:xfrm>
                <a:off x="1587" y="1760"/>
                <a:ext cx="193" cy="204"/>
              </a:xfrm>
              <a:custGeom>
                <a:avLst/>
                <a:gdLst>
                  <a:gd name="T0" fmla="*/ 34 w 71"/>
                  <a:gd name="T1" fmla="*/ 5 h 75"/>
                  <a:gd name="T2" fmla="*/ 38 w 71"/>
                  <a:gd name="T3" fmla="*/ 53 h 75"/>
                  <a:gd name="T4" fmla="*/ 43 w 71"/>
                  <a:gd name="T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6" name="Freeform 845"/>
              <p:cNvSpPr>
                <a:spLocks/>
              </p:cNvSpPr>
              <p:nvPr/>
            </p:nvSpPr>
            <p:spPr bwMode="auto">
              <a:xfrm>
                <a:off x="1533" y="2600"/>
                <a:ext cx="207" cy="19"/>
              </a:xfrm>
              <a:custGeom>
                <a:avLst/>
                <a:gdLst>
                  <a:gd name="T0" fmla="*/ 59 w 76"/>
                  <a:gd name="T1" fmla="*/ 1 h 7"/>
                  <a:gd name="T2" fmla="*/ 54 w 76"/>
                  <a:gd name="T3" fmla="*/ 1 h 7"/>
                  <a:gd name="T4" fmla="*/ 34 w 76"/>
                  <a:gd name="T5" fmla="*/ 2 h 7"/>
                  <a:gd name="T6" fmla="*/ 1 w 76"/>
                  <a:gd name="T7" fmla="*/ 2 h 7"/>
                  <a:gd name="T8" fmla="*/ 0 w 76"/>
                  <a:gd name="T9" fmla="*/ 6 h 7"/>
                  <a:gd name="T10" fmla="*/ 34 w 76"/>
                  <a:gd name="T11" fmla="*/ 6 h 7"/>
                  <a:gd name="T12" fmla="*/ 54 w 76"/>
                  <a:gd name="T13" fmla="*/ 5 h 7"/>
                  <a:gd name="T14" fmla="*/ 58 w 76"/>
                  <a:gd name="T15" fmla="*/ 5 h 7"/>
                  <a:gd name="T16" fmla="*/ 76 w 76"/>
                  <a:gd name="T17" fmla="*/ 4 h 7"/>
                  <a:gd name="T18" fmla="*/ 75 w 76"/>
                  <a:gd name="T19" fmla="*/ 0 h 7"/>
                  <a:gd name="T20" fmla="*/ 59 w 76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7" name="Freeform 846"/>
              <p:cNvSpPr>
                <a:spLocks/>
              </p:cNvSpPr>
              <p:nvPr/>
            </p:nvSpPr>
            <p:spPr bwMode="auto">
              <a:xfrm>
                <a:off x="1568" y="2970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6 w 6"/>
                  <a:gd name="T3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8" name="Freeform 847"/>
              <p:cNvSpPr>
                <a:spLocks/>
              </p:cNvSpPr>
              <p:nvPr/>
            </p:nvSpPr>
            <p:spPr bwMode="auto">
              <a:xfrm>
                <a:off x="1563" y="296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9" name="Freeform 848"/>
              <p:cNvSpPr>
                <a:spLocks/>
              </p:cNvSpPr>
              <p:nvPr/>
            </p:nvSpPr>
            <p:spPr bwMode="auto">
              <a:xfrm>
                <a:off x="1565" y="296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0" name="Freeform 849"/>
              <p:cNvSpPr>
                <a:spLocks/>
              </p:cNvSpPr>
              <p:nvPr/>
            </p:nvSpPr>
            <p:spPr bwMode="auto">
              <a:xfrm>
                <a:off x="1565" y="296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1" name="Freeform 850"/>
              <p:cNvSpPr>
                <a:spLocks/>
              </p:cNvSpPr>
              <p:nvPr/>
            </p:nvSpPr>
            <p:spPr bwMode="auto">
              <a:xfrm>
                <a:off x="1563" y="297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2" name="Freeform 851"/>
              <p:cNvSpPr>
                <a:spLocks/>
              </p:cNvSpPr>
              <p:nvPr/>
            </p:nvSpPr>
            <p:spPr bwMode="auto">
              <a:xfrm>
                <a:off x="1563" y="2962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3" name="Freeform 852"/>
              <p:cNvSpPr>
                <a:spLocks/>
              </p:cNvSpPr>
              <p:nvPr/>
            </p:nvSpPr>
            <p:spPr bwMode="auto"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4" name="Freeform 853"/>
              <p:cNvSpPr>
                <a:spLocks/>
              </p:cNvSpPr>
              <p:nvPr/>
            </p:nvSpPr>
            <p:spPr bwMode="auto">
              <a:xfrm>
                <a:off x="1565" y="296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5" name="Freeform 854"/>
              <p:cNvSpPr>
                <a:spLocks/>
              </p:cNvSpPr>
              <p:nvPr/>
            </p:nvSpPr>
            <p:spPr bwMode="auto">
              <a:xfrm>
                <a:off x="1560" y="2960"/>
                <a:ext cx="3" cy="13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6" name="Freeform 855"/>
              <p:cNvSpPr>
                <a:spLocks/>
              </p:cNvSpPr>
              <p:nvPr/>
            </p:nvSpPr>
            <p:spPr bwMode="auto">
              <a:xfrm>
                <a:off x="1563" y="29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7" name="Freeform 856"/>
              <p:cNvSpPr>
                <a:spLocks/>
              </p:cNvSpPr>
              <p:nvPr/>
            </p:nvSpPr>
            <p:spPr bwMode="auto">
              <a:xfrm>
                <a:off x="1557" y="2957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3 h 4"/>
                  <a:gd name="T6" fmla="*/ 2 w 3"/>
                  <a:gd name="T7" fmla="*/ 2 h 4"/>
                  <a:gd name="T8" fmla="*/ 0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2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8" name="Rectangle 857"/>
              <p:cNvSpPr>
                <a:spLocks noChangeArrowheads="1"/>
              </p:cNvSpPr>
              <p:nvPr/>
            </p:nvSpPr>
            <p:spPr bwMode="auto"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9" name="Freeform 858"/>
              <p:cNvSpPr>
                <a:spLocks/>
              </p:cNvSpPr>
              <p:nvPr/>
            </p:nvSpPr>
            <p:spPr bwMode="auto">
              <a:xfrm>
                <a:off x="1554" y="2960"/>
                <a:ext cx="9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0" name="Freeform 859"/>
              <p:cNvSpPr>
                <a:spLocks/>
              </p:cNvSpPr>
              <p:nvPr/>
            </p:nvSpPr>
            <p:spPr bwMode="auto">
              <a:xfrm>
                <a:off x="1554" y="296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1" name="Rectangle 860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2" name="Freeform 861"/>
              <p:cNvSpPr>
                <a:spLocks/>
              </p:cNvSpPr>
              <p:nvPr/>
            </p:nvSpPr>
            <p:spPr bwMode="auto">
              <a:xfrm>
                <a:off x="1554" y="296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3" name="Freeform 862"/>
              <p:cNvSpPr>
                <a:spLocks/>
              </p:cNvSpPr>
              <p:nvPr/>
            </p:nvSpPr>
            <p:spPr bwMode="auto">
              <a:xfrm>
                <a:off x="1552" y="2946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3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0 h 15"/>
                  <a:gd name="T54" fmla="*/ 2 w 10"/>
                  <a:gd name="T55" fmla="*/ 10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4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6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2 h 15"/>
                  <a:gd name="T90" fmla="*/ 9 w 10"/>
                  <a:gd name="T91" fmla="*/ 4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4" name="Rectangle 863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5" name="Freeform 864"/>
              <p:cNvSpPr>
                <a:spLocks/>
              </p:cNvSpPr>
              <p:nvPr/>
            </p:nvSpPr>
            <p:spPr bwMode="auto"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6" name="Rectangle 865"/>
              <p:cNvSpPr>
                <a:spLocks noChangeArrowheads="1"/>
              </p:cNvSpPr>
              <p:nvPr/>
            </p:nvSpPr>
            <p:spPr bwMode="auto"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7" name="Freeform 866"/>
              <p:cNvSpPr>
                <a:spLocks/>
              </p:cNvSpPr>
              <p:nvPr/>
            </p:nvSpPr>
            <p:spPr bwMode="auto">
              <a:xfrm>
                <a:off x="1574" y="2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8" name="Freeform 867"/>
              <p:cNvSpPr>
                <a:spLocks/>
              </p:cNvSpPr>
              <p:nvPr/>
            </p:nvSpPr>
            <p:spPr bwMode="auto">
              <a:xfrm>
                <a:off x="1571" y="29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9" name="Rectangle 868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0" name="Freeform 869"/>
              <p:cNvSpPr>
                <a:spLocks/>
              </p:cNvSpPr>
              <p:nvPr/>
            </p:nvSpPr>
            <p:spPr bwMode="auto">
              <a:xfrm>
                <a:off x="1563" y="2938"/>
                <a:ext cx="21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4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6 h 7"/>
                  <a:gd name="T36" fmla="*/ 4 w 8"/>
                  <a:gd name="T37" fmla="*/ 3 h 7"/>
                  <a:gd name="T38" fmla="*/ 5 w 8"/>
                  <a:gd name="T39" fmla="*/ 3 h 7"/>
                  <a:gd name="T40" fmla="*/ 5 w 8"/>
                  <a:gd name="T41" fmla="*/ 3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3 h 7"/>
                  <a:gd name="T60" fmla="*/ 3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1" name="Freeform 870"/>
              <p:cNvSpPr>
                <a:spLocks/>
              </p:cNvSpPr>
              <p:nvPr/>
            </p:nvSpPr>
            <p:spPr bwMode="auto">
              <a:xfrm>
                <a:off x="1576" y="295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2" name="Freeform 871"/>
              <p:cNvSpPr>
                <a:spLocks/>
              </p:cNvSpPr>
              <p:nvPr/>
            </p:nvSpPr>
            <p:spPr bwMode="auto">
              <a:xfrm>
                <a:off x="1560" y="2938"/>
                <a:ext cx="14" cy="27"/>
              </a:xfrm>
              <a:custGeom>
                <a:avLst/>
                <a:gdLst>
                  <a:gd name="T0" fmla="*/ 3 w 5"/>
                  <a:gd name="T1" fmla="*/ 4 h 10"/>
                  <a:gd name="T2" fmla="*/ 1 w 5"/>
                  <a:gd name="T3" fmla="*/ 3 h 10"/>
                  <a:gd name="T4" fmla="*/ 3 w 5"/>
                  <a:gd name="T5" fmla="*/ 5 h 10"/>
                  <a:gd name="T6" fmla="*/ 3 w 5"/>
                  <a:gd name="T7" fmla="*/ 6 h 10"/>
                  <a:gd name="T8" fmla="*/ 2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6 h 10"/>
                  <a:gd name="T16" fmla="*/ 2 w 5"/>
                  <a:gd name="T17" fmla="*/ 6 h 10"/>
                  <a:gd name="T18" fmla="*/ 1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6 h 10"/>
                  <a:gd name="T32" fmla="*/ 4 w 5"/>
                  <a:gd name="T33" fmla="*/ 7 h 10"/>
                  <a:gd name="T34" fmla="*/ 4 w 5"/>
                  <a:gd name="T35" fmla="*/ 5 h 10"/>
                  <a:gd name="T36" fmla="*/ 3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3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3" name="Rectangle 872"/>
              <p:cNvSpPr>
                <a:spLocks noChangeArrowheads="1"/>
              </p:cNvSpPr>
              <p:nvPr/>
            </p:nvSpPr>
            <p:spPr bwMode="auto"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4" name="Freeform 873"/>
              <p:cNvSpPr>
                <a:spLocks/>
              </p:cNvSpPr>
              <p:nvPr/>
            </p:nvSpPr>
            <p:spPr bwMode="auto">
              <a:xfrm>
                <a:off x="1571" y="2951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5" name="Freeform 874"/>
              <p:cNvSpPr>
                <a:spLocks/>
              </p:cNvSpPr>
              <p:nvPr/>
            </p:nvSpPr>
            <p:spPr bwMode="auto">
              <a:xfrm>
                <a:off x="1560" y="29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6" name="Freeform 875"/>
              <p:cNvSpPr>
                <a:spLocks/>
              </p:cNvSpPr>
              <p:nvPr/>
            </p:nvSpPr>
            <p:spPr bwMode="auto">
              <a:xfrm>
                <a:off x="1560" y="295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7" name="Freeform 876"/>
              <p:cNvSpPr>
                <a:spLocks/>
              </p:cNvSpPr>
              <p:nvPr/>
            </p:nvSpPr>
            <p:spPr bwMode="auto">
              <a:xfrm>
                <a:off x="1546" y="2943"/>
                <a:ext cx="17" cy="22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4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0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3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4 h 8"/>
                  <a:gd name="T72" fmla="*/ 5 w 6"/>
                  <a:gd name="T73" fmla="*/ 7 h 8"/>
                  <a:gd name="T74" fmla="*/ 5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3 h 8"/>
                  <a:gd name="T82" fmla="*/ 2 w 6"/>
                  <a:gd name="T83" fmla="*/ 2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8" name="Freeform 877"/>
              <p:cNvSpPr>
                <a:spLocks/>
              </p:cNvSpPr>
              <p:nvPr/>
            </p:nvSpPr>
            <p:spPr bwMode="auto">
              <a:xfrm>
                <a:off x="1560" y="296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9" name="Freeform 878"/>
              <p:cNvSpPr>
                <a:spLocks/>
              </p:cNvSpPr>
              <p:nvPr/>
            </p:nvSpPr>
            <p:spPr bwMode="auto">
              <a:xfrm>
                <a:off x="1554" y="294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0" name="Rectangle 879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1" name="Freeform 880"/>
              <p:cNvSpPr>
                <a:spLocks/>
              </p:cNvSpPr>
              <p:nvPr/>
            </p:nvSpPr>
            <p:spPr bwMode="auto">
              <a:xfrm>
                <a:off x="1557" y="29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2" name="Freeform 881"/>
              <p:cNvSpPr>
                <a:spLocks/>
              </p:cNvSpPr>
              <p:nvPr/>
            </p:nvSpPr>
            <p:spPr bwMode="auto">
              <a:xfrm>
                <a:off x="1549" y="29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3" name="Freeform 882"/>
              <p:cNvSpPr>
                <a:spLocks/>
              </p:cNvSpPr>
              <p:nvPr/>
            </p:nvSpPr>
            <p:spPr bwMode="auto"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4" name="Freeform 883"/>
              <p:cNvSpPr>
                <a:spLocks/>
              </p:cNvSpPr>
              <p:nvPr/>
            </p:nvSpPr>
            <p:spPr bwMode="auto">
              <a:xfrm>
                <a:off x="1546" y="2932"/>
                <a:ext cx="33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6 h 19"/>
                  <a:gd name="T10" fmla="*/ 9 w 12"/>
                  <a:gd name="T11" fmla="*/ 12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2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10 h 19"/>
                  <a:gd name="T26" fmla="*/ 7 w 12"/>
                  <a:gd name="T27" fmla="*/ 8 h 19"/>
                  <a:gd name="T28" fmla="*/ 7 w 12"/>
                  <a:gd name="T29" fmla="*/ 7 h 19"/>
                  <a:gd name="T30" fmla="*/ 5 w 12"/>
                  <a:gd name="T31" fmla="*/ 7 h 19"/>
                  <a:gd name="T32" fmla="*/ 2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3 w 12"/>
                  <a:gd name="T43" fmla="*/ 4 h 19"/>
                  <a:gd name="T44" fmla="*/ 3 w 12"/>
                  <a:gd name="T45" fmla="*/ 3 h 19"/>
                  <a:gd name="T46" fmla="*/ 1 w 12"/>
                  <a:gd name="T47" fmla="*/ 6 h 19"/>
                  <a:gd name="T48" fmla="*/ 0 w 12"/>
                  <a:gd name="T49" fmla="*/ 7 h 19"/>
                  <a:gd name="T50" fmla="*/ 1 w 12"/>
                  <a:gd name="T51" fmla="*/ 7 h 19"/>
                  <a:gd name="T52" fmla="*/ 1 w 12"/>
                  <a:gd name="T53" fmla="*/ 8 h 19"/>
                  <a:gd name="T54" fmla="*/ 2 w 12"/>
                  <a:gd name="T55" fmla="*/ 9 h 19"/>
                  <a:gd name="T56" fmla="*/ 3 w 12"/>
                  <a:gd name="T57" fmla="*/ 9 h 19"/>
                  <a:gd name="T58" fmla="*/ 3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5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7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8 w 12"/>
                  <a:gd name="T81" fmla="*/ 12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5" name="Freeform 884"/>
              <p:cNvSpPr>
                <a:spLocks/>
              </p:cNvSpPr>
              <p:nvPr/>
            </p:nvSpPr>
            <p:spPr bwMode="auto">
              <a:xfrm>
                <a:off x="1563" y="29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6" name="Rectangle 885"/>
              <p:cNvSpPr>
                <a:spLocks noChangeArrowheads="1"/>
              </p:cNvSpPr>
              <p:nvPr/>
            </p:nvSpPr>
            <p:spPr bwMode="auto"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7" name="Freeform 886"/>
              <p:cNvSpPr>
                <a:spLocks/>
              </p:cNvSpPr>
              <p:nvPr/>
            </p:nvSpPr>
            <p:spPr bwMode="auto">
              <a:xfrm>
                <a:off x="1557" y="296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8" name="Rectangle 887"/>
              <p:cNvSpPr>
                <a:spLocks noChangeArrowheads="1"/>
              </p:cNvSpPr>
              <p:nvPr/>
            </p:nvSpPr>
            <p:spPr bwMode="auto"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9" name="Freeform 888"/>
              <p:cNvSpPr>
                <a:spLocks/>
              </p:cNvSpPr>
              <p:nvPr/>
            </p:nvSpPr>
            <p:spPr bwMode="auto">
              <a:xfrm>
                <a:off x="1522" y="2954"/>
                <a:ext cx="35" cy="30"/>
              </a:xfrm>
              <a:custGeom>
                <a:avLst/>
                <a:gdLst>
                  <a:gd name="T0" fmla="*/ 6 w 13"/>
                  <a:gd name="T1" fmla="*/ 3 h 11"/>
                  <a:gd name="T2" fmla="*/ 5 w 13"/>
                  <a:gd name="T3" fmla="*/ 2 h 11"/>
                  <a:gd name="T4" fmla="*/ 6 w 13"/>
                  <a:gd name="T5" fmla="*/ 2 h 11"/>
                  <a:gd name="T6" fmla="*/ 3 w 13"/>
                  <a:gd name="T7" fmla="*/ 0 h 11"/>
                  <a:gd name="T8" fmla="*/ 7 w 13"/>
                  <a:gd name="T9" fmla="*/ 8 h 11"/>
                  <a:gd name="T10" fmla="*/ 4 w 13"/>
                  <a:gd name="T11" fmla="*/ 7 h 11"/>
                  <a:gd name="T12" fmla="*/ 9 w 13"/>
                  <a:gd name="T13" fmla="*/ 8 h 11"/>
                  <a:gd name="T14" fmla="*/ 9 w 13"/>
                  <a:gd name="T15" fmla="*/ 10 h 11"/>
                  <a:gd name="T16" fmla="*/ 10 w 13"/>
                  <a:gd name="T17" fmla="*/ 9 h 11"/>
                  <a:gd name="T18" fmla="*/ 10 w 13"/>
                  <a:gd name="T19" fmla="*/ 8 h 11"/>
                  <a:gd name="T20" fmla="*/ 11 w 13"/>
                  <a:gd name="T21" fmla="*/ 9 h 11"/>
                  <a:gd name="T22" fmla="*/ 11 w 13"/>
                  <a:gd name="T23" fmla="*/ 8 h 11"/>
                  <a:gd name="T24" fmla="*/ 11 w 13"/>
                  <a:gd name="T25" fmla="*/ 8 h 11"/>
                  <a:gd name="T26" fmla="*/ 11 w 13"/>
                  <a:gd name="T27" fmla="*/ 9 h 11"/>
                  <a:gd name="T28" fmla="*/ 12 w 13"/>
                  <a:gd name="T29" fmla="*/ 8 h 11"/>
                  <a:gd name="T30" fmla="*/ 12 w 13"/>
                  <a:gd name="T31" fmla="*/ 9 h 11"/>
                  <a:gd name="T32" fmla="*/ 13 w 13"/>
                  <a:gd name="T33" fmla="*/ 7 h 11"/>
                  <a:gd name="T34" fmla="*/ 13 w 13"/>
                  <a:gd name="T35" fmla="*/ 6 h 11"/>
                  <a:gd name="T36" fmla="*/ 12 w 13"/>
                  <a:gd name="T37" fmla="*/ 7 h 11"/>
                  <a:gd name="T38" fmla="*/ 12 w 13"/>
                  <a:gd name="T39" fmla="*/ 7 h 11"/>
                  <a:gd name="T40" fmla="*/ 11 w 13"/>
                  <a:gd name="T41" fmla="*/ 8 h 11"/>
                  <a:gd name="T42" fmla="*/ 12 w 13"/>
                  <a:gd name="T43" fmla="*/ 6 h 11"/>
                  <a:gd name="T44" fmla="*/ 11 w 13"/>
                  <a:gd name="T45" fmla="*/ 5 h 11"/>
                  <a:gd name="T46" fmla="*/ 11 w 13"/>
                  <a:gd name="T47" fmla="*/ 4 h 11"/>
                  <a:gd name="T48" fmla="*/ 10 w 13"/>
                  <a:gd name="T49" fmla="*/ 5 h 11"/>
                  <a:gd name="T50" fmla="*/ 11 w 13"/>
                  <a:gd name="T51" fmla="*/ 6 h 11"/>
                  <a:gd name="T52" fmla="*/ 10 w 13"/>
                  <a:gd name="T53" fmla="*/ 8 h 11"/>
                  <a:gd name="T54" fmla="*/ 10 w 13"/>
                  <a:gd name="T55" fmla="*/ 8 h 11"/>
                  <a:gd name="T56" fmla="*/ 10 w 13"/>
                  <a:gd name="T57" fmla="*/ 6 h 11"/>
                  <a:gd name="T58" fmla="*/ 10 w 13"/>
                  <a:gd name="T59" fmla="*/ 7 h 11"/>
                  <a:gd name="T60" fmla="*/ 10 w 13"/>
                  <a:gd name="T61" fmla="*/ 5 h 11"/>
                  <a:gd name="T62" fmla="*/ 10 w 13"/>
                  <a:gd name="T63" fmla="*/ 7 h 11"/>
                  <a:gd name="T64" fmla="*/ 6 w 13"/>
                  <a:gd name="T65" fmla="*/ 5 h 11"/>
                  <a:gd name="T66" fmla="*/ 8 w 13"/>
                  <a:gd name="T67" fmla="*/ 6 h 11"/>
                  <a:gd name="T68" fmla="*/ 6 w 13"/>
                  <a:gd name="T69" fmla="*/ 5 h 11"/>
                  <a:gd name="T70" fmla="*/ 7 w 13"/>
                  <a:gd name="T71" fmla="*/ 4 h 11"/>
                  <a:gd name="T72" fmla="*/ 6 w 13"/>
                  <a:gd name="T73" fmla="*/ 4 h 11"/>
                  <a:gd name="T74" fmla="*/ 6 w 13"/>
                  <a:gd name="T75" fmla="*/ 3 h 11"/>
                  <a:gd name="T76" fmla="*/ 6 w 13"/>
                  <a:gd name="T77" fmla="*/ 3 h 11"/>
                  <a:gd name="T78" fmla="*/ 4 w 13"/>
                  <a:gd name="T79" fmla="*/ 3 h 11"/>
                  <a:gd name="T80" fmla="*/ 6 w 13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0" name="Freeform 889"/>
              <p:cNvSpPr>
                <a:spLocks/>
              </p:cNvSpPr>
              <p:nvPr/>
            </p:nvSpPr>
            <p:spPr bwMode="auto">
              <a:xfrm>
                <a:off x="1530" y="2951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1" name="Freeform 890"/>
              <p:cNvSpPr>
                <a:spLocks/>
              </p:cNvSpPr>
              <p:nvPr/>
            </p:nvSpPr>
            <p:spPr bwMode="auto">
              <a:xfrm>
                <a:off x="1530" y="2938"/>
                <a:ext cx="35" cy="19"/>
              </a:xfrm>
              <a:custGeom>
                <a:avLst/>
                <a:gdLst>
                  <a:gd name="T0" fmla="*/ 10 w 13"/>
                  <a:gd name="T1" fmla="*/ 4 h 7"/>
                  <a:gd name="T2" fmla="*/ 11 w 13"/>
                  <a:gd name="T3" fmla="*/ 4 h 7"/>
                  <a:gd name="T4" fmla="*/ 6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1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7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2" name="Rectangle 891"/>
              <p:cNvSpPr>
                <a:spLocks noChangeArrowheads="1"/>
              </p:cNvSpPr>
              <p:nvPr/>
            </p:nvSpPr>
            <p:spPr bwMode="auto"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3" name="Freeform 892"/>
              <p:cNvSpPr>
                <a:spLocks/>
              </p:cNvSpPr>
              <p:nvPr/>
            </p:nvSpPr>
            <p:spPr bwMode="auto">
              <a:xfrm>
                <a:off x="1614" y="30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4" name="Freeform 893"/>
              <p:cNvSpPr>
                <a:spLocks/>
              </p:cNvSpPr>
              <p:nvPr/>
            </p:nvSpPr>
            <p:spPr bwMode="auto">
              <a:xfrm>
                <a:off x="1606" y="3071"/>
                <a:ext cx="11" cy="14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0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5" name="Freeform 894"/>
              <p:cNvSpPr>
                <a:spLocks/>
              </p:cNvSpPr>
              <p:nvPr/>
            </p:nvSpPr>
            <p:spPr bwMode="auto">
              <a:xfrm>
                <a:off x="1612" y="307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6" name="Freeform 895"/>
              <p:cNvSpPr>
                <a:spLocks/>
              </p:cNvSpPr>
              <p:nvPr/>
            </p:nvSpPr>
            <p:spPr bwMode="auto">
              <a:xfrm>
                <a:off x="1612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7" name="Freeform 896"/>
              <p:cNvSpPr>
                <a:spLocks/>
              </p:cNvSpPr>
              <p:nvPr/>
            </p:nvSpPr>
            <p:spPr bwMode="auto">
              <a:xfrm>
                <a:off x="1609" y="30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8" name="Freeform 897"/>
              <p:cNvSpPr>
                <a:spLocks/>
              </p:cNvSpPr>
              <p:nvPr/>
            </p:nvSpPr>
            <p:spPr bwMode="auto">
              <a:xfrm>
                <a:off x="1606" y="3074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9" name="Freeform 898"/>
              <p:cNvSpPr>
                <a:spLocks/>
              </p:cNvSpPr>
              <p:nvPr/>
            </p:nvSpPr>
            <p:spPr bwMode="auto"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0" name="Freeform 899"/>
              <p:cNvSpPr>
                <a:spLocks/>
              </p:cNvSpPr>
              <p:nvPr/>
            </p:nvSpPr>
            <p:spPr bwMode="auto">
              <a:xfrm>
                <a:off x="1609" y="30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1" name="Freeform 900"/>
              <p:cNvSpPr>
                <a:spLocks/>
              </p:cNvSpPr>
              <p:nvPr/>
            </p:nvSpPr>
            <p:spPr bwMode="auto">
              <a:xfrm>
                <a:off x="1606" y="3071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2" name="Freeform 901"/>
              <p:cNvSpPr>
                <a:spLocks/>
              </p:cNvSpPr>
              <p:nvPr/>
            </p:nvSpPr>
            <p:spPr bwMode="auto">
              <a:xfrm>
                <a:off x="1609" y="30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3" name="Freeform 902"/>
              <p:cNvSpPr>
                <a:spLocks/>
              </p:cNvSpPr>
              <p:nvPr/>
            </p:nvSpPr>
            <p:spPr bwMode="auto">
              <a:xfrm>
                <a:off x="1603" y="3066"/>
                <a:ext cx="6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2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3 h 4"/>
                  <a:gd name="T12" fmla="*/ 1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4" name="Rectangle 903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5" name="Freeform 904"/>
              <p:cNvSpPr>
                <a:spLocks/>
              </p:cNvSpPr>
              <p:nvPr/>
            </p:nvSpPr>
            <p:spPr bwMode="auto">
              <a:xfrm>
                <a:off x="1601" y="3068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6" name="Freeform 905"/>
              <p:cNvSpPr>
                <a:spLocks/>
              </p:cNvSpPr>
              <p:nvPr/>
            </p:nvSpPr>
            <p:spPr bwMode="auto">
              <a:xfrm>
                <a:off x="1601" y="30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7" name="Rectangle 906"/>
              <p:cNvSpPr>
                <a:spLocks noChangeArrowheads="1"/>
              </p:cNvSpPr>
              <p:nvPr/>
            </p:nvSpPr>
            <p:spPr bwMode="auto"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8" name="Freeform 907"/>
              <p:cNvSpPr>
                <a:spLocks/>
              </p:cNvSpPr>
              <p:nvPr/>
            </p:nvSpPr>
            <p:spPr bwMode="auto">
              <a:xfrm>
                <a:off x="1601" y="307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9" name="Freeform 908"/>
              <p:cNvSpPr>
                <a:spLocks/>
              </p:cNvSpPr>
              <p:nvPr/>
            </p:nvSpPr>
            <p:spPr bwMode="auto">
              <a:xfrm>
                <a:off x="1598" y="3055"/>
                <a:ext cx="27" cy="41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7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2 w 10"/>
                  <a:gd name="T23" fmla="*/ 6 h 15"/>
                  <a:gd name="T24" fmla="*/ 1 w 10"/>
                  <a:gd name="T25" fmla="*/ 6 h 15"/>
                  <a:gd name="T26" fmla="*/ 2 w 10"/>
                  <a:gd name="T27" fmla="*/ 9 h 15"/>
                  <a:gd name="T28" fmla="*/ 0 w 10"/>
                  <a:gd name="T29" fmla="*/ 7 h 15"/>
                  <a:gd name="T30" fmla="*/ 3 w 10"/>
                  <a:gd name="T31" fmla="*/ 6 h 15"/>
                  <a:gd name="T32" fmla="*/ 2 w 10"/>
                  <a:gd name="T33" fmla="*/ 10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0 h 15"/>
                  <a:gd name="T58" fmla="*/ 3 w 10"/>
                  <a:gd name="T59" fmla="*/ 9 h 15"/>
                  <a:gd name="T60" fmla="*/ 3 w 10"/>
                  <a:gd name="T61" fmla="*/ 6 h 15"/>
                  <a:gd name="T62" fmla="*/ 4 w 10"/>
                  <a:gd name="T63" fmla="*/ 7 h 15"/>
                  <a:gd name="T64" fmla="*/ 6 w 10"/>
                  <a:gd name="T65" fmla="*/ 7 h 15"/>
                  <a:gd name="T66" fmla="*/ 5 w 10"/>
                  <a:gd name="T67" fmla="*/ 5 h 15"/>
                  <a:gd name="T68" fmla="*/ 6 w 10"/>
                  <a:gd name="T69" fmla="*/ 5 h 15"/>
                  <a:gd name="T70" fmla="*/ 6 w 10"/>
                  <a:gd name="T71" fmla="*/ 5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4 h 15"/>
                  <a:gd name="T86" fmla="*/ 7 w 10"/>
                  <a:gd name="T87" fmla="*/ 3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6 h 15"/>
                  <a:gd name="T94" fmla="*/ 9 w 10"/>
                  <a:gd name="T95" fmla="*/ 3 h 15"/>
                  <a:gd name="T96" fmla="*/ 10 w 10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0" name="Rectangle 909"/>
              <p:cNvSpPr>
                <a:spLocks noChangeArrowheads="1"/>
              </p:cNvSpPr>
              <p:nvPr/>
            </p:nvSpPr>
            <p:spPr bwMode="auto"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1" name="Freeform 910"/>
              <p:cNvSpPr>
                <a:spLocks/>
              </p:cNvSpPr>
              <p:nvPr/>
            </p:nvSpPr>
            <p:spPr bwMode="auto"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2" name="Rectangle 911"/>
              <p:cNvSpPr>
                <a:spLocks noChangeArrowheads="1"/>
              </p:cNvSpPr>
              <p:nvPr/>
            </p:nvSpPr>
            <p:spPr bwMode="auto"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3" name="Freeform 912"/>
              <p:cNvSpPr>
                <a:spLocks/>
              </p:cNvSpPr>
              <p:nvPr/>
            </p:nvSpPr>
            <p:spPr bwMode="auto">
              <a:xfrm>
                <a:off x="1620" y="306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4" name="Freeform 913"/>
              <p:cNvSpPr>
                <a:spLocks/>
              </p:cNvSpPr>
              <p:nvPr/>
            </p:nvSpPr>
            <p:spPr bwMode="auto">
              <a:xfrm>
                <a:off x="1617" y="307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5" name="Rectangle 914"/>
              <p:cNvSpPr>
                <a:spLocks noChangeArrowheads="1"/>
              </p:cNvSpPr>
              <p:nvPr/>
            </p:nvSpPr>
            <p:spPr bwMode="auto"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6" name="Freeform 915"/>
              <p:cNvSpPr>
                <a:spLocks/>
              </p:cNvSpPr>
              <p:nvPr/>
            </p:nvSpPr>
            <p:spPr bwMode="auto">
              <a:xfrm>
                <a:off x="1606" y="3047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5 h 7"/>
                  <a:gd name="T8" fmla="*/ 6 w 9"/>
                  <a:gd name="T9" fmla="*/ 4 h 7"/>
                  <a:gd name="T10" fmla="*/ 7 w 9"/>
                  <a:gd name="T11" fmla="*/ 3 h 7"/>
                  <a:gd name="T12" fmla="*/ 7 w 9"/>
                  <a:gd name="T13" fmla="*/ 6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4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6 h 7"/>
                  <a:gd name="T26" fmla="*/ 7 w 9"/>
                  <a:gd name="T27" fmla="*/ 7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6 h 7"/>
                  <a:gd name="T36" fmla="*/ 5 w 9"/>
                  <a:gd name="T37" fmla="*/ 3 h 7"/>
                  <a:gd name="T38" fmla="*/ 6 w 9"/>
                  <a:gd name="T39" fmla="*/ 3 h 7"/>
                  <a:gd name="T40" fmla="*/ 6 w 9"/>
                  <a:gd name="T41" fmla="*/ 3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3 h 7"/>
                  <a:gd name="T50" fmla="*/ 4 w 9"/>
                  <a:gd name="T51" fmla="*/ 1 h 7"/>
                  <a:gd name="T52" fmla="*/ 3 w 9"/>
                  <a:gd name="T53" fmla="*/ 2 h 7"/>
                  <a:gd name="T54" fmla="*/ 3 w 9"/>
                  <a:gd name="T55" fmla="*/ 2 h 7"/>
                  <a:gd name="T56" fmla="*/ 3 w 9"/>
                  <a:gd name="T57" fmla="*/ 3 h 7"/>
                  <a:gd name="T58" fmla="*/ 4 w 9"/>
                  <a:gd name="T59" fmla="*/ 3 h 7"/>
                  <a:gd name="T60" fmla="*/ 4 w 9"/>
                  <a:gd name="T61" fmla="*/ 4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4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7" name="Freeform 916"/>
              <p:cNvSpPr>
                <a:spLocks/>
              </p:cNvSpPr>
              <p:nvPr/>
            </p:nvSpPr>
            <p:spPr bwMode="auto">
              <a:xfrm>
                <a:off x="1623" y="30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8" name="Freeform 917"/>
              <p:cNvSpPr>
                <a:spLocks/>
              </p:cNvSpPr>
              <p:nvPr/>
            </p:nvSpPr>
            <p:spPr bwMode="auto">
              <a:xfrm>
                <a:off x="1606" y="3047"/>
                <a:ext cx="14" cy="27"/>
              </a:xfrm>
              <a:custGeom>
                <a:avLst/>
                <a:gdLst>
                  <a:gd name="T0" fmla="*/ 2 w 5"/>
                  <a:gd name="T1" fmla="*/ 4 h 10"/>
                  <a:gd name="T2" fmla="*/ 1 w 5"/>
                  <a:gd name="T3" fmla="*/ 3 h 10"/>
                  <a:gd name="T4" fmla="*/ 3 w 5"/>
                  <a:gd name="T5" fmla="*/ 6 h 10"/>
                  <a:gd name="T6" fmla="*/ 3 w 5"/>
                  <a:gd name="T7" fmla="*/ 6 h 10"/>
                  <a:gd name="T8" fmla="*/ 1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7 h 10"/>
                  <a:gd name="T16" fmla="*/ 2 w 5"/>
                  <a:gd name="T17" fmla="*/ 6 h 10"/>
                  <a:gd name="T18" fmla="*/ 0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7 h 10"/>
                  <a:gd name="T32" fmla="*/ 4 w 5"/>
                  <a:gd name="T33" fmla="*/ 7 h 10"/>
                  <a:gd name="T34" fmla="*/ 4 w 5"/>
                  <a:gd name="T35" fmla="*/ 6 h 10"/>
                  <a:gd name="T36" fmla="*/ 2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2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9" name="Freeform 918"/>
              <p:cNvSpPr>
                <a:spLocks/>
              </p:cNvSpPr>
              <p:nvPr/>
            </p:nvSpPr>
            <p:spPr bwMode="auto">
              <a:xfrm>
                <a:off x="1614" y="30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0" name="Freeform 919"/>
              <p:cNvSpPr>
                <a:spLocks/>
              </p:cNvSpPr>
              <p:nvPr/>
            </p:nvSpPr>
            <p:spPr bwMode="auto">
              <a:xfrm>
                <a:off x="1617" y="306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1" name="Freeform 920"/>
              <p:cNvSpPr>
                <a:spLocks/>
              </p:cNvSpPr>
              <p:nvPr/>
            </p:nvSpPr>
            <p:spPr bwMode="auto">
              <a:xfrm>
                <a:off x="1606" y="305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2" name="Freeform 921"/>
              <p:cNvSpPr>
                <a:spLocks/>
              </p:cNvSpPr>
              <p:nvPr/>
            </p:nvSpPr>
            <p:spPr bwMode="auto">
              <a:xfrm>
                <a:off x="1606" y="3063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3" name="Freeform 922"/>
              <p:cNvSpPr>
                <a:spLocks/>
              </p:cNvSpPr>
              <p:nvPr/>
            </p:nvSpPr>
            <p:spPr bwMode="auto">
              <a:xfrm>
                <a:off x="1590" y="3052"/>
                <a:ext cx="16" cy="22"/>
              </a:xfrm>
              <a:custGeom>
                <a:avLst/>
                <a:gdLst>
                  <a:gd name="T0" fmla="*/ 4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3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7 h 8"/>
                  <a:gd name="T14" fmla="*/ 6 w 6"/>
                  <a:gd name="T15" fmla="*/ 8 h 8"/>
                  <a:gd name="T16" fmla="*/ 3 w 6"/>
                  <a:gd name="T17" fmla="*/ 6 h 8"/>
                  <a:gd name="T18" fmla="*/ 4 w 6"/>
                  <a:gd name="T19" fmla="*/ 5 h 8"/>
                  <a:gd name="T20" fmla="*/ 4 w 6"/>
                  <a:gd name="T21" fmla="*/ 5 h 8"/>
                  <a:gd name="T22" fmla="*/ 4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6 w 6"/>
                  <a:gd name="T33" fmla="*/ 3 h 8"/>
                  <a:gd name="T34" fmla="*/ 2 w 6"/>
                  <a:gd name="T35" fmla="*/ 3 h 8"/>
                  <a:gd name="T36" fmla="*/ 3 w 6"/>
                  <a:gd name="T37" fmla="*/ 2 h 8"/>
                  <a:gd name="T38" fmla="*/ 5 w 6"/>
                  <a:gd name="T39" fmla="*/ 3 h 8"/>
                  <a:gd name="T40" fmla="*/ 4 w 6"/>
                  <a:gd name="T41" fmla="*/ 2 h 8"/>
                  <a:gd name="T42" fmla="*/ 6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1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1 w 6"/>
                  <a:gd name="T59" fmla="*/ 4 h 8"/>
                  <a:gd name="T60" fmla="*/ 3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4 w 6"/>
                  <a:gd name="T67" fmla="*/ 7 h 8"/>
                  <a:gd name="T68" fmla="*/ 5 w 6"/>
                  <a:gd name="T69" fmla="*/ 6 h 8"/>
                  <a:gd name="T70" fmla="*/ 5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6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4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4" name="Freeform 923"/>
              <p:cNvSpPr>
                <a:spLocks/>
              </p:cNvSpPr>
              <p:nvPr/>
            </p:nvSpPr>
            <p:spPr bwMode="auto"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5" name="Freeform 924"/>
              <p:cNvSpPr>
                <a:spLocks/>
              </p:cNvSpPr>
              <p:nvPr/>
            </p:nvSpPr>
            <p:spPr bwMode="auto"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6" name="Rectangle 925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7" name="Rectangle 926"/>
              <p:cNvSpPr>
                <a:spLocks noChangeArrowheads="1"/>
              </p:cNvSpPr>
              <p:nvPr/>
            </p:nvSpPr>
            <p:spPr bwMode="auto"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8" name="Freeform 927"/>
              <p:cNvSpPr>
                <a:spLocks/>
              </p:cNvSpPr>
              <p:nvPr/>
            </p:nvSpPr>
            <p:spPr bwMode="auto"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9" name="Freeform 928"/>
              <p:cNvSpPr>
                <a:spLocks/>
              </p:cNvSpPr>
              <p:nvPr/>
            </p:nvSpPr>
            <p:spPr bwMode="auto"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0" name="Freeform 929"/>
              <p:cNvSpPr>
                <a:spLocks/>
              </p:cNvSpPr>
              <p:nvPr/>
            </p:nvSpPr>
            <p:spPr bwMode="auto">
              <a:xfrm>
                <a:off x="1593" y="3041"/>
                <a:ext cx="32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6 h 20"/>
                  <a:gd name="T8" fmla="*/ 8 w 12"/>
                  <a:gd name="T9" fmla="*/ 16 h 20"/>
                  <a:gd name="T10" fmla="*/ 8 w 12"/>
                  <a:gd name="T11" fmla="*/ 12 h 20"/>
                  <a:gd name="T12" fmla="*/ 10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0 h 20"/>
                  <a:gd name="T22" fmla="*/ 4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7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3 w 12"/>
                  <a:gd name="T57" fmla="*/ 9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4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8 w 12"/>
                  <a:gd name="T75" fmla="*/ 13 h 20"/>
                  <a:gd name="T76" fmla="*/ 8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7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1" name="Freeform 930"/>
              <p:cNvSpPr>
                <a:spLocks/>
              </p:cNvSpPr>
              <p:nvPr/>
            </p:nvSpPr>
            <p:spPr bwMode="auto">
              <a:xfrm>
                <a:off x="1606" y="3076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2" name="Freeform 931"/>
              <p:cNvSpPr>
                <a:spLocks/>
              </p:cNvSpPr>
              <p:nvPr/>
            </p:nvSpPr>
            <p:spPr bwMode="auto">
              <a:xfrm>
                <a:off x="1609" y="30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3" name="Freeform 932"/>
              <p:cNvSpPr>
                <a:spLocks/>
              </p:cNvSpPr>
              <p:nvPr/>
            </p:nvSpPr>
            <p:spPr bwMode="auto">
              <a:xfrm>
                <a:off x="1603" y="307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4" name="Freeform 933"/>
              <p:cNvSpPr>
                <a:spLocks/>
              </p:cNvSpPr>
              <p:nvPr/>
            </p:nvSpPr>
            <p:spPr bwMode="auto">
              <a:xfrm>
                <a:off x="1603" y="307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5" name="Freeform 934"/>
              <p:cNvSpPr>
                <a:spLocks/>
              </p:cNvSpPr>
              <p:nvPr/>
            </p:nvSpPr>
            <p:spPr bwMode="auto">
              <a:xfrm>
                <a:off x="1568" y="3066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4 w 13"/>
                  <a:gd name="T3" fmla="*/ 2 h 10"/>
                  <a:gd name="T4" fmla="*/ 6 w 13"/>
                  <a:gd name="T5" fmla="*/ 1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7 h 10"/>
                  <a:gd name="T14" fmla="*/ 9 w 13"/>
                  <a:gd name="T15" fmla="*/ 9 h 10"/>
                  <a:gd name="T16" fmla="*/ 10 w 13"/>
                  <a:gd name="T17" fmla="*/ 8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7 h 10"/>
                  <a:gd name="T26" fmla="*/ 11 w 13"/>
                  <a:gd name="T27" fmla="*/ 8 h 10"/>
                  <a:gd name="T28" fmla="*/ 11 w 13"/>
                  <a:gd name="T29" fmla="*/ 7 h 10"/>
                  <a:gd name="T30" fmla="*/ 11 w 13"/>
                  <a:gd name="T31" fmla="*/ 8 h 10"/>
                  <a:gd name="T32" fmla="*/ 13 w 13"/>
                  <a:gd name="T33" fmla="*/ 6 h 10"/>
                  <a:gd name="T34" fmla="*/ 13 w 13"/>
                  <a:gd name="T35" fmla="*/ 5 h 10"/>
                  <a:gd name="T36" fmla="*/ 12 w 13"/>
                  <a:gd name="T37" fmla="*/ 6 h 10"/>
                  <a:gd name="T38" fmla="*/ 12 w 13"/>
                  <a:gd name="T39" fmla="*/ 6 h 10"/>
                  <a:gd name="T40" fmla="*/ 11 w 13"/>
                  <a:gd name="T41" fmla="*/ 7 h 10"/>
                  <a:gd name="T42" fmla="*/ 11 w 13"/>
                  <a:gd name="T43" fmla="*/ 5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4 h 10"/>
                  <a:gd name="T50" fmla="*/ 10 w 13"/>
                  <a:gd name="T51" fmla="*/ 5 h 10"/>
                  <a:gd name="T52" fmla="*/ 10 w 13"/>
                  <a:gd name="T53" fmla="*/ 7 h 10"/>
                  <a:gd name="T54" fmla="*/ 10 w 13"/>
                  <a:gd name="T55" fmla="*/ 7 h 10"/>
                  <a:gd name="T56" fmla="*/ 10 w 13"/>
                  <a:gd name="T57" fmla="*/ 6 h 10"/>
                  <a:gd name="T58" fmla="*/ 10 w 13"/>
                  <a:gd name="T59" fmla="*/ 6 h 10"/>
                  <a:gd name="T60" fmla="*/ 9 w 13"/>
                  <a:gd name="T61" fmla="*/ 4 h 10"/>
                  <a:gd name="T62" fmla="*/ 9 w 13"/>
                  <a:gd name="T63" fmla="*/ 6 h 10"/>
                  <a:gd name="T64" fmla="*/ 6 w 13"/>
                  <a:gd name="T65" fmla="*/ 5 h 10"/>
                  <a:gd name="T66" fmla="*/ 8 w 13"/>
                  <a:gd name="T67" fmla="*/ 5 h 10"/>
                  <a:gd name="T68" fmla="*/ 6 w 13"/>
                  <a:gd name="T69" fmla="*/ 5 h 10"/>
                  <a:gd name="T70" fmla="*/ 7 w 13"/>
                  <a:gd name="T71" fmla="*/ 3 h 10"/>
                  <a:gd name="T72" fmla="*/ 6 w 13"/>
                  <a:gd name="T73" fmla="*/ 4 h 10"/>
                  <a:gd name="T74" fmla="*/ 6 w 13"/>
                  <a:gd name="T75" fmla="*/ 2 h 10"/>
                  <a:gd name="T76" fmla="*/ 6 w 13"/>
                  <a:gd name="T77" fmla="*/ 2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6" name="Freeform 935"/>
              <p:cNvSpPr>
                <a:spLocks/>
              </p:cNvSpPr>
              <p:nvPr/>
            </p:nvSpPr>
            <p:spPr bwMode="auto">
              <a:xfrm>
                <a:off x="1576" y="306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7" name="Freeform 936"/>
              <p:cNvSpPr>
                <a:spLocks/>
              </p:cNvSpPr>
              <p:nvPr/>
            </p:nvSpPr>
            <p:spPr bwMode="auto">
              <a:xfrm>
                <a:off x="1574" y="3047"/>
                <a:ext cx="38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3 w 14"/>
                  <a:gd name="T11" fmla="*/ 6 h 7"/>
                  <a:gd name="T12" fmla="*/ 2 w 14"/>
                  <a:gd name="T13" fmla="*/ 5 h 7"/>
                  <a:gd name="T14" fmla="*/ 3 w 14"/>
                  <a:gd name="T15" fmla="*/ 5 h 7"/>
                  <a:gd name="T16" fmla="*/ 3 w 14"/>
                  <a:gd name="T17" fmla="*/ 5 h 7"/>
                  <a:gd name="T18" fmla="*/ 4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6 h 7"/>
                  <a:gd name="T26" fmla="*/ 9 w 14"/>
                  <a:gd name="T27" fmla="*/ 5 h 7"/>
                  <a:gd name="T28" fmla="*/ 10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4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8" name="Freeform 937"/>
              <p:cNvSpPr>
                <a:spLocks/>
              </p:cNvSpPr>
              <p:nvPr/>
            </p:nvSpPr>
            <p:spPr bwMode="auto">
              <a:xfrm>
                <a:off x="1603" y="30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9" name="Freeform 938"/>
              <p:cNvSpPr>
                <a:spLocks/>
              </p:cNvSpPr>
              <p:nvPr/>
            </p:nvSpPr>
            <p:spPr bwMode="auto">
              <a:xfrm>
                <a:off x="1854" y="260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0" name="Freeform 939"/>
              <p:cNvSpPr>
                <a:spLocks/>
              </p:cNvSpPr>
              <p:nvPr/>
            </p:nvSpPr>
            <p:spPr bwMode="auto">
              <a:xfrm>
                <a:off x="1846" y="2595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4 h 5"/>
                  <a:gd name="T10" fmla="*/ 1 w 3"/>
                  <a:gd name="T11" fmla="*/ 3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1" name="Freeform 940"/>
              <p:cNvSpPr>
                <a:spLocks/>
              </p:cNvSpPr>
              <p:nvPr/>
            </p:nvSpPr>
            <p:spPr bwMode="auto">
              <a:xfrm>
                <a:off x="1849" y="260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2" name="Freeform 941"/>
              <p:cNvSpPr>
                <a:spLocks/>
              </p:cNvSpPr>
              <p:nvPr/>
            </p:nvSpPr>
            <p:spPr bwMode="auto">
              <a:xfrm>
                <a:off x="1849" y="2603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3" name="Freeform 942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4" name="Freeform 943"/>
              <p:cNvSpPr>
                <a:spLocks/>
              </p:cNvSpPr>
              <p:nvPr/>
            </p:nvSpPr>
            <p:spPr bwMode="auto">
              <a:xfrm>
                <a:off x="1846" y="259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5" name="Freeform 944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6" name="Freeform 945"/>
              <p:cNvSpPr>
                <a:spLocks/>
              </p:cNvSpPr>
              <p:nvPr/>
            </p:nvSpPr>
            <p:spPr bwMode="auto">
              <a:xfrm>
                <a:off x="1849" y="260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7" name="Freeform 946"/>
              <p:cNvSpPr>
                <a:spLocks/>
              </p:cNvSpPr>
              <p:nvPr/>
            </p:nvSpPr>
            <p:spPr bwMode="auto">
              <a:xfrm>
                <a:off x="1843" y="259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8" name="Freeform 947"/>
              <p:cNvSpPr>
                <a:spLocks/>
              </p:cNvSpPr>
              <p:nvPr/>
            </p:nvSpPr>
            <p:spPr bwMode="auto"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9" name="Freeform 948"/>
              <p:cNvSpPr>
                <a:spLocks/>
              </p:cNvSpPr>
              <p:nvPr/>
            </p:nvSpPr>
            <p:spPr bwMode="auto">
              <a:xfrm>
                <a:off x="1840" y="2592"/>
                <a:ext cx="9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2 h 4"/>
                  <a:gd name="T6" fmla="*/ 2 w 3"/>
                  <a:gd name="T7" fmla="*/ 2 h 4"/>
                  <a:gd name="T8" fmla="*/ 0 w 3"/>
                  <a:gd name="T9" fmla="*/ 3 h 4"/>
                  <a:gd name="T10" fmla="*/ 2 w 3"/>
                  <a:gd name="T11" fmla="*/ 2 h 4"/>
                  <a:gd name="T12" fmla="*/ 1 w 3"/>
                  <a:gd name="T13" fmla="*/ 3 h 4"/>
                  <a:gd name="T14" fmla="*/ 2 w 3"/>
                  <a:gd name="T15" fmla="*/ 1 h 4"/>
                  <a:gd name="T16" fmla="*/ 2 w 3"/>
                  <a:gd name="T17" fmla="*/ 1 h 4"/>
                  <a:gd name="T18" fmla="*/ 3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0" name="Rectangle 949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1" name="Freeform 950"/>
              <p:cNvSpPr>
                <a:spLocks/>
              </p:cNvSpPr>
              <p:nvPr/>
            </p:nvSpPr>
            <p:spPr bwMode="auto">
              <a:xfrm>
                <a:off x="1838" y="2595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1 h 2"/>
                  <a:gd name="T20" fmla="*/ 1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2" name="Freeform 951"/>
              <p:cNvSpPr>
                <a:spLocks/>
              </p:cNvSpPr>
              <p:nvPr/>
            </p:nvSpPr>
            <p:spPr bwMode="auto">
              <a:xfrm>
                <a:off x="1838" y="260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3" name="Rectangle 952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4" name="Freeform 953"/>
              <p:cNvSpPr>
                <a:spLocks/>
              </p:cNvSpPr>
              <p:nvPr/>
            </p:nvSpPr>
            <p:spPr bwMode="auto">
              <a:xfrm>
                <a:off x="1838" y="259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5" name="Freeform 954"/>
              <p:cNvSpPr>
                <a:spLocks/>
              </p:cNvSpPr>
              <p:nvPr/>
            </p:nvSpPr>
            <p:spPr bwMode="auto">
              <a:xfrm>
                <a:off x="1835" y="2581"/>
                <a:ext cx="27" cy="38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8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3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1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5 w 10"/>
                  <a:gd name="T35" fmla="*/ 6 h 14"/>
                  <a:gd name="T36" fmla="*/ 5 w 10"/>
                  <a:gd name="T37" fmla="*/ 6 h 14"/>
                  <a:gd name="T38" fmla="*/ 5 w 10"/>
                  <a:gd name="T39" fmla="*/ 6 h 14"/>
                  <a:gd name="T40" fmla="*/ 5 w 10"/>
                  <a:gd name="T41" fmla="*/ 6 h 14"/>
                  <a:gd name="T42" fmla="*/ 5 w 10"/>
                  <a:gd name="T43" fmla="*/ 6 h 14"/>
                  <a:gd name="T44" fmla="*/ 5 w 10"/>
                  <a:gd name="T45" fmla="*/ 6 h 14"/>
                  <a:gd name="T46" fmla="*/ 5 w 10"/>
                  <a:gd name="T47" fmla="*/ 6 h 14"/>
                  <a:gd name="T48" fmla="*/ 5 w 10"/>
                  <a:gd name="T49" fmla="*/ 6 h 14"/>
                  <a:gd name="T50" fmla="*/ 5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3 w 10"/>
                  <a:gd name="T57" fmla="*/ 10 h 14"/>
                  <a:gd name="T58" fmla="*/ 3 w 10"/>
                  <a:gd name="T59" fmla="*/ 9 h 14"/>
                  <a:gd name="T60" fmla="*/ 4 w 10"/>
                  <a:gd name="T61" fmla="*/ 6 h 14"/>
                  <a:gd name="T62" fmla="*/ 4 w 10"/>
                  <a:gd name="T63" fmla="*/ 7 h 14"/>
                  <a:gd name="T64" fmla="*/ 7 w 10"/>
                  <a:gd name="T65" fmla="*/ 6 h 14"/>
                  <a:gd name="T66" fmla="*/ 6 w 10"/>
                  <a:gd name="T67" fmla="*/ 4 h 14"/>
                  <a:gd name="T68" fmla="*/ 7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8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6" name="Freeform 955"/>
              <p:cNvSpPr>
                <a:spLocks/>
              </p:cNvSpPr>
              <p:nvPr/>
            </p:nvSpPr>
            <p:spPr bwMode="auto">
              <a:xfrm>
                <a:off x="1862" y="25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7" name="Freeform 956"/>
              <p:cNvSpPr>
                <a:spLocks/>
              </p:cNvSpPr>
              <p:nvPr/>
            </p:nvSpPr>
            <p:spPr bwMode="auto"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8" name="Rectangle 957"/>
              <p:cNvSpPr>
                <a:spLocks noChangeArrowheads="1"/>
              </p:cNvSpPr>
              <p:nvPr/>
            </p:nvSpPr>
            <p:spPr bwMode="auto"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9" name="Freeform 958"/>
              <p:cNvSpPr>
                <a:spLocks/>
              </p:cNvSpPr>
              <p:nvPr/>
            </p:nvSpPr>
            <p:spPr bwMode="auto">
              <a:xfrm>
                <a:off x="1857" y="259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0" name="Freeform 959"/>
              <p:cNvSpPr>
                <a:spLocks/>
              </p:cNvSpPr>
              <p:nvPr/>
            </p:nvSpPr>
            <p:spPr bwMode="auto">
              <a:xfrm>
                <a:off x="1854" y="259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1" name="Rectangle 960"/>
              <p:cNvSpPr>
                <a:spLocks noChangeArrowheads="1"/>
              </p:cNvSpPr>
              <p:nvPr/>
            </p:nvSpPr>
            <p:spPr bwMode="auto"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2" name="Freeform 961"/>
              <p:cNvSpPr>
                <a:spLocks/>
              </p:cNvSpPr>
              <p:nvPr/>
            </p:nvSpPr>
            <p:spPr bwMode="auto">
              <a:xfrm>
                <a:off x="1846" y="2573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5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6 h 7"/>
                  <a:gd name="T28" fmla="*/ 6 w 8"/>
                  <a:gd name="T29" fmla="*/ 5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5 w 8"/>
                  <a:gd name="T41" fmla="*/ 2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3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3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3" name="Freeform 962"/>
              <p:cNvSpPr>
                <a:spLocks/>
              </p:cNvSpPr>
              <p:nvPr/>
            </p:nvSpPr>
            <p:spPr bwMode="auto">
              <a:xfrm>
                <a:off x="1859" y="258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4" name="Freeform 963"/>
              <p:cNvSpPr>
                <a:spLocks/>
              </p:cNvSpPr>
              <p:nvPr/>
            </p:nvSpPr>
            <p:spPr bwMode="auto">
              <a:xfrm>
                <a:off x="1843" y="2573"/>
                <a:ext cx="14" cy="25"/>
              </a:xfrm>
              <a:custGeom>
                <a:avLst/>
                <a:gdLst>
                  <a:gd name="T0" fmla="*/ 3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2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1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3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3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5" name="Rectangle 964"/>
              <p:cNvSpPr>
                <a:spLocks noChangeArrowheads="1"/>
              </p:cNvSpPr>
              <p:nvPr/>
            </p:nvSpPr>
            <p:spPr bwMode="auto"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6" name="Freeform 965"/>
              <p:cNvSpPr>
                <a:spLocks/>
              </p:cNvSpPr>
              <p:nvPr/>
            </p:nvSpPr>
            <p:spPr bwMode="auto">
              <a:xfrm>
                <a:off x="1854" y="258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7" name="Freeform 966"/>
              <p:cNvSpPr>
                <a:spLocks/>
              </p:cNvSpPr>
              <p:nvPr/>
            </p:nvSpPr>
            <p:spPr bwMode="auto">
              <a:xfrm>
                <a:off x="1843" y="25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8" name="Freeform 967"/>
              <p:cNvSpPr>
                <a:spLocks/>
              </p:cNvSpPr>
              <p:nvPr/>
            </p:nvSpPr>
            <p:spPr bwMode="auto">
              <a:xfrm>
                <a:off x="1843" y="2587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1 w 2"/>
                  <a:gd name="T7" fmla="*/ 3 h 5"/>
                  <a:gd name="T8" fmla="*/ 1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9" name="Freeform 968"/>
              <p:cNvSpPr>
                <a:spLocks/>
              </p:cNvSpPr>
              <p:nvPr/>
            </p:nvSpPr>
            <p:spPr bwMode="auto">
              <a:xfrm>
                <a:off x="1829" y="2576"/>
                <a:ext cx="17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2 w 6"/>
                  <a:gd name="T7" fmla="*/ 4 h 9"/>
                  <a:gd name="T8" fmla="*/ 2 w 6"/>
                  <a:gd name="T9" fmla="*/ 5 h 9"/>
                  <a:gd name="T10" fmla="*/ 2 w 6"/>
                  <a:gd name="T11" fmla="*/ 7 h 9"/>
                  <a:gd name="T12" fmla="*/ 2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3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3 w 6"/>
                  <a:gd name="T41" fmla="*/ 3 h 9"/>
                  <a:gd name="T42" fmla="*/ 5 w 6"/>
                  <a:gd name="T43" fmla="*/ 3 h 9"/>
                  <a:gd name="T44" fmla="*/ 3 w 6"/>
                  <a:gd name="T45" fmla="*/ 2 h 9"/>
                  <a:gd name="T46" fmla="*/ 3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4 w 6"/>
                  <a:gd name="T69" fmla="*/ 6 h 9"/>
                  <a:gd name="T70" fmla="*/ 4 w 6"/>
                  <a:gd name="T71" fmla="*/ 5 h 9"/>
                  <a:gd name="T72" fmla="*/ 5 w 6"/>
                  <a:gd name="T73" fmla="*/ 8 h 9"/>
                  <a:gd name="T74" fmla="*/ 5 w 6"/>
                  <a:gd name="T75" fmla="*/ 8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2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0" name="Freeform 969"/>
              <p:cNvSpPr>
                <a:spLocks/>
              </p:cNvSpPr>
              <p:nvPr/>
            </p:nvSpPr>
            <p:spPr bwMode="auto"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1" name="Freeform 970"/>
              <p:cNvSpPr>
                <a:spLocks/>
              </p:cNvSpPr>
              <p:nvPr/>
            </p:nvSpPr>
            <p:spPr bwMode="auto">
              <a:xfrm>
                <a:off x="1838" y="257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2" name="Rectangle 971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3" name="Freeform 972"/>
              <p:cNvSpPr>
                <a:spLocks/>
              </p:cNvSpPr>
              <p:nvPr/>
            </p:nvSpPr>
            <p:spPr bwMode="auto">
              <a:xfrm>
                <a:off x="1840" y="258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4" name="Freeform 973"/>
              <p:cNvSpPr>
                <a:spLocks/>
              </p:cNvSpPr>
              <p:nvPr/>
            </p:nvSpPr>
            <p:spPr bwMode="auto">
              <a:xfrm>
                <a:off x="1832" y="25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5" name="Freeform 974"/>
              <p:cNvSpPr>
                <a:spLocks/>
              </p:cNvSpPr>
              <p:nvPr/>
            </p:nvSpPr>
            <p:spPr bwMode="auto"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6" name="Freeform 975"/>
              <p:cNvSpPr>
                <a:spLocks/>
              </p:cNvSpPr>
              <p:nvPr/>
            </p:nvSpPr>
            <p:spPr bwMode="auto">
              <a:xfrm>
                <a:off x="1829" y="2565"/>
                <a:ext cx="33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7 h 20"/>
                  <a:gd name="T8" fmla="*/ 8 w 12"/>
                  <a:gd name="T9" fmla="*/ 16 h 20"/>
                  <a:gd name="T10" fmla="*/ 9 w 12"/>
                  <a:gd name="T11" fmla="*/ 12 h 20"/>
                  <a:gd name="T12" fmla="*/ 10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1 h 20"/>
                  <a:gd name="T22" fmla="*/ 4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7 w 12"/>
                  <a:gd name="T29" fmla="*/ 8 h 20"/>
                  <a:gd name="T30" fmla="*/ 5 w 12"/>
                  <a:gd name="T31" fmla="*/ 8 h 20"/>
                  <a:gd name="T32" fmla="*/ 2 w 12"/>
                  <a:gd name="T33" fmla="*/ 8 h 20"/>
                  <a:gd name="T34" fmla="*/ 6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7 h 20"/>
                  <a:gd name="T42" fmla="*/ 3 w 12"/>
                  <a:gd name="T43" fmla="*/ 5 h 20"/>
                  <a:gd name="T44" fmla="*/ 3 w 12"/>
                  <a:gd name="T45" fmla="*/ 4 h 20"/>
                  <a:gd name="T46" fmla="*/ 1 w 12"/>
                  <a:gd name="T47" fmla="*/ 7 h 20"/>
                  <a:gd name="T48" fmla="*/ 1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2 w 12"/>
                  <a:gd name="T55" fmla="*/ 9 h 20"/>
                  <a:gd name="T56" fmla="*/ 3 w 12"/>
                  <a:gd name="T57" fmla="*/ 10 h 20"/>
                  <a:gd name="T58" fmla="*/ 3 w 12"/>
                  <a:gd name="T59" fmla="*/ 10 h 20"/>
                  <a:gd name="T60" fmla="*/ 3 w 12"/>
                  <a:gd name="T61" fmla="*/ 10 h 20"/>
                  <a:gd name="T62" fmla="*/ 4 w 12"/>
                  <a:gd name="T63" fmla="*/ 11 h 20"/>
                  <a:gd name="T64" fmla="*/ 5 w 12"/>
                  <a:gd name="T65" fmla="*/ 11 h 20"/>
                  <a:gd name="T66" fmla="*/ 3 w 12"/>
                  <a:gd name="T67" fmla="*/ 12 h 20"/>
                  <a:gd name="T68" fmla="*/ 4 w 12"/>
                  <a:gd name="T69" fmla="*/ 13 h 20"/>
                  <a:gd name="T70" fmla="*/ 6 w 12"/>
                  <a:gd name="T71" fmla="*/ 12 h 20"/>
                  <a:gd name="T72" fmla="*/ 7 w 12"/>
                  <a:gd name="T73" fmla="*/ 13 h 20"/>
                  <a:gd name="T74" fmla="*/ 8 w 12"/>
                  <a:gd name="T75" fmla="*/ 14 h 20"/>
                  <a:gd name="T76" fmla="*/ 8 w 12"/>
                  <a:gd name="T77" fmla="*/ 14 h 20"/>
                  <a:gd name="T78" fmla="*/ 9 w 12"/>
                  <a:gd name="T79" fmla="*/ 13 h 20"/>
                  <a:gd name="T80" fmla="*/ 8 w 12"/>
                  <a:gd name="T81" fmla="*/ 12 h 20"/>
                  <a:gd name="T82" fmla="*/ 8 w 12"/>
                  <a:gd name="T83" fmla="*/ 14 h 20"/>
                  <a:gd name="T84" fmla="*/ 7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7" name="Freeform 976"/>
              <p:cNvSpPr>
                <a:spLocks/>
              </p:cNvSpPr>
              <p:nvPr/>
            </p:nvSpPr>
            <p:spPr bwMode="auto">
              <a:xfrm>
                <a:off x="1846" y="260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8" name="Rectangle 977"/>
              <p:cNvSpPr>
                <a:spLocks noChangeArrowheads="1"/>
              </p:cNvSpPr>
              <p:nvPr/>
            </p:nvSpPr>
            <p:spPr bwMode="auto"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9" name="Freeform 978"/>
              <p:cNvSpPr>
                <a:spLocks/>
              </p:cNvSpPr>
              <p:nvPr/>
            </p:nvSpPr>
            <p:spPr bwMode="auto"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0" name="Rectangle 979"/>
              <p:cNvSpPr>
                <a:spLocks noChangeArrowheads="1"/>
              </p:cNvSpPr>
              <p:nvPr/>
            </p:nvSpPr>
            <p:spPr bwMode="auto"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1" name="Freeform 980"/>
              <p:cNvSpPr>
                <a:spLocks/>
              </p:cNvSpPr>
              <p:nvPr/>
            </p:nvSpPr>
            <p:spPr bwMode="auto">
              <a:xfrm>
                <a:off x="1805" y="2590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5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10 w 13"/>
                  <a:gd name="T13" fmla="*/ 8 h 10"/>
                  <a:gd name="T14" fmla="*/ 9 w 13"/>
                  <a:gd name="T15" fmla="*/ 10 h 10"/>
                  <a:gd name="T16" fmla="*/ 11 w 13"/>
                  <a:gd name="T17" fmla="*/ 9 h 10"/>
                  <a:gd name="T18" fmla="*/ 10 w 13"/>
                  <a:gd name="T19" fmla="*/ 8 h 10"/>
                  <a:gd name="T20" fmla="*/ 11 w 13"/>
                  <a:gd name="T21" fmla="*/ 8 h 10"/>
                  <a:gd name="T22" fmla="*/ 11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2 w 13"/>
                  <a:gd name="T29" fmla="*/ 8 h 10"/>
                  <a:gd name="T30" fmla="*/ 12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2 w 13"/>
                  <a:gd name="T43" fmla="*/ 5 h 10"/>
                  <a:gd name="T44" fmla="*/ 11 w 13"/>
                  <a:gd name="T45" fmla="*/ 4 h 10"/>
                  <a:gd name="T46" fmla="*/ 11 w 13"/>
                  <a:gd name="T47" fmla="*/ 4 h 10"/>
                  <a:gd name="T48" fmla="*/ 10 w 13"/>
                  <a:gd name="T49" fmla="*/ 5 h 10"/>
                  <a:gd name="T50" fmla="*/ 11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10 w 13"/>
                  <a:gd name="T61" fmla="*/ 5 h 10"/>
                  <a:gd name="T62" fmla="*/ 10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2" name="Freeform 981"/>
              <p:cNvSpPr>
                <a:spLocks/>
              </p:cNvSpPr>
              <p:nvPr/>
            </p:nvSpPr>
            <p:spPr bwMode="auto">
              <a:xfrm>
                <a:off x="1813" y="2587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3" name="Freeform 982"/>
              <p:cNvSpPr>
                <a:spLocks/>
              </p:cNvSpPr>
              <p:nvPr/>
            </p:nvSpPr>
            <p:spPr bwMode="auto">
              <a:xfrm>
                <a:off x="1813" y="2573"/>
                <a:ext cx="36" cy="17"/>
              </a:xfrm>
              <a:custGeom>
                <a:avLst/>
                <a:gdLst>
                  <a:gd name="T0" fmla="*/ 10 w 13"/>
                  <a:gd name="T1" fmla="*/ 4 h 6"/>
                  <a:gd name="T2" fmla="*/ 11 w 13"/>
                  <a:gd name="T3" fmla="*/ 3 h 6"/>
                  <a:gd name="T4" fmla="*/ 6 w 13"/>
                  <a:gd name="T5" fmla="*/ 0 h 6"/>
                  <a:gd name="T6" fmla="*/ 2 w 13"/>
                  <a:gd name="T7" fmla="*/ 4 h 6"/>
                  <a:gd name="T8" fmla="*/ 1 w 13"/>
                  <a:gd name="T9" fmla="*/ 4 h 6"/>
                  <a:gd name="T10" fmla="*/ 2 w 13"/>
                  <a:gd name="T11" fmla="*/ 5 h 6"/>
                  <a:gd name="T12" fmla="*/ 1 w 13"/>
                  <a:gd name="T13" fmla="*/ 4 h 6"/>
                  <a:gd name="T14" fmla="*/ 2 w 13"/>
                  <a:gd name="T15" fmla="*/ 5 h 6"/>
                  <a:gd name="T16" fmla="*/ 2 w 13"/>
                  <a:gd name="T17" fmla="*/ 4 h 6"/>
                  <a:gd name="T18" fmla="*/ 3 w 13"/>
                  <a:gd name="T19" fmla="*/ 5 h 6"/>
                  <a:gd name="T20" fmla="*/ 7 w 13"/>
                  <a:gd name="T21" fmla="*/ 2 h 6"/>
                  <a:gd name="T22" fmla="*/ 7 w 13"/>
                  <a:gd name="T23" fmla="*/ 4 h 6"/>
                  <a:gd name="T24" fmla="*/ 8 w 13"/>
                  <a:gd name="T25" fmla="*/ 5 h 6"/>
                  <a:gd name="T26" fmla="*/ 8 w 13"/>
                  <a:gd name="T27" fmla="*/ 4 h 6"/>
                  <a:gd name="T28" fmla="*/ 9 w 13"/>
                  <a:gd name="T29" fmla="*/ 3 h 6"/>
                  <a:gd name="T30" fmla="*/ 8 w 13"/>
                  <a:gd name="T31" fmla="*/ 5 h 6"/>
                  <a:gd name="T32" fmla="*/ 10 w 13"/>
                  <a:gd name="T33" fmla="*/ 6 h 6"/>
                  <a:gd name="T34" fmla="*/ 12 w 13"/>
                  <a:gd name="T35" fmla="*/ 5 h 6"/>
                  <a:gd name="T36" fmla="*/ 10 w 13"/>
                  <a:gd name="T37" fmla="*/ 6 h 6"/>
                  <a:gd name="T38" fmla="*/ 10 w 13"/>
                  <a:gd name="T39" fmla="*/ 6 h 6"/>
                  <a:gd name="T40" fmla="*/ 13 w 13"/>
                  <a:gd name="T41" fmla="*/ 5 h 6"/>
                  <a:gd name="T42" fmla="*/ 10 w 13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4" name="Freeform 983"/>
              <p:cNvSpPr>
                <a:spLocks/>
              </p:cNvSpPr>
              <p:nvPr/>
            </p:nvSpPr>
            <p:spPr bwMode="auto">
              <a:xfrm>
                <a:off x="1843" y="25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5" name="Freeform 984"/>
              <p:cNvSpPr>
                <a:spLocks/>
              </p:cNvSpPr>
              <p:nvPr/>
            </p:nvSpPr>
            <p:spPr bwMode="auto">
              <a:xfrm>
                <a:off x="1478" y="2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6" name="Freeform 985"/>
              <p:cNvSpPr>
                <a:spLocks/>
              </p:cNvSpPr>
              <p:nvPr/>
            </p:nvSpPr>
            <p:spPr bwMode="auto">
              <a:xfrm>
                <a:off x="1470" y="253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2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7" name="Freeform 986"/>
              <p:cNvSpPr>
                <a:spLocks/>
              </p:cNvSpPr>
              <p:nvPr/>
            </p:nvSpPr>
            <p:spPr bwMode="auto">
              <a:xfrm>
                <a:off x="1476" y="25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8" name="Freeform 987"/>
              <p:cNvSpPr>
                <a:spLocks/>
              </p:cNvSpPr>
              <p:nvPr/>
            </p:nvSpPr>
            <p:spPr bwMode="auto">
              <a:xfrm>
                <a:off x="1473" y="2538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9" name="Freeform 988"/>
              <p:cNvSpPr>
                <a:spLocks/>
              </p:cNvSpPr>
              <p:nvPr/>
            </p:nvSpPr>
            <p:spPr bwMode="auto">
              <a:xfrm>
                <a:off x="1473" y="25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0" name="Freeform 989"/>
              <p:cNvSpPr>
                <a:spLocks/>
              </p:cNvSpPr>
              <p:nvPr/>
            </p:nvSpPr>
            <p:spPr bwMode="auto">
              <a:xfrm>
                <a:off x="1470" y="253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1" name="Freeform 990"/>
              <p:cNvSpPr>
                <a:spLocks/>
              </p:cNvSpPr>
              <p:nvPr/>
            </p:nvSpPr>
            <p:spPr bwMode="auto"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2" name="Rectangle 991"/>
              <p:cNvSpPr>
                <a:spLocks noChangeArrowheads="1"/>
              </p:cNvSpPr>
              <p:nvPr/>
            </p:nvSpPr>
            <p:spPr bwMode="auto"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3" name="Freeform 992"/>
              <p:cNvSpPr>
                <a:spLocks/>
              </p:cNvSpPr>
              <p:nvPr/>
            </p:nvSpPr>
            <p:spPr bwMode="auto">
              <a:xfrm>
                <a:off x="1467" y="2532"/>
                <a:ext cx="6" cy="11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4" name="Freeform 993"/>
              <p:cNvSpPr>
                <a:spLocks/>
              </p:cNvSpPr>
              <p:nvPr/>
            </p:nvSpPr>
            <p:spPr bwMode="auto">
              <a:xfrm>
                <a:off x="1473" y="2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5" name="Freeform 994"/>
              <p:cNvSpPr>
                <a:spLocks/>
              </p:cNvSpPr>
              <p:nvPr/>
            </p:nvSpPr>
            <p:spPr bwMode="auto">
              <a:xfrm>
                <a:off x="1467" y="2527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0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2 h 4"/>
                  <a:gd name="T12" fmla="*/ 1 w 2"/>
                  <a:gd name="T13" fmla="*/ 4 h 4"/>
                  <a:gd name="T14" fmla="*/ 1 w 2"/>
                  <a:gd name="T15" fmla="*/ 2 h 4"/>
                  <a:gd name="T16" fmla="*/ 1 w 2"/>
                  <a:gd name="T17" fmla="*/ 2 h 4"/>
                  <a:gd name="T18" fmla="*/ 2 w 2"/>
                  <a:gd name="T19" fmla="*/ 1 h 4"/>
                  <a:gd name="T20" fmla="*/ 1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6" name="Rectangle 995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7" name="Freeform 996"/>
              <p:cNvSpPr>
                <a:spLocks/>
              </p:cNvSpPr>
              <p:nvPr/>
            </p:nvSpPr>
            <p:spPr bwMode="auto">
              <a:xfrm>
                <a:off x="1465" y="2530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8" name="Freeform 997"/>
              <p:cNvSpPr>
                <a:spLocks/>
              </p:cNvSpPr>
              <p:nvPr/>
            </p:nvSpPr>
            <p:spPr bwMode="auto">
              <a:xfrm>
                <a:off x="1465" y="253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9" name="Rectangle 998"/>
              <p:cNvSpPr>
                <a:spLocks noChangeArrowheads="1"/>
              </p:cNvSpPr>
              <p:nvPr/>
            </p:nvSpPr>
            <p:spPr bwMode="auto"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0" name="Freeform 999"/>
              <p:cNvSpPr>
                <a:spLocks/>
              </p:cNvSpPr>
              <p:nvPr/>
            </p:nvSpPr>
            <p:spPr bwMode="auto">
              <a:xfrm>
                <a:off x="1465" y="25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1" name="Freeform 1000"/>
              <p:cNvSpPr>
                <a:spLocks/>
              </p:cNvSpPr>
              <p:nvPr/>
            </p:nvSpPr>
            <p:spPr bwMode="auto">
              <a:xfrm>
                <a:off x="1462" y="2516"/>
                <a:ext cx="24" cy="41"/>
              </a:xfrm>
              <a:custGeom>
                <a:avLst/>
                <a:gdLst>
                  <a:gd name="T0" fmla="*/ 9 w 9"/>
                  <a:gd name="T1" fmla="*/ 5 h 15"/>
                  <a:gd name="T2" fmla="*/ 9 w 9"/>
                  <a:gd name="T3" fmla="*/ 4 h 15"/>
                  <a:gd name="T4" fmla="*/ 8 w 9"/>
                  <a:gd name="T5" fmla="*/ 2 h 15"/>
                  <a:gd name="T6" fmla="*/ 7 w 9"/>
                  <a:gd name="T7" fmla="*/ 0 h 15"/>
                  <a:gd name="T8" fmla="*/ 7 w 9"/>
                  <a:gd name="T9" fmla="*/ 1 h 15"/>
                  <a:gd name="T10" fmla="*/ 7 w 9"/>
                  <a:gd name="T11" fmla="*/ 0 h 15"/>
                  <a:gd name="T12" fmla="*/ 6 w 9"/>
                  <a:gd name="T13" fmla="*/ 2 h 15"/>
                  <a:gd name="T14" fmla="*/ 5 w 9"/>
                  <a:gd name="T15" fmla="*/ 3 h 15"/>
                  <a:gd name="T16" fmla="*/ 2 w 9"/>
                  <a:gd name="T17" fmla="*/ 5 h 15"/>
                  <a:gd name="T18" fmla="*/ 3 w 9"/>
                  <a:gd name="T19" fmla="*/ 7 h 15"/>
                  <a:gd name="T20" fmla="*/ 2 w 9"/>
                  <a:gd name="T21" fmla="*/ 6 h 15"/>
                  <a:gd name="T22" fmla="*/ 2 w 9"/>
                  <a:gd name="T23" fmla="*/ 6 h 15"/>
                  <a:gd name="T24" fmla="*/ 1 w 9"/>
                  <a:gd name="T25" fmla="*/ 6 h 15"/>
                  <a:gd name="T26" fmla="*/ 2 w 9"/>
                  <a:gd name="T27" fmla="*/ 9 h 15"/>
                  <a:gd name="T28" fmla="*/ 0 w 9"/>
                  <a:gd name="T29" fmla="*/ 7 h 15"/>
                  <a:gd name="T30" fmla="*/ 2 w 9"/>
                  <a:gd name="T31" fmla="*/ 6 h 15"/>
                  <a:gd name="T32" fmla="*/ 1 w 9"/>
                  <a:gd name="T33" fmla="*/ 10 h 15"/>
                  <a:gd name="T34" fmla="*/ 4 w 9"/>
                  <a:gd name="T35" fmla="*/ 6 h 15"/>
                  <a:gd name="T36" fmla="*/ 4 w 9"/>
                  <a:gd name="T37" fmla="*/ 6 h 15"/>
                  <a:gd name="T38" fmla="*/ 4 w 9"/>
                  <a:gd name="T39" fmla="*/ 6 h 15"/>
                  <a:gd name="T40" fmla="*/ 4 w 9"/>
                  <a:gd name="T41" fmla="*/ 6 h 15"/>
                  <a:gd name="T42" fmla="*/ 4 w 9"/>
                  <a:gd name="T43" fmla="*/ 6 h 15"/>
                  <a:gd name="T44" fmla="*/ 4 w 9"/>
                  <a:gd name="T45" fmla="*/ 6 h 15"/>
                  <a:gd name="T46" fmla="*/ 4 w 9"/>
                  <a:gd name="T47" fmla="*/ 6 h 15"/>
                  <a:gd name="T48" fmla="*/ 4 w 9"/>
                  <a:gd name="T49" fmla="*/ 6 h 15"/>
                  <a:gd name="T50" fmla="*/ 4 w 9"/>
                  <a:gd name="T51" fmla="*/ 6 h 15"/>
                  <a:gd name="T52" fmla="*/ 2 w 9"/>
                  <a:gd name="T53" fmla="*/ 11 h 15"/>
                  <a:gd name="T54" fmla="*/ 2 w 9"/>
                  <a:gd name="T55" fmla="*/ 11 h 15"/>
                  <a:gd name="T56" fmla="*/ 2 w 9"/>
                  <a:gd name="T57" fmla="*/ 10 h 15"/>
                  <a:gd name="T58" fmla="*/ 2 w 9"/>
                  <a:gd name="T59" fmla="*/ 9 h 15"/>
                  <a:gd name="T60" fmla="*/ 3 w 9"/>
                  <a:gd name="T61" fmla="*/ 6 h 15"/>
                  <a:gd name="T62" fmla="*/ 4 w 9"/>
                  <a:gd name="T63" fmla="*/ 7 h 15"/>
                  <a:gd name="T64" fmla="*/ 6 w 9"/>
                  <a:gd name="T65" fmla="*/ 7 h 15"/>
                  <a:gd name="T66" fmla="*/ 5 w 9"/>
                  <a:gd name="T67" fmla="*/ 5 h 15"/>
                  <a:gd name="T68" fmla="*/ 6 w 9"/>
                  <a:gd name="T69" fmla="*/ 5 h 15"/>
                  <a:gd name="T70" fmla="*/ 5 w 9"/>
                  <a:gd name="T71" fmla="*/ 5 h 15"/>
                  <a:gd name="T72" fmla="*/ 7 w 9"/>
                  <a:gd name="T73" fmla="*/ 5 h 15"/>
                  <a:gd name="T74" fmla="*/ 5 w 9"/>
                  <a:gd name="T75" fmla="*/ 3 h 15"/>
                  <a:gd name="T76" fmla="*/ 8 w 9"/>
                  <a:gd name="T77" fmla="*/ 5 h 15"/>
                  <a:gd name="T78" fmla="*/ 7 w 9"/>
                  <a:gd name="T79" fmla="*/ 4 h 15"/>
                  <a:gd name="T80" fmla="*/ 6 w 9"/>
                  <a:gd name="T81" fmla="*/ 3 h 15"/>
                  <a:gd name="T82" fmla="*/ 8 w 9"/>
                  <a:gd name="T83" fmla="*/ 5 h 15"/>
                  <a:gd name="T84" fmla="*/ 7 w 9"/>
                  <a:gd name="T85" fmla="*/ 4 h 15"/>
                  <a:gd name="T86" fmla="*/ 7 w 9"/>
                  <a:gd name="T87" fmla="*/ 3 h 15"/>
                  <a:gd name="T88" fmla="*/ 8 w 9"/>
                  <a:gd name="T89" fmla="*/ 3 h 15"/>
                  <a:gd name="T90" fmla="*/ 9 w 9"/>
                  <a:gd name="T91" fmla="*/ 5 h 15"/>
                  <a:gd name="T92" fmla="*/ 9 w 9"/>
                  <a:gd name="T93" fmla="*/ 6 h 15"/>
                  <a:gd name="T94" fmla="*/ 8 w 9"/>
                  <a:gd name="T95" fmla="*/ 3 h 15"/>
                  <a:gd name="T96" fmla="*/ 9 w 9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2" name="Rectangle 1001"/>
              <p:cNvSpPr>
                <a:spLocks noChangeArrowheads="1"/>
              </p:cNvSpPr>
              <p:nvPr/>
            </p:nvSpPr>
            <p:spPr bwMode="auto"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3" name="Freeform 1002"/>
              <p:cNvSpPr>
                <a:spLocks/>
              </p:cNvSpPr>
              <p:nvPr/>
            </p:nvSpPr>
            <p:spPr bwMode="auto"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4" name="Rectangle 1003"/>
              <p:cNvSpPr>
                <a:spLocks noChangeArrowheads="1"/>
              </p:cNvSpPr>
              <p:nvPr/>
            </p:nvSpPr>
            <p:spPr bwMode="auto"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5" name="Freeform 1004"/>
              <p:cNvSpPr>
                <a:spLocks/>
              </p:cNvSpPr>
              <p:nvPr/>
            </p:nvSpPr>
            <p:spPr bwMode="auto">
              <a:xfrm>
                <a:off x="1484" y="25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6" name="Freeform 1005"/>
              <p:cNvSpPr>
                <a:spLocks/>
              </p:cNvSpPr>
              <p:nvPr/>
            </p:nvSpPr>
            <p:spPr bwMode="auto">
              <a:xfrm>
                <a:off x="1478" y="25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7" name="Freeform 1006"/>
              <p:cNvSpPr>
                <a:spLocks/>
              </p:cNvSpPr>
              <p:nvPr/>
            </p:nvSpPr>
            <p:spPr bwMode="auto">
              <a:xfrm>
                <a:off x="1486" y="253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8" name="Freeform 1007"/>
              <p:cNvSpPr>
                <a:spLocks/>
              </p:cNvSpPr>
              <p:nvPr/>
            </p:nvSpPr>
            <p:spPr bwMode="auto">
              <a:xfrm>
                <a:off x="1470" y="2508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7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4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7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6 w 8"/>
                  <a:gd name="T41" fmla="*/ 3 h 7"/>
                  <a:gd name="T42" fmla="*/ 3 w 8"/>
                  <a:gd name="T43" fmla="*/ 0 h 7"/>
                  <a:gd name="T44" fmla="*/ 4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2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9" name="Freeform 1008"/>
              <p:cNvSpPr>
                <a:spLocks/>
              </p:cNvSpPr>
              <p:nvPr/>
            </p:nvSpPr>
            <p:spPr bwMode="auto"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510" name="Freeform 1010"/>
              <p:cNvSpPr>
                <a:spLocks/>
              </p:cNvSpPr>
              <p:nvPr/>
            </p:nvSpPr>
            <p:spPr bwMode="auto">
              <a:xfrm>
                <a:off x="1470" y="2508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3 w 4"/>
                  <a:gd name="T5" fmla="*/ 6 h 10"/>
                  <a:gd name="T6" fmla="*/ 3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2 w 4"/>
                  <a:gd name="T15" fmla="*/ 7 h 10"/>
                  <a:gd name="T16" fmla="*/ 1 w 4"/>
                  <a:gd name="T17" fmla="*/ 6 h 10"/>
                  <a:gd name="T18" fmla="*/ 0 w 4"/>
                  <a:gd name="T19" fmla="*/ 4 h 10"/>
                  <a:gd name="T20" fmla="*/ 2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6 h 10"/>
                  <a:gd name="T36" fmla="*/ 2 w 4"/>
                  <a:gd name="T37" fmla="*/ 4 h 10"/>
                  <a:gd name="T38" fmla="*/ 3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1" name="Freeform 1011"/>
              <p:cNvSpPr>
                <a:spLocks/>
              </p:cNvSpPr>
              <p:nvPr/>
            </p:nvSpPr>
            <p:spPr bwMode="auto">
              <a:xfrm>
                <a:off x="1476" y="25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2" name="Freeform 1012"/>
              <p:cNvSpPr>
                <a:spLocks/>
              </p:cNvSpPr>
              <p:nvPr/>
            </p:nvSpPr>
            <p:spPr bwMode="auto">
              <a:xfrm>
                <a:off x="1481" y="252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3" name="Freeform 1013"/>
              <p:cNvSpPr>
                <a:spLocks/>
              </p:cNvSpPr>
              <p:nvPr/>
            </p:nvSpPr>
            <p:spPr bwMode="auto">
              <a:xfrm>
                <a:off x="1470" y="251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4" name="Freeform 1014"/>
              <p:cNvSpPr>
                <a:spLocks/>
              </p:cNvSpPr>
              <p:nvPr/>
            </p:nvSpPr>
            <p:spPr bwMode="auto">
              <a:xfrm>
                <a:off x="1467" y="2524"/>
                <a:ext cx="9" cy="11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1 w 3"/>
                  <a:gd name="T5" fmla="*/ 0 h 4"/>
                  <a:gd name="T6" fmla="*/ 2 w 3"/>
                  <a:gd name="T7" fmla="*/ 3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5" name="Freeform 1015"/>
              <p:cNvSpPr>
                <a:spLocks/>
              </p:cNvSpPr>
              <p:nvPr/>
            </p:nvSpPr>
            <p:spPr bwMode="auto">
              <a:xfrm>
                <a:off x="1454" y="2513"/>
                <a:ext cx="16" cy="22"/>
              </a:xfrm>
              <a:custGeom>
                <a:avLst/>
                <a:gdLst>
                  <a:gd name="T0" fmla="*/ 3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4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7 h 8"/>
                  <a:gd name="T68" fmla="*/ 5 w 6"/>
                  <a:gd name="T69" fmla="*/ 6 h 8"/>
                  <a:gd name="T70" fmla="*/ 4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5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3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6" name="Freeform 1016"/>
              <p:cNvSpPr>
                <a:spLocks/>
              </p:cNvSpPr>
              <p:nvPr/>
            </p:nvSpPr>
            <p:spPr bwMode="auto"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7" name="Freeform 1017"/>
              <p:cNvSpPr>
                <a:spLocks/>
              </p:cNvSpPr>
              <p:nvPr/>
            </p:nvSpPr>
            <p:spPr bwMode="auto">
              <a:xfrm>
                <a:off x="1462" y="251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8" name="Rectangle 1018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9" name="Freeform 1019"/>
              <p:cNvSpPr>
                <a:spLocks/>
              </p:cNvSpPr>
              <p:nvPr/>
            </p:nvSpPr>
            <p:spPr bwMode="auto">
              <a:xfrm>
                <a:off x="1465" y="25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0" name="Freeform 1020"/>
              <p:cNvSpPr>
                <a:spLocks/>
              </p:cNvSpPr>
              <p:nvPr/>
            </p:nvSpPr>
            <p:spPr bwMode="auto"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1" name="Freeform 1021"/>
              <p:cNvSpPr>
                <a:spLocks/>
              </p:cNvSpPr>
              <p:nvPr/>
            </p:nvSpPr>
            <p:spPr bwMode="auto"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2" name="Freeform 1022"/>
              <p:cNvSpPr>
                <a:spLocks/>
              </p:cNvSpPr>
              <p:nvPr/>
            </p:nvSpPr>
            <p:spPr bwMode="auto">
              <a:xfrm>
                <a:off x="1456" y="2502"/>
                <a:ext cx="33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6 h 20"/>
                  <a:gd name="T4" fmla="*/ 4 w 12"/>
                  <a:gd name="T5" fmla="*/ 18 h 20"/>
                  <a:gd name="T6" fmla="*/ 5 w 12"/>
                  <a:gd name="T7" fmla="*/ 16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0 h 20"/>
                  <a:gd name="T22" fmla="*/ 3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6 w 12"/>
                  <a:gd name="T29" fmla="*/ 8 h 20"/>
                  <a:gd name="T30" fmla="*/ 4 w 12"/>
                  <a:gd name="T31" fmla="*/ 7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4 h 20"/>
                  <a:gd name="T40" fmla="*/ 3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2 w 12"/>
                  <a:gd name="T57" fmla="*/ 9 h 20"/>
                  <a:gd name="T58" fmla="*/ 2 w 12"/>
                  <a:gd name="T59" fmla="*/ 9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3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7 w 12"/>
                  <a:gd name="T75" fmla="*/ 13 h 20"/>
                  <a:gd name="T76" fmla="*/ 7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6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3" name="Freeform 1023"/>
              <p:cNvSpPr>
                <a:spLocks/>
              </p:cNvSpPr>
              <p:nvPr/>
            </p:nvSpPr>
            <p:spPr bwMode="auto">
              <a:xfrm>
                <a:off x="1470" y="253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4" name="Freeform 1024"/>
              <p:cNvSpPr>
                <a:spLocks/>
              </p:cNvSpPr>
              <p:nvPr/>
            </p:nvSpPr>
            <p:spPr bwMode="auto">
              <a:xfrm>
                <a:off x="1473" y="25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5" name="Freeform 1025"/>
              <p:cNvSpPr>
                <a:spLocks/>
              </p:cNvSpPr>
              <p:nvPr/>
            </p:nvSpPr>
            <p:spPr bwMode="auto">
              <a:xfrm>
                <a:off x="1465" y="253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6" name="Freeform 1026"/>
              <p:cNvSpPr>
                <a:spLocks/>
              </p:cNvSpPr>
              <p:nvPr/>
            </p:nvSpPr>
            <p:spPr bwMode="auto">
              <a:xfrm>
                <a:off x="1465" y="25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7" name="Freeform 1027"/>
              <p:cNvSpPr>
                <a:spLocks/>
              </p:cNvSpPr>
              <p:nvPr/>
            </p:nvSpPr>
            <p:spPr bwMode="auto">
              <a:xfrm>
                <a:off x="1432" y="2527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1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7 h 10"/>
                  <a:gd name="T14" fmla="*/ 9 w 12"/>
                  <a:gd name="T15" fmla="*/ 9 h 10"/>
                  <a:gd name="T16" fmla="*/ 10 w 12"/>
                  <a:gd name="T17" fmla="*/ 8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7 h 10"/>
                  <a:gd name="T26" fmla="*/ 11 w 12"/>
                  <a:gd name="T27" fmla="*/ 8 h 10"/>
                  <a:gd name="T28" fmla="*/ 11 w 12"/>
                  <a:gd name="T29" fmla="*/ 7 h 10"/>
                  <a:gd name="T30" fmla="*/ 11 w 12"/>
                  <a:gd name="T31" fmla="*/ 8 h 10"/>
                  <a:gd name="T32" fmla="*/ 12 w 12"/>
                  <a:gd name="T33" fmla="*/ 6 h 10"/>
                  <a:gd name="T34" fmla="*/ 12 w 12"/>
                  <a:gd name="T35" fmla="*/ 5 h 10"/>
                  <a:gd name="T36" fmla="*/ 11 w 12"/>
                  <a:gd name="T37" fmla="*/ 6 h 10"/>
                  <a:gd name="T38" fmla="*/ 11 w 12"/>
                  <a:gd name="T39" fmla="*/ 6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4 h 10"/>
                  <a:gd name="T50" fmla="*/ 10 w 12"/>
                  <a:gd name="T51" fmla="*/ 5 h 10"/>
                  <a:gd name="T52" fmla="*/ 10 w 12"/>
                  <a:gd name="T53" fmla="*/ 7 h 10"/>
                  <a:gd name="T54" fmla="*/ 9 w 12"/>
                  <a:gd name="T55" fmla="*/ 7 h 10"/>
                  <a:gd name="T56" fmla="*/ 10 w 12"/>
                  <a:gd name="T57" fmla="*/ 5 h 10"/>
                  <a:gd name="T58" fmla="*/ 9 w 12"/>
                  <a:gd name="T59" fmla="*/ 6 h 10"/>
                  <a:gd name="T60" fmla="*/ 9 w 12"/>
                  <a:gd name="T61" fmla="*/ 4 h 10"/>
                  <a:gd name="T62" fmla="*/ 9 w 12"/>
                  <a:gd name="T63" fmla="*/ 6 h 10"/>
                  <a:gd name="T64" fmla="*/ 6 w 12"/>
                  <a:gd name="T65" fmla="*/ 5 h 10"/>
                  <a:gd name="T66" fmla="*/ 7 w 12"/>
                  <a:gd name="T67" fmla="*/ 5 h 10"/>
                  <a:gd name="T68" fmla="*/ 6 w 12"/>
                  <a:gd name="T69" fmla="*/ 5 h 10"/>
                  <a:gd name="T70" fmla="*/ 6 w 12"/>
                  <a:gd name="T71" fmla="*/ 3 h 10"/>
                  <a:gd name="T72" fmla="*/ 5 w 12"/>
                  <a:gd name="T73" fmla="*/ 4 h 10"/>
                  <a:gd name="T74" fmla="*/ 5 w 12"/>
                  <a:gd name="T75" fmla="*/ 2 h 10"/>
                  <a:gd name="T76" fmla="*/ 5 w 12"/>
                  <a:gd name="T77" fmla="*/ 2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8" name="Freeform 1028"/>
              <p:cNvSpPr>
                <a:spLocks/>
              </p:cNvSpPr>
              <p:nvPr/>
            </p:nvSpPr>
            <p:spPr bwMode="auto">
              <a:xfrm>
                <a:off x="1437" y="2524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9" name="Freeform 1029"/>
              <p:cNvSpPr>
                <a:spLocks/>
              </p:cNvSpPr>
              <p:nvPr/>
            </p:nvSpPr>
            <p:spPr bwMode="auto">
              <a:xfrm>
                <a:off x="1437" y="2508"/>
                <a:ext cx="39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2 w 14"/>
                  <a:gd name="T11" fmla="*/ 6 h 7"/>
                  <a:gd name="T12" fmla="*/ 2 w 14"/>
                  <a:gd name="T13" fmla="*/ 5 h 7"/>
                  <a:gd name="T14" fmla="*/ 2 w 14"/>
                  <a:gd name="T15" fmla="*/ 5 h 7"/>
                  <a:gd name="T16" fmla="*/ 2 w 14"/>
                  <a:gd name="T17" fmla="*/ 5 h 7"/>
                  <a:gd name="T18" fmla="*/ 3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5 h 7"/>
                  <a:gd name="T26" fmla="*/ 8 w 14"/>
                  <a:gd name="T27" fmla="*/ 5 h 7"/>
                  <a:gd name="T28" fmla="*/ 9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3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0" name="Rectangle 1030"/>
              <p:cNvSpPr>
                <a:spLocks noChangeArrowheads="1"/>
              </p:cNvSpPr>
              <p:nvPr/>
            </p:nvSpPr>
            <p:spPr bwMode="auto"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1" name="Freeform 1031"/>
              <p:cNvSpPr>
                <a:spLocks/>
              </p:cNvSpPr>
              <p:nvPr/>
            </p:nvSpPr>
            <p:spPr bwMode="auto">
              <a:xfrm>
                <a:off x="1397" y="28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2" name="Freeform 1032"/>
              <p:cNvSpPr>
                <a:spLocks/>
              </p:cNvSpPr>
              <p:nvPr/>
            </p:nvSpPr>
            <p:spPr bwMode="auto">
              <a:xfrm>
                <a:off x="1388" y="2862"/>
                <a:ext cx="9" cy="13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3" name="Freeform 1033"/>
              <p:cNvSpPr>
                <a:spLocks/>
              </p:cNvSpPr>
              <p:nvPr/>
            </p:nvSpPr>
            <p:spPr bwMode="auto">
              <a:xfrm>
                <a:off x="1391" y="2864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4" name="Freeform 1034"/>
              <p:cNvSpPr>
                <a:spLocks/>
              </p:cNvSpPr>
              <p:nvPr/>
            </p:nvSpPr>
            <p:spPr bwMode="auto">
              <a:xfrm>
                <a:off x="1391" y="286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5" name="Freeform 1035"/>
              <p:cNvSpPr>
                <a:spLocks/>
              </p:cNvSpPr>
              <p:nvPr/>
            </p:nvSpPr>
            <p:spPr bwMode="auto">
              <a:xfrm>
                <a:off x="1388" y="287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6" name="Freeform 1036"/>
              <p:cNvSpPr>
                <a:spLocks/>
              </p:cNvSpPr>
              <p:nvPr/>
            </p:nvSpPr>
            <p:spPr bwMode="auto">
              <a:xfrm>
                <a:off x="1388" y="2862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7" name="Freeform 1037"/>
              <p:cNvSpPr>
                <a:spLocks/>
              </p:cNvSpPr>
              <p:nvPr/>
            </p:nvSpPr>
            <p:spPr bwMode="auto">
              <a:xfrm>
                <a:off x="1388" y="287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8" name="Freeform 1038"/>
              <p:cNvSpPr>
                <a:spLocks/>
              </p:cNvSpPr>
              <p:nvPr/>
            </p:nvSpPr>
            <p:spPr bwMode="auto">
              <a:xfrm>
                <a:off x="1391" y="286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9" name="Freeform 1039"/>
              <p:cNvSpPr>
                <a:spLocks/>
              </p:cNvSpPr>
              <p:nvPr/>
            </p:nvSpPr>
            <p:spPr bwMode="auto">
              <a:xfrm>
                <a:off x="1386" y="2862"/>
                <a:ext cx="2" cy="1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0" name="Freeform 1040"/>
              <p:cNvSpPr>
                <a:spLocks/>
              </p:cNvSpPr>
              <p:nvPr/>
            </p:nvSpPr>
            <p:spPr bwMode="auto">
              <a:xfrm>
                <a:off x="1391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1" name="Freeform 1041"/>
              <p:cNvSpPr>
                <a:spLocks/>
              </p:cNvSpPr>
              <p:nvPr/>
            </p:nvSpPr>
            <p:spPr bwMode="auto">
              <a:xfrm>
                <a:off x="1383" y="2856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1 w 3"/>
                  <a:gd name="T5" fmla="*/ 3 h 4"/>
                  <a:gd name="T6" fmla="*/ 2 w 3"/>
                  <a:gd name="T7" fmla="*/ 2 h 4"/>
                  <a:gd name="T8" fmla="*/ 1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3 w 3"/>
                  <a:gd name="T19" fmla="*/ 1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2" name="Rectangle 1042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3" name="Freeform 1043"/>
              <p:cNvSpPr>
                <a:spLocks/>
              </p:cNvSpPr>
              <p:nvPr/>
            </p:nvSpPr>
            <p:spPr bwMode="auto">
              <a:xfrm>
                <a:off x="1383" y="2859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1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4" name="Freeform 1044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5" name="Freeform 1045"/>
              <p:cNvSpPr>
                <a:spLocks/>
              </p:cNvSpPr>
              <p:nvPr/>
            </p:nvSpPr>
            <p:spPr bwMode="auto">
              <a:xfrm>
                <a:off x="1388" y="2862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6" name="Freeform 1046"/>
              <p:cNvSpPr>
                <a:spLocks/>
              </p:cNvSpPr>
              <p:nvPr/>
            </p:nvSpPr>
            <p:spPr bwMode="auto"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7" name="Freeform 1047"/>
              <p:cNvSpPr>
                <a:spLocks/>
              </p:cNvSpPr>
              <p:nvPr/>
            </p:nvSpPr>
            <p:spPr bwMode="auto">
              <a:xfrm>
                <a:off x="1378" y="2845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3 w 10"/>
                  <a:gd name="T17" fmla="*/ 5 h 15"/>
                  <a:gd name="T18" fmla="*/ 4 w 10"/>
                  <a:gd name="T19" fmla="*/ 7 h 15"/>
                  <a:gd name="T20" fmla="*/ 3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5 w 10"/>
                  <a:gd name="T35" fmla="*/ 6 h 15"/>
                  <a:gd name="T36" fmla="*/ 5 w 10"/>
                  <a:gd name="T37" fmla="*/ 6 h 15"/>
                  <a:gd name="T38" fmla="*/ 5 w 10"/>
                  <a:gd name="T39" fmla="*/ 6 h 15"/>
                  <a:gd name="T40" fmla="*/ 5 w 10"/>
                  <a:gd name="T41" fmla="*/ 6 h 15"/>
                  <a:gd name="T42" fmla="*/ 5 w 10"/>
                  <a:gd name="T43" fmla="*/ 6 h 15"/>
                  <a:gd name="T44" fmla="*/ 5 w 10"/>
                  <a:gd name="T45" fmla="*/ 6 h 15"/>
                  <a:gd name="T46" fmla="*/ 5 w 10"/>
                  <a:gd name="T47" fmla="*/ 6 h 15"/>
                  <a:gd name="T48" fmla="*/ 5 w 10"/>
                  <a:gd name="T49" fmla="*/ 6 h 15"/>
                  <a:gd name="T50" fmla="*/ 5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5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7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6 w 10"/>
                  <a:gd name="T75" fmla="*/ 3 h 15"/>
                  <a:gd name="T76" fmla="*/ 9 w 10"/>
                  <a:gd name="T77" fmla="*/ 5 h 15"/>
                  <a:gd name="T78" fmla="*/ 8 w 10"/>
                  <a:gd name="T79" fmla="*/ 4 h 15"/>
                  <a:gd name="T80" fmla="*/ 7 w 10"/>
                  <a:gd name="T81" fmla="*/ 3 h 15"/>
                  <a:gd name="T82" fmla="*/ 9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8" name="Rectangle 1048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9" name="Freeform 1049"/>
              <p:cNvSpPr>
                <a:spLocks/>
              </p:cNvSpPr>
              <p:nvPr/>
            </p:nvSpPr>
            <p:spPr bwMode="auto">
              <a:xfrm>
                <a:off x="1405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0" name="Freeform 1050"/>
              <p:cNvSpPr>
                <a:spLocks/>
              </p:cNvSpPr>
              <p:nvPr/>
            </p:nvSpPr>
            <p:spPr bwMode="auto">
              <a:xfrm>
                <a:off x="1394" y="285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1" name="Freeform 1051"/>
              <p:cNvSpPr>
                <a:spLocks/>
              </p:cNvSpPr>
              <p:nvPr/>
            </p:nvSpPr>
            <p:spPr bwMode="auto">
              <a:xfrm>
                <a:off x="1402" y="285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2" name="Freeform 1052"/>
              <p:cNvSpPr>
                <a:spLocks/>
              </p:cNvSpPr>
              <p:nvPr/>
            </p:nvSpPr>
            <p:spPr bwMode="auto">
              <a:xfrm>
                <a:off x="1397" y="28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3" name="Rectangle 1053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4" name="Freeform 1054"/>
              <p:cNvSpPr>
                <a:spLocks/>
              </p:cNvSpPr>
              <p:nvPr/>
            </p:nvSpPr>
            <p:spPr bwMode="auto">
              <a:xfrm>
                <a:off x="1388" y="2837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5 w 8"/>
                  <a:gd name="T41" fmla="*/ 3 h 7"/>
                  <a:gd name="T42" fmla="*/ 3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1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5" name="Freeform 1055"/>
              <p:cNvSpPr>
                <a:spLocks/>
              </p:cNvSpPr>
              <p:nvPr/>
            </p:nvSpPr>
            <p:spPr bwMode="auto"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6" name="Freeform 1056"/>
              <p:cNvSpPr>
                <a:spLocks/>
              </p:cNvSpPr>
              <p:nvPr/>
            </p:nvSpPr>
            <p:spPr bwMode="auto">
              <a:xfrm>
                <a:off x="1388" y="2837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2 w 4"/>
                  <a:gd name="T5" fmla="*/ 6 h 10"/>
                  <a:gd name="T6" fmla="*/ 2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1 w 4"/>
                  <a:gd name="T15" fmla="*/ 6 h 10"/>
                  <a:gd name="T16" fmla="*/ 1 w 4"/>
                  <a:gd name="T17" fmla="*/ 6 h 10"/>
                  <a:gd name="T18" fmla="*/ 0 w 4"/>
                  <a:gd name="T19" fmla="*/ 4 h 10"/>
                  <a:gd name="T20" fmla="*/ 1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5 h 10"/>
                  <a:gd name="T36" fmla="*/ 2 w 4"/>
                  <a:gd name="T37" fmla="*/ 4 h 10"/>
                  <a:gd name="T38" fmla="*/ 2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7" name="Freeform 1057"/>
              <p:cNvSpPr>
                <a:spLocks/>
              </p:cNvSpPr>
              <p:nvPr/>
            </p:nvSpPr>
            <p:spPr bwMode="auto">
              <a:xfrm>
                <a:off x="1394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8" name="Freeform 1058"/>
              <p:cNvSpPr>
                <a:spLocks/>
              </p:cNvSpPr>
              <p:nvPr/>
            </p:nvSpPr>
            <p:spPr bwMode="auto">
              <a:xfrm>
                <a:off x="1397" y="285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9" name="Freeform 1059"/>
              <p:cNvSpPr>
                <a:spLocks/>
              </p:cNvSpPr>
              <p:nvPr/>
            </p:nvSpPr>
            <p:spPr bwMode="auto">
              <a:xfrm>
                <a:off x="1388" y="284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0" name="Freeform 1060"/>
              <p:cNvSpPr>
                <a:spLocks/>
              </p:cNvSpPr>
              <p:nvPr/>
            </p:nvSpPr>
            <p:spPr bwMode="auto">
              <a:xfrm>
                <a:off x="1386" y="2853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1" name="Freeform 1061"/>
              <p:cNvSpPr>
                <a:spLocks/>
              </p:cNvSpPr>
              <p:nvPr/>
            </p:nvSpPr>
            <p:spPr bwMode="auto">
              <a:xfrm>
                <a:off x="1372" y="2843"/>
                <a:ext cx="16" cy="21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5 h 8"/>
                  <a:gd name="T72" fmla="*/ 5 w 6"/>
                  <a:gd name="T73" fmla="*/ 7 h 8"/>
                  <a:gd name="T74" fmla="*/ 6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4 h 8"/>
                  <a:gd name="T82" fmla="*/ 2 w 6"/>
                  <a:gd name="T83" fmla="*/ 3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2" name="Freeform 1062"/>
              <p:cNvSpPr>
                <a:spLocks/>
              </p:cNvSpPr>
              <p:nvPr/>
            </p:nvSpPr>
            <p:spPr bwMode="auto">
              <a:xfrm>
                <a:off x="1386" y="286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3" name="Freeform 1063"/>
              <p:cNvSpPr>
                <a:spLocks/>
              </p:cNvSpPr>
              <p:nvPr/>
            </p:nvSpPr>
            <p:spPr bwMode="auto"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4" name="Rectangle 1064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5" name="Freeform 1065"/>
              <p:cNvSpPr>
                <a:spLocks/>
              </p:cNvSpPr>
              <p:nvPr/>
            </p:nvSpPr>
            <p:spPr bwMode="auto">
              <a:xfrm>
                <a:off x="1383" y="28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6" name="Freeform 1066"/>
              <p:cNvSpPr>
                <a:spLocks/>
              </p:cNvSpPr>
              <p:nvPr/>
            </p:nvSpPr>
            <p:spPr bwMode="auto"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7" name="Freeform 1067"/>
              <p:cNvSpPr>
                <a:spLocks/>
              </p:cNvSpPr>
              <p:nvPr/>
            </p:nvSpPr>
            <p:spPr bwMode="auto"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8" name="Freeform 1068"/>
              <p:cNvSpPr>
                <a:spLocks/>
              </p:cNvSpPr>
              <p:nvPr/>
            </p:nvSpPr>
            <p:spPr bwMode="auto">
              <a:xfrm>
                <a:off x="1372" y="2832"/>
                <a:ext cx="35" cy="51"/>
              </a:xfrm>
              <a:custGeom>
                <a:avLst/>
                <a:gdLst>
                  <a:gd name="T0" fmla="*/ 5 w 13"/>
                  <a:gd name="T1" fmla="*/ 14 h 19"/>
                  <a:gd name="T2" fmla="*/ 4 w 13"/>
                  <a:gd name="T3" fmla="*/ 16 h 19"/>
                  <a:gd name="T4" fmla="*/ 5 w 13"/>
                  <a:gd name="T5" fmla="*/ 17 h 19"/>
                  <a:gd name="T6" fmla="*/ 6 w 13"/>
                  <a:gd name="T7" fmla="*/ 16 h 19"/>
                  <a:gd name="T8" fmla="*/ 8 w 13"/>
                  <a:gd name="T9" fmla="*/ 16 h 19"/>
                  <a:gd name="T10" fmla="*/ 9 w 13"/>
                  <a:gd name="T11" fmla="*/ 12 h 19"/>
                  <a:gd name="T12" fmla="*/ 10 w 13"/>
                  <a:gd name="T13" fmla="*/ 14 h 19"/>
                  <a:gd name="T14" fmla="*/ 9 w 13"/>
                  <a:gd name="T15" fmla="*/ 12 h 19"/>
                  <a:gd name="T16" fmla="*/ 10 w 13"/>
                  <a:gd name="T17" fmla="*/ 11 h 19"/>
                  <a:gd name="T18" fmla="*/ 7 w 13"/>
                  <a:gd name="T19" fmla="*/ 12 h 19"/>
                  <a:gd name="T20" fmla="*/ 7 w 13"/>
                  <a:gd name="T21" fmla="*/ 10 h 19"/>
                  <a:gd name="T22" fmla="*/ 4 w 13"/>
                  <a:gd name="T23" fmla="*/ 11 h 19"/>
                  <a:gd name="T24" fmla="*/ 8 w 13"/>
                  <a:gd name="T25" fmla="*/ 10 h 19"/>
                  <a:gd name="T26" fmla="*/ 8 w 13"/>
                  <a:gd name="T27" fmla="*/ 8 h 19"/>
                  <a:gd name="T28" fmla="*/ 7 w 13"/>
                  <a:gd name="T29" fmla="*/ 7 h 19"/>
                  <a:gd name="T30" fmla="*/ 5 w 13"/>
                  <a:gd name="T31" fmla="*/ 7 h 19"/>
                  <a:gd name="T32" fmla="*/ 2 w 13"/>
                  <a:gd name="T33" fmla="*/ 7 h 19"/>
                  <a:gd name="T34" fmla="*/ 6 w 13"/>
                  <a:gd name="T35" fmla="*/ 5 h 19"/>
                  <a:gd name="T36" fmla="*/ 6 w 13"/>
                  <a:gd name="T37" fmla="*/ 4 h 19"/>
                  <a:gd name="T38" fmla="*/ 4 w 13"/>
                  <a:gd name="T39" fmla="*/ 4 h 19"/>
                  <a:gd name="T40" fmla="*/ 4 w 13"/>
                  <a:gd name="T41" fmla="*/ 6 h 19"/>
                  <a:gd name="T42" fmla="*/ 3 w 13"/>
                  <a:gd name="T43" fmla="*/ 4 h 19"/>
                  <a:gd name="T44" fmla="*/ 4 w 13"/>
                  <a:gd name="T45" fmla="*/ 4 h 19"/>
                  <a:gd name="T46" fmla="*/ 1 w 13"/>
                  <a:gd name="T47" fmla="*/ 6 h 19"/>
                  <a:gd name="T48" fmla="*/ 1 w 13"/>
                  <a:gd name="T49" fmla="*/ 7 h 19"/>
                  <a:gd name="T50" fmla="*/ 1 w 13"/>
                  <a:gd name="T51" fmla="*/ 7 h 19"/>
                  <a:gd name="T52" fmla="*/ 1 w 13"/>
                  <a:gd name="T53" fmla="*/ 8 h 19"/>
                  <a:gd name="T54" fmla="*/ 2 w 13"/>
                  <a:gd name="T55" fmla="*/ 9 h 19"/>
                  <a:gd name="T56" fmla="*/ 3 w 13"/>
                  <a:gd name="T57" fmla="*/ 9 h 19"/>
                  <a:gd name="T58" fmla="*/ 3 w 13"/>
                  <a:gd name="T59" fmla="*/ 9 h 19"/>
                  <a:gd name="T60" fmla="*/ 3 w 13"/>
                  <a:gd name="T61" fmla="*/ 10 h 19"/>
                  <a:gd name="T62" fmla="*/ 4 w 13"/>
                  <a:gd name="T63" fmla="*/ 10 h 19"/>
                  <a:gd name="T64" fmla="*/ 5 w 13"/>
                  <a:gd name="T65" fmla="*/ 10 h 19"/>
                  <a:gd name="T66" fmla="*/ 4 w 13"/>
                  <a:gd name="T67" fmla="*/ 11 h 19"/>
                  <a:gd name="T68" fmla="*/ 4 w 13"/>
                  <a:gd name="T69" fmla="*/ 12 h 19"/>
                  <a:gd name="T70" fmla="*/ 6 w 13"/>
                  <a:gd name="T71" fmla="*/ 12 h 19"/>
                  <a:gd name="T72" fmla="*/ 7 w 13"/>
                  <a:gd name="T73" fmla="*/ 12 h 19"/>
                  <a:gd name="T74" fmla="*/ 8 w 13"/>
                  <a:gd name="T75" fmla="*/ 13 h 19"/>
                  <a:gd name="T76" fmla="*/ 8 w 13"/>
                  <a:gd name="T77" fmla="*/ 14 h 19"/>
                  <a:gd name="T78" fmla="*/ 9 w 13"/>
                  <a:gd name="T79" fmla="*/ 12 h 19"/>
                  <a:gd name="T80" fmla="*/ 8 w 13"/>
                  <a:gd name="T81" fmla="*/ 12 h 19"/>
                  <a:gd name="T82" fmla="*/ 8 w 13"/>
                  <a:gd name="T83" fmla="*/ 13 h 19"/>
                  <a:gd name="T84" fmla="*/ 7 w 13"/>
                  <a:gd name="T85" fmla="*/ 15 h 19"/>
                  <a:gd name="T86" fmla="*/ 5 w 13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9" name="Freeform 1069"/>
              <p:cNvSpPr>
                <a:spLocks/>
              </p:cNvSpPr>
              <p:nvPr/>
            </p:nvSpPr>
            <p:spPr bwMode="auto">
              <a:xfrm>
                <a:off x="1388" y="286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0" name="Rectangle 1070"/>
              <p:cNvSpPr>
                <a:spLocks noChangeArrowheads="1"/>
              </p:cNvSpPr>
              <p:nvPr/>
            </p:nvSpPr>
            <p:spPr bwMode="auto"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1" name="Freeform 1071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2" name="Freeform 1072"/>
              <p:cNvSpPr>
                <a:spLocks/>
              </p:cNvSpPr>
              <p:nvPr/>
            </p:nvSpPr>
            <p:spPr bwMode="auto">
              <a:xfrm>
                <a:off x="1383" y="28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3" name="Freeform 1073"/>
              <p:cNvSpPr>
                <a:spLocks/>
              </p:cNvSpPr>
              <p:nvPr/>
            </p:nvSpPr>
            <p:spPr bwMode="auto">
              <a:xfrm>
                <a:off x="1350" y="2853"/>
                <a:ext cx="33" cy="30"/>
              </a:xfrm>
              <a:custGeom>
                <a:avLst/>
                <a:gdLst>
                  <a:gd name="T0" fmla="*/ 5 w 12"/>
                  <a:gd name="T1" fmla="*/ 3 h 11"/>
                  <a:gd name="T2" fmla="*/ 4 w 12"/>
                  <a:gd name="T3" fmla="*/ 2 h 11"/>
                  <a:gd name="T4" fmla="*/ 5 w 12"/>
                  <a:gd name="T5" fmla="*/ 2 h 11"/>
                  <a:gd name="T6" fmla="*/ 2 w 12"/>
                  <a:gd name="T7" fmla="*/ 0 h 11"/>
                  <a:gd name="T8" fmla="*/ 7 w 12"/>
                  <a:gd name="T9" fmla="*/ 8 h 11"/>
                  <a:gd name="T10" fmla="*/ 3 w 12"/>
                  <a:gd name="T11" fmla="*/ 7 h 11"/>
                  <a:gd name="T12" fmla="*/ 9 w 12"/>
                  <a:gd name="T13" fmla="*/ 8 h 11"/>
                  <a:gd name="T14" fmla="*/ 9 w 12"/>
                  <a:gd name="T15" fmla="*/ 10 h 11"/>
                  <a:gd name="T16" fmla="*/ 10 w 12"/>
                  <a:gd name="T17" fmla="*/ 9 h 11"/>
                  <a:gd name="T18" fmla="*/ 10 w 12"/>
                  <a:gd name="T19" fmla="*/ 8 h 11"/>
                  <a:gd name="T20" fmla="*/ 10 w 12"/>
                  <a:gd name="T21" fmla="*/ 9 h 11"/>
                  <a:gd name="T22" fmla="*/ 10 w 12"/>
                  <a:gd name="T23" fmla="*/ 8 h 11"/>
                  <a:gd name="T24" fmla="*/ 11 w 12"/>
                  <a:gd name="T25" fmla="*/ 8 h 11"/>
                  <a:gd name="T26" fmla="*/ 10 w 12"/>
                  <a:gd name="T27" fmla="*/ 9 h 11"/>
                  <a:gd name="T28" fmla="*/ 11 w 12"/>
                  <a:gd name="T29" fmla="*/ 8 h 11"/>
                  <a:gd name="T30" fmla="*/ 11 w 12"/>
                  <a:gd name="T31" fmla="*/ 9 h 11"/>
                  <a:gd name="T32" fmla="*/ 12 w 12"/>
                  <a:gd name="T33" fmla="*/ 7 h 11"/>
                  <a:gd name="T34" fmla="*/ 12 w 12"/>
                  <a:gd name="T35" fmla="*/ 6 h 11"/>
                  <a:gd name="T36" fmla="*/ 11 w 12"/>
                  <a:gd name="T37" fmla="*/ 7 h 11"/>
                  <a:gd name="T38" fmla="*/ 11 w 12"/>
                  <a:gd name="T39" fmla="*/ 7 h 11"/>
                  <a:gd name="T40" fmla="*/ 11 w 12"/>
                  <a:gd name="T41" fmla="*/ 8 h 11"/>
                  <a:gd name="T42" fmla="*/ 11 w 12"/>
                  <a:gd name="T43" fmla="*/ 6 h 11"/>
                  <a:gd name="T44" fmla="*/ 10 w 12"/>
                  <a:gd name="T45" fmla="*/ 5 h 11"/>
                  <a:gd name="T46" fmla="*/ 10 w 12"/>
                  <a:gd name="T47" fmla="*/ 5 h 11"/>
                  <a:gd name="T48" fmla="*/ 10 w 12"/>
                  <a:gd name="T49" fmla="*/ 5 h 11"/>
                  <a:gd name="T50" fmla="*/ 10 w 12"/>
                  <a:gd name="T51" fmla="*/ 6 h 11"/>
                  <a:gd name="T52" fmla="*/ 10 w 12"/>
                  <a:gd name="T53" fmla="*/ 8 h 11"/>
                  <a:gd name="T54" fmla="*/ 9 w 12"/>
                  <a:gd name="T55" fmla="*/ 8 h 11"/>
                  <a:gd name="T56" fmla="*/ 9 w 12"/>
                  <a:gd name="T57" fmla="*/ 6 h 11"/>
                  <a:gd name="T58" fmla="*/ 9 w 12"/>
                  <a:gd name="T59" fmla="*/ 7 h 11"/>
                  <a:gd name="T60" fmla="*/ 9 w 12"/>
                  <a:gd name="T61" fmla="*/ 5 h 11"/>
                  <a:gd name="T62" fmla="*/ 9 w 12"/>
                  <a:gd name="T63" fmla="*/ 7 h 11"/>
                  <a:gd name="T64" fmla="*/ 6 w 12"/>
                  <a:gd name="T65" fmla="*/ 6 h 11"/>
                  <a:gd name="T66" fmla="*/ 7 w 12"/>
                  <a:gd name="T67" fmla="*/ 6 h 11"/>
                  <a:gd name="T68" fmla="*/ 5 w 12"/>
                  <a:gd name="T69" fmla="*/ 5 h 11"/>
                  <a:gd name="T70" fmla="*/ 6 w 12"/>
                  <a:gd name="T71" fmla="*/ 4 h 11"/>
                  <a:gd name="T72" fmla="*/ 5 w 12"/>
                  <a:gd name="T73" fmla="*/ 4 h 11"/>
                  <a:gd name="T74" fmla="*/ 5 w 12"/>
                  <a:gd name="T75" fmla="*/ 3 h 11"/>
                  <a:gd name="T76" fmla="*/ 5 w 12"/>
                  <a:gd name="T77" fmla="*/ 3 h 11"/>
                  <a:gd name="T78" fmla="*/ 3 w 12"/>
                  <a:gd name="T79" fmla="*/ 3 h 11"/>
                  <a:gd name="T80" fmla="*/ 5 w 12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4" name="Freeform 1074"/>
              <p:cNvSpPr>
                <a:spLocks/>
              </p:cNvSpPr>
              <p:nvPr/>
            </p:nvSpPr>
            <p:spPr bwMode="auto">
              <a:xfrm>
                <a:off x="1356" y="2851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1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5" name="Freeform 1075"/>
              <p:cNvSpPr>
                <a:spLocks/>
              </p:cNvSpPr>
              <p:nvPr/>
            </p:nvSpPr>
            <p:spPr bwMode="auto">
              <a:xfrm>
                <a:off x="1356" y="2837"/>
                <a:ext cx="35" cy="19"/>
              </a:xfrm>
              <a:custGeom>
                <a:avLst/>
                <a:gdLst>
                  <a:gd name="T0" fmla="*/ 10 w 13"/>
                  <a:gd name="T1" fmla="*/ 5 h 7"/>
                  <a:gd name="T2" fmla="*/ 11 w 13"/>
                  <a:gd name="T3" fmla="*/ 4 h 7"/>
                  <a:gd name="T4" fmla="*/ 7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2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8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6" name="Rectangle 1076"/>
              <p:cNvSpPr>
                <a:spLocks noChangeArrowheads="1"/>
              </p:cNvSpPr>
              <p:nvPr/>
            </p:nvSpPr>
            <p:spPr bwMode="auto"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7" name="Freeform 1077"/>
              <p:cNvSpPr>
                <a:spLocks/>
              </p:cNvSpPr>
              <p:nvPr/>
            </p:nvSpPr>
            <p:spPr bwMode="auto">
              <a:xfrm>
                <a:off x="1486" y="27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8" name="Freeform 1078"/>
              <p:cNvSpPr>
                <a:spLocks/>
              </p:cNvSpPr>
              <p:nvPr/>
            </p:nvSpPr>
            <p:spPr bwMode="auto">
              <a:xfrm>
                <a:off x="1478" y="2753"/>
                <a:ext cx="11" cy="11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0 h 4"/>
                  <a:gd name="T4" fmla="*/ 3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1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9" name="Freeform 1079"/>
              <p:cNvSpPr>
                <a:spLocks/>
              </p:cNvSpPr>
              <p:nvPr/>
            </p:nvSpPr>
            <p:spPr bwMode="auto">
              <a:xfrm>
                <a:off x="1484" y="275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0" name="Freeform 1080"/>
              <p:cNvSpPr>
                <a:spLocks/>
              </p:cNvSpPr>
              <p:nvPr/>
            </p:nvSpPr>
            <p:spPr bwMode="auto">
              <a:xfrm>
                <a:off x="1484" y="2758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1" name="Freeform 1081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2" name="Freeform 1082"/>
              <p:cNvSpPr>
                <a:spLocks/>
              </p:cNvSpPr>
              <p:nvPr/>
            </p:nvSpPr>
            <p:spPr bwMode="auto">
              <a:xfrm>
                <a:off x="1478" y="2753"/>
                <a:ext cx="3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3" name="Freeform 1083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4" name="Freeform 1084"/>
              <p:cNvSpPr>
                <a:spLocks/>
              </p:cNvSpPr>
              <p:nvPr/>
            </p:nvSpPr>
            <p:spPr bwMode="auto">
              <a:xfrm>
                <a:off x="1481" y="27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5" name="Freeform 1085"/>
              <p:cNvSpPr>
                <a:spLocks/>
              </p:cNvSpPr>
              <p:nvPr/>
            </p:nvSpPr>
            <p:spPr bwMode="auto">
              <a:xfrm>
                <a:off x="1478" y="2750"/>
                <a:ext cx="3" cy="14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6" name="Freeform 1086"/>
              <p:cNvSpPr>
                <a:spLocks/>
              </p:cNvSpPr>
              <p:nvPr/>
            </p:nvSpPr>
            <p:spPr bwMode="auto"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7" name="Freeform 1087"/>
              <p:cNvSpPr>
                <a:spLocks/>
              </p:cNvSpPr>
              <p:nvPr/>
            </p:nvSpPr>
            <p:spPr bwMode="auto">
              <a:xfrm>
                <a:off x="1476" y="2747"/>
                <a:ext cx="5" cy="11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1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2 w 2"/>
                  <a:gd name="T17" fmla="*/ 1 h 4"/>
                  <a:gd name="T18" fmla="*/ 2 w 2"/>
                  <a:gd name="T19" fmla="*/ 0 h 4"/>
                  <a:gd name="T20" fmla="*/ 2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8" name="Rectangle 1088"/>
              <p:cNvSpPr>
                <a:spLocks noChangeArrowheads="1"/>
              </p:cNvSpPr>
              <p:nvPr/>
            </p:nvSpPr>
            <p:spPr bwMode="auto"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9" name="Freeform 1089"/>
              <p:cNvSpPr>
                <a:spLocks/>
              </p:cNvSpPr>
              <p:nvPr/>
            </p:nvSpPr>
            <p:spPr bwMode="auto">
              <a:xfrm>
                <a:off x="1473" y="2750"/>
                <a:ext cx="8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0" name="Freeform 1090"/>
              <p:cNvSpPr>
                <a:spLocks/>
              </p:cNvSpPr>
              <p:nvPr/>
            </p:nvSpPr>
            <p:spPr bwMode="auto">
              <a:xfrm>
                <a:off x="1473" y="275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1" name="Rectangle 1091"/>
              <p:cNvSpPr>
                <a:spLocks noChangeArrowheads="1"/>
              </p:cNvSpPr>
              <p:nvPr/>
            </p:nvSpPr>
            <p:spPr bwMode="auto"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2" name="Freeform 1092"/>
              <p:cNvSpPr>
                <a:spLocks/>
              </p:cNvSpPr>
              <p:nvPr/>
            </p:nvSpPr>
            <p:spPr bwMode="auto">
              <a:xfrm>
                <a:off x="1473" y="275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3" name="Freeform 1093"/>
              <p:cNvSpPr>
                <a:spLocks/>
              </p:cNvSpPr>
              <p:nvPr/>
            </p:nvSpPr>
            <p:spPr bwMode="auto">
              <a:xfrm>
                <a:off x="1470" y="2736"/>
                <a:ext cx="27" cy="39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7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2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0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4 w 10"/>
                  <a:gd name="T35" fmla="*/ 6 h 14"/>
                  <a:gd name="T36" fmla="*/ 4 w 10"/>
                  <a:gd name="T37" fmla="*/ 6 h 14"/>
                  <a:gd name="T38" fmla="*/ 4 w 10"/>
                  <a:gd name="T39" fmla="*/ 6 h 14"/>
                  <a:gd name="T40" fmla="*/ 4 w 10"/>
                  <a:gd name="T41" fmla="*/ 6 h 14"/>
                  <a:gd name="T42" fmla="*/ 4 w 10"/>
                  <a:gd name="T43" fmla="*/ 6 h 14"/>
                  <a:gd name="T44" fmla="*/ 4 w 10"/>
                  <a:gd name="T45" fmla="*/ 6 h 14"/>
                  <a:gd name="T46" fmla="*/ 4 w 10"/>
                  <a:gd name="T47" fmla="*/ 6 h 14"/>
                  <a:gd name="T48" fmla="*/ 4 w 10"/>
                  <a:gd name="T49" fmla="*/ 6 h 14"/>
                  <a:gd name="T50" fmla="*/ 4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2 w 10"/>
                  <a:gd name="T57" fmla="*/ 10 h 14"/>
                  <a:gd name="T58" fmla="*/ 3 w 10"/>
                  <a:gd name="T59" fmla="*/ 9 h 14"/>
                  <a:gd name="T60" fmla="*/ 3 w 10"/>
                  <a:gd name="T61" fmla="*/ 6 h 14"/>
                  <a:gd name="T62" fmla="*/ 4 w 10"/>
                  <a:gd name="T63" fmla="*/ 7 h 14"/>
                  <a:gd name="T64" fmla="*/ 6 w 10"/>
                  <a:gd name="T65" fmla="*/ 6 h 14"/>
                  <a:gd name="T66" fmla="*/ 5 w 10"/>
                  <a:gd name="T67" fmla="*/ 4 h 14"/>
                  <a:gd name="T68" fmla="*/ 6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7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4" name="Rectangle 1094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5" name="Freeform 1095"/>
              <p:cNvSpPr>
                <a:spLocks/>
              </p:cNvSpPr>
              <p:nvPr/>
            </p:nvSpPr>
            <p:spPr bwMode="auto"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6" name="Rectangle 1096"/>
              <p:cNvSpPr>
                <a:spLocks noChangeArrowheads="1"/>
              </p:cNvSpPr>
              <p:nvPr/>
            </p:nvSpPr>
            <p:spPr bwMode="auto"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7" name="Freeform 1097"/>
              <p:cNvSpPr>
                <a:spLocks/>
              </p:cNvSpPr>
              <p:nvPr/>
            </p:nvSpPr>
            <p:spPr bwMode="auto">
              <a:xfrm>
                <a:off x="1492" y="275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8" name="Freeform 1098"/>
              <p:cNvSpPr>
                <a:spLocks/>
              </p:cNvSpPr>
              <p:nvPr/>
            </p:nvSpPr>
            <p:spPr bwMode="auto">
              <a:xfrm>
                <a:off x="1489" y="275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9" name="Rectangle 1099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0" name="Freeform 1100"/>
              <p:cNvSpPr>
                <a:spLocks/>
              </p:cNvSpPr>
              <p:nvPr/>
            </p:nvSpPr>
            <p:spPr bwMode="auto">
              <a:xfrm>
                <a:off x="1478" y="2728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4 h 7"/>
                  <a:gd name="T8" fmla="*/ 6 w 9"/>
                  <a:gd name="T9" fmla="*/ 3 h 7"/>
                  <a:gd name="T10" fmla="*/ 7 w 9"/>
                  <a:gd name="T11" fmla="*/ 2 h 7"/>
                  <a:gd name="T12" fmla="*/ 7 w 9"/>
                  <a:gd name="T13" fmla="*/ 5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3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5 h 7"/>
                  <a:gd name="T26" fmla="*/ 7 w 9"/>
                  <a:gd name="T27" fmla="*/ 6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5 h 7"/>
                  <a:gd name="T36" fmla="*/ 5 w 9"/>
                  <a:gd name="T37" fmla="*/ 3 h 7"/>
                  <a:gd name="T38" fmla="*/ 6 w 9"/>
                  <a:gd name="T39" fmla="*/ 2 h 7"/>
                  <a:gd name="T40" fmla="*/ 6 w 9"/>
                  <a:gd name="T41" fmla="*/ 2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2 h 7"/>
                  <a:gd name="T50" fmla="*/ 4 w 9"/>
                  <a:gd name="T51" fmla="*/ 1 h 7"/>
                  <a:gd name="T52" fmla="*/ 3 w 9"/>
                  <a:gd name="T53" fmla="*/ 1 h 7"/>
                  <a:gd name="T54" fmla="*/ 3 w 9"/>
                  <a:gd name="T55" fmla="*/ 1 h 7"/>
                  <a:gd name="T56" fmla="*/ 3 w 9"/>
                  <a:gd name="T57" fmla="*/ 2 h 7"/>
                  <a:gd name="T58" fmla="*/ 4 w 9"/>
                  <a:gd name="T59" fmla="*/ 2 h 7"/>
                  <a:gd name="T60" fmla="*/ 4 w 9"/>
                  <a:gd name="T61" fmla="*/ 3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3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1" name="Freeform 1101"/>
              <p:cNvSpPr>
                <a:spLocks/>
              </p:cNvSpPr>
              <p:nvPr/>
            </p:nvSpPr>
            <p:spPr bwMode="auto">
              <a:xfrm>
                <a:off x="1495" y="274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2" name="Freeform 1102"/>
              <p:cNvSpPr>
                <a:spLocks/>
              </p:cNvSpPr>
              <p:nvPr/>
            </p:nvSpPr>
            <p:spPr bwMode="auto">
              <a:xfrm>
                <a:off x="1478" y="2728"/>
                <a:ext cx="14" cy="25"/>
              </a:xfrm>
              <a:custGeom>
                <a:avLst/>
                <a:gdLst>
                  <a:gd name="T0" fmla="*/ 2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1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0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2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2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3" name="Rectangle 1103"/>
              <p:cNvSpPr>
                <a:spLocks noChangeArrowheads="1"/>
              </p:cNvSpPr>
              <p:nvPr/>
            </p:nvSpPr>
            <p:spPr bwMode="auto"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4" name="Freeform 1104"/>
              <p:cNvSpPr>
                <a:spLocks/>
              </p:cNvSpPr>
              <p:nvPr/>
            </p:nvSpPr>
            <p:spPr bwMode="auto">
              <a:xfrm>
                <a:off x="1489" y="27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5" name="Freeform 1105"/>
              <p:cNvSpPr>
                <a:spLocks/>
              </p:cNvSpPr>
              <p:nvPr/>
            </p:nvSpPr>
            <p:spPr bwMode="auto">
              <a:xfrm>
                <a:off x="1478" y="273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6" name="Freeform 1106"/>
              <p:cNvSpPr>
                <a:spLocks/>
              </p:cNvSpPr>
              <p:nvPr/>
            </p:nvSpPr>
            <p:spPr bwMode="auto">
              <a:xfrm>
                <a:off x="1478" y="2745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7" name="Freeform 1107"/>
              <p:cNvSpPr>
                <a:spLocks/>
              </p:cNvSpPr>
              <p:nvPr/>
            </p:nvSpPr>
            <p:spPr bwMode="auto">
              <a:xfrm>
                <a:off x="1462" y="2731"/>
                <a:ext cx="16" cy="24"/>
              </a:xfrm>
              <a:custGeom>
                <a:avLst/>
                <a:gdLst>
                  <a:gd name="T0" fmla="*/ 4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6 w 6"/>
                  <a:gd name="T15" fmla="*/ 9 h 9"/>
                  <a:gd name="T16" fmla="*/ 3 w 6"/>
                  <a:gd name="T17" fmla="*/ 7 h 9"/>
                  <a:gd name="T18" fmla="*/ 4 w 6"/>
                  <a:gd name="T19" fmla="*/ 6 h 9"/>
                  <a:gd name="T20" fmla="*/ 4 w 6"/>
                  <a:gd name="T21" fmla="*/ 6 h 9"/>
                  <a:gd name="T22" fmla="*/ 4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6 w 6"/>
                  <a:gd name="T33" fmla="*/ 4 h 9"/>
                  <a:gd name="T34" fmla="*/ 2 w 6"/>
                  <a:gd name="T35" fmla="*/ 3 h 9"/>
                  <a:gd name="T36" fmla="*/ 3 w 6"/>
                  <a:gd name="T37" fmla="*/ 3 h 9"/>
                  <a:gd name="T38" fmla="*/ 5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1 w 6"/>
                  <a:gd name="T51" fmla="*/ 4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1 w 6"/>
                  <a:gd name="T59" fmla="*/ 5 h 9"/>
                  <a:gd name="T60" fmla="*/ 3 w 6"/>
                  <a:gd name="T61" fmla="*/ 5 h 9"/>
                  <a:gd name="T62" fmla="*/ 0 w 6"/>
                  <a:gd name="T63" fmla="*/ 6 h 9"/>
                  <a:gd name="T64" fmla="*/ 4 w 6"/>
                  <a:gd name="T65" fmla="*/ 8 h 9"/>
                  <a:gd name="T66" fmla="*/ 4 w 6"/>
                  <a:gd name="T67" fmla="*/ 7 h 9"/>
                  <a:gd name="T68" fmla="*/ 5 w 6"/>
                  <a:gd name="T69" fmla="*/ 6 h 9"/>
                  <a:gd name="T70" fmla="*/ 5 w 6"/>
                  <a:gd name="T71" fmla="*/ 5 h 9"/>
                  <a:gd name="T72" fmla="*/ 6 w 6"/>
                  <a:gd name="T73" fmla="*/ 8 h 9"/>
                  <a:gd name="T74" fmla="*/ 6 w 6"/>
                  <a:gd name="T75" fmla="*/ 8 h 9"/>
                  <a:gd name="T76" fmla="*/ 6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4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8" name="Freeform 1108"/>
              <p:cNvSpPr>
                <a:spLocks/>
              </p:cNvSpPr>
              <p:nvPr/>
            </p:nvSpPr>
            <p:spPr bwMode="auto">
              <a:xfrm>
                <a:off x="1478" y="27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9" name="Freeform 1109"/>
              <p:cNvSpPr>
                <a:spLocks/>
              </p:cNvSpPr>
              <p:nvPr/>
            </p:nvSpPr>
            <p:spPr bwMode="auto">
              <a:xfrm>
                <a:off x="1473" y="27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0" name="Rectangle 1110"/>
              <p:cNvSpPr>
                <a:spLocks noChangeArrowheads="1"/>
              </p:cNvSpPr>
              <p:nvPr/>
            </p:nvSpPr>
            <p:spPr bwMode="auto"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1" name="Freeform 1111"/>
              <p:cNvSpPr>
                <a:spLocks/>
              </p:cNvSpPr>
              <p:nvPr/>
            </p:nvSpPr>
            <p:spPr bwMode="auto">
              <a:xfrm>
                <a:off x="1476" y="274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2" name="Freeform 1112"/>
              <p:cNvSpPr>
                <a:spLocks/>
              </p:cNvSpPr>
              <p:nvPr/>
            </p:nvSpPr>
            <p:spPr bwMode="auto">
              <a:xfrm>
                <a:off x="1467" y="273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3" name="Freeform 1113"/>
              <p:cNvSpPr>
                <a:spLocks/>
              </p:cNvSpPr>
              <p:nvPr/>
            </p:nvSpPr>
            <p:spPr bwMode="auto"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4" name="Freeform 1114"/>
              <p:cNvSpPr>
                <a:spLocks/>
              </p:cNvSpPr>
              <p:nvPr/>
            </p:nvSpPr>
            <p:spPr bwMode="auto">
              <a:xfrm>
                <a:off x="1465" y="2723"/>
                <a:ext cx="32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5 h 19"/>
                  <a:gd name="T10" fmla="*/ 8 w 12"/>
                  <a:gd name="T11" fmla="*/ 11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1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9 h 19"/>
                  <a:gd name="T26" fmla="*/ 7 w 12"/>
                  <a:gd name="T27" fmla="*/ 8 h 19"/>
                  <a:gd name="T28" fmla="*/ 7 w 12"/>
                  <a:gd name="T29" fmla="*/ 7 h 19"/>
                  <a:gd name="T30" fmla="*/ 4 w 12"/>
                  <a:gd name="T31" fmla="*/ 7 h 19"/>
                  <a:gd name="T32" fmla="*/ 1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2 w 12"/>
                  <a:gd name="T43" fmla="*/ 4 h 19"/>
                  <a:gd name="T44" fmla="*/ 3 w 12"/>
                  <a:gd name="T45" fmla="*/ 3 h 19"/>
                  <a:gd name="T46" fmla="*/ 0 w 12"/>
                  <a:gd name="T47" fmla="*/ 6 h 19"/>
                  <a:gd name="T48" fmla="*/ 0 w 12"/>
                  <a:gd name="T49" fmla="*/ 6 h 19"/>
                  <a:gd name="T50" fmla="*/ 1 w 12"/>
                  <a:gd name="T51" fmla="*/ 7 h 19"/>
                  <a:gd name="T52" fmla="*/ 1 w 12"/>
                  <a:gd name="T53" fmla="*/ 8 h 19"/>
                  <a:gd name="T54" fmla="*/ 1 w 12"/>
                  <a:gd name="T55" fmla="*/ 9 h 19"/>
                  <a:gd name="T56" fmla="*/ 3 w 12"/>
                  <a:gd name="T57" fmla="*/ 9 h 19"/>
                  <a:gd name="T58" fmla="*/ 2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4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6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7 w 12"/>
                  <a:gd name="T81" fmla="*/ 11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5" name="Freeform 1115"/>
              <p:cNvSpPr>
                <a:spLocks/>
              </p:cNvSpPr>
              <p:nvPr/>
            </p:nvSpPr>
            <p:spPr bwMode="auto">
              <a:xfrm>
                <a:off x="1478" y="2758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6" name="Rectangle 1116"/>
              <p:cNvSpPr>
                <a:spLocks noChangeArrowheads="1"/>
              </p:cNvSpPr>
              <p:nvPr/>
            </p:nvSpPr>
            <p:spPr bwMode="auto"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7" name="Freeform 1117"/>
              <p:cNvSpPr>
                <a:spLocks/>
              </p:cNvSpPr>
              <p:nvPr/>
            </p:nvSpPr>
            <p:spPr bwMode="auto"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8" name="Rectangle 1118"/>
              <p:cNvSpPr>
                <a:spLocks noChangeArrowheads="1"/>
              </p:cNvSpPr>
              <p:nvPr/>
            </p:nvSpPr>
            <p:spPr bwMode="auto"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9" name="Freeform 1119"/>
              <p:cNvSpPr>
                <a:spLocks/>
              </p:cNvSpPr>
              <p:nvPr/>
            </p:nvSpPr>
            <p:spPr bwMode="auto">
              <a:xfrm>
                <a:off x="1440" y="2745"/>
                <a:ext cx="36" cy="27"/>
              </a:xfrm>
              <a:custGeom>
                <a:avLst/>
                <a:gdLst>
                  <a:gd name="T0" fmla="*/ 6 w 13"/>
                  <a:gd name="T1" fmla="*/ 3 h 10"/>
                  <a:gd name="T2" fmla="*/ 4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8 h 10"/>
                  <a:gd name="T14" fmla="*/ 9 w 13"/>
                  <a:gd name="T15" fmla="*/ 10 h 10"/>
                  <a:gd name="T16" fmla="*/ 10 w 13"/>
                  <a:gd name="T17" fmla="*/ 9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1 w 13"/>
                  <a:gd name="T29" fmla="*/ 8 h 10"/>
                  <a:gd name="T30" fmla="*/ 11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1 w 13"/>
                  <a:gd name="T43" fmla="*/ 6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5 h 10"/>
                  <a:gd name="T50" fmla="*/ 10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9 w 13"/>
                  <a:gd name="T61" fmla="*/ 5 h 10"/>
                  <a:gd name="T62" fmla="*/ 9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0" name="Freeform 1120"/>
              <p:cNvSpPr>
                <a:spLocks/>
              </p:cNvSpPr>
              <p:nvPr/>
            </p:nvSpPr>
            <p:spPr bwMode="auto">
              <a:xfrm>
                <a:off x="1448" y="274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1" name="Freeform 1121"/>
              <p:cNvSpPr>
                <a:spLocks/>
              </p:cNvSpPr>
              <p:nvPr/>
            </p:nvSpPr>
            <p:spPr bwMode="auto">
              <a:xfrm>
                <a:off x="1446" y="2728"/>
                <a:ext cx="38" cy="17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3 w 14"/>
                  <a:gd name="T11" fmla="*/ 5 h 6"/>
                  <a:gd name="T12" fmla="*/ 2 w 14"/>
                  <a:gd name="T13" fmla="*/ 5 h 6"/>
                  <a:gd name="T14" fmla="*/ 3 w 14"/>
                  <a:gd name="T15" fmla="*/ 5 h 6"/>
                  <a:gd name="T16" fmla="*/ 3 w 14"/>
                  <a:gd name="T17" fmla="*/ 4 h 6"/>
                  <a:gd name="T18" fmla="*/ 4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9 w 14"/>
                  <a:gd name="T27" fmla="*/ 5 h 6"/>
                  <a:gd name="T28" fmla="*/ 10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4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2" name="Freeform 1122"/>
              <p:cNvSpPr>
                <a:spLocks/>
              </p:cNvSpPr>
              <p:nvPr/>
            </p:nvSpPr>
            <p:spPr bwMode="auto">
              <a:xfrm>
                <a:off x="1476" y="273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3" name="Freeform 1123"/>
              <p:cNvSpPr>
                <a:spLocks/>
              </p:cNvSpPr>
              <p:nvPr/>
            </p:nvSpPr>
            <p:spPr bwMode="auto">
              <a:xfrm>
                <a:off x="1761" y="29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4" name="Freeform 1124"/>
              <p:cNvSpPr>
                <a:spLocks/>
              </p:cNvSpPr>
              <p:nvPr/>
            </p:nvSpPr>
            <p:spPr bwMode="auto">
              <a:xfrm>
                <a:off x="1753" y="2979"/>
                <a:ext cx="11" cy="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4 h 5"/>
                  <a:gd name="T10" fmla="*/ 1 w 4"/>
                  <a:gd name="T11" fmla="*/ 3 h 5"/>
                  <a:gd name="T12" fmla="*/ 2 w 4"/>
                  <a:gd name="T13" fmla="*/ 2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5" name="Freeform 1125"/>
              <p:cNvSpPr>
                <a:spLocks/>
              </p:cNvSpPr>
              <p:nvPr/>
            </p:nvSpPr>
            <p:spPr bwMode="auto">
              <a:xfrm>
                <a:off x="1759" y="2984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6" name="Freeform 1126"/>
              <p:cNvSpPr>
                <a:spLocks/>
              </p:cNvSpPr>
              <p:nvPr/>
            </p:nvSpPr>
            <p:spPr bwMode="auto">
              <a:xfrm>
                <a:off x="1756" y="29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7" name="Freeform 1127"/>
              <p:cNvSpPr>
                <a:spLocks/>
              </p:cNvSpPr>
              <p:nvPr/>
            </p:nvSpPr>
            <p:spPr bwMode="auto"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8" name="Freeform 1128"/>
              <p:cNvSpPr>
                <a:spLocks/>
              </p:cNvSpPr>
              <p:nvPr/>
            </p:nvSpPr>
            <p:spPr bwMode="auto">
              <a:xfrm>
                <a:off x="1753" y="2981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9" name="Freeform 1129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0" name="Freeform 1130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1" name="Freeform 1131"/>
              <p:cNvSpPr>
                <a:spLocks/>
              </p:cNvSpPr>
              <p:nvPr/>
            </p:nvSpPr>
            <p:spPr bwMode="auto">
              <a:xfrm>
                <a:off x="1750" y="2979"/>
                <a:ext cx="6" cy="1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2" name="Freeform 1132"/>
              <p:cNvSpPr>
                <a:spLocks/>
              </p:cNvSpPr>
              <p:nvPr/>
            </p:nvSpPr>
            <p:spPr bwMode="auto"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3" name="Freeform 1133"/>
              <p:cNvSpPr>
                <a:spLocks/>
              </p:cNvSpPr>
              <p:nvPr/>
            </p:nvSpPr>
            <p:spPr bwMode="auto">
              <a:xfrm>
                <a:off x="1750" y="2976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1 w 2"/>
                  <a:gd name="T17" fmla="*/ 1 h 4"/>
                  <a:gd name="T18" fmla="*/ 2 w 2"/>
                  <a:gd name="T19" fmla="*/ 0 h 4"/>
                  <a:gd name="T20" fmla="*/ 1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4" name="Rectangle 1134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5" name="Freeform 1135"/>
              <p:cNvSpPr>
                <a:spLocks/>
              </p:cNvSpPr>
              <p:nvPr/>
            </p:nvSpPr>
            <p:spPr bwMode="auto">
              <a:xfrm>
                <a:off x="1748" y="2979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0 h 2"/>
                  <a:gd name="T8" fmla="*/ 1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6" name="Freeform 1136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7" name="Rectangle 1137"/>
              <p:cNvSpPr>
                <a:spLocks noChangeArrowheads="1"/>
              </p:cNvSpPr>
              <p:nvPr/>
            </p:nvSpPr>
            <p:spPr bwMode="auto"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8" name="Freeform 1138"/>
              <p:cNvSpPr>
                <a:spLocks/>
              </p:cNvSpPr>
              <p:nvPr/>
            </p:nvSpPr>
            <p:spPr bwMode="auto">
              <a:xfrm>
                <a:off x="1748" y="298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9" name="Freeform 1139"/>
              <p:cNvSpPr>
                <a:spLocks/>
              </p:cNvSpPr>
              <p:nvPr/>
            </p:nvSpPr>
            <p:spPr bwMode="auto">
              <a:xfrm>
                <a:off x="1745" y="2965"/>
                <a:ext cx="25" cy="38"/>
              </a:xfrm>
              <a:custGeom>
                <a:avLst/>
                <a:gdLst>
                  <a:gd name="T0" fmla="*/ 9 w 9"/>
                  <a:gd name="T1" fmla="*/ 4 h 14"/>
                  <a:gd name="T2" fmla="*/ 9 w 9"/>
                  <a:gd name="T3" fmla="*/ 3 h 14"/>
                  <a:gd name="T4" fmla="*/ 8 w 9"/>
                  <a:gd name="T5" fmla="*/ 2 h 14"/>
                  <a:gd name="T6" fmla="*/ 7 w 9"/>
                  <a:gd name="T7" fmla="*/ 0 h 14"/>
                  <a:gd name="T8" fmla="*/ 7 w 9"/>
                  <a:gd name="T9" fmla="*/ 1 h 14"/>
                  <a:gd name="T10" fmla="*/ 7 w 9"/>
                  <a:gd name="T11" fmla="*/ 0 h 14"/>
                  <a:gd name="T12" fmla="*/ 6 w 9"/>
                  <a:gd name="T13" fmla="*/ 1 h 14"/>
                  <a:gd name="T14" fmla="*/ 5 w 9"/>
                  <a:gd name="T15" fmla="*/ 2 h 14"/>
                  <a:gd name="T16" fmla="*/ 2 w 9"/>
                  <a:gd name="T17" fmla="*/ 5 h 14"/>
                  <a:gd name="T18" fmla="*/ 3 w 9"/>
                  <a:gd name="T19" fmla="*/ 7 h 14"/>
                  <a:gd name="T20" fmla="*/ 2 w 9"/>
                  <a:gd name="T21" fmla="*/ 6 h 14"/>
                  <a:gd name="T22" fmla="*/ 2 w 9"/>
                  <a:gd name="T23" fmla="*/ 6 h 14"/>
                  <a:gd name="T24" fmla="*/ 1 w 9"/>
                  <a:gd name="T25" fmla="*/ 6 h 14"/>
                  <a:gd name="T26" fmla="*/ 2 w 9"/>
                  <a:gd name="T27" fmla="*/ 8 h 14"/>
                  <a:gd name="T28" fmla="*/ 0 w 9"/>
                  <a:gd name="T29" fmla="*/ 6 h 14"/>
                  <a:gd name="T30" fmla="*/ 2 w 9"/>
                  <a:gd name="T31" fmla="*/ 6 h 14"/>
                  <a:gd name="T32" fmla="*/ 1 w 9"/>
                  <a:gd name="T33" fmla="*/ 9 h 14"/>
                  <a:gd name="T34" fmla="*/ 4 w 9"/>
                  <a:gd name="T35" fmla="*/ 6 h 14"/>
                  <a:gd name="T36" fmla="*/ 4 w 9"/>
                  <a:gd name="T37" fmla="*/ 6 h 14"/>
                  <a:gd name="T38" fmla="*/ 4 w 9"/>
                  <a:gd name="T39" fmla="*/ 6 h 14"/>
                  <a:gd name="T40" fmla="*/ 4 w 9"/>
                  <a:gd name="T41" fmla="*/ 6 h 14"/>
                  <a:gd name="T42" fmla="*/ 4 w 9"/>
                  <a:gd name="T43" fmla="*/ 6 h 14"/>
                  <a:gd name="T44" fmla="*/ 4 w 9"/>
                  <a:gd name="T45" fmla="*/ 6 h 14"/>
                  <a:gd name="T46" fmla="*/ 4 w 9"/>
                  <a:gd name="T47" fmla="*/ 6 h 14"/>
                  <a:gd name="T48" fmla="*/ 4 w 9"/>
                  <a:gd name="T49" fmla="*/ 6 h 14"/>
                  <a:gd name="T50" fmla="*/ 4 w 9"/>
                  <a:gd name="T51" fmla="*/ 6 h 14"/>
                  <a:gd name="T52" fmla="*/ 2 w 9"/>
                  <a:gd name="T53" fmla="*/ 10 h 14"/>
                  <a:gd name="T54" fmla="*/ 2 w 9"/>
                  <a:gd name="T55" fmla="*/ 10 h 14"/>
                  <a:gd name="T56" fmla="*/ 2 w 9"/>
                  <a:gd name="T57" fmla="*/ 10 h 14"/>
                  <a:gd name="T58" fmla="*/ 3 w 9"/>
                  <a:gd name="T59" fmla="*/ 9 h 14"/>
                  <a:gd name="T60" fmla="*/ 3 w 9"/>
                  <a:gd name="T61" fmla="*/ 6 h 14"/>
                  <a:gd name="T62" fmla="*/ 4 w 9"/>
                  <a:gd name="T63" fmla="*/ 7 h 14"/>
                  <a:gd name="T64" fmla="*/ 6 w 9"/>
                  <a:gd name="T65" fmla="*/ 6 h 14"/>
                  <a:gd name="T66" fmla="*/ 5 w 9"/>
                  <a:gd name="T67" fmla="*/ 4 h 14"/>
                  <a:gd name="T68" fmla="*/ 6 w 9"/>
                  <a:gd name="T69" fmla="*/ 5 h 14"/>
                  <a:gd name="T70" fmla="*/ 5 w 9"/>
                  <a:gd name="T71" fmla="*/ 4 h 14"/>
                  <a:gd name="T72" fmla="*/ 7 w 9"/>
                  <a:gd name="T73" fmla="*/ 5 h 14"/>
                  <a:gd name="T74" fmla="*/ 5 w 9"/>
                  <a:gd name="T75" fmla="*/ 3 h 14"/>
                  <a:gd name="T76" fmla="*/ 8 w 9"/>
                  <a:gd name="T77" fmla="*/ 5 h 14"/>
                  <a:gd name="T78" fmla="*/ 7 w 9"/>
                  <a:gd name="T79" fmla="*/ 4 h 14"/>
                  <a:gd name="T80" fmla="*/ 6 w 9"/>
                  <a:gd name="T81" fmla="*/ 3 h 14"/>
                  <a:gd name="T82" fmla="*/ 8 w 9"/>
                  <a:gd name="T83" fmla="*/ 5 h 14"/>
                  <a:gd name="T84" fmla="*/ 7 w 9"/>
                  <a:gd name="T85" fmla="*/ 3 h 14"/>
                  <a:gd name="T86" fmla="*/ 7 w 9"/>
                  <a:gd name="T87" fmla="*/ 2 h 14"/>
                  <a:gd name="T88" fmla="*/ 8 w 9"/>
                  <a:gd name="T89" fmla="*/ 2 h 14"/>
                  <a:gd name="T90" fmla="*/ 9 w 9"/>
                  <a:gd name="T91" fmla="*/ 4 h 14"/>
                  <a:gd name="T92" fmla="*/ 9 w 9"/>
                  <a:gd name="T93" fmla="*/ 5 h 14"/>
                  <a:gd name="T94" fmla="*/ 8 w 9"/>
                  <a:gd name="T95" fmla="*/ 2 h 14"/>
                  <a:gd name="T96" fmla="*/ 9 w 9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0" name="Freeform 1140"/>
              <p:cNvSpPr>
                <a:spLocks/>
              </p:cNvSpPr>
              <p:nvPr/>
            </p:nvSpPr>
            <p:spPr bwMode="auto">
              <a:xfrm>
                <a:off x="1770" y="297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1" name="Freeform 1141"/>
              <p:cNvSpPr>
                <a:spLocks/>
              </p:cNvSpPr>
              <p:nvPr/>
            </p:nvSpPr>
            <p:spPr bwMode="auto"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2" name="Rectangle 1142"/>
              <p:cNvSpPr>
                <a:spLocks noChangeArrowheads="1"/>
              </p:cNvSpPr>
              <p:nvPr/>
            </p:nvSpPr>
            <p:spPr bwMode="auto"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3" name="Freeform 1143"/>
              <p:cNvSpPr>
                <a:spLocks/>
              </p:cNvSpPr>
              <p:nvPr/>
            </p:nvSpPr>
            <p:spPr bwMode="auto">
              <a:xfrm>
                <a:off x="1767" y="2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4" name="Freeform 1144"/>
              <p:cNvSpPr>
                <a:spLocks/>
              </p:cNvSpPr>
              <p:nvPr/>
            </p:nvSpPr>
            <p:spPr bwMode="auto">
              <a:xfrm>
                <a:off x="1764" y="298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5" name="Freeform 1145"/>
              <p:cNvSpPr>
                <a:spLocks/>
              </p:cNvSpPr>
              <p:nvPr/>
            </p:nvSpPr>
            <p:spPr bwMode="auto">
              <a:xfrm>
                <a:off x="1770" y="29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6" name="Freeform 1146"/>
              <p:cNvSpPr>
                <a:spLocks/>
              </p:cNvSpPr>
              <p:nvPr/>
            </p:nvSpPr>
            <p:spPr bwMode="auto">
              <a:xfrm>
                <a:off x="1753" y="2957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7 w 8"/>
                  <a:gd name="T13" fmla="*/ 5 h 7"/>
                  <a:gd name="T14" fmla="*/ 6 w 8"/>
                  <a:gd name="T15" fmla="*/ 2 h 7"/>
                  <a:gd name="T16" fmla="*/ 6 w 8"/>
                  <a:gd name="T17" fmla="*/ 2 h 7"/>
                  <a:gd name="T18" fmla="*/ 5 w 8"/>
                  <a:gd name="T19" fmla="*/ 3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7 w 8"/>
                  <a:gd name="T27" fmla="*/ 6 h 7"/>
                  <a:gd name="T28" fmla="*/ 7 w 8"/>
                  <a:gd name="T29" fmla="*/ 5 h 7"/>
                  <a:gd name="T30" fmla="*/ 7 w 8"/>
                  <a:gd name="T31" fmla="*/ 7 h 7"/>
                  <a:gd name="T32" fmla="*/ 6 w 8"/>
                  <a:gd name="T33" fmla="*/ 5 h 7"/>
                  <a:gd name="T34" fmla="*/ 6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6 w 8"/>
                  <a:gd name="T41" fmla="*/ 2 h 7"/>
                  <a:gd name="T42" fmla="*/ 3 w 8"/>
                  <a:gd name="T43" fmla="*/ 0 h 7"/>
                  <a:gd name="T44" fmla="*/ 4 w 8"/>
                  <a:gd name="T45" fmla="*/ 1 h 7"/>
                  <a:gd name="T46" fmla="*/ 3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3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4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3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7" name="Freeform 1147"/>
              <p:cNvSpPr>
                <a:spLocks/>
              </p:cNvSpPr>
              <p:nvPr/>
            </p:nvSpPr>
            <p:spPr bwMode="auto">
              <a:xfrm>
                <a:off x="1770" y="29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8" name="Freeform 1148"/>
              <p:cNvSpPr>
                <a:spLocks/>
              </p:cNvSpPr>
              <p:nvPr/>
            </p:nvSpPr>
            <p:spPr bwMode="auto">
              <a:xfrm>
                <a:off x="1753" y="2957"/>
                <a:ext cx="11" cy="24"/>
              </a:xfrm>
              <a:custGeom>
                <a:avLst/>
                <a:gdLst>
                  <a:gd name="T0" fmla="*/ 2 w 4"/>
                  <a:gd name="T1" fmla="*/ 4 h 9"/>
                  <a:gd name="T2" fmla="*/ 1 w 4"/>
                  <a:gd name="T3" fmla="*/ 2 h 9"/>
                  <a:gd name="T4" fmla="*/ 3 w 4"/>
                  <a:gd name="T5" fmla="*/ 5 h 9"/>
                  <a:gd name="T6" fmla="*/ 3 w 4"/>
                  <a:gd name="T7" fmla="*/ 6 h 9"/>
                  <a:gd name="T8" fmla="*/ 1 w 4"/>
                  <a:gd name="T9" fmla="*/ 3 h 9"/>
                  <a:gd name="T10" fmla="*/ 1 w 4"/>
                  <a:gd name="T11" fmla="*/ 3 h 9"/>
                  <a:gd name="T12" fmla="*/ 2 w 4"/>
                  <a:gd name="T13" fmla="*/ 5 h 9"/>
                  <a:gd name="T14" fmla="*/ 2 w 4"/>
                  <a:gd name="T15" fmla="*/ 6 h 9"/>
                  <a:gd name="T16" fmla="*/ 1 w 4"/>
                  <a:gd name="T17" fmla="*/ 5 h 9"/>
                  <a:gd name="T18" fmla="*/ 0 w 4"/>
                  <a:gd name="T19" fmla="*/ 4 h 9"/>
                  <a:gd name="T20" fmla="*/ 2 w 4"/>
                  <a:gd name="T21" fmla="*/ 9 h 9"/>
                  <a:gd name="T22" fmla="*/ 2 w 4"/>
                  <a:gd name="T23" fmla="*/ 8 h 9"/>
                  <a:gd name="T24" fmla="*/ 1 w 4"/>
                  <a:gd name="T25" fmla="*/ 6 h 9"/>
                  <a:gd name="T26" fmla="*/ 1 w 4"/>
                  <a:gd name="T27" fmla="*/ 7 h 9"/>
                  <a:gd name="T28" fmla="*/ 2 w 4"/>
                  <a:gd name="T29" fmla="*/ 8 h 9"/>
                  <a:gd name="T30" fmla="*/ 4 w 4"/>
                  <a:gd name="T31" fmla="*/ 6 h 9"/>
                  <a:gd name="T32" fmla="*/ 4 w 4"/>
                  <a:gd name="T33" fmla="*/ 6 h 9"/>
                  <a:gd name="T34" fmla="*/ 3 w 4"/>
                  <a:gd name="T35" fmla="*/ 5 h 9"/>
                  <a:gd name="T36" fmla="*/ 2 w 4"/>
                  <a:gd name="T37" fmla="*/ 3 h 9"/>
                  <a:gd name="T38" fmla="*/ 3 w 4"/>
                  <a:gd name="T39" fmla="*/ 4 h 9"/>
                  <a:gd name="T40" fmla="*/ 1 w 4"/>
                  <a:gd name="T41" fmla="*/ 2 h 9"/>
                  <a:gd name="T42" fmla="*/ 1 w 4"/>
                  <a:gd name="T43" fmla="*/ 1 h 9"/>
                  <a:gd name="T44" fmla="*/ 1 w 4"/>
                  <a:gd name="T45" fmla="*/ 1 h 9"/>
                  <a:gd name="T46" fmla="*/ 2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9" name="Freeform 1149"/>
              <p:cNvSpPr>
                <a:spLocks/>
              </p:cNvSpPr>
              <p:nvPr/>
            </p:nvSpPr>
            <p:spPr bwMode="auto">
              <a:xfrm>
                <a:off x="1759" y="296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0" name="Freeform 1150"/>
              <p:cNvSpPr>
                <a:spLocks/>
              </p:cNvSpPr>
              <p:nvPr/>
            </p:nvSpPr>
            <p:spPr bwMode="auto">
              <a:xfrm>
                <a:off x="1764" y="297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1" name="Freeform 1151"/>
              <p:cNvSpPr>
                <a:spLocks/>
              </p:cNvSpPr>
              <p:nvPr/>
            </p:nvSpPr>
            <p:spPr bwMode="auto"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2" name="Freeform 1152"/>
              <p:cNvSpPr>
                <a:spLocks/>
              </p:cNvSpPr>
              <p:nvPr/>
            </p:nvSpPr>
            <p:spPr bwMode="auto">
              <a:xfrm>
                <a:off x="1750" y="2970"/>
                <a:ext cx="9" cy="1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4 h 5"/>
                  <a:gd name="T4" fmla="*/ 1 w 3"/>
                  <a:gd name="T5" fmla="*/ 1 h 5"/>
                  <a:gd name="T6" fmla="*/ 2 w 3"/>
                  <a:gd name="T7" fmla="*/ 3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3" name="Freeform 1153"/>
              <p:cNvSpPr>
                <a:spLocks/>
              </p:cNvSpPr>
              <p:nvPr/>
            </p:nvSpPr>
            <p:spPr bwMode="auto">
              <a:xfrm>
                <a:off x="1737" y="2960"/>
                <a:ext cx="16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4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5 w 6"/>
                  <a:gd name="T69" fmla="*/ 6 h 9"/>
                  <a:gd name="T70" fmla="*/ 4 w 6"/>
                  <a:gd name="T71" fmla="*/ 5 h 9"/>
                  <a:gd name="T72" fmla="*/ 6 w 6"/>
                  <a:gd name="T73" fmla="*/ 8 h 9"/>
                  <a:gd name="T74" fmla="*/ 6 w 6"/>
                  <a:gd name="T75" fmla="*/ 7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4" name="Freeform 1154"/>
              <p:cNvSpPr>
                <a:spLocks/>
              </p:cNvSpPr>
              <p:nvPr/>
            </p:nvSpPr>
            <p:spPr bwMode="auto"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5" name="Freeform 1155"/>
              <p:cNvSpPr>
                <a:spLocks/>
              </p:cNvSpPr>
              <p:nvPr/>
            </p:nvSpPr>
            <p:spPr bwMode="auto">
              <a:xfrm>
                <a:off x="1745" y="296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6" name="Rectangle 1156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7" name="Freeform 1157"/>
              <p:cNvSpPr>
                <a:spLocks/>
              </p:cNvSpPr>
              <p:nvPr/>
            </p:nvSpPr>
            <p:spPr bwMode="auto">
              <a:xfrm>
                <a:off x="1748" y="297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8" name="Freeform 1158"/>
              <p:cNvSpPr>
                <a:spLocks/>
              </p:cNvSpPr>
              <p:nvPr/>
            </p:nvSpPr>
            <p:spPr bwMode="auto">
              <a:xfrm>
                <a:off x="1742" y="296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9" name="Freeform 1159"/>
              <p:cNvSpPr>
                <a:spLocks/>
              </p:cNvSpPr>
              <p:nvPr/>
            </p:nvSpPr>
            <p:spPr bwMode="auto"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0" name="Freeform 1160"/>
              <p:cNvSpPr>
                <a:spLocks/>
              </p:cNvSpPr>
              <p:nvPr/>
            </p:nvSpPr>
            <p:spPr bwMode="auto">
              <a:xfrm>
                <a:off x="1740" y="2949"/>
                <a:ext cx="32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4 w 12"/>
                  <a:gd name="T5" fmla="*/ 18 h 20"/>
                  <a:gd name="T6" fmla="*/ 5 w 12"/>
                  <a:gd name="T7" fmla="*/ 17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1 h 20"/>
                  <a:gd name="T22" fmla="*/ 3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6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3 w 12"/>
                  <a:gd name="T41" fmla="*/ 7 h 20"/>
                  <a:gd name="T42" fmla="*/ 2 w 12"/>
                  <a:gd name="T43" fmla="*/ 5 h 20"/>
                  <a:gd name="T44" fmla="*/ 3 w 12"/>
                  <a:gd name="T45" fmla="*/ 4 h 20"/>
                  <a:gd name="T46" fmla="*/ 0 w 12"/>
                  <a:gd name="T47" fmla="*/ 7 h 20"/>
                  <a:gd name="T48" fmla="*/ 0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1 w 12"/>
                  <a:gd name="T55" fmla="*/ 9 h 20"/>
                  <a:gd name="T56" fmla="*/ 2 w 12"/>
                  <a:gd name="T57" fmla="*/ 10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1 h 20"/>
                  <a:gd name="T64" fmla="*/ 4 w 12"/>
                  <a:gd name="T65" fmla="*/ 11 h 20"/>
                  <a:gd name="T66" fmla="*/ 3 w 12"/>
                  <a:gd name="T67" fmla="*/ 12 h 20"/>
                  <a:gd name="T68" fmla="*/ 3 w 12"/>
                  <a:gd name="T69" fmla="*/ 13 h 20"/>
                  <a:gd name="T70" fmla="*/ 5 w 12"/>
                  <a:gd name="T71" fmla="*/ 12 h 20"/>
                  <a:gd name="T72" fmla="*/ 6 w 12"/>
                  <a:gd name="T73" fmla="*/ 13 h 20"/>
                  <a:gd name="T74" fmla="*/ 7 w 12"/>
                  <a:gd name="T75" fmla="*/ 14 h 20"/>
                  <a:gd name="T76" fmla="*/ 7 w 12"/>
                  <a:gd name="T77" fmla="*/ 14 h 20"/>
                  <a:gd name="T78" fmla="*/ 9 w 12"/>
                  <a:gd name="T79" fmla="*/ 13 h 20"/>
                  <a:gd name="T80" fmla="*/ 7 w 12"/>
                  <a:gd name="T81" fmla="*/ 12 h 20"/>
                  <a:gd name="T82" fmla="*/ 8 w 12"/>
                  <a:gd name="T83" fmla="*/ 14 h 20"/>
                  <a:gd name="T84" fmla="*/ 6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1" name="Freeform 1161"/>
              <p:cNvSpPr>
                <a:spLocks/>
              </p:cNvSpPr>
              <p:nvPr/>
            </p:nvSpPr>
            <p:spPr bwMode="auto">
              <a:xfrm>
                <a:off x="1753" y="2987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2" name="Freeform 1162"/>
              <p:cNvSpPr>
                <a:spLocks/>
              </p:cNvSpPr>
              <p:nvPr/>
            </p:nvSpPr>
            <p:spPr bwMode="auto">
              <a:xfrm>
                <a:off x="1756" y="29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3" name="Freeform 1163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4" name="Rectangle 1164"/>
              <p:cNvSpPr>
                <a:spLocks noChangeArrowheads="1"/>
              </p:cNvSpPr>
              <p:nvPr/>
            </p:nvSpPr>
            <p:spPr bwMode="auto"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5" name="Freeform 1165"/>
              <p:cNvSpPr>
                <a:spLocks/>
              </p:cNvSpPr>
              <p:nvPr/>
            </p:nvSpPr>
            <p:spPr bwMode="auto">
              <a:xfrm>
                <a:off x="1715" y="2973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2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8 h 10"/>
                  <a:gd name="T14" fmla="*/ 9 w 12"/>
                  <a:gd name="T15" fmla="*/ 10 h 10"/>
                  <a:gd name="T16" fmla="*/ 10 w 12"/>
                  <a:gd name="T17" fmla="*/ 9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8 h 10"/>
                  <a:gd name="T26" fmla="*/ 11 w 12"/>
                  <a:gd name="T27" fmla="*/ 8 h 10"/>
                  <a:gd name="T28" fmla="*/ 11 w 12"/>
                  <a:gd name="T29" fmla="*/ 8 h 10"/>
                  <a:gd name="T30" fmla="*/ 11 w 12"/>
                  <a:gd name="T31" fmla="*/ 9 h 10"/>
                  <a:gd name="T32" fmla="*/ 12 w 12"/>
                  <a:gd name="T33" fmla="*/ 7 h 10"/>
                  <a:gd name="T34" fmla="*/ 12 w 12"/>
                  <a:gd name="T35" fmla="*/ 6 h 10"/>
                  <a:gd name="T36" fmla="*/ 11 w 12"/>
                  <a:gd name="T37" fmla="*/ 7 h 10"/>
                  <a:gd name="T38" fmla="*/ 11 w 12"/>
                  <a:gd name="T39" fmla="*/ 7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5 h 10"/>
                  <a:gd name="T50" fmla="*/ 10 w 12"/>
                  <a:gd name="T51" fmla="*/ 6 h 10"/>
                  <a:gd name="T52" fmla="*/ 10 w 12"/>
                  <a:gd name="T53" fmla="*/ 8 h 10"/>
                  <a:gd name="T54" fmla="*/ 9 w 12"/>
                  <a:gd name="T55" fmla="*/ 8 h 10"/>
                  <a:gd name="T56" fmla="*/ 10 w 12"/>
                  <a:gd name="T57" fmla="*/ 6 h 10"/>
                  <a:gd name="T58" fmla="*/ 9 w 12"/>
                  <a:gd name="T59" fmla="*/ 7 h 10"/>
                  <a:gd name="T60" fmla="*/ 9 w 12"/>
                  <a:gd name="T61" fmla="*/ 5 h 10"/>
                  <a:gd name="T62" fmla="*/ 9 w 12"/>
                  <a:gd name="T63" fmla="*/ 7 h 10"/>
                  <a:gd name="T64" fmla="*/ 6 w 12"/>
                  <a:gd name="T65" fmla="*/ 5 h 10"/>
                  <a:gd name="T66" fmla="*/ 7 w 12"/>
                  <a:gd name="T67" fmla="*/ 6 h 10"/>
                  <a:gd name="T68" fmla="*/ 6 w 12"/>
                  <a:gd name="T69" fmla="*/ 5 h 10"/>
                  <a:gd name="T70" fmla="*/ 6 w 12"/>
                  <a:gd name="T71" fmla="*/ 4 h 10"/>
                  <a:gd name="T72" fmla="*/ 5 w 12"/>
                  <a:gd name="T73" fmla="*/ 4 h 10"/>
                  <a:gd name="T74" fmla="*/ 5 w 12"/>
                  <a:gd name="T75" fmla="*/ 3 h 10"/>
                  <a:gd name="T76" fmla="*/ 5 w 12"/>
                  <a:gd name="T77" fmla="*/ 3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6" name="Freeform 1166"/>
              <p:cNvSpPr>
                <a:spLocks/>
              </p:cNvSpPr>
              <p:nvPr/>
            </p:nvSpPr>
            <p:spPr bwMode="auto">
              <a:xfrm>
                <a:off x="1721" y="2970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7" name="Freeform 1167"/>
              <p:cNvSpPr>
                <a:spLocks/>
              </p:cNvSpPr>
              <p:nvPr/>
            </p:nvSpPr>
            <p:spPr bwMode="auto">
              <a:xfrm>
                <a:off x="1721" y="2957"/>
                <a:ext cx="38" cy="16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2 w 14"/>
                  <a:gd name="T11" fmla="*/ 5 h 6"/>
                  <a:gd name="T12" fmla="*/ 2 w 14"/>
                  <a:gd name="T13" fmla="*/ 4 h 6"/>
                  <a:gd name="T14" fmla="*/ 3 w 14"/>
                  <a:gd name="T15" fmla="*/ 5 h 6"/>
                  <a:gd name="T16" fmla="*/ 3 w 14"/>
                  <a:gd name="T17" fmla="*/ 4 h 6"/>
                  <a:gd name="T18" fmla="*/ 3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8 w 14"/>
                  <a:gd name="T27" fmla="*/ 4 h 6"/>
                  <a:gd name="T28" fmla="*/ 9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3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8" name="Freeform 1168"/>
              <p:cNvSpPr>
                <a:spLocks/>
              </p:cNvSpPr>
              <p:nvPr/>
            </p:nvSpPr>
            <p:spPr bwMode="auto">
              <a:xfrm>
                <a:off x="1750" y="296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9" name="Freeform 1169"/>
              <p:cNvSpPr>
                <a:spLocks/>
              </p:cNvSpPr>
              <p:nvPr/>
            </p:nvSpPr>
            <p:spPr bwMode="auto">
              <a:xfrm>
                <a:off x="337" y="2587"/>
                <a:ext cx="1013" cy="677"/>
              </a:xfrm>
              <a:custGeom>
                <a:avLst/>
                <a:gdLst>
                  <a:gd name="T0" fmla="*/ 274 w 372"/>
                  <a:gd name="T1" fmla="*/ 167 h 249"/>
                  <a:gd name="T2" fmla="*/ 276 w 372"/>
                  <a:gd name="T3" fmla="*/ 139 h 249"/>
                  <a:gd name="T4" fmla="*/ 323 w 372"/>
                  <a:gd name="T5" fmla="*/ 107 h 249"/>
                  <a:gd name="T6" fmla="*/ 372 w 372"/>
                  <a:gd name="T7" fmla="*/ 74 h 249"/>
                  <a:gd name="T8" fmla="*/ 361 w 372"/>
                  <a:gd name="T9" fmla="*/ 60 h 249"/>
                  <a:gd name="T10" fmla="*/ 337 w 372"/>
                  <a:gd name="T11" fmla="*/ 73 h 249"/>
                  <a:gd name="T12" fmla="*/ 356 w 372"/>
                  <a:gd name="T13" fmla="*/ 65 h 249"/>
                  <a:gd name="T14" fmla="*/ 308 w 372"/>
                  <a:gd name="T15" fmla="*/ 84 h 249"/>
                  <a:gd name="T16" fmla="*/ 267 w 372"/>
                  <a:gd name="T17" fmla="*/ 105 h 249"/>
                  <a:gd name="T18" fmla="*/ 185 w 372"/>
                  <a:gd name="T19" fmla="*/ 108 h 249"/>
                  <a:gd name="T20" fmla="*/ 89 w 372"/>
                  <a:gd name="T21" fmla="*/ 80 h 249"/>
                  <a:gd name="T22" fmla="*/ 30 w 372"/>
                  <a:gd name="T23" fmla="*/ 0 h 249"/>
                  <a:gd name="T24" fmla="*/ 1 w 372"/>
                  <a:gd name="T25" fmla="*/ 14 h 249"/>
                  <a:gd name="T26" fmla="*/ 19 w 372"/>
                  <a:gd name="T27" fmla="*/ 50 h 249"/>
                  <a:gd name="T28" fmla="*/ 63 w 372"/>
                  <a:gd name="T29" fmla="*/ 124 h 249"/>
                  <a:gd name="T30" fmla="*/ 64 w 372"/>
                  <a:gd name="T31" fmla="*/ 174 h 249"/>
                  <a:gd name="T32" fmla="*/ 59 w 372"/>
                  <a:gd name="T33" fmla="*/ 212 h 249"/>
                  <a:gd name="T34" fmla="*/ 47 w 372"/>
                  <a:gd name="T35" fmla="*/ 247 h 249"/>
                  <a:gd name="T36" fmla="*/ 102 w 372"/>
                  <a:gd name="T37" fmla="*/ 245 h 249"/>
                  <a:gd name="T38" fmla="*/ 155 w 372"/>
                  <a:gd name="T39" fmla="*/ 246 h 249"/>
                  <a:gd name="T40" fmla="*/ 266 w 372"/>
                  <a:gd name="T41" fmla="*/ 247 h 249"/>
                  <a:gd name="T42" fmla="*/ 290 w 372"/>
                  <a:gd name="T43" fmla="*/ 247 h 249"/>
                  <a:gd name="T44" fmla="*/ 276 w 372"/>
                  <a:gd name="T45" fmla="*/ 195 h 249"/>
                  <a:gd name="T46" fmla="*/ 274 w 372"/>
                  <a:gd name="T47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0" name="Freeform 1170"/>
              <p:cNvSpPr>
                <a:spLocks/>
              </p:cNvSpPr>
              <p:nvPr/>
            </p:nvSpPr>
            <p:spPr bwMode="auto">
              <a:xfrm>
                <a:off x="558" y="2837"/>
                <a:ext cx="542" cy="150"/>
              </a:xfrm>
              <a:custGeom>
                <a:avLst/>
                <a:gdLst>
                  <a:gd name="T0" fmla="*/ 16 w 199"/>
                  <a:gd name="T1" fmla="*/ 3 h 55"/>
                  <a:gd name="T2" fmla="*/ 6 w 199"/>
                  <a:gd name="T3" fmla="*/ 23 h 55"/>
                  <a:gd name="T4" fmla="*/ 34 w 199"/>
                  <a:gd name="T5" fmla="*/ 16 h 55"/>
                  <a:gd name="T6" fmla="*/ 61 w 199"/>
                  <a:gd name="T7" fmla="*/ 26 h 55"/>
                  <a:gd name="T8" fmla="*/ 92 w 199"/>
                  <a:gd name="T9" fmla="*/ 31 h 55"/>
                  <a:gd name="T10" fmla="*/ 122 w 199"/>
                  <a:gd name="T11" fmla="*/ 36 h 55"/>
                  <a:gd name="T12" fmla="*/ 134 w 199"/>
                  <a:gd name="T13" fmla="*/ 51 h 55"/>
                  <a:gd name="T14" fmla="*/ 148 w 199"/>
                  <a:gd name="T15" fmla="*/ 36 h 55"/>
                  <a:gd name="T16" fmla="*/ 161 w 199"/>
                  <a:gd name="T17" fmla="*/ 48 h 55"/>
                  <a:gd name="T18" fmla="*/ 171 w 199"/>
                  <a:gd name="T19" fmla="*/ 32 h 55"/>
                  <a:gd name="T20" fmla="*/ 189 w 199"/>
                  <a:gd name="T2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1" name="Freeform 1171"/>
              <p:cNvSpPr>
                <a:spLocks/>
              </p:cNvSpPr>
              <p:nvPr/>
            </p:nvSpPr>
            <p:spPr bwMode="auto">
              <a:xfrm>
                <a:off x="1075" y="291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2" name="Freeform 1172"/>
              <p:cNvSpPr>
                <a:spLocks/>
              </p:cNvSpPr>
              <p:nvPr/>
            </p:nvSpPr>
            <p:spPr bwMode="auto">
              <a:xfrm>
                <a:off x="1067" y="2913"/>
                <a:ext cx="14" cy="14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4 h 5"/>
                  <a:gd name="T4" fmla="*/ 5 w 5"/>
                  <a:gd name="T5" fmla="*/ 2 h 5"/>
                  <a:gd name="T6" fmla="*/ 1 w 5"/>
                  <a:gd name="T7" fmla="*/ 1 h 5"/>
                  <a:gd name="T8" fmla="*/ 3 w 5"/>
                  <a:gd name="T9" fmla="*/ 3 h 5"/>
                  <a:gd name="T10" fmla="*/ 0 w 5"/>
                  <a:gd name="T11" fmla="*/ 2 h 5"/>
                  <a:gd name="T12" fmla="*/ 1 w 5"/>
                  <a:gd name="T13" fmla="*/ 3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3" name="Freeform 1173"/>
              <p:cNvSpPr>
                <a:spLocks/>
              </p:cNvSpPr>
              <p:nvPr/>
            </p:nvSpPr>
            <p:spPr bwMode="auto">
              <a:xfrm>
                <a:off x="1070" y="292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4" name="Freeform 1174"/>
              <p:cNvSpPr>
                <a:spLocks/>
              </p:cNvSpPr>
              <p:nvPr/>
            </p:nvSpPr>
            <p:spPr bwMode="auto">
              <a:xfrm>
                <a:off x="1073" y="29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5" name="Freeform 1175"/>
              <p:cNvSpPr>
                <a:spLocks/>
              </p:cNvSpPr>
              <p:nvPr/>
            </p:nvSpPr>
            <p:spPr bwMode="auto">
              <a:xfrm>
                <a:off x="1070" y="293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6" name="Freeform 1176"/>
              <p:cNvSpPr>
                <a:spLocks/>
              </p:cNvSpPr>
              <p:nvPr/>
            </p:nvSpPr>
            <p:spPr bwMode="auto">
              <a:xfrm>
                <a:off x="1064" y="2930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2 w 2"/>
                  <a:gd name="T5" fmla="*/ 3 h 4"/>
                  <a:gd name="T6" fmla="*/ 1 w 2"/>
                  <a:gd name="T7" fmla="*/ 1 h 4"/>
                  <a:gd name="T8" fmla="*/ 2 w 2"/>
                  <a:gd name="T9" fmla="*/ 0 h 4"/>
                  <a:gd name="T10" fmla="*/ 0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7" name="Freeform 1177"/>
              <p:cNvSpPr>
                <a:spLocks/>
              </p:cNvSpPr>
              <p:nvPr/>
            </p:nvSpPr>
            <p:spPr bwMode="auto"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8" name="Freeform 1178"/>
              <p:cNvSpPr>
                <a:spLocks/>
              </p:cNvSpPr>
              <p:nvPr/>
            </p:nvSpPr>
            <p:spPr bwMode="auto">
              <a:xfrm>
                <a:off x="1073" y="293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9" name="Freeform 1179"/>
              <p:cNvSpPr>
                <a:spLocks/>
              </p:cNvSpPr>
              <p:nvPr/>
            </p:nvSpPr>
            <p:spPr bwMode="auto">
              <a:xfrm>
                <a:off x="1056" y="2932"/>
                <a:ext cx="11" cy="11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0 w 4"/>
                  <a:gd name="T5" fmla="*/ 0 h 4"/>
                  <a:gd name="T6" fmla="*/ 0 w 4"/>
                  <a:gd name="T7" fmla="*/ 1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0" name="Freeform 1180"/>
              <p:cNvSpPr>
                <a:spLocks/>
              </p:cNvSpPr>
              <p:nvPr/>
            </p:nvSpPr>
            <p:spPr bwMode="auto"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1" name="Freeform 1181"/>
              <p:cNvSpPr>
                <a:spLocks/>
              </p:cNvSpPr>
              <p:nvPr/>
            </p:nvSpPr>
            <p:spPr bwMode="auto">
              <a:xfrm>
                <a:off x="1037" y="2930"/>
                <a:ext cx="17" cy="16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3 h 6"/>
                  <a:gd name="T4" fmla="*/ 2 w 6"/>
                  <a:gd name="T5" fmla="*/ 5 h 6"/>
                  <a:gd name="T6" fmla="*/ 4 w 6"/>
                  <a:gd name="T7" fmla="*/ 4 h 6"/>
                  <a:gd name="T8" fmla="*/ 3 w 6"/>
                  <a:gd name="T9" fmla="*/ 6 h 6"/>
                  <a:gd name="T10" fmla="*/ 5 w 6"/>
                  <a:gd name="T11" fmla="*/ 3 h 6"/>
                  <a:gd name="T12" fmla="*/ 6 w 6"/>
                  <a:gd name="T13" fmla="*/ 4 h 6"/>
                  <a:gd name="T14" fmla="*/ 5 w 6"/>
                  <a:gd name="T15" fmla="*/ 2 h 6"/>
                  <a:gd name="T16" fmla="*/ 5 w 6"/>
                  <a:gd name="T17" fmla="*/ 3 h 6"/>
                  <a:gd name="T18" fmla="*/ 5 w 6"/>
                  <a:gd name="T19" fmla="*/ 1 h 6"/>
                  <a:gd name="T20" fmla="*/ 2 w 6"/>
                  <a:gd name="T21" fmla="*/ 0 h 6"/>
                  <a:gd name="T22" fmla="*/ 0 w 6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2" name="Freeform 1182"/>
              <p:cNvSpPr>
                <a:spLocks/>
              </p:cNvSpPr>
              <p:nvPr/>
            </p:nvSpPr>
            <p:spPr bwMode="auto">
              <a:xfrm>
                <a:off x="1037" y="2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3" name="Freeform 1183"/>
              <p:cNvSpPr>
                <a:spLocks/>
              </p:cNvSpPr>
              <p:nvPr/>
            </p:nvSpPr>
            <p:spPr bwMode="auto">
              <a:xfrm>
                <a:off x="1024" y="2927"/>
                <a:ext cx="10" cy="1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5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5 h 6"/>
                  <a:gd name="T10" fmla="*/ 3 w 4"/>
                  <a:gd name="T11" fmla="*/ 2 h 6"/>
                  <a:gd name="T12" fmla="*/ 3 w 4"/>
                  <a:gd name="T13" fmla="*/ 3 h 6"/>
                  <a:gd name="T14" fmla="*/ 1 w 4"/>
                  <a:gd name="T15" fmla="*/ 2 h 6"/>
                  <a:gd name="T16" fmla="*/ 1 w 4"/>
                  <a:gd name="T17" fmla="*/ 3 h 6"/>
                  <a:gd name="T18" fmla="*/ 0 w 4"/>
                  <a:gd name="T19" fmla="*/ 3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4" name="Freeform 1184"/>
              <p:cNvSpPr>
                <a:spLocks/>
              </p:cNvSpPr>
              <p:nvPr/>
            </p:nvSpPr>
            <p:spPr bwMode="auto">
              <a:xfrm>
                <a:off x="1034" y="294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5" name="Freeform 1185"/>
              <p:cNvSpPr>
                <a:spLocks/>
              </p:cNvSpPr>
              <p:nvPr/>
            </p:nvSpPr>
            <p:spPr bwMode="auto">
              <a:xfrm>
                <a:off x="1010" y="2930"/>
                <a:ext cx="35" cy="5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0 w 13"/>
                  <a:gd name="T7" fmla="*/ 2 h 2"/>
                  <a:gd name="T8" fmla="*/ 6 w 13"/>
                  <a:gd name="T9" fmla="*/ 1 h 2"/>
                  <a:gd name="T10" fmla="*/ 6 w 13"/>
                  <a:gd name="T11" fmla="*/ 1 h 2"/>
                  <a:gd name="T12" fmla="*/ 6 w 13"/>
                  <a:gd name="T13" fmla="*/ 1 h 2"/>
                  <a:gd name="T14" fmla="*/ 6 w 13"/>
                  <a:gd name="T15" fmla="*/ 1 h 2"/>
                  <a:gd name="T16" fmla="*/ 6 w 13"/>
                  <a:gd name="T17" fmla="*/ 1 h 2"/>
                  <a:gd name="T18" fmla="*/ 6 w 13"/>
                  <a:gd name="T19" fmla="*/ 1 h 2"/>
                  <a:gd name="T20" fmla="*/ 6 w 13"/>
                  <a:gd name="T21" fmla="*/ 1 h 2"/>
                  <a:gd name="T22" fmla="*/ 6 w 13"/>
                  <a:gd name="T23" fmla="*/ 1 h 2"/>
                  <a:gd name="T24" fmla="*/ 6 w 13"/>
                  <a:gd name="T25" fmla="*/ 1 h 2"/>
                  <a:gd name="T26" fmla="*/ 6 w 13"/>
                  <a:gd name="T27" fmla="*/ 1 h 2"/>
                  <a:gd name="T28" fmla="*/ 6 w 13"/>
                  <a:gd name="T29" fmla="*/ 1 h 2"/>
                  <a:gd name="T30" fmla="*/ 6 w 13"/>
                  <a:gd name="T31" fmla="*/ 1 h 2"/>
                  <a:gd name="T32" fmla="*/ 6 w 13"/>
                  <a:gd name="T33" fmla="*/ 1 h 2"/>
                  <a:gd name="T34" fmla="*/ 6 w 13"/>
                  <a:gd name="T35" fmla="*/ 1 h 2"/>
                  <a:gd name="T36" fmla="*/ 6 w 13"/>
                  <a:gd name="T37" fmla="*/ 1 h 2"/>
                  <a:gd name="T38" fmla="*/ 6 w 13"/>
                  <a:gd name="T39" fmla="*/ 1 h 2"/>
                  <a:gd name="T40" fmla="*/ 6 w 13"/>
                  <a:gd name="T41" fmla="*/ 1 h 2"/>
                  <a:gd name="T42" fmla="*/ 6 w 13"/>
                  <a:gd name="T43" fmla="*/ 1 h 2"/>
                  <a:gd name="T44" fmla="*/ 6 w 13"/>
                  <a:gd name="T45" fmla="*/ 1 h 2"/>
                  <a:gd name="T46" fmla="*/ 0 w 13"/>
                  <a:gd name="T47" fmla="*/ 2 h 2"/>
                  <a:gd name="T48" fmla="*/ 0 w 13"/>
                  <a:gd name="T49" fmla="*/ 2 h 2"/>
                  <a:gd name="T50" fmla="*/ 0 w 13"/>
                  <a:gd name="T5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6" name="Freeform 1186"/>
              <p:cNvSpPr>
                <a:spLocks/>
              </p:cNvSpPr>
              <p:nvPr/>
            </p:nvSpPr>
            <p:spPr bwMode="auto">
              <a:xfrm>
                <a:off x="1013" y="2935"/>
                <a:ext cx="19" cy="3"/>
              </a:xfrm>
              <a:custGeom>
                <a:avLst/>
                <a:gdLst>
                  <a:gd name="T0" fmla="*/ 4 w 7"/>
                  <a:gd name="T1" fmla="*/ 1 h 1"/>
                  <a:gd name="T2" fmla="*/ 0 w 7"/>
                  <a:gd name="T3" fmla="*/ 1 h 1"/>
                  <a:gd name="T4" fmla="*/ 1 w 7"/>
                  <a:gd name="T5" fmla="*/ 1 h 1"/>
                  <a:gd name="T6" fmla="*/ 3 w 7"/>
                  <a:gd name="T7" fmla="*/ 1 h 1"/>
                  <a:gd name="T8" fmla="*/ 4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7" name="Freeform 1187"/>
              <p:cNvSpPr>
                <a:spLocks/>
              </p:cNvSpPr>
              <p:nvPr/>
            </p:nvSpPr>
            <p:spPr bwMode="auto">
              <a:xfrm>
                <a:off x="936" y="2938"/>
                <a:ext cx="82" cy="41"/>
              </a:xfrm>
              <a:custGeom>
                <a:avLst/>
                <a:gdLst>
                  <a:gd name="T0" fmla="*/ 0 w 30"/>
                  <a:gd name="T1" fmla="*/ 11 h 15"/>
                  <a:gd name="T2" fmla="*/ 1 w 30"/>
                  <a:gd name="T3" fmla="*/ 11 h 15"/>
                  <a:gd name="T4" fmla="*/ 2 w 30"/>
                  <a:gd name="T5" fmla="*/ 13 h 15"/>
                  <a:gd name="T6" fmla="*/ 3 w 30"/>
                  <a:gd name="T7" fmla="*/ 15 h 15"/>
                  <a:gd name="T8" fmla="*/ 4 w 30"/>
                  <a:gd name="T9" fmla="*/ 12 h 15"/>
                  <a:gd name="T10" fmla="*/ 5 w 30"/>
                  <a:gd name="T11" fmla="*/ 12 h 15"/>
                  <a:gd name="T12" fmla="*/ 6 w 30"/>
                  <a:gd name="T13" fmla="*/ 6 h 15"/>
                  <a:gd name="T14" fmla="*/ 9 w 30"/>
                  <a:gd name="T15" fmla="*/ 8 h 15"/>
                  <a:gd name="T16" fmla="*/ 23 w 30"/>
                  <a:gd name="T17" fmla="*/ 8 h 15"/>
                  <a:gd name="T18" fmla="*/ 23 w 30"/>
                  <a:gd name="T19" fmla="*/ 6 h 15"/>
                  <a:gd name="T20" fmla="*/ 24 w 30"/>
                  <a:gd name="T21" fmla="*/ 6 h 15"/>
                  <a:gd name="T22" fmla="*/ 24 w 30"/>
                  <a:gd name="T23" fmla="*/ 7 h 15"/>
                  <a:gd name="T24" fmla="*/ 27 w 30"/>
                  <a:gd name="T25" fmla="*/ 4 h 15"/>
                  <a:gd name="T26" fmla="*/ 25 w 30"/>
                  <a:gd name="T27" fmla="*/ 3 h 15"/>
                  <a:gd name="T28" fmla="*/ 28 w 30"/>
                  <a:gd name="T29" fmla="*/ 3 h 15"/>
                  <a:gd name="T30" fmla="*/ 28 w 30"/>
                  <a:gd name="T31" fmla="*/ 1 h 15"/>
                  <a:gd name="T32" fmla="*/ 26 w 30"/>
                  <a:gd name="T33" fmla="*/ 1 h 15"/>
                  <a:gd name="T34" fmla="*/ 25 w 30"/>
                  <a:gd name="T35" fmla="*/ 0 h 15"/>
                  <a:gd name="T36" fmla="*/ 21 w 30"/>
                  <a:gd name="T37" fmla="*/ 7 h 15"/>
                  <a:gd name="T38" fmla="*/ 21 w 30"/>
                  <a:gd name="T39" fmla="*/ 6 h 15"/>
                  <a:gd name="T40" fmla="*/ 16 w 30"/>
                  <a:gd name="T41" fmla="*/ 7 h 15"/>
                  <a:gd name="T42" fmla="*/ 14 w 30"/>
                  <a:gd name="T43" fmla="*/ 9 h 15"/>
                  <a:gd name="T44" fmla="*/ 13 w 30"/>
                  <a:gd name="T45" fmla="*/ 8 h 15"/>
                  <a:gd name="T46" fmla="*/ 13 w 30"/>
                  <a:gd name="T47" fmla="*/ 9 h 15"/>
                  <a:gd name="T48" fmla="*/ 12 w 30"/>
                  <a:gd name="T49" fmla="*/ 7 h 15"/>
                  <a:gd name="T50" fmla="*/ 11 w 30"/>
                  <a:gd name="T51" fmla="*/ 9 h 15"/>
                  <a:gd name="T52" fmla="*/ 11 w 30"/>
                  <a:gd name="T53" fmla="*/ 4 h 15"/>
                  <a:gd name="T54" fmla="*/ 10 w 30"/>
                  <a:gd name="T55" fmla="*/ 6 h 15"/>
                  <a:gd name="T56" fmla="*/ 9 w 30"/>
                  <a:gd name="T57" fmla="*/ 6 h 15"/>
                  <a:gd name="T58" fmla="*/ 11 w 30"/>
                  <a:gd name="T59" fmla="*/ 4 h 15"/>
                  <a:gd name="T60" fmla="*/ 11 w 30"/>
                  <a:gd name="T61" fmla="*/ 4 h 15"/>
                  <a:gd name="T62" fmla="*/ 11 w 30"/>
                  <a:gd name="T63" fmla="*/ 4 h 15"/>
                  <a:gd name="T64" fmla="*/ 10 w 30"/>
                  <a:gd name="T65" fmla="*/ 4 h 15"/>
                  <a:gd name="T66" fmla="*/ 10 w 30"/>
                  <a:gd name="T67" fmla="*/ 4 h 15"/>
                  <a:gd name="T68" fmla="*/ 10 w 30"/>
                  <a:gd name="T69" fmla="*/ 4 h 15"/>
                  <a:gd name="T70" fmla="*/ 10 w 30"/>
                  <a:gd name="T71" fmla="*/ 4 h 15"/>
                  <a:gd name="T72" fmla="*/ 2 w 30"/>
                  <a:gd name="T73" fmla="*/ 5 h 15"/>
                  <a:gd name="T74" fmla="*/ 2 w 30"/>
                  <a:gd name="T75" fmla="*/ 5 h 15"/>
                  <a:gd name="T76" fmla="*/ 2 w 30"/>
                  <a:gd name="T77" fmla="*/ 5 h 15"/>
                  <a:gd name="T78" fmla="*/ 2 w 30"/>
                  <a:gd name="T79" fmla="*/ 5 h 15"/>
                  <a:gd name="T80" fmla="*/ 2 w 30"/>
                  <a:gd name="T81" fmla="*/ 5 h 15"/>
                  <a:gd name="T82" fmla="*/ 3 w 30"/>
                  <a:gd name="T83" fmla="*/ 6 h 15"/>
                  <a:gd name="T84" fmla="*/ 3 w 30"/>
                  <a:gd name="T85" fmla="*/ 7 h 15"/>
                  <a:gd name="T86" fmla="*/ 4 w 30"/>
                  <a:gd name="T87" fmla="*/ 7 h 15"/>
                  <a:gd name="T88" fmla="*/ 3 w 30"/>
                  <a:gd name="T89" fmla="*/ 11 h 15"/>
                  <a:gd name="T90" fmla="*/ 1 w 30"/>
                  <a:gd name="T91" fmla="*/ 8 h 15"/>
                  <a:gd name="T92" fmla="*/ 0 w 30"/>
                  <a:gd name="T93" fmla="*/ 9 h 15"/>
                  <a:gd name="T94" fmla="*/ 2 w 30"/>
                  <a:gd name="T95" fmla="*/ 12 h 15"/>
                  <a:gd name="T96" fmla="*/ 0 w 30"/>
                  <a:gd name="T9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8" name="Freeform 1188"/>
              <p:cNvSpPr>
                <a:spLocks/>
              </p:cNvSpPr>
              <p:nvPr/>
            </p:nvSpPr>
            <p:spPr bwMode="auto">
              <a:xfrm>
                <a:off x="936" y="29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9" name="Freeform 1189"/>
              <p:cNvSpPr>
                <a:spLocks/>
              </p:cNvSpPr>
              <p:nvPr/>
            </p:nvSpPr>
            <p:spPr bwMode="auto"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0" name="Freeform 1190"/>
              <p:cNvSpPr>
                <a:spLocks/>
              </p:cNvSpPr>
              <p:nvPr/>
            </p:nvSpPr>
            <p:spPr bwMode="auto">
              <a:xfrm>
                <a:off x="953" y="295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1" name="Freeform 1191"/>
              <p:cNvSpPr>
                <a:spLocks/>
              </p:cNvSpPr>
              <p:nvPr/>
            </p:nvSpPr>
            <p:spPr bwMode="auto">
              <a:xfrm>
                <a:off x="966" y="294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2" name="Freeform 1192"/>
              <p:cNvSpPr>
                <a:spLocks/>
              </p:cNvSpPr>
              <p:nvPr/>
            </p:nvSpPr>
            <p:spPr bwMode="auto">
              <a:xfrm>
                <a:off x="975" y="29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3" name="Freeform 1193"/>
              <p:cNvSpPr>
                <a:spLocks/>
              </p:cNvSpPr>
              <p:nvPr/>
            </p:nvSpPr>
            <p:spPr bwMode="auto">
              <a:xfrm>
                <a:off x="936" y="296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4" name="Freeform 1194"/>
              <p:cNvSpPr>
                <a:spLocks/>
              </p:cNvSpPr>
              <p:nvPr/>
            </p:nvSpPr>
            <p:spPr bwMode="auto">
              <a:xfrm>
                <a:off x="890" y="2962"/>
                <a:ext cx="52" cy="27"/>
              </a:xfrm>
              <a:custGeom>
                <a:avLst/>
                <a:gdLst>
                  <a:gd name="T0" fmla="*/ 1 w 19"/>
                  <a:gd name="T1" fmla="*/ 3 h 10"/>
                  <a:gd name="T2" fmla="*/ 3 w 19"/>
                  <a:gd name="T3" fmla="*/ 6 h 10"/>
                  <a:gd name="T4" fmla="*/ 7 w 19"/>
                  <a:gd name="T5" fmla="*/ 5 h 10"/>
                  <a:gd name="T6" fmla="*/ 5 w 19"/>
                  <a:gd name="T7" fmla="*/ 7 h 10"/>
                  <a:gd name="T8" fmla="*/ 13 w 19"/>
                  <a:gd name="T9" fmla="*/ 7 h 10"/>
                  <a:gd name="T10" fmla="*/ 13 w 19"/>
                  <a:gd name="T11" fmla="*/ 8 h 10"/>
                  <a:gd name="T12" fmla="*/ 15 w 19"/>
                  <a:gd name="T13" fmla="*/ 5 h 10"/>
                  <a:gd name="T14" fmla="*/ 16 w 19"/>
                  <a:gd name="T15" fmla="*/ 9 h 10"/>
                  <a:gd name="T16" fmla="*/ 16 w 19"/>
                  <a:gd name="T17" fmla="*/ 9 h 10"/>
                  <a:gd name="T18" fmla="*/ 19 w 19"/>
                  <a:gd name="T19" fmla="*/ 6 h 10"/>
                  <a:gd name="T20" fmla="*/ 18 w 19"/>
                  <a:gd name="T21" fmla="*/ 5 h 10"/>
                  <a:gd name="T22" fmla="*/ 17 w 19"/>
                  <a:gd name="T23" fmla="*/ 3 h 10"/>
                  <a:gd name="T24" fmla="*/ 16 w 19"/>
                  <a:gd name="T25" fmla="*/ 5 h 10"/>
                  <a:gd name="T26" fmla="*/ 15 w 19"/>
                  <a:gd name="T27" fmla="*/ 4 h 10"/>
                  <a:gd name="T28" fmla="*/ 15 w 19"/>
                  <a:gd name="T29" fmla="*/ 5 h 10"/>
                  <a:gd name="T30" fmla="*/ 15 w 19"/>
                  <a:gd name="T31" fmla="*/ 4 h 10"/>
                  <a:gd name="T32" fmla="*/ 14 w 19"/>
                  <a:gd name="T33" fmla="*/ 5 h 10"/>
                  <a:gd name="T34" fmla="*/ 14 w 19"/>
                  <a:gd name="T35" fmla="*/ 4 h 10"/>
                  <a:gd name="T36" fmla="*/ 13 w 19"/>
                  <a:gd name="T37" fmla="*/ 6 h 10"/>
                  <a:gd name="T38" fmla="*/ 12 w 19"/>
                  <a:gd name="T39" fmla="*/ 4 h 10"/>
                  <a:gd name="T40" fmla="*/ 12 w 19"/>
                  <a:gd name="T41" fmla="*/ 5 h 10"/>
                  <a:gd name="T42" fmla="*/ 9 w 19"/>
                  <a:gd name="T43" fmla="*/ 3 h 10"/>
                  <a:gd name="T44" fmla="*/ 9 w 19"/>
                  <a:gd name="T45" fmla="*/ 4 h 10"/>
                  <a:gd name="T46" fmla="*/ 11 w 19"/>
                  <a:gd name="T47" fmla="*/ 3 h 10"/>
                  <a:gd name="T48" fmla="*/ 9 w 19"/>
                  <a:gd name="T49" fmla="*/ 6 h 10"/>
                  <a:gd name="T50" fmla="*/ 8 w 19"/>
                  <a:gd name="T51" fmla="*/ 3 h 10"/>
                  <a:gd name="T52" fmla="*/ 5 w 19"/>
                  <a:gd name="T53" fmla="*/ 2 h 10"/>
                  <a:gd name="T54" fmla="*/ 5 w 19"/>
                  <a:gd name="T55" fmla="*/ 2 h 10"/>
                  <a:gd name="T56" fmla="*/ 3 w 19"/>
                  <a:gd name="T57" fmla="*/ 1 h 10"/>
                  <a:gd name="T58" fmla="*/ 3 w 19"/>
                  <a:gd name="T59" fmla="*/ 2 h 10"/>
                  <a:gd name="T60" fmla="*/ 2 w 19"/>
                  <a:gd name="T61" fmla="*/ 2 h 10"/>
                  <a:gd name="T62" fmla="*/ 3 w 19"/>
                  <a:gd name="T63" fmla="*/ 2 h 10"/>
                  <a:gd name="T64" fmla="*/ 0 w 19"/>
                  <a:gd name="T65" fmla="*/ 2 h 10"/>
                  <a:gd name="T66" fmla="*/ 2 w 19"/>
                  <a:gd name="T67" fmla="*/ 2 h 10"/>
                  <a:gd name="T68" fmla="*/ 1 w 19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5" name="Freeform 1195"/>
              <p:cNvSpPr>
                <a:spLocks/>
              </p:cNvSpPr>
              <p:nvPr/>
            </p:nvSpPr>
            <p:spPr bwMode="auto"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6" name="Freeform 1196"/>
              <p:cNvSpPr>
                <a:spLocks/>
              </p:cNvSpPr>
              <p:nvPr/>
            </p:nvSpPr>
            <p:spPr bwMode="auto">
              <a:xfrm>
                <a:off x="852" y="2949"/>
                <a:ext cx="46" cy="21"/>
              </a:xfrm>
              <a:custGeom>
                <a:avLst/>
                <a:gdLst>
                  <a:gd name="T0" fmla="*/ 12 w 17"/>
                  <a:gd name="T1" fmla="*/ 2 h 8"/>
                  <a:gd name="T2" fmla="*/ 13 w 17"/>
                  <a:gd name="T3" fmla="*/ 0 h 8"/>
                  <a:gd name="T4" fmla="*/ 11 w 17"/>
                  <a:gd name="T5" fmla="*/ 2 h 8"/>
                  <a:gd name="T6" fmla="*/ 9 w 17"/>
                  <a:gd name="T7" fmla="*/ 2 h 8"/>
                  <a:gd name="T8" fmla="*/ 7 w 17"/>
                  <a:gd name="T9" fmla="*/ 0 h 8"/>
                  <a:gd name="T10" fmla="*/ 6 w 17"/>
                  <a:gd name="T11" fmla="*/ 0 h 8"/>
                  <a:gd name="T12" fmla="*/ 7 w 17"/>
                  <a:gd name="T13" fmla="*/ 2 h 8"/>
                  <a:gd name="T14" fmla="*/ 6 w 17"/>
                  <a:gd name="T15" fmla="*/ 4 h 8"/>
                  <a:gd name="T16" fmla="*/ 6 w 17"/>
                  <a:gd name="T17" fmla="*/ 3 h 8"/>
                  <a:gd name="T18" fmla="*/ 4 w 17"/>
                  <a:gd name="T19" fmla="*/ 1 h 8"/>
                  <a:gd name="T20" fmla="*/ 2 w 17"/>
                  <a:gd name="T21" fmla="*/ 8 h 8"/>
                  <a:gd name="T22" fmla="*/ 4 w 17"/>
                  <a:gd name="T23" fmla="*/ 7 h 8"/>
                  <a:gd name="T24" fmla="*/ 3 w 17"/>
                  <a:gd name="T25" fmla="*/ 5 h 8"/>
                  <a:gd name="T26" fmla="*/ 5 w 17"/>
                  <a:gd name="T27" fmla="*/ 5 h 8"/>
                  <a:gd name="T28" fmla="*/ 4 w 17"/>
                  <a:gd name="T29" fmla="*/ 6 h 8"/>
                  <a:gd name="T30" fmla="*/ 9 w 17"/>
                  <a:gd name="T31" fmla="*/ 4 h 8"/>
                  <a:gd name="T32" fmla="*/ 11 w 17"/>
                  <a:gd name="T33" fmla="*/ 3 h 8"/>
                  <a:gd name="T34" fmla="*/ 9 w 17"/>
                  <a:gd name="T35" fmla="*/ 3 h 8"/>
                  <a:gd name="T36" fmla="*/ 11 w 17"/>
                  <a:gd name="T37" fmla="*/ 6 h 8"/>
                  <a:gd name="T38" fmla="*/ 10 w 17"/>
                  <a:gd name="T39" fmla="*/ 4 h 8"/>
                  <a:gd name="T40" fmla="*/ 12 w 17"/>
                  <a:gd name="T41" fmla="*/ 5 h 8"/>
                  <a:gd name="T42" fmla="*/ 13 w 17"/>
                  <a:gd name="T43" fmla="*/ 3 h 8"/>
                  <a:gd name="T44" fmla="*/ 13 w 17"/>
                  <a:gd name="T45" fmla="*/ 4 h 8"/>
                  <a:gd name="T46" fmla="*/ 15 w 17"/>
                  <a:gd name="T47" fmla="*/ 2 h 8"/>
                  <a:gd name="T48" fmla="*/ 17 w 17"/>
                  <a:gd name="T49" fmla="*/ 3 h 8"/>
                  <a:gd name="T50" fmla="*/ 15 w 17"/>
                  <a:gd name="T51" fmla="*/ 1 h 8"/>
                  <a:gd name="T52" fmla="*/ 12 w 17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7" name="Freeform 1197"/>
              <p:cNvSpPr>
                <a:spLocks/>
              </p:cNvSpPr>
              <p:nvPr/>
            </p:nvSpPr>
            <p:spPr bwMode="auto">
              <a:xfrm>
                <a:off x="890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8" name="Freeform 1198"/>
              <p:cNvSpPr>
                <a:spLocks/>
              </p:cNvSpPr>
              <p:nvPr/>
            </p:nvSpPr>
            <p:spPr bwMode="auto">
              <a:xfrm>
                <a:off x="882" y="2962"/>
                <a:ext cx="3" cy="6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9" name="Freeform 1199"/>
              <p:cNvSpPr>
                <a:spLocks/>
              </p:cNvSpPr>
              <p:nvPr/>
            </p:nvSpPr>
            <p:spPr bwMode="auto">
              <a:xfrm>
                <a:off x="860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0" name="Freeform 1200"/>
              <p:cNvSpPr>
                <a:spLocks/>
              </p:cNvSpPr>
              <p:nvPr/>
            </p:nvSpPr>
            <p:spPr bwMode="auto">
              <a:xfrm>
                <a:off x="844" y="2960"/>
                <a:ext cx="13" cy="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4 h 5"/>
                  <a:gd name="T4" fmla="*/ 4 w 5"/>
                  <a:gd name="T5" fmla="*/ 1 h 5"/>
                  <a:gd name="T6" fmla="*/ 2 w 5"/>
                  <a:gd name="T7" fmla="*/ 3 h 5"/>
                  <a:gd name="T8" fmla="*/ 0 w 5"/>
                  <a:gd name="T9" fmla="*/ 4 h 5"/>
                  <a:gd name="T10" fmla="*/ 0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1" name="Freeform 1201"/>
              <p:cNvSpPr>
                <a:spLocks/>
              </p:cNvSpPr>
              <p:nvPr/>
            </p:nvSpPr>
            <p:spPr bwMode="auto">
              <a:xfrm>
                <a:off x="768" y="2916"/>
                <a:ext cx="79" cy="54"/>
              </a:xfrm>
              <a:custGeom>
                <a:avLst/>
                <a:gdLst>
                  <a:gd name="T0" fmla="*/ 23 w 29"/>
                  <a:gd name="T1" fmla="*/ 15 h 20"/>
                  <a:gd name="T2" fmla="*/ 21 w 29"/>
                  <a:gd name="T3" fmla="*/ 15 h 20"/>
                  <a:gd name="T4" fmla="*/ 22 w 29"/>
                  <a:gd name="T5" fmla="*/ 15 h 20"/>
                  <a:gd name="T6" fmla="*/ 22 w 29"/>
                  <a:gd name="T7" fmla="*/ 13 h 20"/>
                  <a:gd name="T8" fmla="*/ 21 w 29"/>
                  <a:gd name="T9" fmla="*/ 14 h 20"/>
                  <a:gd name="T10" fmla="*/ 19 w 29"/>
                  <a:gd name="T11" fmla="*/ 12 h 20"/>
                  <a:gd name="T12" fmla="*/ 17 w 29"/>
                  <a:gd name="T13" fmla="*/ 13 h 20"/>
                  <a:gd name="T14" fmla="*/ 19 w 29"/>
                  <a:gd name="T15" fmla="*/ 9 h 20"/>
                  <a:gd name="T16" fmla="*/ 16 w 29"/>
                  <a:gd name="T17" fmla="*/ 11 h 20"/>
                  <a:gd name="T18" fmla="*/ 16 w 29"/>
                  <a:gd name="T19" fmla="*/ 7 h 20"/>
                  <a:gd name="T20" fmla="*/ 16 w 29"/>
                  <a:gd name="T21" fmla="*/ 8 h 20"/>
                  <a:gd name="T22" fmla="*/ 16 w 29"/>
                  <a:gd name="T23" fmla="*/ 6 h 20"/>
                  <a:gd name="T24" fmla="*/ 18 w 29"/>
                  <a:gd name="T25" fmla="*/ 6 h 20"/>
                  <a:gd name="T26" fmla="*/ 17 w 29"/>
                  <a:gd name="T27" fmla="*/ 4 h 20"/>
                  <a:gd name="T28" fmla="*/ 17 w 29"/>
                  <a:gd name="T29" fmla="*/ 3 h 20"/>
                  <a:gd name="T30" fmla="*/ 12 w 29"/>
                  <a:gd name="T31" fmla="*/ 2 h 20"/>
                  <a:gd name="T32" fmla="*/ 12 w 29"/>
                  <a:gd name="T33" fmla="*/ 1 h 20"/>
                  <a:gd name="T34" fmla="*/ 8 w 29"/>
                  <a:gd name="T35" fmla="*/ 6 h 20"/>
                  <a:gd name="T36" fmla="*/ 6 w 29"/>
                  <a:gd name="T37" fmla="*/ 5 h 20"/>
                  <a:gd name="T38" fmla="*/ 9 w 29"/>
                  <a:gd name="T39" fmla="*/ 8 h 20"/>
                  <a:gd name="T40" fmla="*/ 6 w 29"/>
                  <a:gd name="T41" fmla="*/ 9 h 20"/>
                  <a:gd name="T42" fmla="*/ 6 w 29"/>
                  <a:gd name="T43" fmla="*/ 7 h 20"/>
                  <a:gd name="T44" fmla="*/ 5 w 29"/>
                  <a:gd name="T45" fmla="*/ 8 h 20"/>
                  <a:gd name="T46" fmla="*/ 3 w 29"/>
                  <a:gd name="T47" fmla="*/ 7 h 20"/>
                  <a:gd name="T48" fmla="*/ 2 w 29"/>
                  <a:gd name="T49" fmla="*/ 11 h 20"/>
                  <a:gd name="T50" fmla="*/ 0 w 29"/>
                  <a:gd name="T51" fmla="*/ 11 h 20"/>
                  <a:gd name="T52" fmla="*/ 3 w 29"/>
                  <a:gd name="T53" fmla="*/ 13 h 20"/>
                  <a:gd name="T54" fmla="*/ 11 w 29"/>
                  <a:gd name="T55" fmla="*/ 8 h 20"/>
                  <a:gd name="T56" fmla="*/ 12 w 29"/>
                  <a:gd name="T57" fmla="*/ 5 h 20"/>
                  <a:gd name="T58" fmla="*/ 13 w 29"/>
                  <a:gd name="T59" fmla="*/ 7 h 20"/>
                  <a:gd name="T60" fmla="*/ 12 w 29"/>
                  <a:gd name="T61" fmla="*/ 5 h 20"/>
                  <a:gd name="T62" fmla="*/ 14 w 29"/>
                  <a:gd name="T63" fmla="*/ 6 h 20"/>
                  <a:gd name="T64" fmla="*/ 14 w 29"/>
                  <a:gd name="T65" fmla="*/ 4 h 20"/>
                  <a:gd name="T66" fmla="*/ 16 w 29"/>
                  <a:gd name="T67" fmla="*/ 5 h 20"/>
                  <a:gd name="T68" fmla="*/ 19 w 29"/>
                  <a:gd name="T69" fmla="*/ 17 h 20"/>
                  <a:gd name="T70" fmla="*/ 20 w 29"/>
                  <a:gd name="T71" fmla="*/ 16 h 20"/>
                  <a:gd name="T72" fmla="*/ 25 w 29"/>
                  <a:gd name="T73" fmla="*/ 18 h 20"/>
                  <a:gd name="T74" fmla="*/ 26 w 29"/>
                  <a:gd name="T75" fmla="*/ 17 h 20"/>
                  <a:gd name="T76" fmla="*/ 25 w 29"/>
                  <a:gd name="T77" fmla="*/ 20 h 20"/>
                  <a:gd name="T78" fmla="*/ 27 w 29"/>
                  <a:gd name="T79" fmla="*/ 20 h 20"/>
                  <a:gd name="T80" fmla="*/ 26 w 29"/>
                  <a:gd name="T81" fmla="*/ 19 h 20"/>
                  <a:gd name="T82" fmla="*/ 28 w 29"/>
                  <a:gd name="T83" fmla="*/ 20 h 20"/>
                  <a:gd name="T84" fmla="*/ 27 w 29"/>
                  <a:gd name="T85" fmla="*/ 16 h 20"/>
                  <a:gd name="T86" fmla="*/ 24 w 29"/>
                  <a:gd name="T87" fmla="*/ 13 h 20"/>
                  <a:gd name="T88" fmla="*/ 23 w 29"/>
                  <a:gd name="T8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2" name="Freeform 1202"/>
              <p:cNvSpPr>
                <a:spLocks/>
              </p:cNvSpPr>
              <p:nvPr/>
            </p:nvSpPr>
            <p:spPr bwMode="auto"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3" name="Freeform 1203"/>
              <p:cNvSpPr>
                <a:spLocks/>
              </p:cNvSpPr>
              <p:nvPr/>
            </p:nvSpPr>
            <p:spPr bwMode="auto">
              <a:xfrm>
                <a:off x="768" y="294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4" name="Rectangle 1204"/>
              <p:cNvSpPr>
                <a:spLocks noChangeArrowheads="1"/>
              </p:cNvSpPr>
              <p:nvPr/>
            </p:nvSpPr>
            <p:spPr bwMode="auto"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5" name="Freeform 1205"/>
              <p:cNvSpPr>
                <a:spLocks/>
              </p:cNvSpPr>
              <p:nvPr/>
            </p:nvSpPr>
            <p:spPr bwMode="auto">
              <a:xfrm>
                <a:off x="844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6" name="Freeform 1206"/>
              <p:cNvSpPr>
                <a:spLocks/>
              </p:cNvSpPr>
              <p:nvPr/>
            </p:nvSpPr>
            <p:spPr bwMode="auto"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7" name="Freeform 1207"/>
              <p:cNvSpPr>
                <a:spLocks/>
              </p:cNvSpPr>
              <p:nvPr/>
            </p:nvSpPr>
            <p:spPr bwMode="auto">
              <a:xfrm>
                <a:off x="721" y="293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8" name="Freeform 1208"/>
              <p:cNvSpPr>
                <a:spLocks/>
              </p:cNvSpPr>
              <p:nvPr/>
            </p:nvSpPr>
            <p:spPr bwMode="auto">
              <a:xfrm>
                <a:off x="621" y="2894"/>
                <a:ext cx="144" cy="68"/>
              </a:xfrm>
              <a:custGeom>
                <a:avLst/>
                <a:gdLst>
                  <a:gd name="T0" fmla="*/ 4 w 53"/>
                  <a:gd name="T1" fmla="*/ 3 h 25"/>
                  <a:gd name="T2" fmla="*/ 2 w 53"/>
                  <a:gd name="T3" fmla="*/ 2 h 25"/>
                  <a:gd name="T4" fmla="*/ 1 w 53"/>
                  <a:gd name="T5" fmla="*/ 4 h 25"/>
                  <a:gd name="T6" fmla="*/ 3 w 53"/>
                  <a:gd name="T7" fmla="*/ 8 h 25"/>
                  <a:gd name="T8" fmla="*/ 6 w 53"/>
                  <a:gd name="T9" fmla="*/ 17 h 25"/>
                  <a:gd name="T10" fmla="*/ 11 w 53"/>
                  <a:gd name="T11" fmla="*/ 21 h 25"/>
                  <a:gd name="T12" fmla="*/ 19 w 53"/>
                  <a:gd name="T13" fmla="*/ 20 h 25"/>
                  <a:gd name="T14" fmla="*/ 21 w 53"/>
                  <a:gd name="T15" fmla="*/ 21 h 25"/>
                  <a:gd name="T16" fmla="*/ 25 w 53"/>
                  <a:gd name="T17" fmla="*/ 20 h 25"/>
                  <a:gd name="T18" fmla="*/ 25 w 53"/>
                  <a:gd name="T19" fmla="*/ 16 h 25"/>
                  <a:gd name="T20" fmla="*/ 28 w 53"/>
                  <a:gd name="T21" fmla="*/ 15 h 25"/>
                  <a:gd name="T22" fmla="*/ 31 w 53"/>
                  <a:gd name="T23" fmla="*/ 14 h 25"/>
                  <a:gd name="T24" fmla="*/ 33 w 53"/>
                  <a:gd name="T25" fmla="*/ 14 h 25"/>
                  <a:gd name="T26" fmla="*/ 34 w 53"/>
                  <a:gd name="T27" fmla="*/ 19 h 25"/>
                  <a:gd name="T28" fmla="*/ 38 w 53"/>
                  <a:gd name="T29" fmla="*/ 21 h 25"/>
                  <a:gd name="T30" fmla="*/ 41 w 53"/>
                  <a:gd name="T31" fmla="*/ 21 h 25"/>
                  <a:gd name="T32" fmla="*/ 41 w 53"/>
                  <a:gd name="T33" fmla="*/ 23 h 25"/>
                  <a:gd name="T34" fmla="*/ 44 w 53"/>
                  <a:gd name="T35" fmla="*/ 23 h 25"/>
                  <a:gd name="T36" fmla="*/ 53 w 53"/>
                  <a:gd name="T37" fmla="*/ 21 h 25"/>
                  <a:gd name="T38" fmla="*/ 49 w 53"/>
                  <a:gd name="T39" fmla="*/ 22 h 25"/>
                  <a:gd name="T40" fmla="*/ 48 w 53"/>
                  <a:gd name="T41" fmla="*/ 23 h 25"/>
                  <a:gd name="T42" fmla="*/ 46 w 53"/>
                  <a:gd name="T43" fmla="*/ 20 h 25"/>
                  <a:gd name="T44" fmla="*/ 45 w 53"/>
                  <a:gd name="T45" fmla="*/ 19 h 25"/>
                  <a:gd name="T46" fmla="*/ 42 w 53"/>
                  <a:gd name="T47" fmla="*/ 20 h 25"/>
                  <a:gd name="T48" fmla="*/ 41 w 53"/>
                  <a:gd name="T49" fmla="*/ 19 h 25"/>
                  <a:gd name="T50" fmla="*/ 39 w 53"/>
                  <a:gd name="T51" fmla="*/ 17 h 25"/>
                  <a:gd name="T52" fmla="*/ 37 w 53"/>
                  <a:gd name="T53" fmla="*/ 15 h 25"/>
                  <a:gd name="T54" fmla="*/ 37 w 53"/>
                  <a:gd name="T55" fmla="*/ 15 h 25"/>
                  <a:gd name="T56" fmla="*/ 37 w 53"/>
                  <a:gd name="T57" fmla="*/ 14 h 25"/>
                  <a:gd name="T58" fmla="*/ 36 w 53"/>
                  <a:gd name="T59" fmla="*/ 13 h 25"/>
                  <a:gd name="T60" fmla="*/ 35 w 53"/>
                  <a:gd name="T61" fmla="*/ 12 h 25"/>
                  <a:gd name="T62" fmla="*/ 36 w 53"/>
                  <a:gd name="T63" fmla="*/ 12 h 25"/>
                  <a:gd name="T64" fmla="*/ 36 w 53"/>
                  <a:gd name="T65" fmla="*/ 12 h 25"/>
                  <a:gd name="T66" fmla="*/ 31 w 53"/>
                  <a:gd name="T67" fmla="*/ 10 h 25"/>
                  <a:gd name="T68" fmla="*/ 31 w 53"/>
                  <a:gd name="T69" fmla="*/ 10 h 25"/>
                  <a:gd name="T70" fmla="*/ 31 w 53"/>
                  <a:gd name="T71" fmla="*/ 10 h 25"/>
                  <a:gd name="T72" fmla="*/ 29 w 53"/>
                  <a:gd name="T73" fmla="*/ 13 h 25"/>
                  <a:gd name="T74" fmla="*/ 27 w 53"/>
                  <a:gd name="T75" fmla="*/ 12 h 25"/>
                  <a:gd name="T76" fmla="*/ 25 w 53"/>
                  <a:gd name="T77" fmla="*/ 14 h 25"/>
                  <a:gd name="T78" fmla="*/ 24 w 53"/>
                  <a:gd name="T79" fmla="*/ 16 h 25"/>
                  <a:gd name="T80" fmla="*/ 20 w 53"/>
                  <a:gd name="T81" fmla="*/ 18 h 25"/>
                  <a:gd name="T82" fmla="*/ 14 w 53"/>
                  <a:gd name="T83" fmla="*/ 18 h 25"/>
                  <a:gd name="T84" fmla="*/ 13 w 53"/>
                  <a:gd name="T85" fmla="*/ 17 h 25"/>
                  <a:gd name="T86" fmla="*/ 7 w 53"/>
                  <a:gd name="T87" fmla="*/ 13 h 25"/>
                  <a:gd name="T88" fmla="*/ 7 w 53"/>
                  <a:gd name="T89" fmla="*/ 17 h 25"/>
                  <a:gd name="T90" fmla="*/ 8 w 53"/>
                  <a:gd name="T9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9" name="Freeform 1209"/>
              <p:cNvSpPr>
                <a:spLocks/>
              </p:cNvSpPr>
              <p:nvPr/>
            </p:nvSpPr>
            <p:spPr bwMode="auto">
              <a:xfrm>
                <a:off x="664" y="293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310" name="Freeform 1211"/>
              <p:cNvSpPr>
                <a:spLocks/>
              </p:cNvSpPr>
              <p:nvPr/>
            </p:nvSpPr>
            <p:spPr bwMode="auto">
              <a:xfrm>
                <a:off x="661" y="294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1" name="Freeform 1212"/>
              <p:cNvSpPr>
                <a:spLocks/>
              </p:cNvSpPr>
              <p:nvPr/>
            </p:nvSpPr>
            <p:spPr bwMode="auto">
              <a:xfrm>
                <a:off x="637" y="289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2" name="Freeform 1213"/>
              <p:cNvSpPr>
                <a:spLocks/>
              </p:cNvSpPr>
              <p:nvPr/>
            </p:nvSpPr>
            <p:spPr bwMode="auto">
              <a:xfrm>
                <a:off x="634" y="289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3" name="Freeform 1214"/>
              <p:cNvSpPr>
                <a:spLocks/>
              </p:cNvSpPr>
              <p:nvPr/>
            </p:nvSpPr>
            <p:spPr bwMode="auto">
              <a:xfrm>
                <a:off x="553" y="2881"/>
                <a:ext cx="95" cy="38"/>
              </a:xfrm>
              <a:custGeom>
                <a:avLst/>
                <a:gdLst>
                  <a:gd name="T0" fmla="*/ 6 w 35"/>
                  <a:gd name="T1" fmla="*/ 6 h 14"/>
                  <a:gd name="T2" fmla="*/ 3 w 35"/>
                  <a:gd name="T3" fmla="*/ 6 h 14"/>
                  <a:gd name="T4" fmla="*/ 3 w 35"/>
                  <a:gd name="T5" fmla="*/ 3 h 14"/>
                  <a:gd name="T6" fmla="*/ 0 w 35"/>
                  <a:gd name="T7" fmla="*/ 1 h 14"/>
                  <a:gd name="T8" fmla="*/ 6 w 35"/>
                  <a:gd name="T9" fmla="*/ 11 h 14"/>
                  <a:gd name="T10" fmla="*/ 18 w 35"/>
                  <a:gd name="T11" fmla="*/ 11 h 14"/>
                  <a:gd name="T12" fmla="*/ 17 w 35"/>
                  <a:gd name="T13" fmla="*/ 13 h 14"/>
                  <a:gd name="T14" fmla="*/ 23 w 35"/>
                  <a:gd name="T15" fmla="*/ 8 h 14"/>
                  <a:gd name="T16" fmla="*/ 24 w 35"/>
                  <a:gd name="T17" fmla="*/ 10 h 14"/>
                  <a:gd name="T18" fmla="*/ 27 w 35"/>
                  <a:gd name="T19" fmla="*/ 7 h 14"/>
                  <a:gd name="T20" fmla="*/ 27 w 35"/>
                  <a:gd name="T21" fmla="*/ 7 h 14"/>
                  <a:gd name="T22" fmla="*/ 28 w 35"/>
                  <a:gd name="T23" fmla="*/ 6 h 14"/>
                  <a:gd name="T24" fmla="*/ 27 w 35"/>
                  <a:gd name="T25" fmla="*/ 6 h 14"/>
                  <a:gd name="T26" fmla="*/ 29 w 35"/>
                  <a:gd name="T27" fmla="*/ 5 h 14"/>
                  <a:gd name="T28" fmla="*/ 29 w 35"/>
                  <a:gd name="T29" fmla="*/ 6 h 14"/>
                  <a:gd name="T30" fmla="*/ 30 w 35"/>
                  <a:gd name="T31" fmla="*/ 4 h 14"/>
                  <a:gd name="T32" fmla="*/ 31 w 35"/>
                  <a:gd name="T33" fmla="*/ 5 h 14"/>
                  <a:gd name="T34" fmla="*/ 31 w 35"/>
                  <a:gd name="T35" fmla="*/ 5 h 14"/>
                  <a:gd name="T36" fmla="*/ 31 w 35"/>
                  <a:gd name="T37" fmla="*/ 5 h 14"/>
                  <a:gd name="T38" fmla="*/ 31 w 35"/>
                  <a:gd name="T39" fmla="*/ 5 h 14"/>
                  <a:gd name="T40" fmla="*/ 31 w 35"/>
                  <a:gd name="T41" fmla="*/ 5 h 14"/>
                  <a:gd name="T42" fmla="*/ 31 w 35"/>
                  <a:gd name="T43" fmla="*/ 5 h 14"/>
                  <a:gd name="T44" fmla="*/ 31 w 35"/>
                  <a:gd name="T45" fmla="*/ 5 h 14"/>
                  <a:gd name="T46" fmla="*/ 31 w 35"/>
                  <a:gd name="T47" fmla="*/ 5 h 14"/>
                  <a:gd name="T48" fmla="*/ 27 w 35"/>
                  <a:gd name="T49" fmla="*/ 2 h 14"/>
                  <a:gd name="T50" fmla="*/ 27 w 35"/>
                  <a:gd name="T51" fmla="*/ 2 h 14"/>
                  <a:gd name="T52" fmla="*/ 27 w 35"/>
                  <a:gd name="T53" fmla="*/ 2 h 14"/>
                  <a:gd name="T54" fmla="*/ 27 w 35"/>
                  <a:gd name="T55" fmla="*/ 2 h 14"/>
                  <a:gd name="T56" fmla="*/ 27 w 35"/>
                  <a:gd name="T57" fmla="*/ 3 h 14"/>
                  <a:gd name="T58" fmla="*/ 28 w 35"/>
                  <a:gd name="T59" fmla="*/ 6 h 14"/>
                  <a:gd name="T60" fmla="*/ 30 w 35"/>
                  <a:gd name="T61" fmla="*/ 6 h 14"/>
                  <a:gd name="T62" fmla="*/ 29 w 35"/>
                  <a:gd name="T63" fmla="*/ 2 h 14"/>
                  <a:gd name="T64" fmla="*/ 29 w 35"/>
                  <a:gd name="T65" fmla="*/ 2 h 14"/>
                  <a:gd name="T66" fmla="*/ 29 w 35"/>
                  <a:gd name="T67" fmla="*/ 4 h 14"/>
                  <a:gd name="T68" fmla="*/ 29 w 35"/>
                  <a:gd name="T69" fmla="*/ 2 h 14"/>
                  <a:gd name="T70" fmla="*/ 25 w 35"/>
                  <a:gd name="T71" fmla="*/ 3 h 14"/>
                  <a:gd name="T72" fmla="*/ 25 w 35"/>
                  <a:gd name="T73" fmla="*/ 3 h 14"/>
                  <a:gd name="T74" fmla="*/ 24 w 35"/>
                  <a:gd name="T75" fmla="*/ 4 h 14"/>
                  <a:gd name="T76" fmla="*/ 26 w 35"/>
                  <a:gd name="T77" fmla="*/ 4 h 14"/>
                  <a:gd name="T78" fmla="*/ 26 w 35"/>
                  <a:gd name="T79" fmla="*/ 7 h 14"/>
                  <a:gd name="T80" fmla="*/ 25 w 35"/>
                  <a:gd name="T81" fmla="*/ 7 h 14"/>
                  <a:gd name="T82" fmla="*/ 25 w 35"/>
                  <a:gd name="T83" fmla="*/ 5 h 14"/>
                  <a:gd name="T84" fmla="*/ 24 w 35"/>
                  <a:gd name="T85" fmla="*/ 7 h 14"/>
                  <a:gd name="T86" fmla="*/ 22 w 35"/>
                  <a:gd name="T87" fmla="*/ 6 h 14"/>
                  <a:gd name="T88" fmla="*/ 23 w 35"/>
                  <a:gd name="T89" fmla="*/ 7 h 14"/>
                  <a:gd name="T90" fmla="*/ 16 w 35"/>
                  <a:gd name="T91" fmla="*/ 10 h 14"/>
                  <a:gd name="T92" fmla="*/ 17 w 35"/>
                  <a:gd name="T93" fmla="*/ 9 h 14"/>
                  <a:gd name="T94" fmla="*/ 16 w 35"/>
                  <a:gd name="T95" fmla="*/ 11 h 14"/>
                  <a:gd name="T96" fmla="*/ 11 w 35"/>
                  <a:gd name="T97" fmla="*/ 10 h 14"/>
                  <a:gd name="T98" fmla="*/ 11 w 35"/>
                  <a:gd name="T99" fmla="*/ 11 h 14"/>
                  <a:gd name="T100" fmla="*/ 6 w 35"/>
                  <a:gd name="T101" fmla="*/ 8 h 14"/>
                  <a:gd name="T102" fmla="*/ 6 w 35"/>
                  <a:gd name="T103" fmla="*/ 8 h 14"/>
                  <a:gd name="T104" fmla="*/ 3 w 35"/>
                  <a:gd name="T105" fmla="*/ 7 h 14"/>
                  <a:gd name="T106" fmla="*/ 6 w 35"/>
                  <a:gd name="T10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4" name="Freeform 1215"/>
              <p:cNvSpPr>
                <a:spLocks/>
              </p:cNvSpPr>
              <p:nvPr/>
            </p:nvSpPr>
            <p:spPr bwMode="auto">
              <a:xfrm>
                <a:off x="550" y="2878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5" name="Freeform 1216"/>
              <p:cNvSpPr>
                <a:spLocks/>
              </p:cNvSpPr>
              <p:nvPr/>
            </p:nvSpPr>
            <p:spPr bwMode="auto">
              <a:xfrm>
                <a:off x="550" y="2823"/>
                <a:ext cx="38" cy="55"/>
              </a:xfrm>
              <a:custGeom>
                <a:avLst/>
                <a:gdLst>
                  <a:gd name="T0" fmla="*/ 7 w 14"/>
                  <a:gd name="T1" fmla="*/ 6 h 20"/>
                  <a:gd name="T2" fmla="*/ 6 w 14"/>
                  <a:gd name="T3" fmla="*/ 5 h 20"/>
                  <a:gd name="T4" fmla="*/ 1 w 14"/>
                  <a:gd name="T5" fmla="*/ 13 h 20"/>
                  <a:gd name="T6" fmla="*/ 2 w 14"/>
                  <a:gd name="T7" fmla="*/ 16 h 20"/>
                  <a:gd name="T8" fmla="*/ 1 w 14"/>
                  <a:gd name="T9" fmla="*/ 16 h 20"/>
                  <a:gd name="T10" fmla="*/ 2 w 14"/>
                  <a:gd name="T11" fmla="*/ 19 h 20"/>
                  <a:gd name="T12" fmla="*/ 1 w 14"/>
                  <a:gd name="T13" fmla="*/ 18 h 20"/>
                  <a:gd name="T14" fmla="*/ 2 w 14"/>
                  <a:gd name="T15" fmla="*/ 18 h 20"/>
                  <a:gd name="T16" fmla="*/ 2 w 14"/>
                  <a:gd name="T17" fmla="*/ 16 h 20"/>
                  <a:gd name="T18" fmla="*/ 3 w 14"/>
                  <a:gd name="T19" fmla="*/ 17 h 20"/>
                  <a:gd name="T20" fmla="*/ 2 w 14"/>
                  <a:gd name="T21" fmla="*/ 12 h 20"/>
                  <a:gd name="T22" fmla="*/ 4 w 14"/>
                  <a:gd name="T23" fmla="*/ 13 h 20"/>
                  <a:gd name="T24" fmla="*/ 6 w 14"/>
                  <a:gd name="T25" fmla="*/ 10 h 20"/>
                  <a:gd name="T26" fmla="*/ 6 w 14"/>
                  <a:gd name="T27" fmla="*/ 10 h 20"/>
                  <a:gd name="T28" fmla="*/ 4 w 14"/>
                  <a:gd name="T29" fmla="*/ 10 h 20"/>
                  <a:gd name="T30" fmla="*/ 6 w 14"/>
                  <a:gd name="T31" fmla="*/ 10 h 20"/>
                  <a:gd name="T32" fmla="*/ 11 w 14"/>
                  <a:gd name="T33" fmla="*/ 4 h 20"/>
                  <a:gd name="T34" fmla="*/ 12 w 14"/>
                  <a:gd name="T35" fmla="*/ 1 h 20"/>
                  <a:gd name="T36" fmla="*/ 12 w 14"/>
                  <a:gd name="T37" fmla="*/ 3 h 20"/>
                  <a:gd name="T38" fmla="*/ 14 w 14"/>
                  <a:gd name="T39" fmla="*/ 3 h 20"/>
                  <a:gd name="T40" fmla="*/ 14 w 14"/>
                  <a:gd name="T41" fmla="*/ 0 h 20"/>
                  <a:gd name="T42" fmla="*/ 7 w 14"/>
                  <a:gd name="T4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6" name="Freeform 1217"/>
              <p:cNvSpPr>
                <a:spLocks/>
              </p:cNvSpPr>
              <p:nvPr/>
            </p:nvSpPr>
            <p:spPr bwMode="auto">
              <a:xfrm>
                <a:off x="566" y="283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7" name="Freeform 1218"/>
              <p:cNvSpPr>
                <a:spLocks/>
              </p:cNvSpPr>
              <p:nvPr/>
            </p:nvSpPr>
            <p:spPr bwMode="auto">
              <a:xfrm>
                <a:off x="321" y="2530"/>
                <a:ext cx="95" cy="81"/>
              </a:xfrm>
              <a:custGeom>
                <a:avLst/>
                <a:gdLst>
                  <a:gd name="T0" fmla="*/ 10 w 35"/>
                  <a:gd name="T1" fmla="*/ 30 h 30"/>
                  <a:gd name="T2" fmla="*/ 3 w 35"/>
                  <a:gd name="T3" fmla="*/ 8 h 30"/>
                  <a:gd name="T4" fmla="*/ 11 w 35"/>
                  <a:gd name="T5" fmla="*/ 21 h 30"/>
                  <a:gd name="T6" fmla="*/ 8 w 35"/>
                  <a:gd name="T7" fmla="*/ 4 h 30"/>
                  <a:gd name="T8" fmla="*/ 17 w 35"/>
                  <a:gd name="T9" fmla="*/ 16 h 30"/>
                  <a:gd name="T10" fmla="*/ 16 w 35"/>
                  <a:gd name="T11" fmla="*/ 1 h 30"/>
                  <a:gd name="T12" fmla="*/ 23 w 35"/>
                  <a:gd name="T13" fmla="*/ 18 h 30"/>
                  <a:gd name="T14" fmla="*/ 22 w 35"/>
                  <a:gd name="T15" fmla="*/ 0 h 30"/>
                  <a:gd name="T16" fmla="*/ 35 w 35"/>
                  <a:gd name="T1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8" name="Freeform 1219"/>
              <p:cNvSpPr>
                <a:spLocks/>
              </p:cNvSpPr>
              <p:nvPr/>
            </p:nvSpPr>
            <p:spPr bwMode="auto">
              <a:xfrm>
                <a:off x="316" y="2524"/>
                <a:ext cx="106" cy="93"/>
              </a:xfrm>
              <a:custGeom>
                <a:avLst/>
                <a:gdLst>
                  <a:gd name="T0" fmla="*/ 22 w 39"/>
                  <a:gd name="T1" fmla="*/ 2 h 34"/>
                  <a:gd name="T2" fmla="*/ 22 w 39"/>
                  <a:gd name="T3" fmla="*/ 5 h 34"/>
                  <a:gd name="T4" fmla="*/ 19 w 39"/>
                  <a:gd name="T5" fmla="*/ 2 h 34"/>
                  <a:gd name="T6" fmla="*/ 18 w 39"/>
                  <a:gd name="T7" fmla="*/ 2 h 34"/>
                  <a:gd name="T8" fmla="*/ 17 w 39"/>
                  <a:gd name="T9" fmla="*/ 2 h 34"/>
                  <a:gd name="T10" fmla="*/ 15 w 39"/>
                  <a:gd name="T11" fmla="*/ 8 h 34"/>
                  <a:gd name="T12" fmla="*/ 10 w 39"/>
                  <a:gd name="T13" fmla="*/ 5 h 34"/>
                  <a:gd name="T14" fmla="*/ 9 w 39"/>
                  <a:gd name="T15" fmla="*/ 5 h 34"/>
                  <a:gd name="T16" fmla="*/ 8 w 39"/>
                  <a:gd name="T17" fmla="*/ 6 h 34"/>
                  <a:gd name="T18" fmla="*/ 8 w 39"/>
                  <a:gd name="T19" fmla="*/ 6 h 34"/>
                  <a:gd name="T20" fmla="*/ 9 w 39"/>
                  <a:gd name="T21" fmla="*/ 11 h 34"/>
                  <a:gd name="T22" fmla="*/ 6 w 39"/>
                  <a:gd name="T23" fmla="*/ 9 h 34"/>
                  <a:gd name="T24" fmla="*/ 5 w 39"/>
                  <a:gd name="T25" fmla="*/ 9 h 34"/>
                  <a:gd name="T26" fmla="*/ 4 w 39"/>
                  <a:gd name="T27" fmla="*/ 10 h 34"/>
                  <a:gd name="T28" fmla="*/ 11 w 39"/>
                  <a:gd name="T29" fmla="*/ 33 h 34"/>
                  <a:gd name="T30" fmla="*/ 14 w 39"/>
                  <a:gd name="T31" fmla="*/ 33 h 34"/>
                  <a:gd name="T32" fmla="*/ 14 w 39"/>
                  <a:gd name="T33" fmla="*/ 32 h 34"/>
                  <a:gd name="T34" fmla="*/ 13 w 39"/>
                  <a:gd name="T35" fmla="*/ 31 h 34"/>
                  <a:gd name="T36" fmla="*/ 6 w 39"/>
                  <a:gd name="T37" fmla="*/ 16 h 34"/>
                  <a:gd name="T38" fmla="*/ 6 w 39"/>
                  <a:gd name="T39" fmla="*/ 14 h 34"/>
                  <a:gd name="T40" fmla="*/ 12 w 39"/>
                  <a:gd name="T41" fmla="*/ 24 h 34"/>
                  <a:gd name="T42" fmla="*/ 12 w 39"/>
                  <a:gd name="T43" fmla="*/ 24 h 34"/>
                  <a:gd name="T44" fmla="*/ 14 w 39"/>
                  <a:gd name="T45" fmla="*/ 25 h 34"/>
                  <a:gd name="T46" fmla="*/ 15 w 39"/>
                  <a:gd name="T47" fmla="*/ 23 h 34"/>
                  <a:gd name="T48" fmla="*/ 15 w 39"/>
                  <a:gd name="T49" fmla="*/ 23 h 34"/>
                  <a:gd name="T50" fmla="*/ 15 w 39"/>
                  <a:gd name="T51" fmla="*/ 23 h 34"/>
                  <a:gd name="T52" fmla="*/ 15 w 39"/>
                  <a:gd name="T53" fmla="*/ 23 h 34"/>
                  <a:gd name="T54" fmla="*/ 14 w 39"/>
                  <a:gd name="T55" fmla="*/ 20 h 34"/>
                  <a:gd name="T56" fmla="*/ 12 w 39"/>
                  <a:gd name="T57" fmla="*/ 9 h 34"/>
                  <a:gd name="T58" fmla="*/ 15 w 39"/>
                  <a:gd name="T59" fmla="*/ 14 h 34"/>
                  <a:gd name="T60" fmla="*/ 18 w 39"/>
                  <a:gd name="T61" fmla="*/ 19 h 34"/>
                  <a:gd name="T62" fmla="*/ 18 w 39"/>
                  <a:gd name="T63" fmla="*/ 19 h 34"/>
                  <a:gd name="T64" fmla="*/ 18 w 39"/>
                  <a:gd name="T65" fmla="*/ 19 h 34"/>
                  <a:gd name="T66" fmla="*/ 18 w 39"/>
                  <a:gd name="T67" fmla="*/ 19 h 34"/>
                  <a:gd name="T68" fmla="*/ 20 w 39"/>
                  <a:gd name="T69" fmla="*/ 20 h 34"/>
                  <a:gd name="T70" fmla="*/ 21 w 39"/>
                  <a:gd name="T71" fmla="*/ 18 h 34"/>
                  <a:gd name="T72" fmla="*/ 21 w 39"/>
                  <a:gd name="T73" fmla="*/ 18 h 34"/>
                  <a:gd name="T74" fmla="*/ 19 w 39"/>
                  <a:gd name="T75" fmla="*/ 13 h 34"/>
                  <a:gd name="T76" fmla="*/ 18 w 39"/>
                  <a:gd name="T77" fmla="*/ 10 h 34"/>
                  <a:gd name="T78" fmla="*/ 19 w 39"/>
                  <a:gd name="T79" fmla="*/ 6 h 34"/>
                  <a:gd name="T80" fmla="*/ 23 w 39"/>
                  <a:gd name="T81" fmla="*/ 16 h 34"/>
                  <a:gd name="T82" fmla="*/ 24 w 39"/>
                  <a:gd name="T83" fmla="*/ 20 h 34"/>
                  <a:gd name="T84" fmla="*/ 24 w 39"/>
                  <a:gd name="T85" fmla="*/ 20 h 34"/>
                  <a:gd name="T86" fmla="*/ 24 w 39"/>
                  <a:gd name="T87" fmla="*/ 20 h 34"/>
                  <a:gd name="T88" fmla="*/ 26 w 39"/>
                  <a:gd name="T89" fmla="*/ 21 h 34"/>
                  <a:gd name="T90" fmla="*/ 27 w 39"/>
                  <a:gd name="T91" fmla="*/ 20 h 34"/>
                  <a:gd name="T92" fmla="*/ 27 w 39"/>
                  <a:gd name="T93" fmla="*/ 19 h 34"/>
                  <a:gd name="T94" fmla="*/ 27 w 39"/>
                  <a:gd name="T95" fmla="*/ 19 h 34"/>
                  <a:gd name="T96" fmla="*/ 25 w 39"/>
                  <a:gd name="T97" fmla="*/ 9 h 34"/>
                  <a:gd name="T98" fmla="*/ 26 w 39"/>
                  <a:gd name="T99" fmla="*/ 4 h 34"/>
                  <a:gd name="T100" fmla="*/ 33 w 39"/>
                  <a:gd name="T101" fmla="*/ 18 h 34"/>
                  <a:gd name="T102" fmla="*/ 35 w 39"/>
                  <a:gd name="T103" fmla="*/ 24 h 34"/>
                  <a:gd name="T104" fmla="*/ 37 w 39"/>
                  <a:gd name="T105" fmla="*/ 25 h 34"/>
                  <a:gd name="T106" fmla="*/ 38 w 39"/>
                  <a:gd name="T107" fmla="*/ 23 h 34"/>
                  <a:gd name="T108" fmla="*/ 36 w 39"/>
                  <a:gd name="T109" fmla="*/ 17 h 34"/>
                  <a:gd name="T110" fmla="*/ 24 w 39"/>
                  <a:gd name="T111" fmla="*/ 0 h 34"/>
                  <a:gd name="T112" fmla="*/ 22 w 39"/>
                  <a:gd name="T1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9" name="Freeform 1220"/>
              <p:cNvSpPr>
                <a:spLocks/>
              </p:cNvSpPr>
              <p:nvPr/>
            </p:nvSpPr>
            <p:spPr bwMode="auto">
              <a:xfrm>
                <a:off x="1312" y="2712"/>
                <a:ext cx="85" cy="76"/>
              </a:xfrm>
              <a:custGeom>
                <a:avLst/>
                <a:gdLst>
                  <a:gd name="T0" fmla="*/ 0 w 31"/>
                  <a:gd name="T1" fmla="*/ 15 h 28"/>
                  <a:gd name="T2" fmla="*/ 15 w 31"/>
                  <a:gd name="T3" fmla="*/ 3 h 28"/>
                  <a:gd name="T4" fmla="*/ 12 w 31"/>
                  <a:gd name="T5" fmla="*/ 11 h 28"/>
                  <a:gd name="T6" fmla="*/ 21 w 31"/>
                  <a:gd name="T7" fmla="*/ 7 h 28"/>
                  <a:gd name="T8" fmla="*/ 15 w 31"/>
                  <a:gd name="T9" fmla="*/ 15 h 28"/>
                  <a:gd name="T10" fmla="*/ 24 w 31"/>
                  <a:gd name="T11" fmla="*/ 11 h 28"/>
                  <a:gd name="T12" fmla="*/ 18 w 31"/>
                  <a:gd name="T13" fmla="*/ 18 h 28"/>
                  <a:gd name="T14" fmla="*/ 26 w 31"/>
                  <a:gd name="T15" fmla="*/ 19 h 28"/>
                  <a:gd name="T16" fmla="*/ 12 w 3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0" name="Freeform 1221"/>
              <p:cNvSpPr>
                <a:spLocks/>
              </p:cNvSpPr>
              <p:nvPr/>
            </p:nvSpPr>
            <p:spPr bwMode="auto">
              <a:xfrm>
                <a:off x="1307" y="2712"/>
                <a:ext cx="84" cy="82"/>
              </a:xfrm>
              <a:custGeom>
                <a:avLst/>
                <a:gdLst>
                  <a:gd name="T0" fmla="*/ 17 w 31"/>
                  <a:gd name="T1" fmla="*/ 1 h 30"/>
                  <a:gd name="T2" fmla="*/ 1 w 31"/>
                  <a:gd name="T3" fmla="*/ 14 h 30"/>
                  <a:gd name="T4" fmla="*/ 2 w 31"/>
                  <a:gd name="T5" fmla="*/ 16 h 30"/>
                  <a:gd name="T6" fmla="*/ 4 w 31"/>
                  <a:gd name="T7" fmla="*/ 15 h 30"/>
                  <a:gd name="T8" fmla="*/ 18 w 31"/>
                  <a:gd name="T9" fmla="*/ 5 h 30"/>
                  <a:gd name="T10" fmla="*/ 18 w 31"/>
                  <a:gd name="T11" fmla="*/ 5 h 30"/>
                  <a:gd name="T12" fmla="*/ 12 w 31"/>
                  <a:gd name="T13" fmla="*/ 10 h 30"/>
                  <a:gd name="T14" fmla="*/ 12 w 31"/>
                  <a:gd name="T15" fmla="*/ 11 h 30"/>
                  <a:gd name="T16" fmla="*/ 12 w 31"/>
                  <a:gd name="T17" fmla="*/ 12 h 30"/>
                  <a:gd name="T18" fmla="*/ 14 w 31"/>
                  <a:gd name="T19" fmla="*/ 13 h 30"/>
                  <a:gd name="T20" fmla="*/ 17 w 31"/>
                  <a:gd name="T21" fmla="*/ 11 h 30"/>
                  <a:gd name="T22" fmla="*/ 21 w 31"/>
                  <a:gd name="T23" fmla="*/ 9 h 30"/>
                  <a:gd name="T24" fmla="*/ 19 w 31"/>
                  <a:gd name="T25" fmla="*/ 11 h 30"/>
                  <a:gd name="T26" fmla="*/ 16 w 31"/>
                  <a:gd name="T27" fmla="*/ 14 h 30"/>
                  <a:gd name="T28" fmla="*/ 15 w 31"/>
                  <a:gd name="T29" fmla="*/ 15 h 30"/>
                  <a:gd name="T30" fmla="*/ 15 w 31"/>
                  <a:gd name="T31" fmla="*/ 16 h 30"/>
                  <a:gd name="T32" fmla="*/ 17 w 31"/>
                  <a:gd name="T33" fmla="*/ 16 h 30"/>
                  <a:gd name="T34" fmla="*/ 22 w 31"/>
                  <a:gd name="T35" fmla="*/ 14 h 30"/>
                  <a:gd name="T36" fmla="*/ 25 w 31"/>
                  <a:gd name="T37" fmla="*/ 12 h 30"/>
                  <a:gd name="T38" fmla="*/ 20 w 31"/>
                  <a:gd name="T39" fmla="*/ 16 h 30"/>
                  <a:gd name="T40" fmla="*/ 19 w 31"/>
                  <a:gd name="T41" fmla="*/ 16 h 30"/>
                  <a:gd name="T42" fmla="*/ 19 w 31"/>
                  <a:gd name="T43" fmla="*/ 16 h 30"/>
                  <a:gd name="T44" fmla="*/ 19 w 31"/>
                  <a:gd name="T45" fmla="*/ 16 h 30"/>
                  <a:gd name="T46" fmla="*/ 18 w 31"/>
                  <a:gd name="T47" fmla="*/ 18 h 30"/>
                  <a:gd name="T48" fmla="*/ 19 w 31"/>
                  <a:gd name="T49" fmla="*/ 19 h 30"/>
                  <a:gd name="T50" fmla="*/ 21 w 31"/>
                  <a:gd name="T51" fmla="*/ 19 h 30"/>
                  <a:gd name="T52" fmla="*/ 21 w 31"/>
                  <a:gd name="T53" fmla="*/ 19 h 30"/>
                  <a:gd name="T54" fmla="*/ 28 w 31"/>
                  <a:gd name="T55" fmla="*/ 17 h 30"/>
                  <a:gd name="T56" fmla="*/ 27 w 31"/>
                  <a:gd name="T57" fmla="*/ 18 h 30"/>
                  <a:gd name="T58" fmla="*/ 19 w 31"/>
                  <a:gd name="T59" fmla="*/ 23 h 30"/>
                  <a:gd name="T60" fmla="*/ 13 w 31"/>
                  <a:gd name="T61" fmla="*/ 27 h 30"/>
                  <a:gd name="T62" fmla="*/ 12 w 31"/>
                  <a:gd name="T63" fmla="*/ 28 h 30"/>
                  <a:gd name="T64" fmla="*/ 13 w 31"/>
                  <a:gd name="T65" fmla="*/ 30 h 30"/>
                  <a:gd name="T66" fmla="*/ 15 w 31"/>
                  <a:gd name="T67" fmla="*/ 30 h 30"/>
                  <a:gd name="T68" fmla="*/ 21 w 31"/>
                  <a:gd name="T69" fmla="*/ 26 h 30"/>
                  <a:gd name="T70" fmla="*/ 29 w 31"/>
                  <a:gd name="T71" fmla="*/ 20 h 30"/>
                  <a:gd name="T72" fmla="*/ 31 w 31"/>
                  <a:gd name="T73" fmla="*/ 16 h 30"/>
                  <a:gd name="T74" fmla="*/ 30 w 31"/>
                  <a:gd name="T75" fmla="*/ 14 h 30"/>
                  <a:gd name="T76" fmla="*/ 28 w 31"/>
                  <a:gd name="T77" fmla="*/ 13 h 30"/>
                  <a:gd name="T78" fmla="*/ 28 w 31"/>
                  <a:gd name="T79" fmla="*/ 12 h 30"/>
                  <a:gd name="T80" fmla="*/ 28 w 31"/>
                  <a:gd name="T81" fmla="*/ 12 h 30"/>
                  <a:gd name="T82" fmla="*/ 27 w 31"/>
                  <a:gd name="T83" fmla="*/ 10 h 30"/>
                  <a:gd name="T84" fmla="*/ 25 w 31"/>
                  <a:gd name="T85" fmla="*/ 9 h 30"/>
                  <a:gd name="T86" fmla="*/ 25 w 31"/>
                  <a:gd name="T87" fmla="*/ 8 h 30"/>
                  <a:gd name="T88" fmla="*/ 25 w 31"/>
                  <a:gd name="T89" fmla="*/ 7 h 30"/>
                  <a:gd name="T90" fmla="*/ 24 w 31"/>
                  <a:gd name="T91" fmla="*/ 5 h 30"/>
                  <a:gd name="T92" fmla="*/ 22 w 31"/>
                  <a:gd name="T93" fmla="*/ 6 h 30"/>
                  <a:gd name="T94" fmla="*/ 23 w 31"/>
                  <a:gd name="T95" fmla="*/ 3 h 30"/>
                  <a:gd name="T96" fmla="*/ 22 w 31"/>
                  <a:gd name="T97" fmla="*/ 2 h 30"/>
                  <a:gd name="T98" fmla="*/ 17 w 31"/>
                  <a:gd name="T9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1" name="Freeform 1222"/>
              <p:cNvSpPr>
                <a:spLocks/>
              </p:cNvSpPr>
              <p:nvPr/>
            </p:nvSpPr>
            <p:spPr bwMode="auto">
              <a:xfrm>
                <a:off x="340" y="2581"/>
                <a:ext cx="251" cy="675"/>
              </a:xfrm>
              <a:custGeom>
                <a:avLst/>
                <a:gdLst>
                  <a:gd name="T0" fmla="*/ 26 w 92"/>
                  <a:gd name="T1" fmla="*/ 1 h 248"/>
                  <a:gd name="T2" fmla="*/ 9 w 92"/>
                  <a:gd name="T3" fmla="*/ 8 h 248"/>
                  <a:gd name="T4" fmla="*/ 2 w 92"/>
                  <a:gd name="T5" fmla="*/ 12 h 248"/>
                  <a:gd name="T6" fmla="*/ 1 w 92"/>
                  <a:gd name="T7" fmla="*/ 14 h 248"/>
                  <a:gd name="T8" fmla="*/ 28 w 92"/>
                  <a:gd name="T9" fmla="*/ 68 h 248"/>
                  <a:gd name="T10" fmla="*/ 35 w 92"/>
                  <a:gd name="T11" fmla="*/ 81 h 248"/>
                  <a:gd name="T12" fmla="*/ 45 w 92"/>
                  <a:gd name="T13" fmla="*/ 98 h 248"/>
                  <a:gd name="T14" fmla="*/ 67 w 92"/>
                  <a:gd name="T15" fmla="*/ 141 h 248"/>
                  <a:gd name="T16" fmla="*/ 62 w 92"/>
                  <a:gd name="T17" fmla="*/ 177 h 248"/>
                  <a:gd name="T18" fmla="*/ 58 w 92"/>
                  <a:gd name="T19" fmla="*/ 198 h 248"/>
                  <a:gd name="T20" fmla="*/ 47 w 92"/>
                  <a:gd name="T21" fmla="*/ 246 h 248"/>
                  <a:gd name="T22" fmla="*/ 47 w 92"/>
                  <a:gd name="T23" fmla="*/ 248 h 248"/>
                  <a:gd name="T24" fmla="*/ 50 w 92"/>
                  <a:gd name="T25" fmla="*/ 247 h 248"/>
                  <a:gd name="T26" fmla="*/ 61 w 92"/>
                  <a:gd name="T27" fmla="*/ 199 h 248"/>
                  <a:gd name="T28" fmla="*/ 65 w 92"/>
                  <a:gd name="T29" fmla="*/ 177 h 248"/>
                  <a:gd name="T30" fmla="*/ 71 w 92"/>
                  <a:gd name="T31" fmla="*/ 148 h 248"/>
                  <a:gd name="T32" fmla="*/ 70 w 92"/>
                  <a:gd name="T33" fmla="*/ 141 h 248"/>
                  <a:gd name="T34" fmla="*/ 48 w 92"/>
                  <a:gd name="T35" fmla="*/ 96 h 248"/>
                  <a:gd name="T36" fmla="*/ 38 w 92"/>
                  <a:gd name="T37" fmla="*/ 79 h 248"/>
                  <a:gd name="T38" fmla="*/ 31 w 92"/>
                  <a:gd name="T39" fmla="*/ 66 h 248"/>
                  <a:gd name="T40" fmla="*/ 5 w 92"/>
                  <a:gd name="T41" fmla="*/ 14 h 248"/>
                  <a:gd name="T42" fmla="*/ 10 w 92"/>
                  <a:gd name="T43" fmla="*/ 11 h 248"/>
                  <a:gd name="T44" fmla="*/ 26 w 92"/>
                  <a:gd name="T45" fmla="*/ 4 h 248"/>
                  <a:gd name="T46" fmla="*/ 46 w 92"/>
                  <a:gd name="T47" fmla="*/ 35 h 248"/>
                  <a:gd name="T48" fmla="*/ 55 w 92"/>
                  <a:gd name="T49" fmla="*/ 51 h 248"/>
                  <a:gd name="T50" fmla="*/ 70 w 92"/>
                  <a:gd name="T51" fmla="*/ 69 h 248"/>
                  <a:gd name="T52" fmla="*/ 88 w 92"/>
                  <a:gd name="T53" fmla="*/ 94 h 248"/>
                  <a:gd name="T54" fmla="*/ 91 w 92"/>
                  <a:gd name="T55" fmla="*/ 95 h 248"/>
                  <a:gd name="T56" fmla="*/ 91 w 92"/>
                  <a:gd name="T57" fmla="*/ 93 h 248"/>
                  <a:gd name="T58" fmla="*/ 73 w 92"/>
                  <a:gd name="T59" fmla="*/ 67 h 248"/>
                  <a:gd name="T60" fmla="*/ 58 w 92"/>
                  <a:gd name="T61" fmla="*/ 49 h 248"/>
                  <a:gd name="T62" fmla="*/ 49 w 92"/>
                  <a:gd name="T63" fmla="*/ 33 h 248"/>
                  <a:gd name="T64" fmla="*/ 28 w 92"/>
                  <a:gd name="T65" fmla="*/ 1 h 248"/>
                  <a:gd name="T66" fmla="*/ 26 w 92"/>
                  <a:gd name="T67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2" name="Freeform 1223"/>
              <p:cNvSpPr>
                <a:spLocks/>
              </p:cNvSpPr>
              <p:nvPr/>
            </p:nvSpPr>
            <p:spPr bwMode="auto">
              <a:xfrm>
                <a:off x="1070" y="2750"/>
                <a:ext cx="280" cy="511"/>
              </a:xfrm>
              <a:custGeom>
                <a:avLst/>
                <a:gdLst>
                  <a:gd name="T0" fmla="*/ 90 w 103"/>
                  <a:gd name="T1" fmla="*/ 0 h 188"/>
                  <a:gd name="T2" fmla="*/ 19 w 103"/>
                  <a:gd name="T3" fmla="*/ 34 h 188"/>
                  <a:gd name="T4" fmla="*/ 18 w 103"/>
                  <a:gd name="T5" fmla="*/ 37 h 188"/>
                  <a:gd name="T6" fmla="*/ 21 w 103"/>
                  <a:gd name="T7" fmla="*/ 37 h 188"/>
                  <a:gd name="T8" fmla="*/ 90 w 103"/>
                  <a:gd name="T9" fmla="*/ 4 h 188"/>
                  <a:gd name="T10" fmla="*/ 96 w 103"/>
                  <a:gd name="T11" fmla="*/ 11 h 188"/>
                  <a:gd name="T12" fmla="*/ 99 w 103"/>
                  <a:gd name="T13" fmla="*/ 15 h 188"/>
                  <a:gd name="T14" fmla="*/ 56 w 103"/>
                  <a:gd name="T15" fmla="*/ 45 h 188"/>
                  <a:gd name="T16" fmla="*/ 26 w 103"/>
                  <a:gd name="T17" fmla="*/ 63 h 188"/>
                  <a:gd name="T18" fmla="*/ 23 w 103"/>
                  <a:gd name="T19" fmla="*/ 65 h 188"/>
                  <a:gd name="T20" fmla="*/ 0 w 103"/>
                  <a:gd name="T21" fmla="*/ 90 h 188"/>
                  <a:gd name="T22" fmla="*/ 0 w 103"/>
                  <a:gd name="T23" fmla="*/ 94 h 188"/>
                  <a:gd name="T24" fmla="*/ 2 w 103"/>
                  <a:gd name="T25" fmla="*/ 109 h 188"/>
                  <a:gd name="T26" fmla="*/ 4 w 103"/>
                  <a:gd name="T27" fmla="*/ 120 h 188"/>
                  <a:gd name="T28" fmla="*/ 5 w 103"/>
                  <a:gd name="T29" fmla="*/ 127 h 188"/>
                  <a:gd name="T30" fmla="*/ 6 w 103"/>
                  <a:gd name="T31" fmla="*/ 147 h 188"/>
                  <a:gd name="T32" fmla="*/ 8 w 103"/>
                  <a:gd name="T33" fmla="*/ 153 h 188"/>
                  <a:gd name="T34" fmla="*/ 19 w 103"/>
                  <a:gd name="T35" fmla="*/ 187 h 188"/>
                  <a:gd name="T36" fmla="*/ 21 w 103"/>
                  <a:gd name="T37" fmla="*/ 187 h 188"/>
                  <a:gd name="T38" fmla="*/ 21 w 103"/>
                  <a:gd name="T39" fmla="*/ 185 h 188"/>
                  <a:gd name="T40" fmla="*/ 11 w 103"/>
                  <a:gd name="T41" fmla="*/ 153 h 188"/>
                  <a:gd name="T42" fmla="*/ 10 w 103"/>
                  <a:gd name="T43" fmla="*/ 146 h 188"/>
                  <a:gd name="T44" fmla="*/ 8 w 103"/>
                  <a:gd name="T45" fmla="*/ 127 h 188"/>
                  <a:gd name="T46" fmla="*/ 8 w 103"/>
                  <a:gd name="T47" fmla="*/ 120 h 188"/>
                  <a:gd name="T48" fmla="*/ 6 w 103"/>
                  <a:gd name="T49" fmla="*/ 108 h 188"/>
                  <a:gd name="T50" fmla="*/ 4 w 103"/>
                  <a:gd name="T51" fmla="*/ 91 h 188"/>
                  <a:gd name="T52" fmla="*/ 25 w 103"/>
                  <a:gd name="T53" fmla="*/ 67 h 188"/>
                  <a:gd name="T54" fmla="*/ 28 w 103"/>
                  <a:gd name="T55" fmla="*/ 65 h 188"/>
                  <a:gd name="T56" fmla="*/ 57 w 103"/>
                  <a:gd name="T57" fmla="*/ 48 h 188"/>
                  <a:gd name="T58" fmla="*/ 102 w 103"/>
                  <a:gd name="T59" fmla="*/ 17 h 188"/>
                  <a:gd name="T60" fmla="*/ 102 w 103"/>
                  <a:gd name="T61" fmla="*/ 14 h 188"/>
                  <a:gd name="T62" fmla="*/ 98 w 103"/>
                  <a:gd name="T63" fmla="*/ 9 h 188"/>
                  <a:gd name="T64" fmla="*/ 92 w 103"/>
                  <a:gd name="T65" fmla="*/ 1 h 188"/>
                  <a:gd name="T66" fmla="*/ 90 w 103"/>
                  <a:gd name="T6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3" name="Freeform 1224"/>
              <p:cNvSpPr>
                <a:spLocks/>
              </p:cNvSpPr>
              <p:nvPr/>
            </p:nvSpPr>
            <p:spPr bwMode="auto">
              <a:xfrm>
                <a:off x="520" y="2122"/>
                <a:ext cx="858" cy="821"/>
              </a:xfrm>
              <a:custGeom>
                <a:avLst/>
                <a:gdLst>
                  <a:gd name="T0" fmla="*/ 70 w 315"/>
                  <a:gd name="T1" fmla="*/ 148 h 302"/>
                  <a:gd name="T2" fmla="*/ 12 w 315"/>
                  <a:gd name="T3" fmla="*/ 242 h 302"/>
                  <a:gd name="T4" fmla="*/ 126 w 315"/>
                  <a:gd name="T5" fmla="*/ 293 h 302"/>
                  <a:gd name="T6" fmla="*/ 222 w 315"/>
                  <a:gd name="T7" fmla="*/ 267 h 302"/>
                  <a:gd name="T8" fmla="*/ 230 w 315"/>
                  <a:gd name="T9" fmla="*/ 228 h 302"/>
                  <a:gd name="T10" fmla="*/ 223 w 315"/>
                  <a:gd name="T11" fmla="*/ 192 h 302"/>
                  <a:gd name="T12" fmla="*/ 265 w 315"/>
                  <a:gd name="T13" fmla="*/ 115 h 302"/>
                  <a:gd name="T14" fmla="*/ 300 w 315"/>
                  <a:gd name="T15" fmla="*/ 60 h 302"/>
                  <a:gd name="T16" fmla="*/ 224 w 315"/>
                  <a:gd name="T17" fmla="*/ 95 h 302"/>
                  <a:gd name="T18" fmla="*/ 191 w 315"/>
                  <a:gd name="T19" fmla="*/ 187 h 302"/>
                  <a:gd name="T20" fmla="*/ 105 w 315"/>
                  <a:gd name="T21" fmla="*/ 155 h 302"/>
                  <a:gd name="T22" fmla="*/ 119 w 315"/>
                  <a:gd name="T23" fmla="*/ 108 h 302"/>
                  <a:gd name="T24" fmla="*/ 151 w 315"/>
                  <a:gd name="T25" fmla="*/ 49 h 302"/>
                  <a:gd name="T26" fmla="*/ 171 w 315"/>
                  <a:gd name="T27" fmla="*/ 14 h 302"/>
                  <a:gd name="T28" fmla="*/ 145 w 315"/>
                  <a:gd name="T29" fmla="*/ 1 h 302"/>
                  <a:gd name="T30" fmla="*/ 80 w 315"/>
                  <a:gd name="T31" fmla="*/ 86 h 302"/>
                  <a:gd name="T32" fmla="*/ 73 w 315"/>
                  <a:gd name="T33" fmla="*/ 127 h 302"/>
                  <a:gd name="T34" fmla="*/ 71 w 315"/>
                  <a:gd name="T35" fmla="*/ 141 h 302"/>
                  <a:gd name="T36" fmla="*/ 70 w 315"/>
                  <a:gd name="T37" fmla="*/ 15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4" name="Freeform 1225"/>
              <p:cNvSpPr>
                <a:spLocks noEditPoints="1"/>
              </p:cNvSpPr>
              <p:nvPr/>
            </p:nvSpPr>
            <p:spPr bwMode="auto">
              <a:xfrm>
                <a:off x="542" y="2113"/>
                <a:ext cx="833" cy="830"/>
              </a:xfrm>
              <a:custGeom>
                <a:avLst/>
                <a:gdLst>
                  <a:gd name="T0" fmla="*/ 70 w 306"/>
                  <a:gd name="T1" fmla="*/ 89 h 305"/>
                  <a:gd name="T2" fmla="*/ 63 w 306"/>
                  <a:gd name="T3" fmla="*/ 129 h 305"/>
                  <a:gd name="T4" fmla="*/ 61 w 306"/>
                  <a:gd name="T5" fmla="*/ 144 h 305"/>
                  <a:gd name="T6" fmla="*/ 60 w 306"/>
                  <a:gd name="T7" fmla="*/ 150 h 305"/>
                  <a:gd name="T8" fmla="*/ 0 w 306"/>
                  <a:gd name="T9" fmla="*/ 230 h 305"/>
                  <a:gd name="T10" fmla="*/ 118 w 306"/>
                  <a:gd name="T11" fmla="*/ 298 h 305"/>
                  <a:gd name="T12" fmla="*/ 215 w 306"/>
                  <a:gd name="T13" fmla="*/ 271 h 305"/>
                  <a:gd name="T14" fmla="*/ 220 w 306"/>
                  <a:gd name="T15" fmla="*/ 213 h 305"/>
                  <a:gd name="T16" fmla="*/ 258 w 306"/>
                  <a:gd name="T17" fmla="*/ 119 h 305"/>
                  <a:gd name="T18" fmla="*/ 293 w 306"/>
                  <a:gd name="T19" fmla="*/ 62 h 305"/>
                  <a:gd name="T20" fmla="*/ 215 w 306"/>
                  <a:gd name="T21" fmla="*/ 97 h 305"/>
                  <a:gd name="T22" fmla="*/ 182 w 306"/>
                  <a:gd name="T23" fmla="*/ 186 h 305"/>
                  <a:gd name="T24" fmla="*/ 98 w 306"/>
                  <a:gd name="T25" fmla="*/ 157 h 305"/>
                  <a:gd name="T26" fmla="*/ 108 w 306"/>
                  <a:gd name="T27" fmla="*/ 123 h 305"/>
                  <a:gd name="T28" fmla="*/ 144 w 306"/>
                  <a:gd name="T29" fmla="*/ 53 h 305"/>
                  <a:gd name="T30" fmla="*/ 165 w 306"/>
                  <a:gd name="T31" fmla="*/ 19 h 305"/>
                  <a:gd name="T32" fmla="*/ 137 w 306"/>
                  <a:gd name="T33" fmla="*/ 3 h 305"/>
                  <a:gd name="T34" fmla="*/ 65 w 306"/>
                  <a:gd name="T35" fmla="*/ 144 h 305"/>
                  <a:gd name="T36" fmla="*/ 67 w 306"/>
                  <a:gd name="T37" fmla="*/ 130 h 305"/>
                  <a:gd name="T38" fmla="*/ 73 w 306"/>
                  <a:gd name="T39" fmla="*/ 90 h 305"/>
                  <a:gd name="T40" fmla="*/ 161 w 306"/>
                  <a:gd name="T41" fmla="*/ 17 h 305"/>
                  <a:gd name="T42" fmla="*/ 141 w 306"/>
                  <a:gd name="T43" fmla="*/ 51 h 305"/>
                  <a:gd name="T44" fmla="*/ 105 w 306"/>
                  <a:gd name="T45" fmla="*/ 121 h 305"/>
                  <a:gd name="T46" fmla="*/ 96 w 306"/>
                  <a:gd name="T47" fmla="*/ 160 h 305"/>
                  <a:gd name="T48" fmla="*/ 182 w 306"/>
                  <a:gd name="T49" fmla="*/ 191 h 305"/>
                  <a:gd name="T50" fmla="*/ 185 w 306"/>
                  <a:gd name="T51" fmla="*/ 190 h 305"/>
                  <a:gd name="T52" fmla="*/ 275 w 306"/>
                  <a:gd name="T53" fmla="*/ 57 h 305"/>
                  <a:gd name="T54" fmla="*/ 267 w 306"/>
                  <a:gd name="T55" fmla="*/ 107 h 305"/>
                  <a:gd name="T56" fmla="*/ 213 w 306"/>
                  <a:gd name="T57" fmla="*/ 195 h 305"/>
                  <a:gd name="T58" fmla="*/ 220 w 306"/>
                  <a:gd name="T59" fmla="*/ 231 h 305"/>
                  <a:gd name="T60" fmla="*/ 125 w 306"/>
                  <a:gd name="T61" fmla="*/ 295 h 305"/>
                  <a:gd name="T62" fmla="*/ 5 w 306"/>
                  <a:gd name="T63" fmla="*/ 245 h 305"/>
                  <a:gd name="T64" fmla="*/ 16 w 306"/>
                  <a:gd name="T65" fmla="*/ 188 h 305"/>
                  <a:gd name="T66" fmla="*/ 60 w 306"/>
                  <a:gd name="T67" fmla="*/ 154 h 305"/>
                  <a:gd name="T68" fmla="*/ 64 w 306"/>
                  <a:gd name="T69" fmla="*/ 153 h 305"/>
                  <a:gd name="T70" fmla="*/ 63 w 306"/>
                  <a:gd name="T71" fmla="*/ 152 h 305"/>
                  <a:gd name="T72" fmla="*/ 64 w 306"/>
                  <a:gd name="T73" fmla="*/ 151 h 305"/>
                  <a:gd name="T74" fmla="*/ 64 w 306"/>
                  <a:gd name="T75" fmla="*/ 150 h 305"/>
                  <a:gd name="T76" fmla="*/ 182 w 306"/>
                  <a:gd name="T77" fmla="*/ 190 h 305"/>
                  <a:gd name="T78" fmla="*/ 182 w 306"/>
                  <a:gd name="T79" fmla="*/ 19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5" name="Freeform 1226"/>
              <p:cNvSpPr>
                <a:spLocks/>
              </p:cNvSpPr>
              <p:nvPr/>
            </p:nvSpPr>
            <p:spPr bwMode="auto">
              <a:xfrm>
                <a:off x="762" y="2696"/>
                <a:ext cx="30" cy="65"/>
              </a:xfrm>
              <a:custGeom>
                <a:avLst/>
                <a:gdLst>
                  <a:gd name="T0" fmla="*/ 7 w 11"/>
                  <a:gd name="T1" fmla="*/ 2 h 24"/>
                  <a:gd name="T2" fmla="*/ 6 w 11"/>
                  <a:gd name="T3" fmla="*/ 5 h 24"/>
                  <a:gd name="T4" fmla="*/ 0 w 11"/>
                  <a:gd name="T5" fmla="*/ 22 h 24"/>
                  <a:gd name="T6" fmla="*/ 1 w 11"/>
                  <a:gd name="T7" fmla="*/ 24 h 24"/>
                  <a:gd name="T8" fmla="*/ 3 w 11"/>
                  <a:gd name="T9" fmla="*/ 23 h 24"/>
                  <a:gd name="T10" fmla="*/ 9 w 11"/>
                  <a:gd name="T11" fmla="*/ 6 h 24"/>
                  <a:gd name="T12" fmla="*/ 10 w 11"/>
                  <a:gd name="T13" fmla="*/ 3 h 24"/>
                  <a:gd name="T14" fmla="*/ 9 w 11"/>
                  <a:gd name="T15" fmla="*/ 1 h 24"/>
                  <a:gd name="T16" fmla="*/ 7 w 11"/>
                  <a:gd name="T1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6" name="Freeform 1227"/>
              <p:cNvSpPr>
                <a:spLocks/>
              </p:cNvSpPr>
              <p:nvPr/>
            </p:nvSpPr>
            <p:spPr bwMode="auto">
              <a:xfrm>
                <a:off x="721" y="2750"/>
                <a:ext cx="71" cy="38"/>
              </a:xfrm>
              <a:custGeom>
                <a:avLst/>
                <a:gdLst>
                  <a:gd name="T0" fmla="*/ 9 w 26"/>
                  <a:gd name="T1" fmla="*/ 13 h 14"/>
                  <a:gd name="T2" fmla="*/ 6 w 26"/>
                  <a:gd name="T3" fmla="*/ 2 h 14"/>
                  <a:gd name="T4" fmla="*/ 26 w 26"/>
                  <a:gd name="T5" fmla="*/ 6 h 14"/>
                  <a:gd name="T6" fmla="*/ 12 w 26"/>
                  <a:gd name="T7" fmla="*/ 14 h 14"/>
                  <a:gd name="T8" fmla="*/ 14 w 2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7" name="Freeform 1228"/>
              <p:cNvSpPr>
                <a:spLocks noEditPoints="1"/>
              </p:cNvSpPr>
              <p:nvPr/>
            </p:nvSpPr>
            <p:spPr bwMode="auto">
              <a:xfrm>
                <a:off x="724" y="2742"/>
                <a:ext cx="74" cy="52"/>
              </a:xfrm>
              <a:custGeom>
                <a:avLst/>
                <a:gdLst>
                  <a:gd name="T0" fmla="*/ 4 w 27"/>
                  <a:gd name="T1" fmla="*/ 4 h 19"/>
                  <a:gd name="T2" fmla="*/ 0 w 27"/>
                  <a:gd name="T3" fmla="*/ 11 h 19"/>
                  <a:gd name="T4" fmla="*/ 8 w 27"/>
                  <a:gd name="T5" fmla="*/ 17 h 19"/>
                  <a:gd name="T6" fmla="*/ 9 w 27"/>
                  <a:gd name="T7" fmla="*/ 17 h 19"/>
                  <a:gd name="T8" fmla="*/ 9 w 27"/>
                  <a:gd name="T9" fmla="*/ 17 h 19"/>
                  <a:gd name="T10" fmla="*/ 11 w 27"/>
                  <a:gd name="T11" fmla="*/ 19 h 19"/>
                  <a:gd name="T12" fmla="*/ 27 w 27"/>
                  <a:gd name="T13" fmla="*/ 10 h 19"/>
                  <a:gd name="T14" fmla="*/ 27 w 27"/>
                  <a:gd name="T15" fmla="*/ 8 h 19"/>
                  <a:gd name="T16" fmla="*/ 26 w 27"/>
                  <a:gd name="T17" fmla="*/ 7 h 19"/>
                  <a:gd name="T18" fmla="*/ 4 w 27"/>
                  <a:gd name="T19" fmla="*/ 4 h 19"/>
                  <a:gd name="T20" fmla="*/ 8 w 27"/>
                  <a:gd name="T21" fmla="*/ 14 h 19"/>
                  <a:gd name="T22" fmla="*/ 4 w 27"/>
                  <a:gd name="T23" fmla="*/ 10 h 19"/>
                  <a:gd name="T24" fmla="*/ 4 w 27"/>
                  <a:gd name="T25" fmla="*/ 10 h 19"/>
                  <a:gd name="T26" fmla="*/ 6 w 27"/>
                  <a:gd name="T27" fmla="*/ 7 h 19"/>
                  <a:gd name="T28" fmla="*/ 22 w 27"/>
                  <a:gd name="T29" fmla="*/ 9 h 19"/>
                  <a:gd name="T30" fmla="*/ 13 w 27"/>
                  <a:gd name="T31" fmla="*/ 14 h 19"/>
                  <a:gd name="T32" fmla="*/ 11 w 27"/>
                  <a:gd name="T33" fmla="*/ 14 h 19"/>
                  <a:gd name="T34" fmla="*/ 10 w 27"/>
                  <a:gd name="T35" fmla="*/ 15 h 19"/>
                  <a:gd name="T36" fmla="*/ 10 w 27"/>
                  <a:gd name="T37" fmla="*/ 15 h 19"/>
                  <a:gd name="T38" fmla="*/ 8 w 27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8" name="Freeform 1229"/>
              <p:cNvSpPr>
                <a:spLocks/>
              </p:cNvSpPr>
              <p:nvPr/>
            </p:nvSpPr>
            <p:spPr bwMode="auto">
              <a:xfrm>
                <a:off x="661" y="2783"/>
                <a:ext cx="101" cy="62"/>
              </a:xfrm>
              <a:custGeom>
                <a:avLst/>
                <a:gdLst>
                  <a:gd name="T0" fmla="*/ 34 w 37"/>
                  <a:gd name="T1" fmla="*/ 0 h 23"/>
                  <a:gd name="T2" fmla="*/ 32 w 37"/>
                  <a:gd name="T3" fmla="*/ 2 h 23"/>
                  <a:gd name="T4" fmla="*/ 25 w 37"/>
                  <a:gd name="T5" fmla="*/ 17 h 23"/>
                  <a:gd name="T6" fmla="*/ 6 w 37"/>
                  <a:gd name="T7" fmla="*/ 14 h 23"/>
                  <a:gd name="T8" fmla="*/ 5 w 37"/>
                  <a:gd name="T9" fmla="*/ 4 h 23"/>
                  <a:gd name="T10" fmla="*/ 5 w 37"/>
                  <a:gd name="T11" fmla="*/ 2 h 23"/>
                  <a:gd name="T12" fmla="*/ 2 w 37"/>
                  <a:gd name="T13" fmla="*/ 3 h 23"/>
                  <a:gd name="T14" fmla="*/ 4 w 37"/>
                  <a:gd name="T15" fmla="*/ 16 h 23"/>
                  <a:gd name="T16" fmla="*/ 26 w 37"/>
                  <a:gd name="T17" fmla="*/ 20 h 23"/>
                  <a:gd name="T18" fmla="*/ 36 w 37"/>
                  <a:gd name="T19" fmla="*/ 2 h 23"/>
                  <a:gd name="T20" fmla="*/ 34 w 37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9" name="Freeform 1230"/>
              <p:cNvSpPr>
                <a:spLocks/>
              </p:cNvSpPr>
              <p:nvPr/>
            </p:nvSpPr>
            <p:spPr bwMode="auto">
              <a:xfrm>
                <a:off x="740" y="2799"/>
                <a:ext cx="142" cy="101"/>
              </a:xfrm>
              <a:custGeom>
                <a:avLst/>
                <a:gdLst>
                  <a:gd name="T0" fmla="*/ 4 w 52"/>
                  <a:gd name="T1" fmla="*/ 1 h 37"/>
                  <a:gd name="T2" fmla="*/ 1 w 52"/>
                  <a:gd name="T3" fmla="*/ 15 h 37"/>
                  <a:gd name="T4" fmla="*/ 1 w 52"/>
                  <a:gd name="T5" fmla="*/ 16 h 37"/>
                  <a:gd name="T6" fmla="*/ 51 w 52"/>
                  <a:gd name="T7" fmla="*/ 22 h 37"/>
                  <a:gd name="T8" fmla="*/ 51 w 52"/>
                  <a:gd name="T9" fmla="*/ 19 h 37"/>
                  <a:gd name="T10" fmla="*/ 49 w 52"/>
                  <a:gd name="T11" fmla="*/ 19 h 37"/>
                  <a:gd name="T12" fmla="*/ 4 w 52"/>
                  <a:gd name="T13" fmla="*/ 14 h 37"/>
                  <a:gd name="T14" fmla="*/ 4 w 52"/>
                  <a:gd name="T15" fmla="*/ 11 h 37"/>
                  <a:gd name="T16" fmla="*/ 6 w 52"/>
                  <a:gd name="T17" fmla="*/ 3 h 37"/>
                  <a:gd name="T18" fmla="*/ 7 w 52"/>
                  <a:gd name="T19" fmla="*/ 2 h 37"/>
                  <a:gd name="T20" fmla="*/ 6 w 52"/>
                  <a:gd name="T21" fmla="*/ 0 h 37"/>
                  <a:gd name="T22" fmla="*/ 4 w 52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0" name="Freeform 1231"/>
              <p:cNvSpPr>
                <a:spLocks/>
              </p:cNvSpPr>
              <p:nvPr/>
            </p:nvSpPr>
            <p:spPr bwMode="auto">
              <a:xfrm>
                <a:off x="629" y="2652"/>
                <a:ext cx="60" cy="52"/>
              </a:xfrm>
              <a:custGeom>
                <a:avLst/>
                <a:gdLst>
                  <a:gd name="T0" fmla="*/ 11 w 22"/>
                  <a:gd name="T1" fmla="*/ 5 h 19"/>
                  <a:gd name="T2" fmla="*/ 18 w 22"/>
                  <a:gd name="T3" fmla="*/ 14 h 19"/>
                  <a:gd name="T4" fmla="*/ 10 w 22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1" name="Freeform 1232"/>
              <p:cNvSpPr>
                <a:spLocks/>
              </p:cNvSpPr>
              <p:nvPr/>
            </p:nvSpPr>
            <p:spPr bwMode="auto">
              <a:xfrm>
                <a:off x="961" y="2723"/>
                <a:ext cx="57" cy="52"/>
              </a:xfrm>
              <a:custGeom>
                <a:avLst/>
                <a:gdLst>
                  <a:gd name="T0" fmla="*/ 11 w 21"/>
                  <a:gd name="T1" fmla="*/ 5 h 19"/>
                  <a:gd name="T2" fmla="*/ 18 w 21"/>
                  <a:gd name="T3" fmla="*/ 14 h 19"/>
                  <a:gd name="T4" fmla="*/ 9 w 21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2" name="Freeform 1233"/>
              <p:cNvSpPr>
                <a:spLocks/>
              </p:cNvSpPr>
              <p:nvPr/>
            </p:nvSpPr>
            <p:spPr bwMode="auto">
              <a:xfrm>
                <a:off x="721" y="2826"/>
                <a:ext cx="47" cy="44"/>
              </a:xfrm>
              <a:custGeom>
                <a:avLst/>
                <a:gdLst>
                  <a:gd name="T0" fmla="*/ 7 w 17"/>
                  <a:gd name="T1" fmla="*/ 15 h 16"/>
                  <a:gd name="T2" fmla="*/ 14 w 17"/>
                  <a:gd name="T3" fmla="*/ 13 h 16"/>
                  <a:gd name="T4" fmla="*/ 17 w 17"/>
                  <a:gd name="T5" fmla="*/ 10 h 16"/>
                  <a:gd name="T6" fmla="*/ 13 w 17"/>
                  <a:gd name="T7" fmla="*/ 8 h 16"/>
                  <a:gd name="T8" fmla="*/ 10 w 17"/>
                  <a:gd name="T9" fmla="*/ 4 h 16"/>
                  <a:gd name="T10" fmla="*/ 7 w 17"/>
                  <a:gd name="T11" fmla="*/ 1 h 16"/>
                  <a:gd name="T12" fmla="*/ 4 w 17"/>
                  <a:gd name="T13" fmla="*/ 3 h 16"/>
                  <a:gd name="T14" fmla="*/ 0 w 17"/>
                  <a:gd name="T15" fmla="*/ 5 h 16"/>
                  <a:gd name="T16" fmla="*/ 0 w 17"/>
                  <a:gd name="T17" fmla="*/ 10 h 16"/>
                  <a:gd name="T18" fmla="*/ 7 w 17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3" name="Freeform 1234"/>
              <p:cNvSpPr>
                <a:spLocks noEditPoints="1"/>
              </p:cNvSpPr>
              <p:nvPr/>
            </p:nvSpPr>
            <p:spPr bwMode="auto">
              <a:xfrm>
                <a:off x="716" y="2826"/>
                <a:ext cx="54" cy="46"/>
              </a:xfrm>
              <a:custGeom>
                <a:avLst/>
                <a:gdLst>
                  <a:gd name="T0" fmla="*/ 7 w 20"/>
                  <a:gd name="T1" fmla="*/ 1 h 17"/>
                  <a:gd name="T2" fmla="*/ 5 w 20"/>
                  <a:gd name="T3" fmla="*/ 1 h 17"/>
                  <a:gd name="T4" fmla="*/ 4 w 20"/>
                  <a:gd name="T5" fmla="*/ 1 h 17"/>
                  <a:gd name="T6" fmla="*/ 0 w 20"/>
                  <a:gd name="T7" fmla="*/ 5 h 17"/>
                  <a:gd name="T8" fmla="*/ 0 w 20"/>
                  <a:gd name="T9" fmla="*/ 10 h 17"/>
                  <a:gd name="T10" fmla="*/ 8 w 20"/>
                  <a:gd name="T11" fmla="*/ 17 h 17"/>
                  <a:gd name="T12" fmla="*/ 8 w 20"/>
                  <a:gd name="T13" fmla="*/ 17 h 17"/>
                  <a:gd name="T14" fmla="*/ 17 w 20"/>
                  <a:gd name="T15" fmla="*/ 14 h 17"/>
                  <a:gd name="T16" fmla="*/ 18 w 20"/>
                  <a:gd name="T17" fmla="*/ 13 h 17"/>
                  <a:gd name="T18" fmla="*/ 20 w 20"/>
                  <a:gd name="T19" fmla="*/ 10 h 17"/>
                  <a:gd name="T20" fmla="*/ 17 w 20"/>
                  <a:gd name="T21" fmla="*/ 7 h 17"/>
                  <a:gd name="T22" fmla="*/ 16 w 20"/>
                  <a:gd name="T23" fmla="*/ 6 h 17"/>
                  <a:gd name="T24" fmla="*/ 13 w 20"/>
                  <a:gd name="T25" fmla="*/ 3 h 17"/>
                  <a:gd name="T26" fmla="*/ 13 w 20"/>
                  <a:gd name="T27" fmla="*/ 2 h 17"/>
                  <a:gd name="T28" fmla="*/ 11 w 20"/>
                  <a:gd name="T29" fmla="*/ 0 h 17"/>
                  <a:gd name="T30" fmla="*/ 8 w 20"/>
                  <a:gd name="T31" fmla="*/ 0 h 17"/>
                  <a:gd name="T32" fmla="*/ 7 w 20"/>
                  <a:gd name="T33" fmla="*/ 1 h 17"/>
                  <a:gd name="T34" fmla="*/ 5 w 20"/>
                  <a:gd name="T35" fmla="*/ 5 h 17"/>
                  <a:gd name="T36" fmla="*/ 6 w 20"/>
                  <a:gd name="T37" fmla="*/ 4 h 17"/>
                  <a:gd name="T38" fmla="*/ 8 w 20"/>
                  <a:gd name="T39" fmla="*/ 3 h 17"/>
                  <a:gd name="T40" fmla="*/ 9 w 20"/>
                  <a:gd name="T41" fmla="*/ 3 h 17"/>
                  <a:gd name="T42" fmla="*/ 9 w 20"/>
                  <a:gd name="T43" fmla="*/ 3 h 17"/>
                  <a:gd name="T44" fmla="*/ 10 w 20"/>
                  <a:gd name="T45" fmla="*/ 3 h 17"/>
                  <a:gd name="T46" fmla="*/ 10 w 20"/>
                  <a:gd name="T47" fmla="*/ 5 h 17"/>
                  <a:gd name="T48" fmla="*/ 14 w 20"/>
                  <a:gd name="T49" fmla="*/ 9 h 17"/>
                  <a:gd name="T50" fmla="*/ 16 w 20"/>
                  <a:gd name="T51" fmla="*/ 10 h 17"/>
                  <a:gd name="T52" fmla="*/ 16 w 20"/>
                  <a:gd name="T53" fmla="*/ 10 h 17"/>
                  <a:gd name="T54" fmla="*/ 16 w 20"/>
                  <a:gd name="T55" fmla="*/ 11 h 17"/>
                  <a:gd name="T56" fmla="*/ 15 w 20"/>
                  <a:gd name="T57" fmla="*/ 11 h 17"/>
                  <a:gd name="T58" fmla="*/ 9 w 20"/>
                  <a:gd name="T59" fmla="*/ 14 h 17"/>
                  <a:gd name="T60" fmla="*/ 9 w 20"/>
                  <a:gd name="T61" fmla="*/ 14 h 17"/>
                  <a:gd name="T62" fmla="*/ 4 w 20"/>
                  <a:gd name="T63" fmla="*/ 9 h 17"/>
                  <a:gd name="T64" fmla="*/ 3 w 20"/>
                  <a:gd name="T65" fmla="*/ 7 h 17"/>
                  <a:gd name="T66" fmla="*/ 4 w 20"/>
                  <a:gd name="T67" fmla="*/ 5 h 17"/>
                  <a:gd name="T68" fmla="*/ 4 w 20"/>
                  <a:gd name="T69" fmla="*/ 5 h 17"/>
                  <a:gd name="T70" fmla="*/ 5 w 20"/>
                  <a:gd name="T7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4" name="Freeform 1235"/>
              <p:cNvSpPr>
                <a:spLocks/>
              </p:cNvSpPr>
              <p:nvPr/>
            </p:nvSpPr>
            <p:spPr bwMode="auto">
              <a:xfrm>
                <a:off x="661" y="2590"/>
                <a:ext cx="55" cy="35"/>
              </a:xfrm>
              <a:custGeom>
                <a:avLst/>
                <a:gdLst>
                  <a:gd name="T0" fmla="*/ 1 w 20"/>
                  <a:gd name="T1" fmla="*/ 6 h 13"/>
                  <a:gd name="T2" fmla="*/ 1 w 20"/>
                  <a:gd name="T3" fmla="*/ 8 h 13"/>
                  <a:gd name="T4" fmla="*/ 4 w 20"/>
                  <a:gd name="T5" fmla="*/ 8 h 13"/>
                  <a:gd name="T6" fmla="*/ 11 w 20"/>
                  <a:gd name="T7" fmla="*/ 4 h 13"/>
                  <a:gd name="T8" fmla="*/ 17 w 20"/>
                  <a:gd name="T9" fmla="*/ 11 h 13"/>
                  <a:gd name="T10" fmla="*/ 18 w 20"/>
                  <a:gd name="T11" fmla="*/ 13 h 13"/>
                  <a:gd name="T12" fmla="*/ 20 w 20"/>
                  <a:gd name="T13" fmla="*/ 11 h 13"/>
                  <a:gd name="T14" fmla="*/ 12 w 20"/>
                  <a:gd name="T15" fmla="*/ 1 h 13"/>
                  <a:gd name="T16" fmla="*/ 1 w 20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5" name="Freeform 1236"/>
              <p:cNvSpPr>
                <a:spLocks/>
              </p:cNvSpPr>
              <p:nvPr/>
            </p:nvSpPr>
            <p:spPr bwMode="auto">
              <a:xfrm>
                <a:off x="985" y="2663"/>
                <a:ext cx="58" cy="33"/>
              </a:xfrm>
              <a:custGeom>
                <a:avLst/>
                <a:gdLst>
                  <a:gd name="T0" fmla="*/ 1 w 21"/>
                  <a:gd name="T1" fmla="*/ 4 h 12"/>
                  <a:gd name="T2" fmla="*/ 1 w 21"/>
                  <a:gd name="T3" fmla="*/ 7 h 12"/>
                  <a:gd name="T4" fmla="*/ 3 w 21"/>
                  <a:gd name="T5" fmla="*/ 7 h 12"/>
                  <a:gd name="T6" fmla="*/ 12 w 21"/>
                  <a:gd name="T7" fmla="*/ 5 h 12"/>
                  <a:gd name="T8" fmla="*/ 17 w 21"/>
                  <a:gd name="T9" fmla="*/ 10 h 12"/>
                  <a:gd name="T10" fmla="*/ 19 w 21"/>
                  <a:gd name="T11" fmla="*/ 12 h 12"/>
                  <a:gd name="T12" fmla="*/ 21 w 21"/>
                  <a:gd name="T13" fmla="*/ 9 h 12"/>
                  <a:gd name="T14" fmla="*/ 13 w 21"/>
                  <a:gd name="T15" fmla="*/ 1 h 12"/>
                  <a:gd name="T16" fmla="*/ 1 w 2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6" name="Freeform 1237"/>
              <p:cNvSpPr>
                <a:spLocks/>
              </p:cNvSpPr>
              <p:nvPr/>
            </p:nvSpPr>
            <p:spPr bwMode="auto">
              <a:xfrm>
                <a:off x="751" y="2211"/>
                <a:ext cx="164" cy="324"/>
              </a:xfrm>
              <a:custGeom>
                <a:avLst/>
                <a:gdLst>
                  <a:gd name="T0" fmla="*/ 0 w 60"/>
                  <a:gd name="T1" fmla="*/ 119 h 119"/>
                  <a:gd name="T2" fmla="*/ 10 w 60"/>
                  <a:gd name="T3" fmla="*/ 57 h 119"/>
                  <a:gd name="T4" fmla="*/ 45 w 60"/>
                  <a:gd name="T5" fmla="*/ 0 h 119"/>
                  <a:gd name="T6" fmla="*/ 42 w 60"/>
                  <a:gd name="T7" fmla="*/ 22 h 119"/>
                  <a:gd name="T8" fmla="*/ 23 w 60"/>
                  <a:gd name="T9" fmla="*/ 61 h 119"/>
                  <a:gd name="T10" fmla="*/ 5 w 60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7" name="Freeform 1238"/>
              <p:cNvSpPr>
                <a:spLocks/>
              </p:cNvSpPr>
              <p:nvPr/>
            </p:nvSpPr>
            <p:spPr bwMode="auto">
              <a:xfrm>
                <a:off x="1051" y="2342"/>
                <a:ext cx="193" cy="316"/>
              </a:xfrm>
              <a:custGeom>
                <a:avLst/>
                <a:gdLst>
                  <a:gd name="T0" fmla="*/ 8 w 71"/>
                  <a:gd name="T1" fmla="*/ 109 h 116"/>
                  <a:gd name="T2" fmla="*/ 68 w 71"/>
                  <a:gd name="T3" fmla="*/ 2 h 116"/>
                  <a:gd name="T4" fmla="*/ 55 w 71"/>
                  <a:gd name="T5" fmla="*/ 28 h 116"/>
                  <a:gd name="T6" fmla="*/ 33 w 71"/>
                  <a:gd name="T7" fmla="*/ 63 h 116"/>
                  <a:gd name="T8" fmla="*/ 12 w 7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8" name="Freeform 1239"/>
              <p:cNvSpPr>
                <a:spLocks/>
              </p:cNvSpPr>
              <p:nvPr/>
            </p:nvSpPr>
            <p:spPr bwMode="auto">
              <a:xfrm>
                <a:off x="517" y="2696"/>
                <a:ext cx="139" cy="81"/>
              </a:xfrm>
              <a:custGeom>
                <a:avLst/>
                <a:gdLst>
                  <a:gd name="T0" fmla="*/ 43 w 51"/>
                  <a:gd name="T1" fmla="*/ 12 h 30"/>
                  <a:gd name="T2" fmla="*/ 20 w 51"/>
                  <a:gd name="T3" fmla="*/ 23 h 30"/>
                  <a:gd name="T4" fmla="*/ 47 w 51"/>
                  <a:gd name="T5" fmla="*/ 24 h 30"/>
                  <a:gd name="T6" fmla="*/ 44 w 51"/>
                  <a:gd name="T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9" name="Freeform 1240"/>
              <p:cNvSpPr>
                <a:spLocks/>
              </p:cNvSpPr>
              <p:nvPr/>
            </p:nvSpPr>
            <p:spPr bwMode="auto">
              <a:xfrm>
                <a:off x="926" y="2799"/>
                <a:ext cx="152" cy="57"/>
              </a:xfrm>
              <a:custGeom>
                <a:avLst/>
                <a:gdLst>
                  <a:gd name="T0" fmla="*/ 41 w 56"/>
                  <a:gd name="T1" fmla="*/ 5 h 21"/>
                  <a:gd name="T2" fmla="*/ 11 w 56"/>
                  <a:gd name="T3" fmla="*/ 3 h 21"/>
                  <a:gd name="T4" fmla="*/ 12 w 56"/>
                  <a:gd name="T5" fmla="*/ 17 h 21"/>
                  <a:gd name="T6" fmla="*/ 45 w 56"/>
                  <a:gd name="T7" fmla="*/ 19 h 21"/>
                  <a:gd name="T8" fmla="*/ 45 w 56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0" name="Freeform 1241"/>
              <p:cNvSpPr>
                <a:spLocks/>
              </p:cNvSpPr>
              <p:nvPr/>
            </p:nvSpPr>
            <p:spPr bwMode="auto">
              <a:xfrm>
                <a:off x="580" y="2723"/>
                <a:ext cx="43" cy="32"/>
              </a:xfrm>
              <a:custGeom>
                <a:avLst/>
                <a:gdLst>
                  <a:gd name="T0" fmla="*/ 15 w 16"/>
                  <a:gd name="T1" fmla="*/ 6 h 12"/>
                  <a:gd name="T2" fmla="*/ 1 w 16"/>
                  <a:gd name="T3" fmla="*/ 6 h 12"/>
                  <a:gd name="T4" fmla="*/ 15 w 16"/>
                  <a:gd name="T5" fmla="*/ 11 h 12"/>
                  <a:gd name="T6" fmla="*/ 15 w 1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1" name="Freeform 1242"/>
              <p:cNvSpPr>
                <a:spLocks/>
              </p:cNvSpPr>
              <p:nvPr/>
            </p:nvSpPr>
            <p:spPr bwMode="auto">
              <a:xfrm>
                <a:off x="980" y="2813"/>
                <a:ext cx="41" cy="30"/>
              </a:xfrm>
              <a:custGeom>
                <a:avLst/>
                <a:gdLst>
                  <a:gd name="T0" fmla="*/ 14 w 15"/>
                  <a:gd name="T1" fmla="*/ 5 h 11"/>
                  <a:gd name="T2" fmla="*/ 1 w 15"/>
                  <a:gd name="T3" fmla="*/ 5 h 11"/>
                  <a:gd name="T4" fmla="*/ 15 w 15"/>
                  <a:gd name="T5" fmla="*/ 11 h 11"/>
                  <a:gd name="T6" fmla="*/ 14 w 15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2" name="Freeform 1243"/>
              <p:cNvSpPr>
                <a:spLocks/>
              </p:cNvSpPr>
              <p:nvPr/>
            </p:nvSpPr>
            <p:spPr bwMode="auto">
              <a:xfrm>
                <a:off x="637" y="30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3" name="Freeform 1244"/>
              <p:cNvSpPr>
                <a:spLocks/>
              </p:cNvSpPr>
              <p:nvPr/>
            </p:nvSpPr>
            <p:spPr bwMode="auto">
              <a:xfrm>
                <a:off x="629" y="3019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2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4" name="Freeform 1245"/>
              <p:cNvSpPr>
                <a:spLocks/>
              </p:cNvSpPr>
              <p:nvPr/>
            </p:nvSpPr>
            <p:spPr bwMode="auto">
              <a:xfrm>
                <a:off x="632" y="302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5" name="Freeform 1246"/>
              <p:cNvSpPr>
                <a:spLocks/>
              </p:cNvSpPr>
              <p:nvPr/>
            </p:nvSpPr>
            <p:spPr bwMode="auto">
              <a:xfrm>
                <a:off x="632" y="302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6" name="Freeform 1247"/>
              <p:cNvSpPr>
                <a:spLocks/>
              </p:cNvSpPr>
              <p:nvPr/>
            </p:nvSpPr>
            <p:spPr bwMode="auto">
              <a:xfrm>
                <a:off x="629" y="303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7" name="Freeform 1248"/>
              <p:cNvSpPr>
                <a:spLocks/>
              </p:cNvSpPr>
              <p:nvPr/>
            </p:nvSpPr>
            <p:spPr bwMode="auto">
              <a:xfrm>
                <a:off x="626" y="3025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8" name="Freeform 1249"/>
              <p:cNvSpPr>
                <a:spLocks/>
              </p:cNvSpPr>
              <p:nvPr/>
            </p:nvSpPr>
            <p:spPr bwMode="auto"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9" name="Freeform 1250"/>
              <p:cNvSpPr>
                <a:spLocks/>
              </p:cNvSpPr>
              <p:nvPr/>
            </p:nvSpPr>
            <p:spPr bwMode="auto">
              <a:xfrm>
                <a:off x="632" y="302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0" name="Freeform 1251"/>
              <p:cNvSpPr>
                <a:spLocks/>
              </p:cNvSpPr>
              <p:nvPr/>
            </p:nvSpPr>
            <p:spPr bwMode="auto">
              <a:xfrm>
                <a:off x="623" y="3022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1" name="Freeform 1252"/>
              <p:cNvSpPr>
                <a:spLocks/>
              </p:cNvSpPr>
              <p:nvPr/>
            </p:nvSpPr>
            <p:spPr bwMode="auto">
              <a:xfrm>
                <a:off x="623" y="30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2" name="Freeform 1253"/>
              <p:cNvSpPr>
                <a:spLocks/>
              </p:cNvSpPr>
              <p:nvPr/>
            </p:nvSpPr>
            <p:spPr bwMode="auto">
              <a:xfrm>
                <a:off x="621" y="3022"/>
                <a:ext cx="2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3" name="Rectangle 1254"/>
              <p:cNvSpPr>
                <a:spLocks noChangeArrowheads="1"/>
              </p:cNvSpPr>
              <p:nvPr/>
            </p:nvSpPr>
            <p:spPr bwMode="auto"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4" name="Freeform 1255"/>
              <p:cNvSpPr>
                <a:spLocks/>
              </p:cNvSpPr>
              <p:nvPr/>
            </p:nvSpPr>
            <p:spPr bwMode="auto">
              <a:xfrm>
                <a:off x="618" y="3025"/>
                <a:ext cx="14" cy="3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5" name="Freeform 1256"/>
              <p:cNvSpPr>
                <a:spLocks/>
              </p:cNvSpPr>
              <p:nvPr/>
            </p:nvSpPr>
            <p:spPr bwMode="auto">
              <a:xfrm>
                <a:off x="618" y="302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6" name="Freeform 1257"/>
              <p:cNvSpPr>
                <a:spLocks/>
              </p:cNvSpPr>
              <p:nvPr/>
            </p:nvSpPr>
            <p:spPr bwMode="auto"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7" name="Freeform 1258"/>
              <p:cNvSpPr>
                <a:spLocks/>
              </p:cNvSpPr>
              <p:nvPr/>
            </p:nvSpPr>
            <p:spPr bwMode="auto">
              <a:xfrm>
                <a:off x="618" y="302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8" name="Freeform 1259"/>
              <p:cNvSpPr>
                <a:spLocks/>
              </p:cNvSpPr>
              <p:nvPr/>
            </p:nvSpPr>
            <p:spPr bwMode="auto">
              <a:xfrm>
                <a:off x="615" y="3003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4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3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7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9" name="Freeform 1260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0" name="Freeform 1261"/>
              <p:cNvSpPr>
                <a:spLocks/>
              </p:cNvSpPr>
              <p:nvPr/>
            </p:nvSpPr>
            <p:spPr bwMode="auto"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1" name="Rectangle 1262"/>
              <p:cNvSpPr>
                <a:spLocks noChangeArrowheads="1"/>
              </p:cNvSpPr>
              <p:nvPr/>
            </p:nvSpPr>
            <p:spPr bwMode="auto"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2" name="Freeform 1263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3" name="Freeform 1264"/>
              <p:cNvSpPr>
                <a:spLocks/>
              </p:cNvSpPr>
              <p:nvPr/>
            </p:nvSpPr>
            <p:spPr bwMode="auto">
              <a:xfrm>
                <a:off x="632" y="30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4" name="Rectangle 1265"/>
              <p:cNvSpPr>
                <a:spLocks noChangeArrowheads="1"/>
              </p:cNvSpPr>
              <p:nvPr/>
            </p:nvSpPr>
            <p:spPr bwMode="auto"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5" name="Freeform 1266"/>
              <p:cNvSpPr>
                <a:spLocks/>
              </p:cNvSpPr>
              <p:nvPr/>
            </p:nvSpPr>
            <p:spPr bwMode="auto">
              <a:xfrm>
                <a:off x="634" y="3008"/>
                <a:ext cx="22" cy="17"/>
              </a:xfrm>
              <a:custGeom>
                <a:avLst/>
                <a:gdLst>
                  <a:gd name="T0" fmla="*/ 7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6" name="Freeform 1267"/>
              <p:cNvSpPr>
                <a:spLocks/>
              </p:cNvSpPr>
              <p:nvPr/>
            </p:nvSpPr>
            <p:spPr bwMode="auto">
              <a:xfrm>
                <a:off x="637" y="30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7" name="Freeform 1268"/>
              <p:cNvSpPr>
                <a:spLocks/>
              </p:cNvSpPr>
              <p:nvPr/>
            </p:nvSpPr>
            <p:spPr bwMode="auto">
              <a:xfrm>
                <a:off x="634" y="3019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8" name="Rectangle 1269"/>
              <p:cNvSpPr>
                <a:spLocks noChangeArrowheads="1"/>
              </p:cNvSpPr>
              <p:nvPr/>
            </p:nvSpPr>
            <p:spPr bwMode="auto"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9" name="Freeform 1270"/>
              <p:cNvSpPr>
                <a:spLocks/>
              </p:cNvSpPr>
              <p:nvPr/>
            </p:nvSpPr>
            <p:spPr bwMode="auto">
              <a:xfrm>
                <a:off x="651" y="302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0" name="Freeform 1271"/>
              <p:cNvSpPr>
                <a:spLocks/>
              </p:cNvSpPr>
              <p:nvPr/>
            </p:nvSpPr>
            <p:spPr bwMode="auto">
              <a:xfrm>
                <a:off x="640" y="302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1" name="Freeform 1272"/>
              <p:cNvSpPr>
                <a:spLocks/>
              </p:cNvSpPr>
              <p:nvPr/>
            </p:nvSpPr>
            <p:spPr bwMode="auto">
              <a:xfrm>
                <a:off x="637" y="30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2" name="Freeform 1273"/>
              <p:cNvSpPr>
                <a:spLocks/>
              </p:cNvSpPr>
              <p:nvPr/>
            </p:nvSpPr>
            <p:spPr bwMode="auto">
              <a:xfrm>
                <a:off x="604" y="3025"/>
                <a:ext cx="36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2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5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5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3" name="Freeform 1274"/>
              <p:cNvSpPr>
                <a:spLocks/>
              </p:cNvSpPr>
              <p:nvPr/>
            </p:nvSpPr>
            <p:spPr bwMode="auto"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4" name="Freeform 1275"/>
              <p:cNvSpPr>
                <a:spLocks/>
              </p:cNvSpPr>
              <p:nvPr/>
            </p:nvSpPr>
            <p:spPr bwMode="auto"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5" name="Rectangle 1276"/>
              <p:cNvSpPr>
                <a:spLocks noChangeArrowheads="1"/>
              </p:cNvSpPr>
              <p:nvPr/>
            </p:nvSpPr>
            <p:spPr bwMode="auto"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6" name="Freeform 1277"/>
              <p:cNvSpPr>
                <a:spLocks/>
              </p:cNvSpPr>
              <p:nvPr/>
            </p:nvSpPr>
            <p:spPr bwMode="auto">
              <a:xfrm>
                <a:off x="634" y="303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7" name="Freeform 1278"/>
              <p:cNvSpPr>
                <a:spLocks/>
              </p:cNvSpPr>
              <p:nvPr/>
            </p:nvSpPr>
            <p:spPr bwMode="auto">
              <a:xfrm>
                <a:off x="612" y="302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8" name="Freeform 1279"/>
              <p:cNvSpPr>
                <a:spLocks/>
              </p:cNvSpPr>
              <p:nvPr/>
            </p:nvSpPr>
            <p:spPr bwMode="auto"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9" name="Freeform 1280"/>
              <p:cNvSpPr>
                <a:spLocks/>
              </p:cNvSpPr>
              <p:nvPr/>
            </p:nvSpPr>
            <p:spPr bwMode="auto">
              <a:xfrm>
                <a:off x="602" y="2992"/>
                <a:ext cx="59" cy="33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10 h 12"/>
                  <a:gd name="T52" fmla="*/ 7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0" name="Freeform 1281"/>
              <p:cNvSpPr>
                <a:spLocks/>
              </p:cNvSpPr>
              <p:nvPr/>
            </p:nvSpPr>
            <p:spPr bwMode="auto">
              <a:xfrm>
                <a:off x="634" y="3008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1" name="Freeform 1282"/>
              <p:cNvSpPr>
                <a:spLocks/>
              </p:cNvSpPr>
              <p:nvPr/>
            </p:nvSpPr>
            <p:spPr bwMode="auto">
              <a:xfrm>
                <a:off x="637" y="300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2" name="Freeform 1283"/>
              <p:cNvSpPr>
                <a:spLocks/>
              </p:cNvSpPr>
              <p:nvPr/>
            </p:nvSpPr>
            <p:spPr bwMode="auto">
              <a:xfrm>
                <a:off x="642" y="30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3" name="Rectangle 1284"/>
              <p:cNvSpPr>
                <a:spLocks noChangeArrowheads="1"/>
              </p:cNvSpPr>
              <p:nvPr/>
            </p:nvSpPr>
            <p:spPr bwMode="auto"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4" name="Freeform 1285"/>
              <p:cNvSpPr>
                <a:spLocks/>
              </p:cNvSpPr>
              <p:nvPr/>
            </p:nvSpPr>
            <p:spPr bwMode="auto">
              <a:xfrm>
                <a:off x="607" y="3019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3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2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4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3 w 17"/>
                  <a:gd name="T53" fmla="*/ 4 h 9"/>
                  <a:gd name="T54" fmla="*/ 12 w 17"/>
                  <a:gd name="T55" fmla="*/ 5 h 9"/>
                  <a:gd name="T56" fmla="*/ 12 w 17"/>
                  <a:gd name="T57" fmla="*/ 3 h 9"/>
                  <a:gd name="T58" fmla="*/ 12 w 17"/>
                  <a:gd name="T59" fmla="*/ 4 h 9"/>
                  <a:gd name="T60" fmla="*/ 11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9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5 w 17"/>
                  <a:gd name="T75" fmla="*/ 3 h 9"/>
                  <a:gd name="T76" fmla="*/ 5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5" name="Freeform 1286"/>
              <p:cNvSpPr>
                <a:spLocks/>
              </p:cNvSpPr>
              <p:nvPr/>
            </p:nvSpPr>
            <p:spPr bwMode="auto">
              <a:xfrm>
                <a:off x="604" y="3022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6" name="Freeform 1287"/>
              <p:cNvSpPr>
                <a:spLocks/>
              </p:cNvSpPr>
              <p:nvPr/>
            </p:nvSpPr>
            <p:spPr bwMode="auto">
              <a:xfrm>
                <a:off x="602" y="2989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6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7" name="Rectangle 1288"/>
              <p:cNvSpPr>
                <a:spLocks noChangeArrowheads="1"/>
              </p:cNvSpPr>
              <p:nvPr/>
            </p:nvSpPr>
            <p:spPr bwMode="auto"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8" name="Freeform 1289"/>
              <p:cNvSpPr>
                <a:spLocks/>
              </p:cNvSpPr>
              <p:nvPr/>
            </p:nvSpPr>
            <p:spPr bwMode="auto">
              <a:xfrm>
                <a:off x="787" y="3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9" name="Freeform 1290"/>
              <p:cNvSpPr>
                <a:spLocks/>
              </p:cNvSpPr>
              <p:nvPr/>
            </p:nvSpPr>
            <p:spPr bwMode="auto">
              <a:xfrm>
                <a:off x="779" y="3174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0" name="Freeform 1291"/>
              <p:cNvSpPr>
                <a:spLocks/>
              </p:cNvSpPr>
              <p:nvPr/>
            </p:nvSpPr>
            <p:spPr bwMode="auto">
              <a:xfrm>
                <a:off x="781" y="318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1" name="Freeform 1292"/>
              <p:cNvSpPr>
                <a:spLocks/>
              </p:cNvSpPr>
              <p:nvPr/>
            </p:nvSpPr>
            <p:spPr bwMode="auto">
              <a:xfrm>
                <a:off x="781" y="318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2" name="Freeform 1293"/>
              <p:cNvSpPr>
                <a:spLocks/>
              </p:cNvSpPr>
              <p:nvPr/>
            </p:nvSpPr>
            <p:spPr bwMode="auto">
              <a:xfrm>
                <a:off x="779" y="318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3" name="Freeform 1294"/>
              <p:cNvSpPr>
                <a:spLocks/>
              </p:cNvSpPr>
              <p:nvPr/>
            </p:nvSpPr>
            <p:spPr bwMode="auto">
              <a:xfrm>
                <a:off x="776" y="3180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4" name="Freeform 1295"/>
              <p:cNvSpPr>
                <a:spLocks/>
              </p:cNvSpPr>
              <p:nvPr/>
            </p:nvSpPr>
            <p:spPr bwMode="auto"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5" name="Freeform 1296"/>
              <p:cNvSpPr>
                <a:spLocks/>
              </p:cNvSpPr>
              <p:nvPr/>
            </p:nvSpPr>
            <p:spPr bwMode="auto">
              <a:xfrm>
                <a:off x="779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6" name="Freeform 1297"/>
              <p:cNvSpPr>
                <a:spLocks/>
              </p:cNvSpPr>
              <p:nvPr/>
            </p:nvSpPr>
            <p:spPr bwMode="auto">
              <a:xfrm>
                <a:off x="773" y="317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7" name="Freeform 1298"/>
              <p:cNvSpPr>
                <a:spLocks/>
              </p:cNvSpPr>
              <p:nvPr/>
            </p:nvSpPr>
            <p:spPr bwMode="auto">
              <a:xfrm>
                <a:off x="773" y="31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8" name="Freeform 1299"/>
              <p:cNvSpPr>
                <a:spLocks/>
              </p:cNvSpPr>
              <p:nvPr/>
            </p:nvSpPr>
            <p:spPr bwMode="auto">
              <a:xfrm>
                <a:off x="770" y="3177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0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9" name="Rectangle 1300"/>
              <p:cNvSpPr>
                <a:spLocks noChangeArrowheads="1"/>
              </p:cNvSpPr>
              <p:nvPr/>
            </p:nvSpPr>
            <p:spPr bwMode="auto"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0" name="Freeform 1301"/>
              <p:cNvSpPr>
                <a:spLocks/>
              </p:cNvSpPr>
              <p:nvPr/>
            </p:nvSpPr>
            <p:spPr bwMode="auto">
              <a:xfrm>
                <a:off x="768" y="3180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1" name="Freeform 1302"/>
              <p:cNvSpPr>
                <a:spLocks/>
              </p:cNvSpPr>
              <p:nvPr/>
            </p:nvSpPr>
            <p:spPr bwMode="auto">
              <a:xfrm>
                <a:off x="768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2" name="Freeform 1303"/>
              <p:cNvSpPr>
                <a:spLocks/>
              </p:cNvSpPr>
              <p:nvPr/>
            </p:nvSpPr>
            <p:spPr bwMode="auto"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3" name="Freeform 1304"/>
              <p:cNvSpPr>
                <a:spLocks/>
              </p:cNvSpPr>
              <p:nvPr/>
            </p:nvSpPr>
            <p:spPr bwMode="auto">
              <a:xfrm>
                <a:off x="768" y="318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4" name="Freeform 1305"/>
              <p:cNvSpPr>
                <a:spLocks/>
              </p:cNvSpPr>
              <p:nvPr/>
            </p:nvSpPr>
            <p:spPr bwMode="auto">
              <a:xfrm>
                <a:off x="765" y="315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6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5" name="Freeform 1306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6" name="Freeform 1307"/>
              <p:cNvSpPr>
                <a:spLocks/>
              </p:cNvSpPr>
              <p:nvPr/>
            </p:nvSpPr>
            <p:spPr bwMode="auto"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7" name="Rectangle 1308"/>
              <p:cNvSpPr>
                <a:spLocks noChangeArrowheads="1"/>
              </p:cNvSpPr>
              <p:nvPr/>
            </p:nvSpPr>
            <p:spPr bwMode="auto"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8" name="Freeform 1309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9" name="Freeform 1310"/>
              <p:cNvSpPr>
                <a:spLocks/>
              </p:cNvSpPr>
              <p:nvPr/>
            </p:nvSpPr>
            <p:spPr bwMode="auto">
              <a:xfrm>
                <a:off x="781" y="317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0" name="Rectangle 1311"/>
              <p:cNvSpPr>
                <a:spLocks noChangeArrowheads="1"/>
              </p:cNvSpPr>
              <p:nvPr/>
            </p:nvSpPr>
            <p:spPr bwMode="auto"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1" name="Freeform 1312"/>
              <p:cNvSpPr>
                <a:spLocks/>
              </p:cNvSpPr>
              <p:nvPr/>
            </p:nvSpPr>
            <p:spPr bwMode="auto">
              <a:xfrm>
                <a:off x="784" y="3164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2" name="Freeform 1313"/>
              <p:cNvSpPr>
                <a:spLocks/>
              </p:cNvSpPr>
              <p:nvPr/>
            </p:nvSpPr>
            <p:spPr bwMode="auto">
              <a:xfrm>
                <a:off x="787" y="317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3" name="Freeform 1314"/>
              <p:cNvSpPr>
                <a:spLocks/>
              </p:cNvSpPr>
              <p:nvPr/>
            </p:nvSpPr>
            <p:spPr bwMode="auto">
              <a:xfrm>
                <a:off x="784" y="3174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4" name="Freeform 1315"/>
              <p:cNvSpPr>
                <a:spLocks/>
              </p:cNvSpPr>
              <p:nvPr/>
            </p:nvSpPr>
            <p:spPr bwMode="auto">
              <a:xfrm>
                <a:off x="792" y="317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5" name="Freeform 1316"/>
              <p:cNvSpPr>
                <a:spLocks/>
              </p:cNvSpPr>
              <p:nvPr/>
            </p:nvSpPr>
            <p:spPr bwMode="auto">
              <a:xfrm>
                <a:off x="80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6" name="Freeform 1317"/>
              <p:cNvSpPr>
                <a:spLocks/>
              </p:cNvSpPr>
              <p:nvPr/>
            </p:nvSpPr>
            <p:spPr bwMode="auto">
              <a:xfrm>
                <a:off x="787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7" name="Freeform 1318"/>
              <p:cNvSpPr>
                <a:spLocks/>
              </p:cNvSpPr>
              <p:nvPr/>
            </p:nvSpPr>
            <p:spPr bwMode="auto">
              <a:xfrm>
                <a:off x="787" y="3188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8" name="Freeform 1319"/>
              <p:cNvSpPr>
                <a:spLocks/>
              </p:cNvSpPr>
              <p:nvPr/>
            </p:nvSpPr>
            <p:spPr bwMode="auto">
              <a:xfrm>
                <a:off x="754" y="3180"/>
                <a:ext cx="35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3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4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9" name="Freeform 1320"/>
              <p:cNvSpPr>
                <a:spLocks/>
              </p:cNvSpPr>
              <p:nvPr/>
            </p:nvSpPr>
            <p:spPr bwMode="auto"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0" name="Freeform 1321"/>
              <p:cNvSpPr>
                <a:spLocks/>
              </p:cNvSpPr>
              <p:nvPr/>
            </p:nvSpPr>
            <p:spPr bwMode="auto"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1" name="Rectangle 1322"/>
              <p:cNvSpPr>
                <a:spLocks noChangeArrowheads="1"/>
              </p:cNvSpPr>
              <p:nvPr/>
            </p:nvSpPr>
            <p:spPr bwMode="auto"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2" name="Rectangle 1323"/>
              <p:cNvSpPr>
                <a:spLocks noChangeArrowheads="1"/>
              </p:cNvSpPr>
              <p:nvPr/>
            </p:nvSpPr>
            <p:spPr bwMode="auto"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3" name="Freeform 1324"/>
              <p:cNvSpPr>
                <a:spLocks/>
              </p:cNvSpPr>
              <p:nvPr/>
            </p:nvSpPr>
            <p:spPr bwMode="auto">
              <a:xfrm>
                <a:off x="762" y="31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4" name="Freeform 1325"/>
              <p:cNvSpPr>
                <a:spLocks/>
              </p:cNvSpPr>
              <p:nvPr/>
            </p:nvSpPr>
            <p:spPr bwMode="auto">
              <a:xfrm>
                <a:off x="768" y="31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5" name="Freeform 1326"/>
              <p:cNvSpPr>
                <a:spLocks/>
              </p:cNvSpPr>
              <p:nvPr/>
            </p:nvSpPr>
            <p:spPr bwMode="auto">
              <a:xfrm>
                <a:off x="751" y="3147"/>
                <a:ext cx="60" cy="36"/>
              </a:xfrm>
              <a:custGeom>
                <a:avLst/>
                <a:gdLst>
                  <a:gd name="T0" fmla="*/ 17 w 22"/>
                  <a:gd name="T1" fmla="*/ 10 h 13"/>
                  <a:gd name="T2" fmla="*/ 18 w 22"/>
                  <a:gd name="T3" fmla="*/ 11 h 13"/>
                  <a:gd name="T4" fmla="*/ 20 w 22"/>
                  <a:gd name="T5" fmla="*/ 10 h 13"/>
                  <a:gd name="T6" fmla="*/ 19 w 22"/>
                  <a:gd name="T7" fmla="*/ 8 h 13"/>
                  <a:gd name="T8" fmla="*/ 17 w 22"/>
                  <a:gd name="T9" fmla="*/ 4 h 13"/>
                  <a:gd name="T10" fmla="*/ 15 w 22"/>
                  <a:gd name="T11" fmla="*/ 2 h 13"/>
                  <a:gd name="T12" fmla="*/ 12 w 22"/>
                  <a:gd name="T13" fmla="*/ 4 h 13"/>
                  <a:gd name="T14" fmla="*/ 11 w 22"/>
                  <a:gd name="T15" fmla="*/ 3 h 13"/>
                  <a:gd name="T16" fmla="*/ 10 w 22"/>
                  <a:gd name="T17" fmla="*/ 3 h 13"/>
                  <a:gd name="T18" fmla="*/ 9 w 22"/>
                  <a:gd name="T19" fmla="*/ 6 h 13"/>
                  <a:gd name="T20" fmla="*/ 8 w 22"/>
                  <a:gd name="T21" fmla="*/ 6 h 13"/>
                  <a:gd name="T22" fmla="*/ 7 w 22"/>
                  <a:gd name="T23" fmla="*/ 5 h 13"/>
                  <a:gd name="T24" fmla="*/ 6 w 22"/>
                  <a:gd name="T25" fmla="*/ 5 h 13"/>
                  <a:gd name="T26" fmla="*/ 4 w 22"/>
                  <a:gd name="T27" fmla="*/ 6 h 13"/>
                  <a:gd name="T28" fmla="*/ 3 w 22"/>
                  <a:gd name="T29" fmla="*/ 7 h 13"/>
                  <a:gd name="T30" fmla="*/ 4 w 22"/>
                  <a:gd name="T31" fmla="*/ 9 h 13"/>
                  <a:gd name="T32" fmla="*/ 2 w 22"/>
                  <a:gd name="T33" fmla="*/ 8 h 13"/>
                  <a:gd name="T34" fmla="*/ 2 w 22"/>
                  <a:gd name="T35" fmla="*/ 9 h 13"/>
                  <a:gd name="T36" fmla="*/ 2 w 22"/>
                  <a:gd name="T37" fmla="*/ 13 h 13"/>
                  <a:gd name="T38" fmla="*/ 2 w 22"/>
                  <a:gd name="T39" fmla="*/ 11 h 13"/>
                  <a:gd name="T40" fmla="*/ 1 w 22"/>
                  <a:gd name="T41" fmla="*/ 11 h 13"/>
                  <a:gd name="T42" fmla="*/ 5 w 22"/>
                  <a:gd name="T43" fmla="*/ 11 h 13"/>
                  <a:gd name="T44" fmla="*/ 6 w 22"/>
                  <a:gd name="T45" fmla="*/ 11 h 13"/>
                  <a:gd name="T46" fmla="*/ 5 w 22"/>
                  <a:gd name="T47" fmla="*/ 10 h 13"/>
                  <a:gd name="T48" fmla="*/ 6 w 22"/>
                  <a:gd name="T49" fmla="*/ 10 h 13"/>
                  <a:gd name="T50" fmla="*/ 6 w 22"/>
                  <a:gd name="T51" fmla="*/ 10 h 13"/>
                  <a:gd name="T52" fmla="*/ 6 w 22"/>
                  <a:gd name="T53" fmla="*/ 9 h 13"/>
                  <a:gd name="T54" fmla="*/ 7 w 22"/>
                  <a:gd name="T55" fmla="*/ 9 h 13"/>
                  <a:gd name="T56" fmla="*/ 7 w 22"/>
                  <a:gd name="T57" fmla="*/ 9 h 13"/>
                  <a:gd name="T58" fmla="*/ 7 w 22"/>
                  <a:gd name="T59" fmla="*/ 8 h 13"/>
                  <a:gd name="T60" fmla="*/ 8 w 22"/>
                  <a:gd name="T61" fmla="*/ 7 h 13"/>
                  <a:gd name="T62" fmla="*/ 9 w 22"/>
                  <a:gd name="T63" fmla="*/ 9 h 13"/>
                  <a:gd name="T64" fmla="*/ 9 w 22"/>
                  <a:gd name="T65" fmla="*/ 8 h 13"/>
                  <a:gd name="T66" fmla="*/ 10 w 22"/>
                  <a:gd name="T67" fmla="*/ 7 h 13"/>
                  <a:gd name="T68" fmla="*/ 11 w 22"/>
                  <a:gd name="T69" fmla="*/ 6 h 13"/>
                  <a:gd name="T70" fmla="*/ 13 w 22"/>
                  <a:gd name="T71" fmla="*/ 5 h 13"/>
                  <a:gd name="T72" fmla="*/ 14 w 22"/>
                  <a:gd name="T73" fmla="*/ 6 h 13"/>
                  <a:gd name="T74" fmla="*/ 16 w 22"/>
                  <a:gd name="T75" fmla="*/ 7 h 13"/>
                  <a:gd name="T76" fmla="*/ 16 w 22"/>
                  <a:gd name="T77" fmla="*/ 4 h 13"/>
                  <a:gd name="T78" fmla="*/ 15 w 22"/>
                  <a:gd name="T7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6" name="Freeform 1327"/>
              <p:cNvSpPr>
                <a:spLocks/>
              </p:cNvSpPr>
              <p:nvPr/>
            </p:nvSpPr>
            <p:spPr bwMode="auto">
              <a:xfrm>
                <a:off x="784" y="316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7" name="Freeform 1328"/>
              <p:cNvSpPr>
                <a:spLocks/>
              </p:cNvSpPr>
              <p:nvPr/>
            </p:nvSpPr>
            <p:spPr bwMode="auto">
              <a:xfrm>
                <a:off x="784" y="316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8" name="Freeform 1329"/>
              <p:cNvSpPr>
                <a:spLocks/>
              </p:cNvSpPr>
              <p:nvPr/>
            </p:nvSpPr>
            <p:spPr bwMode="auto"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9" name="Rectangle 1330"/>
              <p:cNvSpPr>
                <a:spLocks noChangeArrowheads="1"/>
              </p:cNvSpPr>
              <p:nvPr/>
            </p:nvSpPr>
            <p:spPr bwMode="auto"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0" name="Freeform 1331"/>
              <p:cNvSpPr>
                <a:spLocks/>
              </p:cNvSpPr>
              <p:nvPr/>
            </p:nvSpPr>
            <p:spPr bwMode="auto">
              <a:xfrm>
                <a:off x="757" y="3174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1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3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2 w 17"/>
                  <a:gd name="T53" fmla="*/ 5 h 9"/>
                  <a:gd name="T54" fmla="*/ 12 w 17"/>
                  <a:gd name="T55" fmla="*/ 5 h 9"/>
                  <a:gd name="T56" fmla="*/ 12 w 17"/>
                  <a:gd name="T57" fmla="*/ 3 h 9"/>
                  <a:gd name="T58" fmla="*/ 11 w 17"/>
                  <a:gd name="T59" fmla="*/ 4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5 h 9"/>
                  <a:gd name="T70" fmla="*/ 6 w 17"/>
                  <a:gd name="T71" fmla="*/ 4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5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1" name="Freeform 1332"/>
              <p:cNvSpPr>
                <a:spLocks/>
              </p:cNvSpPr>
              <p:nvPr/>
            </p:nvSpPr>
            <p:spPr bwMode="auto">
              <a:xfrm>
                <a:off x="754" y="317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2" name="Freeform 1333"/>
              <p:cNvSpPr>
                <a:spLocks/>
              </p:cNvSpPr>
              <p:nvPr/>
            </p:nvSpPr>
            <p:spPr bwMode="auto">
              <a:xfrm>
                <a:off x="751" y="314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7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3" name="Rectangle 1334"/>
              <p:cNvSpPr>
                <a:spLocks noChangeArrowheads="1"/>
              </p:cNvSpPr>
              <p:nvPr/>
            </p:nvSpPr>
            <p:spPr bwMode="auto"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4" name="Freeform 1335"/>
              <p:cNvSpPr>
                <a:spLocks/>
              </p:cNvSpPr>
              <p:nvPr/>
            </p:nvSpPr>
            <p:spPr bwMode="auto">
              <a:xfrm>
                <a:off x="759" y="307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5" name="Freeform 1336"/>
              <p:cNvSpPr>
                <a:spLocks/>
              </p:cNvSpPr>
              <p:nvPr/>
            </p:nvSpPr>
            <p:spPr bwMode="auto">
              <a:xfrm>
                <a:off x="751" y="3071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6" name="Freeform 1337"/>
              <p:cNvSpPr>
                <a:spLocks/>
              </p:cNvSpPr>
              <p:nvPr/>
            </p:nvSpPr>
            <p:spPr bwMode="auto">
              <a:xfrm>
                <a:off x="754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7" name="Freeform 1338"/>
              <p:cNvSpPr>
                <a:spLocks/>
              </p:cNvSpPr>
              <p:nvPr/>
            </p:nvSpPr>
            <p:spPr bwMode="auto">
              <a:xfrm>
                <a:off x="751" y="3079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8" name="Freeform 1339"/>
              <p:cNvSpPr>
                <a:spLocks/>
              </p:cNvSpPr>
              <p:nvPr/>
            </p:nvSpPr>
            <p:spPr bwMode="auto">
              <a:xfrm>
                <a:off x="751" y="308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9" name="Freeform 1340"/>
              <p:cNvSpPr>
                <a:spLocks/>
              </p:cNvSpPr>
              <p:nvPr/>
            </p:nvSpPr>
            <p:spPr bwMode="auto">
              <a:xfrm>
                <a:off x="749" y="3076"/>
                <a:ext cx="2" cy="9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0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0" name="Freeform 1341"/>
              <p:cNvSpPr>
                <a:spLocks/>
              </p:cNvSpPr>
              <p:nvPr/>
            </p:nvSpPr>
            <p:spPr bwMode="auto"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1" name="Freeform 1342"/>
              <p:cNvSpPr>
                <a:spLocks/>
              </p:cNvSpPr>
              <p:nvPr/>
            </p:nvSpPr>
            <p:spPr bwMode="auto">
              <a:xfrm>
                <a:off x="751" y="307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2" name="Freeform 1343"/>
              <p:cNvSpPr>
                <a:spLocks/>
              </p:cNvSpPr>
              <p:nvPr/>
            </p:nvSpPr>
            <p:spPr bwMode="auto">
              <a:xfrm>
                <a:off x="746" y="307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3" name="Freeform 1344"/>
              <p:cNvSpPr>
                <a:spLocks/>
              </p:cNvSpPr>
              <p:nvPr/>
            </p:nvSpPr>
            <p:spPr bwMode="auto">
              <a:xfrm>
                <a:off x="746" y="307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4" name="Freeform 1345"/>
              <p:cNvSpPr>
                <a:spLocks/>
              </p:cNvSpPr>
              <p:nvPr/>
            </p:nvSpPr>
            <p:spPr bwMode="auto">
              <a:xfrm>
                <a:off x="743" y="3074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0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5" name="Rectangle 1346"/>
              <p:cNvSpPr>
                <a:spLocks noChangeArrowheads="1"/>
              </p:cNvSpPr>
              <p:nvPr/>
            </p:nvSpPr>
            <p:spPr bwMode="auto"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6" name="Freeform 1347"/>
              <p:cNvSpPr>
                <a:spLocks/>
              </p:cNvSpPr>
              <p:nvPr/>
            </p:nvSpPr>
            <p:spPr bwMode="auto">
              <a:xfrm>
                <a:off x="740" y="3076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7" name="Freeform 1348"/>
              <p:cNvSpPr>
                <a:spLocks/>
              </p:cNvSpPr>
              <p:nvPr/>
            </p:nvSpPr>
            <p:spPr bwMode="auto">
              <a:xfrm>
                <a:off x="740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8" name="Freeform 1349"/>
              <p:cNvSpPr>
                <a:spLocks/>
              </p:cNvSpPr>
              <p:nvPr/>
            </p:nvSpPr>
            <p:spPr bwMode="auto"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9" name="Freeform 1350"/>
              <p:cNvSpPr>
                <a:spLocks/>
              </p:cNvSpPr>
              <p:nvPr/>
            </p:nvSpPr>
            <p:spPr bwMode="auto">
              <a:xfrm>
                <a:off x="740" y="307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0" name="Freeform 1351"/>
              <p:cNvSpPr>
                <a:spLocks/>
              </p:cNvSpPr>
              <p:nvPr/>
            </p:nvSpPr>
            <p:spPr bwMode="auto">
              <a:xfrm>
                <a:off x="738" y="3055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5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5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1" name="Freeform 1352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2" name="Freeform 1353"/>
              <p:cNvSpPr>
                <a:spLocks/>
              </p:cNvSpPr>
              <p:nvPr/>
            </p:nvSpPr>
            <p:spPr bwMode="auto"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3" name="Rectangle 1354"/>
              <p:cNvSpPr>
                <a:spLocks noChangeArrowheads="1"/>
              </p:cNvSpPr>
              <p:nvPr/>
            </p:nvSpPr>
            <p:spPr bwMode="auto"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4" name="Freeform 1355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5" name="Freeform 1356"/>
              <p:cNvSpPr>
                <a:spLocks/>
              </p:cNvSpPr>
              <p:nvPr/>
            </p:nvSpPr>
            <p:spPr bwMode="auto">
              <a:xfrm>
                <a:off x="754" y="306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6" name="Rectangle 1357"/>
              <p:cNvSpPr>
                <a:spLocks noChangeArrowheads="1"/>
              </p:cNvSpPr>
              <p:nvPr/>
            </p:nvSpPr>
            <p:spPr bwMode="auto"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7" name="Freeform 1358"/>
              <p:cNvSpPr>
                <a:spLocks/>
              </p:cNvSpPr>
              <p:nvPr/>
            </p:nvSpPr>
            <p:spPr bwMode="auto">
              <a:xfrm>
                <a:off x="757" y="3060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1 h 6"/>
                  <a:gd name="T22" fmla="*/ 0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8" name="Freeform 1359"/>
              <p:cNvSpPr>
                <a:spLocks/>
              </p:cNvSpPr>
              <p:nvPr/>
            </p:nvSpPr>
            <p:spPr bwMode="auto">
              <a:xfrm>
                <a:off x="759" y="3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9" name="Freeform 1360"/>
              <p:cNvSpPr>
                <a:spLocks/>
              </p:cNvSpPr>
              <p:nvPr/>
            </p:nvSpPr>
            <p:spPr bwMode="auto">
              <a:xfrm>
                <a:off x="757" y="3071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0" name="Freeform 1361"/>
              <p:cNvSpPr>
                <a:spLocks/>
              </p:cNvSpPr>
              <p:nvPr/>
            </p:nvSpPr>
            <p:spPr bwMode="auto">
              <a:xfrm>
                <a:off x="765" y="307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1" name="Freeform 1362"/>
              <p:cNvSpPr>
                <a:spLocks/>
              </p:cNvSpPr>
              <p:nvPr/>
            </p:nvSpPr>
            <p:spPr bwMode="auto">
              <a:xfrm>
                <a:off x="773" y="307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2" name="Freeform 1363"/>
              <p:cNvSpPr>
                <a:spLocks/>
              </p:cNvSpPr>
              <p:nvPr/>
            </p:nvSpPr>
            <p:spPr bwMode="auto">
              <a:xfrm>
                <a:off x="759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3" name="Freeform 1364"/>
              <p:cNvSpPr>
                <a:spLocks/>
              </p:cNvSpPr>
              <p:nvPr/>
            </p:nvSpPr>
            <p:spPr bwMode="auto">
              <a:xfrm>
                <a:off x="759" y="3085"/>
                <a:ext cx="9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4" name="Freeform 1365"/>
              <p:cNvSpPr>
                <a:spLocks/>
              </p:cNvSpPr>
              <p:nvPr/>
            </p:nvSpPr>
            <p:spPr bwMode="auto">
              <a:xfrm>
                <a:off x="724" y="3076"/>
                <a:ext cx="35" cy="22"/>
              </a:xfrm>
              <a:custGeom>
                <a:avLst/>
                <a:gdLst>
                  <a:gd name="T0" fmla="*/ 11 w 13"/>
                  <a:gd name="T1" fmla="*/ 4 h 8"/>
                  <a:gd name="T2" fmla="*/ 10 w 13"/>
                  <a:gd name="T3" fmla="*/ 4 h 8"/>
                  <a:gd name="T4" fmla="*/ 10 w 13"/>
                  <a:gd name="T5" fmla="*/ 3 h 8"/>
                  <a:gd name="T6" fmla="*/ 10 w 13"/>
                  <a:gd name="T7" fmla="*/ 2 h 8"/>
                  <a:gd name="T8" fmla="*/ 10 w 13"/>
                  <a:gd name="T9" fmla="*/ 3 h 8"/>
                  <a:gd name="T10" fmla="*/ 9 w 13"/>
                  <a:gd name="T11" fmla="*/ 4 h 8"/>
                  <a:gd name="T12" fmla="*/ 9 w 13"/>
                  <a:gd name="T13" fmla="*/ 5 h 8"/>
                  <a:gd name="T14" fmla="*/ 8 w 13"/>
                  <a:gd name="T15" fmla="*/ 3 h 8"/>
                  <a:gd name="T16" fmla="*/ 8 w 13"/>
                  <a:gd name="T17" fmla="*/ 6 h 8"/>
                  <a:gd name="T18" fmla="*/ 7 w 13"/>
                  <a:gd name="T19" fmla="*/ 5 h 8"/>
                  <a:gd name="T20" fmla="*/ 7 w 13"/>
                  <a:gd name="T21" fmla="*/ 5 h 8"/>
                  <a:gd name="T22" fmla="*/ 7 w 13"/>
                  <a:gd name="T23" fmla="*/ 5 h 8"/>
                  <a:gd name="T24" fmla="*/ 7 w 13"/>
                  <a:gd name="T25" fmla="*/ 3 h 8"/>
                  <a:gd name="T26" fmla="*/ 6 w 13"/>
                  <a:gd name="T27" fmla="*/ 3 h 8"/>
                  <a:gd name="T28" fmla="*/ 7 w 13"/>
                  <a:gd name="T29" fmla="*/ 2 h 8"/>
                  <a:gd name="T30" fmla="*/ 5 w 13"/>
                  <a:gd name="T31" fmla="*/ 2 h 8"/>
                  <a:gd name="T32" fmla="*/ 6 w 13"/>
                  <a:gd name="T33" fmla="*/ 2 h 8"/>
                  <a:gd name="T34" fmla="*/ 4 w 13"/>
                  <a:gd name="T35" fmla="*/ 4 h 8"/>
                  <a:gd name="T36" fmla="*/ 3 w 13"/>
                  <a:gd name="T37" fmla="*/ 3 h 8"/>
                  <a:gd name="T38" fmla="*/ 5 w 13"/>
                  <a:gd name="T39" fmla="*/ 2 h 8"/>
                  <a:gd name="T40" fmla="*/ 4 w 13"/>
                  <a:gd name="T41" fmla="*/ 2 h 8"/>
                  <a:gd name="T42" fmla="*/ 6 w 13"/>
                  <a:gd name="T43" fmla="*/ 1 h 8"/>
                  <a:gd name="T44" fmla="*/ 3 w 13"/>
                  <a:gd name="T45" fmla="*/ 1 h 8"/>
                  <a:gd name="T46" fmla="*/ 3 w 13"/>
                  <a:gd name="T47" fmla="*/ 1 h 8"/>
                  <a:gd name="T48" fmla="*/ 0 w 13"/>
                  <a:gd name="T49" fmla="*/ 2 h 8"/>
                  <a:gd name="T50" fmla="*/ 3 w 13"/>
                  <a:gd name="T51" fmla="*/ 5 h 8"/>
                  <a:gd name="T52" fmla="*/ 5 w 13"/>
                  <a:gd name="T53" fmla="*/ 5 h 8"/>
                  <a:gd name="T54" fmla="*/ 3 w 13"/>
                  <a:gd name="T55" fmla="*/ 6 h 8"/>
                  <a:gd name="T56" fmla="*/ 5 w 13"/>
                  <a:gd name="T57" fmla="*/ 5 h 8"/>
                  <a:gd name="T58" fmla="*/ 4 w 13"/>
                  <a:gd name="T59" fmla="*/ 6 h 8"/>
                  <a:gd name="T60" fmla="*/ 5 w 13"/>
                  <a:gd name="T61" fmla="*/ 5 h 8"/>
                  <a:gd name="T62" fmla="*/ 4 w 13"/>
                  <a:gd name="T63" fmla="*/ 7 h 8"/>
                  <a:gd name="T64" fmla="*/ 11 w 13"/>
                  <a:gd name="T65" fmla="*/ 7 h 8"/>
                  <a:gd name="T66" fmla="*/ 10 w 13"/>
                  <a:gd name="T67" fmla="*/ 6 h 8"/>
                  <a:gd name="T68" fmla="*/ 12 w 13"/>
                  <a:gd name="T69" fmla="*/ 5 h 8"/>
                  <a:gd name="T70" fmla="*/ 12 w 13"/>
                  <a:gd name="T71" fmla="*/ 4 h 8"/>
                  <a:gd name="T72" fmla="*/ 13 w 13"/>
                  <a:gd name="T73" fmla="*/ 7 h 8"/>
                  <a:gd name="T74" fmla="*/ 13 w 13"/>
                  <a:gd name="T75" fmla="*/ 6 h 8"/>
                  <a:gd name="T76" fmla="*/ 13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10 w 13"/>
                  <a:gd name="T83" fmla="*/ 2 h 8"/>
                  <a:gd name="T84" fmla="*/ 11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5" name="Freeform 1366"/>
              <p:cNvSpPr>
                <a:spLocks/>
              </p:cNvSpPr>
              <p:nvPr/>
            </p:nvSpPr>
            <p:spPr bwMode="auto"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6" name="Freeform 1367"/>
              <p:cNvSpPr>
                <a:spLocks/>
              </p:cNvSpPr>
              <p:nvPr/>
            </p:nvSpPr>
            <p:spPr bwMode="auto"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7" name="Rectangle 1368"/>
              <p:cNvSpPr>
                <a:spLocks noChangeArrowheads="1"/>
              </p:cNvSpPr>
              <p:nvPr/>
            </p:nvSpPr>
            <p:spPr bwMode="auto"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8" name="Rectangle 1369"/>
              <p:cNvSpPr>
                <a:spLocks noChangeArrowheads="1"/>
              </p:cNvSpPr>
              <p:nvPr/>
            </p:nvSpPr>
            <p:spPr bwMode="auto"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9" name="Freeform 1370"/>
              <p:cNvSpPr>
                <a:spLocks/>
              </p:cNvSpPr>
              <p:nvPr/>
            </p:nvSpPr>
            <p:spPr bwMode="auto">
              <a:xfrm>
                <a:off x="735" y="30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0" name="Freeform 1371"/>
              <p:cNvSpPr>
                <a:spLocks/>
              </p:cNvSpPr>
              <p:nvPr/>
            </p:nvSpPr>
            <p:spPr bwMode="auto"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1" name="Freeform 1372"/>
              <p:cNvSpPr>
                <a:spLocks/>
              </p:cNvSpPr>
              <p:nvPr/>
            </p:nvSpPr>
            <p:spPr bwMode="auto">
              <a:xfrm>
                <a:off x="724" y="3044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9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5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10 h 12"/>
                  <a:gd name="T50" fmla="*/ 6 w 22"/>
                  <a:gd name="T51" fmla="*/ 10 h 12"/>
                  <a:gd name="T52" fmla="*/ 6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3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2" name="Freeform 1373"/>
              <p:cNvSpPr>
                <a:spLocks/>
              </p:cNvSpPr>
              <p:nvPr/>
            </p:nvSpPr>
            <p:spPr bwMode="auto">
              <a:xfrm>
                <a:off x="757" y="3060"/>
                <a:ext cx="0" cy="6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3" name="Freeform 1374"/>
              <p:cNvSpPr>
                <a:spLocks/>
              </p:cNvSpPr>
              <p:nvPr/>
            </p:nvSpPr>
            <p:spPr bwMode="auto">
              <a:xfrm>
                <a:off x="757" y="306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4" name="Freeform 1375"/>
              <p:cNvSpPr>
                <a:spLocks/>
              </p:cNvSpPr>
              <p:nvPr/>
            </p:nvSpPr>
            <p:spPr bwMode="auto"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5" name="Rectangle 1376"/>
              <p:cNvSpPr>
                <a:spLocks noChangeArrowheads="1"/>
              </p:cNvSpPr>
              <p:nvPr/>
            </p:nvSpPr>
            <p:spPr bwMode="auto"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6" name="Freeform 1377"/>
              <p:cNvSpPr>
                <a:spLocks/>
              </p:cNvSpPr>
              <p:nvPr/>
            </p:nvSpPr>
            <p:spPr bwMode="auto">
              <a:xfrm>
                <a:off x="727" y="3071"/>
                <a:ext cx="49" cy="25"/>
              </a:xfrm>
              <a:custGeom>
                <a:avLst/>
                <a:gdLst>
                  <a:gd name="T0" fmla="*/ 5 w 18"/>
                  <a:gd name="T1" fmla="*/ 3 h 9"/>
                  <a:gd name="T2" fmla="*/ 3 w 18"/>
                  <a:gd name="T3" fmla="*/ 4 h 9"/>
                  <a:gd name="T4" fmla="*/ 4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9 w 18"/>
                  <a:gd name="T11" fmla="*/ 7 h 9"/>
                  <a:gd name="T12" fmla="*/ 12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4 w 18"/>
                  <a:gd name="T19" fmla="*/ 5 h 9"/>
                  <a:gd name="T20" fmla="*/ 14 w 18"/>
                  <a:gd name="T21" fmla="*/ 5 h 9"/>
                  <a:gd name="T22" fmla="*/ 14 w 18"/>
                  <a:gd name="T23" fmla="*/ 4 h 9"/>
                  <a:gd name="T24" fmla="*/ 15 w 18"/>
                  <a:gd name="T25" fmla="*/ 4 h 9"/>
                  <a:gd name="T26" fmla="*/ 15 w 18"/>
                  <a:gd name="T27" fmla="*/ 4 h 9"/>
                  <a:gd name="T28" fmla="*/ 15 w 18"/>
                  <a:gd name="T29" fmla="*/ 3 h 9"/>
                  <a:gd name="T30" fmla="*/ 16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5 w 18"/>
                  <a:gd name="T37" fmla="*/ 2 h 9"/>
                  <a:gd name="T38" fmla="*/ 15 w 18"/>
                  <a:gd name="T39" fmla="*/ 2 h 9"/>
                  <a:gd name="T40" fmla="*/ 15 w 18"/>
                  <a:gd name="T41" fmla="*/ 3 h 9"/>
                  <a:gd name="T42" fmla="*/ 14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2 h 9"/>
                  <a:gd name="T50" fmla="*/ 13 w 18"/>
                  <a:gd name="T51" fmla="*/ 2 h 9"/>
                  <a:gd name="T52" fmla="*/ 13 w 18"/>
                  <a:gd name="T53" fmla="*/ 4 h 9"/>
                  <a:gd name="T54" fmla="*/ 13 w 18"/>
                  <a:gd name="T55" fmla="*/ 5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2 w 18"/>
                  <a:gd name="T63" fmla="*/ 4 h 9"/>
                  <a:gd name="T64" fmla="*/ 9 w 18"/>
                  <a:gd name="T65" fmla="*/ 4 h 9"/>
                  <a:gd name="T66" fmla="*/ 9 w 18"/>
                  <a:gd name="T67" fmla="*/ 3 h 9"/>
                  <a:gd name="T68" fmla="*/ 9 w 18"/>
                  <a:gd name="T69" fmla="*/ 4 h 9"/>
                  <a:gd name="T70" fmla="*/ 7 w 18"/>
                  <a:gd name="T71" fmla="*/ 3 h 9"/>
                  <a:gd name="T72" fmla="*/ 7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5 h 9"/>
                  <a:gd name="T80" fmla="*/ 5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7" name="Freeform 1378"/>
              <p:cNvSpPr>
                <a:spLocks/>
              </p:cNvSpPr>
              <p:nvPr/>
            </p:nvSpPr>
            <p:spPr bwMode="auto">
              <a:xfrm>
                <a:off x="727" y="307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8" name="Freeform 1379"/>
              <p:cNvSpPr>
                <a:spLocks/>
              </p:cNvSpPr>
              <p:nvPr/>
            </p:nvSpPr>
            <p:spPr bwMode="auto">
              <a:xfrm>
                <a:off x="724" y="3041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5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9" name="Rectangle 1380"/>
              <p:cNvSpPr>
                <a:spLocks noChangeArrowheads="1"/>
              </p:cNvSpPr>
              <p:nvPr/>
            </p:nvSpPr>
            <p:spPr bwMode="auto"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0" name="Freeform 1381"/>
              <p:cNvSpPr>
                <a:spLocks/>
              </p:cNvSpPr>
              <p:nvPr/>
            </p:nvSpPr>
            <p:spPr bwMode="auto">
              <a:xfrm>
                <a:off x="915" y="30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1" name="Freeform 1382"/>
              <p:cNvSpPr>
                <a:spLocks/>
              </p:cNvSpPr>
              <p:nvPr/>
            </p:nvSpPr>
            <p:spPr bwMode="auto">
              <a:xfrm>
                <a:off x="906" y="3085"/>
                <a:ext cx="9" cy="13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2" name="Freeform 1383"/>
              <p:cNvSpPr>
                <a:spLocks/>
              </p:cNvSpPr>
              <p:nvPr/>
            </p:nvSpPr>
            <p:spPr bwMode="auto">
              <a:xfrm>
                <a:off x="909" y="309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3" name="Freeform 1384"/>
              <p:cNvSpPr>
                <a:spLocks/>
              </p:cNvSpPr>
              <p:nvPr/>
            </p:nvSpPr>
            <p:spPr bwMode="auto">
              <a:xfrm>
                <a:off x="909" y="309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4" name="Freeform 1385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5" name="Freeform 1386"/>
              <p:cNvSpPr>
                <a:spLocks/>
              </p:cNvSpPr>
              <p:nvPr/>
            </p:nvSpPr>
            <p:spPr bwMode="auto">
              <a:xfrm>
                <a:off x="904" y="3087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6" name="Freeform 1387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7" name="Freeform 1388"/>
              <p:cNvSpPr>
                <a:spLocks/>
              </p:cNvSpPr>
              <p:nvPr/>
            </p:nvSpPr>
            <p:spPr bwMode="auto">
              <a:xfrm>
                <a:off x="906" y="30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8" name="Freeform 1389"/>
              <p:cNvSpPr>
                <a:spLocks/>
              </p:cNvSpPr>
              <p:nvPr/>
            </p:nvSpPr>
            <p:spPr bwMode="auto">
              <a:xfrm>
                <a:off x="901" y="308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9" name="Freeform 1390"/>
              <p:cNvSpPr>
                <a:spLocks/>
              </p:cNvSpPr>
              <p:nvPr/>
            </p:nvSpPr>
            <p:spPr bwMode="auto"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0" name="Freeform 1391"/>
              <p:cNvSpPr>
                <a:spLocks/>
              </p:cNvSpPr>
              <p:nvPr/>
            </p:nvSpPr>
            <p:spPr bwMode="auto">
              <a:xfrm>
                <a:off x="898" y="3085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3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1" name="Rectangle 1392"/>
              <p:cNvSpPr>
                <a:spLocks noChangeArrowheads="1"/>
              </p:cNvSpPr>
              <p:nvPr/>
            </p:nvSpPr>
            <p:spPr bwMode="auto"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2" name="Freeform 1393"/>
              <p:cNvSpPr>
                <a:spLocks/>
              </p:cNvSpPr>
              <p:nvPr/>
            </p:nvSpPr>
            <p:spPr bwMode="auto">
              <a:xfrm>
                <a:off x="896" y="3087"/>
                <a:ext cx="13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1 w 5"/>
                  <a:gd name="T5" fmla="*/ 2 h 2"/>
                  <a:gd name="T6" fmla="*/ 2 w 5"/>
                  <a:gd name="T7" fmla="*/ 1 h 2"/>
                  <a:gd name="T8" fmla="*/ 1 w 5"/>
                  <a:gd name="T9" fmla="*/ 1 h 2"/>
                  <a:gd name="T10" fmla="*/ 3 w 5"/>
                  <a:gd name="T11" fmla="*/ 1 h 2"/>
                  <a:gd name="T12" fmla="*/ 2 w 5"/>
                  <a:gd name="T13" fmla="*/ 1 h 2"/>
                  <a:gd name="T14" fmla="*/ 3 w 5"/>
                  <a:gd name="T15" fmla="*/ 0 h 2"/>
                  <a:gd name="T16" fmla="*/ 2 w 5"/>
                  <a:gd name="T17" fmla="*/ 1 h 2"/>
                  <a:gd name="T18" fmla="*/ 2 w 5"/>
                  <a:gd name="T19" fmla="*/ 0 h 2"/>
                  <a:gd name="T20" fmla="*/ 0 w 5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3" name="Freeform 1394"/>
              <p:cNvSpPr>
                <a:spLocks/>
              </p:cNvSpPr>
              <p:nvPr/>
            </p:nvSpPr>
            <p:spPr bwMode="auto">
              <a:xfrm>
                <a:off x="896" y="3093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4" name="Freeform 1395"/>
              <p:cNvSpPr>
                <a:spLocks/>
              </p:cNvSpPr>
              <p:nvPr/>
            </p:nvSpPr>
            <p:spPr bwMode="auto"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5" name="Freeform 1396"/>
              <p:cNvSpPr>
                <a:spLocks/>
              </p:cNvSpPr>
              <p:nvPr/>
            </p:nvSpPr>
            <p:spPr bwMode="auto">
              <a:xfrm>
                <a:off x="896" y="30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6" name="Freeform 1397"/>
              <p:cNvSpPr>
                <a:spLocks/>
              </p:cNvSpPr>
              <p:nvPr/>
            </p:nvSpPr>
            <p:spPr bwMode="auto">
              <a:xfrm>
                <a:off x="893" y="306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6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6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7" name="Rectangle 1398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8" name="Freeform 1399"/>
              <p:cNvSpPr>
                <a:spLocks/>
              </p:cNvSpPr>
              <p:nvPr/>
            </p:nvSpPr>
            <p:spPr bwMode="auto"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9" name="Rectangle 1400"/>
              <p:cNvSpPr>
                <a:spLocks noChangeArrowheads="1"/>
              </p:cNvSpPr>
              <p:nvPr/>
            </p:nvSpPr>
            <p:spPr bwMode="auto"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0" name="Freeform 1401"/>
              <p:cNvSpPr>
                <a:spLocks/>
              </p:cNvSpPr>
              <p:nvPr/>
            </p:nvSpPr>
            <p:spPr bwMode="auto">
              <a:xfrm>
                <a:off x="912" y="307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1" name="Freeform 1402"/>
              <p:cNvSpPr>
                <a:spLocks/>
              </p:cNvSpPr>
              <p:nvPr/>
            </p:nvSpPr>
            <p:spPr bwMode="auto">
              <a:xfrm>
                <a:off x="909" y="308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2" name="Rectangle 1403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3" name="Freeform 1404"/>
              <p:cNvSpPr>
                <a:spLocks/>
              </p:cNvSpPr>
              <p:nvPr/>
            </p:nvSpPr>
            <p:spPr bwMode="auto">
              <a:xfrm>
                <a:off x="912" y="3071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5 h 6"/>
                  <a:gd name="T48" fmla="*/ 4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4" name="Freeform 1405"/>
              <p:cNvSpPr>
                <a:spLocks/>
              </p:cNvSpPr>
              <p:nvPr/>
            </p:nvSpPr>
            <p:spPr bwMode="auto">
              <a:xfrm>
                <a:off x="915" y="308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5" name="Freeform 1406"/>
              <p:cNvSpPr>
                <a:spLocks/>
              </p:cNvSpPr>
              <p:nvPr/>
            </p:nvSpPr>
            <p:spPr bwMode="auto">
              <a:xfrm>
                <a:off x="912" y="3082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2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6" name="Freeform 1407"/>
              <p:cNvSpPr>
                <a:spLocks/>
              </p:cNvSpPr>
              <p:nvPr/>
            </p:nvSpPr>
            <p:spPr bwMode="auto">
              <a:xfrm>
                <a:off x="920" y="30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7" name="Freeform 1408"/>
              <p:cNvSpPr>
                <a:spLocks/>
              </p:cNvSpPr>
              <p:nvPr/>
            </p:nvSpPr>
            <p:spPr bwMode="auto">
              <a:xfrm>
                <a:off x="928" y="309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8" name="Freeform 1409"/>
              <p:cNvSpPr>
                <a:spLocks/>
              </p:cNvSpPr>
              <p:nvPr/>
            </p:nvSpPr>
            <p:spPr bwMode="auto">
              <a:xfrm>
                <a:off x="915" y="30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9" name="Freeform 1410"/>
              <p:cNvSpPr>
                <a:spLocks/>
              </p:cNvSpPr>
              <p:nvPr/>
            </p:nvSpPr>
            <p:spPr bwMode="auto">
              <a:xfrm>
                <a:off x="915" y="3096"/>
                <a:ext cx="8" cy="13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110" name="Freeform 1412"/>
              <p:cNvSpPr>
                <a:spLocks/>
              </p:cNvSpPr>
              <p:nvPr/>
            </p:nvSpPr>
            <p:spPr bwMode="auto">
              <a:xfrm>
                <a:off x="882" y="3090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9 w 13"/>
                  <a:gd name="T3" fmla="*/ 4 h 7"/>
                  <a:gd name="T4" fmla="*/ 9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7 w 13"/>
                  <a:gd name="T15" fmla="*/ 2 h 7"/>
                  <a:gd name="T16" fmla="*/ 7 w 13"/>
                  <a:gd name="T17" fmla="*/ 6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2 h 7"/>
                  <a:gd name="T26" fmla="*/ 6 w 13"/>
                  <a:gd name="T27" fmla="*/ 2 h 7"/>
                  <a:gd name="T28" fmla="*/ 6 w 13"/>
                  <a:gd name="T29" fmla="*/ 2 h 7"/>
                  <a:gd name="T30" fmla="*/ 4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2 w 13"/>
                  <a:gd name="T37" fmla="*/ 2 h 7"/>
                  <a:gd name="T38" fmla="*/ 4 w 13"/>
                  <a:gd name="T39" fmla="*/ 1 h 7"/>
                  <a:gd name="T40" fmla="*/ 3 w 13"/>
                  <a:gd name="T41" fmla="*/ 2 h 7"/>
                  <a:gd name="T42" fmla="*/ 5 w 13"/>
                  <a:gd name="T43" fmla="*/ 0 h 7"/>
                  <a:gd name="T44" fmla="*/ 2 w 13"/>
                  <a:gd name="T45" fmla="*/ 1 h 7"/>
                  <a:gd name="T46" fmla="*/ 2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2 w 13"/>
                  <a:gd name="T55" fmla="*/ 6 h 7"/>
                  <a:gd name="T56" fmla="*/ 4 w 13"/>
                  <a:gd name="T57" fmla="*/ 4 h 7"/>
                  <a:gd name="T58" fmla="*/ 3 w 13"/>
                  <a:gd name="T59" fmla="*/ 6 h 7"/>
                  <a:gd name="T60" fmla="*/ 4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9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2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" name="Freeform 1413"/>
              <p:cNvSpPr>
                <a:spLocks/>
              </p:cNvSpPr>
              <p:nvPr/>
            </p:nvSpPr>
            <p:spPr bwMode="auto"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" name="Freeform 1414"/>
              <p:cNvSpPr>
                <a:spLocks/>
              </p:cNvSpPr>
              <p:nvPr/>
            </p:nvSpPr>
            <p:spPr bwMode="auto"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" name="Rectangle 1415"/>
              <p:cNvSpPr>
                <a:spLocks noChangeArrowheads="1"/>
              </p:cNvSpPr>
              <p:nvPr/>
            </p:nvSpPr>
            <p:spPr bwMode="auto"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" name="Freeform 1416"/>
              <p:cNvSpPr>
                <a:spLocks/>
              </p:cNvSpPr>
              <p:nvPr/>
            </p:nvSpPr>
            <p:spPr bwMode="auto">
              <a:xfrm>
                <a:off x="912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" name="Freeform 1417"/>
              <p:cNvSpPr>
                <a:spLocks/>
              </p:cNvSpPr>
              <p:nvPr/>
            </p:nvSpPr>
            <p:spPr bwMode="auto">
              <a:xfrm>
                <a:off x="890" y="3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" name="Freeform 1418"/>
              <p:cNvSpPr>
                <a:spLocks/>
              </p:cNvSpPr>
              <p:nvPr/>
            </p:nvSpPr>
            <p:spPr bwMode="auto">
              <a:xfrm>
                <a:off x="896" y="30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" name="Freeform 1419"/>
              <p:cNvSpPr>
                <a:spLocks/>
              </p:cNvSpPr>
              <p:nvPr/>
            </p:nvSpPr>
            <p:spPr bwMode="auto">
              <a:xfrm>
                <a:off x="879" y="3057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6 h 12"/>
                  <a:gd name="T22" fmla="*/ 7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8 h 12"/>
                  <a:gd name="T60" fmla="*/ 8 w 22"/>
                  <a:gd name="T61" fmla="*/ 6 h 12"/>
                  <a:gd name="T62" fmla="*/ 9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" name="Freeform 1420"/>
              <p:cNvSpPr>
                <a:spLocks/>
              </p:cNvSpPr>
              <p:nvPr/>
            </p:nvSpPr>
            <p:spPr bwMode="auto">
              <a:xfrm>
                <a:off x="912" y="30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" name="Freeform 1421"/>
              <p:cNvSpPr>
                <a:spLocks/>
              </p:cNvSpPr>
              <p:nvPr/>
            </p:nvSpPr>
            <p:spPr bwMode="auto">
              <a:xfrm>
                <a:off x="912" y="307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" name="Freeform 1422"/>
              <p:cNvSpPr>
                <a:spLocks/>
              </p:cNvSpPr>
              <p:nvPr/>
            </p:nvSpPr>
            <p:spPr bwMode="auto"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" name="Rectangle 1423"/>
              <p:cNvSpPr>
                <a:spLocks noChangeArrowheads="1"/>
              </p:cNvSpPr>
              <p:nvPr/>
            </p:nvSpPr>
            <p:spPr bwMode="auto"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" name="Freeform 1424"/>
              <p:cNvSpPr>
                <a:spLocks/>
              </p:cNvSpPr>
              <p:nvPr/>
            </p:nvSpPr>
            <p:spPr bwMode="auto">
              <a:xfrm>
                <a:off x="885" y="3085"/>
                <a:ext cx="46" cy="24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3 h 9"/>
                  <a:gd name="T4" fmla="*/ 3 w 17"/>
                  <a:gd name="T5" fmla="*/ 2 h 9"/>
                  <a:gd name="T6" fmla="*/ 0 w 17"/>
                  <a:gd name="T7" fmla="*/ 2 h 9"/>
                  <a:gd name="T8" fmla="*/ 9 w 17"/>
                  <a:gd name="T9" fmla="*/ 5 h 9"/>
                  <a:gd name="T10" fmla="*/ 8 w 17"/>
                  <a:gd name="T11" fmla="*/ 6 h 9"/>
                  <a:gd name="T12" fmla="*/ 11 w 17"/>
                  <a:gd name="T13" fmla="*/ 4 h 9"/>
                  <a:gd name="T14" fmla="*/ 11 w 17"/>
                  <a:gd name="T15" fmla="*/ 6 h 9"/>
                  <a:gd name="T16" fmla="*/ 13 w 17"/>
                  <a:gd name="T17" fmla="*/ 5 h 9"/>
                  <a:gd name="T18" fmla="*/ 13 w 17"/>
                  <a:gd name="T19" fmla="*/ 4 h 9"/>
                  <a:gd name="T20" fmla="*/ 13 w 17"/>
                  <a:gd name="T21" fmla="*/ 4 h 9"/>
                  <a:gd name="T22" fmla="*/ 13 w 17"/>
                  <a:gd name="T23" fmla="*/ 4 h 9"/>
                  <a:gd name="T24" fmla="*/ 14 w 17"/>
                  <a:gd name="T25" fmla="*/ 3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3 h 9"/>
                  <a:gd name="T32" fmla="*/ 15 w 17"/>
                  <a:gd name="T33" fmla="*/ 0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1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1 h 9"/>
                  <a:gd name="T50" fmla="*/ 12 w 17"/>
                  <a:gd name="T51" fmla="*/ 2 h 9"/>
                  <a:gd name="T52" fmla="*/ 12 w 17"/>
                  <a:gd name="T53" fmla="*/ 4 h 9"/>
                  <a:gd name="T54" fmla="*/ 12 w 17"/>
                  <a:gd name="T55" fmla="*/ 4 h 9"/>
                  <a:gd name="T56" fmla="*/ 12 w 17"/>
                  <a:gd name="T57" fmla="*/ 2 h 9"/>
                  <a:gd name="T58" fmla="*/ 11 w 17"/>
                  <a:gd name="T59" fmla="*/ 3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" name="Freeform 1425"/>
              <p:cNvSpPr>
                <a:spLocks/>
              </p:cNvSpPr>
              <p:nvPr/>
            </p:nvSpPr>
            <p:spPr bwMode="auto">
              <a:xfrm>
                <a:off x="882" y="3085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" name="Freeform 1426"/>
              <p:cNvSpPr>
                <a:spLocks/>
              </p:cNvSpPr>
              <p:nvPr/>
            </p:nvSpPr>
            <p:spPr bwMode="auto">
              <a:xfrm>
                <a:off x="879" y="305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" name="Freeform 1427"/>
              <p:cNvSpPr>
                <a:spLocks/>
              </p:cNvSpPr>
              <p:nvPr/>
            </p:nvSpPr>
            <p:spPr bwMode="auto">
              <a:xfrm>
                <a:off x="896" y="306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" name="Freeform 1428"/>
              <p:cNvSpPr>
                <a:spLocks/>
              </p:cNvSpPr>
              <p:nvPr/>
            </p:nvSpPr>
            <p:spPr bwMode="auto">
              <a:xfrm>
                <a:off x="517" y="283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" name="Freeform 1429"/>
              <p:cNvSpPr>
                <a:spLocks/>
              </p:cNvSpPr>
              <p:nvPr/>
            </p:nvSpPr>
            <p:spPr bwMode="auto">
              <a:xfrm>
                <a:off x="512" y="2823"/>
                <a:ext cx="5" cy="1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3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" name="Freeform 1430"/>
              <p:cNvSpPr>
                <a:spLocks/>
              </p:cNvSpPr>
              <p:nvPr/>
            </p:nvSpPr>
            <p:spPr bwMode="auto">
              <a:xfrm>
                <a:off x="512" y="2826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" name="Freeform 1431"/>
              <p:cNvSpPr>
                <a:spLocks/>
              </p:cNvSpPr>
              <p:nvPr/>
            </p:nvSpPr>
            <p:spPr bwMode="auto">
              <a:xfrm>
                <a:off x="512" y="2829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" name="Freeform 1432"/>
              <p:cNvSpPr>
                <a:spLocks/>
              </p:cNvSpPr>
              <p:nvPr/>
            </p:nvSpPr>
            <p:spPr bwMode="auto">
              <a:xfrm>
                <a:off x="509" y="28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" name="Freeform 1433"/>
              <p:cNvSpPr>
                <a:spLocks/>
              </p:cNvSpPr>
              <p:nvPr/>
            </p:nvSpPr>
            <p:spPr bwMode="auto">
              <a:xfrm>
                <a:off x="509" y="2826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" name="Freeform 1434"/>
              <p:cNvSpPr>
                <a:spLocks/>
              </p:cNvSpPr>
              <p:nvPr/>
            </p:nvSpPr>
            <p:spPr bwMode="auto">
              <a:xfrm>
                <a:off x="509" y="283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" name="Rectangle 1435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" name="Freeform 1436"/>
              <p:cNvSpPr>
                <a:spLocks/>
              </p:cNvSpPr>
              <p:nvPr/>
            </p:nvSpPr>
            <p:spPr bwMode="auto">
              <a:xfrm>
                <a:off x="506" y="2823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" name="Freeform 1437"/>
              <p:cNvSpPr>
                <a:spLocks/>
              </p:cNvSpPr>
              <p:nvPr/>
            </p:nvSpPr>
            <p:spPr bwMode="auto"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" name="Freeform 1438"/>
              <p:cNvSpPr>
                <a:spLocks/>
              </p:cNvSpPr>
              <p:nvPr/>
            </p:nvSpPr>
            <p:spPr bwMode="auto">
              <a:xfrm>
                <a:off x="501" y="2823"/>
                <a:ext cx="3" cy="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" name="Rectangle 1439"/>
              <p:cNvSpPr>
                <a:spLocks noChangeArrowheads="1"/>
              </p:cNvSpPr>
              <p:nvPr/>
            </p:nvSpPr>
            <p:spPr bwMode="auto"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" name="Freeform 1440"/>
              <p:cNvSpPr>
                <a:spLocks/>
              </p:cNvSpPr>
              <p:nvPr/>
            </p:nvSpPr>
            <p:spPr bwMode="auto">
              <a:xfrm>
                <a:off x="498" y="2826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" name="Freeform 1441"/>
              <p:cNvSpPr>
                <a:spLocks/>
              </p:cNvSpPr>
              <p:nvPr/>
            </p:nvSpPr>
            <p:spPr bwMode="auto">
              <a:xfrm>
                <a:off x="498" y="28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" name="Freeform 1442"/>
              <p:cNvSpPr>
                <a:spLocks/>
              </p:cNvSpPr>
              <p:nvPr/>
            </p:nvSpPr>
            <p:spPr bwMode="auto">
              <a:xfrm>
                <a:off x="506" y="282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" name="Freeform 1443"/>
              <p:cNvSpPr>
                <a:spLocks/>
              </p:cNvSpPr>
              <p:nvPr/>
            </p:nvSpPr>
            <p:spPr bwMode="auto"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" name="Freeform 1444"/>
              <p:cNvSpPr>
                <a:spLocks/>
              </p:cNvSpPr>
              <p:nvPr/>
            </p:nvSpPr>
            <p:spPr bwMode="auto">
              <a:xfrm>
                <a:off x="498" y="2807"/>
                <a:ext cx="25" cy="19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3 h 7"/>
                  <a:gd name="T4" fmla="*/ 8 w 9"/>
                  <a:gd name="T5" fmla="*/ 2 h 7"/>
                  <a:gd name="T6" fmla="*/ 9 w 9"/>
                  <a:gd name="T7" fmla="*/ 0 h 7"/>
                  <a:gd name="T8" fmla="*/ 8 w 9"/>
                  <a:gd name="T9" fmla="*/ 1 h 7"/>
                  <a:gd name="T10" fmla="*/ 8 w 9"/>
                  <a:gd name="T11" fmla="*/ 0 h 7"/>
                  <a:gd name="T12" fmla="*/ 6 w 9"/>
                  <a:gd name="T13" fmla="*/ 0 h 7"/>
                  <a:gd name="T14" fmla="*/ 5 w 9"/>
                  <a:gd name="T15" fmla="*/ 1 h 7"/>
                  <a:gd name="T16" fmla="*/ 1 w 9"/>
                  <a:gd name="T17" fmla="*/ 4 h 7"/>
                  <a:gd name="T18" fmla="*/ 3 w 9"/>
                  <a:gd name="T19" fmla="*/ 5 h 7"/>
                  <a:gd name="T20" fmla="*/ 2 w 9"/>
                  <a:gd name="T21" fmla="*/ 5 h 7"/>
                  <a:gd name="T22" fmla="*/ 2 w 9"/>
                  <a:gd name="T23" fmla="*/ 5 h 7"/>
                  <a:gd name="T24" fmla="*/ 1 w 9"/>
                  <a:gd name="T25" fmla="*/ 6 h 7"/>
                  <a:gd name="T26" fmla="*/ 3 w 9"/>
                  <a:gd name="T27" fmla="*/ 6 h 7"/>
                  <a:gd name="T28" fmla="*/ 0 w 9"/>
                  <a:gd name="T29" fmla="*/ 6 h 7"/>
                  <a:gd name="T30" fmla="*/ 2 w 9"/>
                  <a:gd name="T31" fmla="*/ 7 h 7"/>
                  <a:gd name="T32" fmla="*/ 4 w 9"/>
                  <a:gd name="T33" fmla="*/ 7 h 7"/>
                  <a:gd name="T34" fmla="*/ 5 w 9"/>
                  <a:gd name="T35" fmla="*/ 7 h 7"/>
                  <a:gd name="T36" fmla="*/ 3 w 9"/>
                  <a:gd name="T37" fmla="*/ 4 h 7"/>
                  <a:gd name="T38" fmla="*/ 4 w 9"/>
                  <a:gd name="T39" fmla="*/ 5 h 7"/>
                  <a:gd name="T40" fmla="*/ 5 w 9"/>
                  <a:gd name="T41" fmla="*/ 5 h 7"/>
                  <a:gd name="T42" fmla="*/ 4 w 9"/>
                  <a:gd name="T43" fmla="*/ 3 h 7"/>
                  <a:gd name="T44" fmla="*/ 5 w 9"/>
                  <a:gd name="T45" fmla="*/ 3 h 7"/>
                  <a:gd name="T46" fmla="*/ 5 w 9"/>
                  <a:gd name="T47" fmla="*/ 3 h 7"/>
                  <a:gd name="T48" fmla="*/ 6 w 9"/>
                  <a:gd name="T49" fmla="*/ 3 h 7"/>
                  <a:gd name="T50" fmla="*/ 5 w 9"/>
                  <a:gd name="T51" fmla="*/ 1 h 7"/>
                  <a:gd name="T52" fmla="*/ 6 w 9"/>
                  <a:gd name="T53" fmla="*/ 4 h 7"/>
                  <a:gd name="T54" fmla="*/ 6 w 9"/>
                  <a:gd name="T55" fmla="*/ 3 h 7"/>
                  <a:gd name="T56" fmla="*/ 6 w 9"/>
                  <a:gd name="T57" fmla="*/ 2 h 7"/>
                  <a:gd name="T58" fmla="*/ 6 w 9"/>
                  <a:gd name="T59" fmla="*/ 4 h 7"/>
                  <a:gd name="T60" fmla="*/ 6 w 9"/>
                  <a:gd name="T61" fmla="*/ 3 h 7"/>
                  <a:gd name="T62" fmla="*/ 6 w 9"/>
                  <a:gd name="T63" fmla="*/ 1 h 7"/>
                  <a:gd name="T64" fmla="*/ 7 w 9"/>
                  <a:gd name="T65" fmla="*/ 2 h 7"/>
                  <a:gd name="T66" fmla="*/ 6 w 9"/>
                  <a:gd name="T67" fmla="*/ 4 h 7"/>
                  <a:gd name="T68" fmla="*/ 6 w 9"/>
                  <a:gd name="T69" fmla="*/ 5 h 7"/>
                  <a:gd name="T70" fmla="*/ 7 w 9"/>
                  <a:gd name="T71" fmla="*/ 3 h 7"/>
                  <a:gd name="T72" fmla="*/ 7 w 9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" name="Rectangle 1445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" name="Freeform 1446"/>
              <p:cNvSpPr>
                <a:spLocks/>
              </p:cNvSpPr>
              <p:nvPr/>
            </p:nvSpPr>
            <p:spPr bwMode="auto">
              <a:xfrm>
                <a:off x="517" y="2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" name="Rectangle 1447"/>
              <p:cNvSpPr>
                <a:spLocks noChangeArrowheads="1"/>
              </p:cNvSpPr>
              <p:nvPr/>
            </p:nvSpPr>
            <p:spPr bwMode="auto"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" name="Freeform 1448"/>
              <p:cNvSpPr>
                <a:spLocks/>
              </p:cNvSpPr>
              <p:nvPr/>
            </p:nvSpPr>
            <p:spPr bwMode="auto">
              <a:xfrm>
                <a:off x="514" y="28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" name="Freeform 1449"/>
              <p:cNvSpPr>
                <a:spLocks/>
              </p:cNvSpPr>
              <p:nvPr/>
            </p:nvSpPr>
            <p:spPr bwMode="auto"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" name="Rectangle 1450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" name="Freeform 1451"/>
              <p:cNvSpPr>
                <a:spLocks/>
              </p:cNvSpPr>
              <p:nvPr/>
            </p:nvSpPr>
            <p:spPr bwMode="auto">
              <a:xfrm>
                <a:off x="514" y="2810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" name="Freeform 1452"/>
              <p:cNvSpPr>
                <a:spLocks/>
              </p:cNvSpPr>
              <p:nvPr/>
            </p:nvSpPr>
            <p:spPr bwMode="auto"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" name="Freeform 1453"/>
              <p:cNvSpPr>
                <a:spLocks/>
              </p:cNvSpPr>
              <p:nvPr/>
            </p:nvSpPr>
            <p:spPr bwMode="auto">
              <a:xfrm>
                <a:off x="514" y="2821"/>
                <a:ext cx="20" cy="22"/>
              </a:xfrm>
              <a:custGeom>
                <a:avLst/>
                <a:gdLst>
                  <a:gd name="T0" fmla="*/ 4 w 7"/>
                  <a:gd name="T1" fmla="*/ 3 h 8"/>
                  <a:gd name="T2" fmla="*/ 2 w 7"/>
                  <a:gd name="T3" fmla="*/ 2 h 8"/>
                  <a:gd name="T4" fmla="*/ 5 w 7"/>
                  <a:gd name="T5" fmla="*/ 4 h 8"/>
                  <a:gd name="T6" fmla="*/ 5 w 7"/>
                  <a:gd name="T7" fmla="*/ 4 h 8"/>
                  <a:gd name="T8" fmla="*/ 3 w 7"/>
                  <a:gd name="T9" fmla="*/ 3 h 8"/>
                  <a:gd name="T10" fmla="*/ 3 w 7"/>
                  <a:gd name="T11" fmla="*/ 3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5 w 7"/>
                  <a:gd name="T23" fmla="*/ 7 h 8"/>
                  <a:gd name="T24" fmla="*/ 3 w 7"/>
                  <a:gd name="T25" fmla="*/ 6 h 8"/>
                  <a:gd name="T26" fmla="*/ 4 w 7"/>
                  <a:gd name="T27" fmla="*/ 6 h 8"/>
                  <a:gd name="T28" fmla="*/ 5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5 w 7"/>
                  <a:gd name="T39" fmla="*/ 2 h 8"/>
                  <a:gd name="T40" fmla="*/ 3 w 7"/>
                  <a:gd name="T41" fmla="*/ 1 h 8"/>
                  <a:gd name="T42" fmla="*/ 2 w 7"/>
                  <a:gd name="T43" fmla="*/ 1 h 8"/>
                  <a:gd name="T44" fmla="*/ 1 w 7"/>
                  <a:gd name="T45" fmla="*/ 1 h 8"/>
                  <a:gd name="T46" fmla="*/ 4 w 7"/>
                  <a:gd name="T4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" name="Freeform 1454"/>
              <p:cNvSpPr>
                <a:spLocks/>
              </p:cNvSpPr>
              <p:nvPr/>
            </p:nvSpPr>
            <p:spPr bwMode="auto">
              <a:xfrm>
                <a:off x="523" y="2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" name="Freeform 1455"/>
              <p:cNvSpPr>
                <a:spLocks/>
              </p:cNvSpPr>
              <p:nvPr/>
            </p:nvSpPr>
            <p:spPr bwMode="auto">
              <a:xfrm>
                <a:off x="531" y="2829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" name="Freeform 1456"/>
              <p:cNvSpPr>
                <a:spLocks/>
              </p:cNvSpPr>
              <p:nvPr/>
            </p:nvSpPr>
            <p:spPr bwMode="auto">
              <a:xfrm>
                <a:off x="520" y="282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" name="Freeform 1457"/>
              <p:cNvSpPr>
                <a:spLocks/>
              </p:cNvSpPr>
              <p:nvPr/>
            </p:nvSpPr>
            <p:spPr bwMode="auto">
              <a:xfrm>
                <a:off x="520" y="283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" name="Freeform 1458"/>
              <p:cNvSpPr>
                <a:spLocks/>
              </p:cNvSpPr>
              <p:nvPr/>
            </p:nvSpPr>
            <p:spPr bwMode="auto">
              <a:xfrm>
                <a:off x="485" y="282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3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4 h 7"/>
                  <a:gd name="T52" fmla="*/ 4 w 13"/>
                  <a:gd name="T53" fmla="*/ 4 h 7"/>
                  <a:gd name="T54" fmla="*/ 3 w 13"/>
                  <a:gd name="T55" fmla="*/ 5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6 h 7"/>
                  <a:gd name="T64" fmla="*/ 10 w 13"/>
                  <a:gd name="T65" fmla="*/ 6 h 7"/>
                  <a:gd name="T66" fmla="*/ 10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" name="Freeform 1459"/>
              <p:cNvSpPr>
                <a:spLocks/>
              </p:cNvSpPr>
              <p:nvPr/>
            </p:nvSpPr>
            <p:spPr bwMode="auto"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" name="Freeform 1460"/>
              <p:cNvSpPr>
                <a:spLocks/>
              </p:cNvSpPr>
              <p:nvPr/>
            </p:nvSpPr>
            <p:spPr bwMode="auto">
              <a:xfrm>
                <a:off x="490" y="282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" name="Rectangle 1461"/>
              <p:cNvSpPr>
                <a:spLocks noChangeArrowheads="1"/>
              </p:cNvSpPr>
              <p:nvPr/>
            </p:nvSpPr>
            <p:spPr bwMode="auto"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" name="Rectangle 1462"/>
              <p:cNvSpPr>
                <a:spLocks noChangeArrowheads="1"/>
              </p:cNvSpPr>
              <p:nvPr/>
            </p:nvSpPr>
            <p:spPr bwMode="auto"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" name="Freeform 1463"/>
              <p:cNvSpPr>
                <a:spLocks/>
              </p:cNvSpPr>
              <p:nvPr/>
            </p:nvSpPr>
            <p:spPr bwMode="auto">
              <a:xfrm>
                <a:off x="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" name="Freeform 1464"/>
              <p:cNvSpPr>
                <a:spLocks/>
              </p:cNvSpPr>
              <p:nvPr/>
            </p:nvSpPr>
            <p:spPr bwMode="auto"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" name="Freeform 1465"/>
              <p:cNvSpPr>
                <a:spLocks/>
              </p:cNvSpPr>
              <p:nvPr/>
            </p:nvSpPr>
            <p:spPr bwMode="auto">
              <a:xfrm>
                <a:off x="482" y="2796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0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3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" name="Freeform 1466"/>
              <p:cNvSpPr>
                <a:spLocks/>
              </p:cNvSpPr>
              <p:nvPr/>
            </p:nvSpPr>
            <p:spPr bwMode="auto">
              <a:xfrm>
                <a:off x="51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" name="Freeform 1467"/>
              <p:cNvSpPr>
                <a:spLocks/>
              </p:cNvSpPr>
              <p:nvPr/>
            </p:nvSpPr>
            <p:spPr bwMode="auto">
              <a:xfrm>
                <a:off x="517" y="28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" name="Freeform 1468"/>
              <p:cNvSpPr>
                <a:spLocks/>
              </p:cNvSpPr>
              <p:nvPr/>
            </p:nvSpPr>
            <p:spPr bwMode="auto">
              <a:xfrm>
                <a:off x="523" y="28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" name="Freeform 1469"/>
              <p:cNvSpPr>
                <a:spLocks/>
              </p:cNvSpPr>
              <p:nvPr/>
            </p:nvSpPr>
            <p:spPr bwMode="auto">
              <a:xfrm>
                <a:off x="525" y="282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" name="Freeform 1470"/>
              <p:cNvSpPr>
                <a:spLocks/>
              </p:cNvSpPr>
              <p:nvPr/>
            </p:nvSpPr>
            <p:spPr bwMode="auto">
              <a:xfrm>
                <a:off x="487" y="2821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2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0 h 10"/>
                  <a:gd name="T36" fmla="*/ 15 w 18"/>
                  <a:gd name="T37" fmla="*/ 2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1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8 w 18"/>
                  <a:gd name="T65" fmla="*/ 5 h 10"/>
                  <a:gd name="T66" fmla="*/ 9 w 18"/>
                  <a:gd name="T67" fmla="*/ 3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" name="Freeform 1471"/>
              <p:cNvSpPr>
                <a:spLocks/>
              </p:cNvSpPr>
              <p:nvPr/>
            </p:nvSpPr>
            <p:spPr bwMode="auto">
              <a:xfrm>
                <a:off x="485" y="2823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" name="Freeform 1472"/>
              <p:cNvSpPr>
                <a:spLocks/>
              </p:cNvSpPr>
              <p:nvPr/>
            </p:nvSpPr>
            <p:spPr bwMode="auto">
              <a:xfrm>
                <a:off x="482" y="2794"/>
                <a:ext cx="24" cy="29"/>
              </a:xfrm>
              <a:custGeom>
                <a:avLst/>
                <a:gdLst>
                  <a:gd name="T0" fmla="*/ 7 w 9"/>
                  <a:gd name="T1" fmla="*/ 4 h 11"/>
                  <a:gd name="T2" fmla="*/ 6 w 9"/>
                  <a:gd name="T3" fmla="*/ 2 h 11"/>
                  <a:gd name="T4" fmla="*/ 1 w 9"/>
                  <a:gd name="T5" fmla="*/ 6 h 11"/>
                  <a:gd name="T6" fmla="*/ 2 w 9"/>
                  <a:gd name="T7" fmla="*/ 8 h 11"/>
                  <a:gd name="T8" fmla="*/ 1 w 9"/>
                  <a:gd name="T9" fmla="*/ 9 h 11"/>
                  <a:gd name="T10" fmla="*/ 3 w 9"/>
                  <a:gd name="T11" fmla="*/ 10 h 11"/>
                  <a:gd name="T12" fmla="*/ 2 w 9"/>
                  <a:gd name="T13" fmla="*/ 9 h 11"/>
                  <a:gd name="T14" fmla="*/ 3 w 9"/>
                  <a:gd name="T15" fmla="*/ 9 h 11"/>
                  <a:gd name="T16" fmla="*/ 2 w 9"/>
                  <a:gd name="T17" fmla="*/ 8 h 11"/>
                  <a:gd name="T18" fmla="*/ 3 w 9"/>
                  <a:gd name="T19" fmla="*/ 9 h 11"/>
                  <a:gd name="T20" fmla="*/ 3 w 9"/>
                  <a:gd name="T21" fmla="*/ 6 h 11"/>
                  <a:gd name="T22" fmla="*/ 4 w 9"/>
                  <a:gd name="T23" fmla="*/ 7 h 11"/>
                  <a:gd name="T24" fmla="*/ 6 w 9"/>
                  <a:gd name="T25" fmla="*/ 6 h 11"/>
                  <a:gd name="T26" fmla="*/ 6 w 9"/>
                  <a:gd name="T27" fmla="*/ 5 h 11"/>
                  <a:gd name="T28" fmla="*/ 5 w 9"/>
                  <a:gd name="T29" fmla="*/ 4 h 11"/>
                  <a:gd name="T30" fmla="*/ 6 w 9"/>
                  <a:gd name="T31" fmla="*/ 6 h 11"/>
                  <a:gd name="T32" fmla="*/ 9 w 9"/>
                  <a:gd name="T33" fmla="*/ 4 h 11"/>
                  <a:gd name="T34" fmla="*/ 9 w 9"/>
                  <a:gd name="T35" fmla="*/ 2 h 11"/>
                  <a:gd name="T36" fmla="*/ 9 w 9"/>
                  <a:gd name="T37" fmla="*/ 4 h 11"/>
                  <a:gd name="T38" fmla="*/ 9 w 9"/>
                  <a:gd name="T39" fmla="*/ 4 h 11"/>
                  <a:gd name="T40" fmla="*/ 9 w 9"/>
                  <a:gd name="T41" fmla="*/ 1 h 11"/>
                  <a:gd name="T42" fmla="*/ 7 w 9"/>
                  <a:gd name="T4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1" name="Freeform 1473"/>
              <p:cNvSpPr>
                <a:spLocks/>
              </p:cNvSpPr>
              <p:nvPr/>
            </p:nvSpPr>
            <p:spPr bwMode="auto">
              <a:xfrm>
                <a:off x="498" y="279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2" name="Freeform 1474"/>
              <p:cNvSpPr>
                <a:spLocks/>
              </p:cNvSpPr>
              <p:nvPr/>
            </p:nvSpPr>
            <p:spPr bwMode="auto">
              <a:xfrm>
                <a:off x="580" y="31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3" name="Freeform 1475"/>
              <p:cNvSpPr>
                <a:spLocks/>
              </p:cNvSpPr>
              <p:nvPr/>
            </p:nvSpPr>
            <p:spPr bwMode="auto">
              <a:xfrm>
                <a:off x="572" y="3185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1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4" name="Freeform 1476"/>
              <p:cNvSpPr>
                <a:spLocks/>
              </p:cNvSpPr>
              <p:nvPr/>
            </p:nvSpPr>
            <p:spPr bwMode="auto">
              <a:xfrm>
                <a:off x="574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5" name="Freeform 1477"/>
              <p:cNvSpPr>
                <a:spLocks/>
              </p:cNvSpPr>
              <p:nvPr/>
            </p:nvSpPr>
            <p:spPr bwMode="auto">
              <a:xfrm>
                <a:off x="572" y="319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6" name="Freeform 1478"/>
              <p:cNvSpPr>
                <a:spLocks/>
              </p:cNvSpPr>
              <p:nvPr/>
            </p:nvSpPr>
            <p:spPr bwMode="auto"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7" name="Freeform 1479"/>
              <p:cNvSpPr>
                <a:spLocks/>
              </p:cNvSpPr>
              <p:nvPr/>
            </p:nvSpPr>
            <p:spPr bwMode="auto">
              <a:xfrm>
                <a:off x="569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8" name="Freeform 1480"/>
              <p:cNvSpPr>
                <a:spLocks/>
              </p:cNvSpPr>
              <p:nvPr/>
            </p:nvSpPr>
            <p:spPr bwMode="auto">
              <a:xfrm>
                <a:off x="572" y="319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9" name="Freeform 1481"/>
              <p:cNvSpPr>
                <a:spLocks/>
              </p:cNvSpPr>
              <p:nvPr/>
            </p:nvSpPr>
            <p:spPr bwMode="auto">
              <a:xfrm>
                <a:off x="572" y="319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0" name="Freeform 1482"/>
              <p:cNvSpPr>
                <a:spLocks/>
              </p:cNvSpPr>
              <p:nvPr/>
            </p:nvSpPr>
            <p:spPr bwMode="auto">
              <a:xfrm>
                <a:off x="566" y="3185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1" name="Freeform 1483"/>
              <p:cNvSpPr>
                <a:spLocks/>
              </p:cNvSpPr>
              <p:nvPr/>
            </p:nvSpPr>
            <p:spPr bwMode="auto"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2" name="Freeform 1484"/>
              <p:cNvSpPr>
                <a:spLocks/>
              </p:cNvSpPr>
              <p:nvPr/>
            </p:nvSpPr>
            <p:spPr bwMode="auto">
              <a:xfrm>
                <a:off x="563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3" name="Rectangle 1485"/>
              <p:cNvSpPr>
                <a:spLocks noChangeArrowheads="1"/>
              </p:cNvSpPr>
              <p:nvPr/>
            </p:nvSpPr>
            <p:spPr bwMode="auto"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4" name="Freeform 1486"/>
              <p:cNvSpPr>
                <a:spLocks/>
              </p:cNvSpPr>
              <p:nvPr/>
            </p:nvSpPr>
            <p:spPr bwMode="auto">
              <a:xfrm>
                <a:off x="561" y="3188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  <a:gd name="T10" fmla="*/ 3 w 4"/>
                  <a:gd name="T11" fmla="*/ 0 h 1"/>
                  <a:gd name="T12" fmla="*/ 2 w 4"/>
                  <a:gd name="T13" fmla="*/ 1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5" name="Freeform 1487"/>
              <p:cNvSpPr>
                <a:spLocks/>
              </p:cNvSpPr>
              <p:nvPr/>
            </p:nvSpPr>
            <p:spPr bwMode="auto">
              <a:xfrm>
                <a:off x="561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6" name="Freeform 1488"/>
              <p:cNvSpPr>
                <a:spLocks/>
              </p:cNvSpPr>
              <p:nvPr/>
            </p:nvSpPr>
            <p:spPr bwMode="auto"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7" name="Freeform 1489"/>
              <p:cNvSpPr>
                <a:spLocks/>
              </p:cNvSpPr>
              <p:nvPr/>
            </p:nvSpPr>
            <p:spPr bwMode="auto">
              <a:xfrm>
                <a:off x="561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8" name="Freeform 1490"/>
              <p:cNvSpPr>
                <a:spLocks/>
              </p:cNvSpPr>
              <p:nvPr/>
            </p:nvSpPr>
            <p:spPr bwMode="auto">
              <a:xfrm>
                <a:off x="558" y="3169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5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6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5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1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9" name="Rectangle 1491"/>
              <p:cNvSpPr>
                <a:spLocks noChangeArrowheads="1"/>
              </p:cNvSpPr>
              <p:nvPr/>
            </p:nvSpPr>
            <p:spPr bwMode="auto"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0" name="Freeform 1492"/>
              <p:cNvSpPr>
                <a:spLocks/>
              </p:cNvSpPr>
              <p:nvPr/>
            </p:nvSpPr>
            <p:spPr bwMode="auto"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1" name="Rectangle 1493"/>
              <p:cNvSpPr>
                <a:spLocks noChangeArrowheads="1"/>
              </p:cNvSpPr>
              <p:nvPr/>
            </p:nvSpPr>
            <p:spPr bwMode="auto"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2" name="Freeform 1494"/>
              <p:cNvSpPr>
                <a:spLocks/>
              </p:cNvSpPr>
              <p:nvPr/>
            </p:nvSpPr>
            <p:spPr bwMode="auto">
              <a:xfrm>
                <a:off x="577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3" name="Freeform 1495"/>
              <p:cNvSpPr>
                <a:spLocks/>
              </p:cNvSpPr>
              <p:nvPr/>
            </p:nvSpPr>
            <p:spPr bwMode="auto">
              <a:xfrm>
                <a:off x="574" y="318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4" name="Freeform 1496"/>
              <p:cNvSpPr>
                <a:spLocks/>
              </p:cNvSpPr>
              <p:nvPr/>
            </p:nvSpPr>
            <p:spPr bwMode="auto">
              <a:xfrm>
                <a:off x="574" y="31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5" name="Freeform 1497"/>
              <p:cNvSpPr>
                <a:spLocks/>
              </p:cNvSpPr>
              <p:nvPr/>
            </p:nvSpPr>
            <p:spPr bwMode="auto">
              <a:xfrm>
                <a:off x="577" y="3172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2 h 6"/>
                  <a:gd name="T22" fmla="*/ 0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4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6" name="Freeform 1498"/>
              <p:cNvSpPr>
                <a:spLocks/>
              </p:cNvSpPr>
              <p:nvPr/>
            </p:nvSpPr>
            <p:spPr bwMode="auto">
              <a:xfrm>
                <a:off x="580" y="31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7" name="Freeform 1499"/>
              <p:cNvSpPr>
                <a:spLocks/>
              </p:cNvSpPr>
              <p:nvPr/>
            </p:nvSpPr>
            <p:spPr bwMode="auto">
              <a:xfrm>
                <a:off x="577" y="3183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1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8" name="Freeform 1500"/>
              <p:cNvSpPr>
                <a:spLocks/>
              </p:cNvSpPr>
              <p:nvPr/>
            </p:nvSpPr>
            <p:spPr bwMode="auto">
              <a:xfrm>
                <a:off x="58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9" name="Freeform 1501"/>
              <p:cNvSpPr>
                <a:spLocks/>
              </p:cNvSpPr>
              <p:nvPr/>
            </p:nvSpPr>
            <p:spPr bwMode="auto">
              <a:xfrm>
                <a:off x="593" y="319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0" name="Freeform 1502"/>
              <p:cNvSpPr>
                <a:spLocks/>
              </p:cNvSpPr>
              <p:nvPr/>
            </p:nvSpPr>
            <p:spPr bwMode="auto">
              <a:xfrm>
                <a:off x="580" y="31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1" name="Freeform 1503"/>
              <p:cNvSpPr>
                <a:spLocks/>
              </p:cNvSpPr>
              <p:nvPr/>
            </p:nvSpPr>
            <p:spPr bwMode="auto">
              <a:xfrm>
                <a:off x="580" y="3196"/>
                <a:ext cx="8" cy="14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0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2" name="Freeform 1504"/>
              <p:cNvSpPr>
                <a:spLocks/>
              </p:cNvSpPr>
              <p:nvPr/>
            </p:nvSpPr>
            <p:spPr bwMode="auto">
              <a:xfrm>
                <a:off x="544" y="3191"/>
                <a:ext cx="36" cy="19"/>
              </a:xfrm>
              <a:custGeom>
                <a:avLst/>
                <a:gdLst>
                  <a:gd name="T0" fmla="*/ 11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10 w 13"/>
                  <a:gd name="T7" fmla="*/ 2 h 7"/>
                  <a:gd name="T8" fmla="*/ 10 w 13"/>
                  <a:gd name="T9" fmla="*/ 3 h 7"/>
                  <a:gd name="T10" fmla="*/ 9 w 13"/>
                  <a:gd name="T11" fmla="*/ 3 h 7"/>
                  <a:gd name="T12" fmla="*/ 9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7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4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6 w 13"/>
                  <a:gd name="T43" fmla="*/ 0 h 7"/>
                  <a:gd name="T44" fmla="*/ 3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3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5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1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2 w 13"/>
                  <a:gd name="T71" fmla="*/ 3 h 7"/>
                  <a:gd name="T72" fmla="*/ 13 w 13"/>
                  <a:gd name="T73" fmla="*/ 6 h 7"/>
                  <a:gd name="T74" fmla="*/ 13 w 13"/>
                  <a:gd name="T75" fmla="*/ 5 h 7"/>
                  <a:gd name="T76" fmla="*/ 13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1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3" name="Freeform 1505"/>
              <p:cNvSpPr>
                <a:spLocks/>
              </p:cNvSpPr>
              <p:nvPr/>
            </p:nvSpPr>
            <p:spPr bwMode="auto"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4" name="Freeform 1506"/>
              <p:cNvSpPr>
                <a:spLocks/>
              </p:cNvSpPr>
              <p:nvPr/>
            </p:nvSpPr>
            <p:spPr bwMode="auto"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5" name="Rectangle 1507"/>
              <p:cNvSpPr>
                <a:spLocks noChangeArrowheads="1"/>
              </p:cNvSpPr>
              <p:nvPr/>
            </p:nvSpPr>
            <p:spPr bwMode="auto"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6" name="Freeform 1508"/>
              <p:cNvSpPr>
                <a:spLocks/>
              </p:cNvSpPr>
              <p:nvPr/>
            </p:nvSpPr>
            <p:spPr bwMode="auto">
              <a:xfrm>
                <a:off x="577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7" name="Freeform 1509"/>
              <p:cNvSpPr>
                <a:spLocks/>
              </p:cNvSpPr>
              <p:nvPr/>
            </p:nvSpPr>
            <p:spPr bwMode="auto">
              <a:xfrm>
                <a:off x="555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8" name="Freeform 1510"/>
              <p:cNvSpPr>
                <a:spLocks/>
              </p:cNvSpPr>
              <p:nvPr/>
            </p:nvSpPr>
            <p:spPr bwMode="auto"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9" name="Freeform 1511"/>
              <p:cNvSpPr>
                <a:spLocks/>
              </p:cNvSpPr>
              <p:nvPr/>
            </p:nvSpPr>
            <p:spPr bwMode="auto">
              <a:xfrm>
                <a:off x="544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5 h 12"/>
                  <a:gd name="T22" fmla="*/ 7 w 22"/>
                  <a:gd name="T23" fmla="*/ 4 h 12"/>
                  <a:gd name="T24" fmla="*/ 5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5 w 22"/>
                  <a:gd name="T45" fmla="*/ 10 h 12"/>
                  <a:gd name="T46" fmla="*/ 5 w 22"/>
                  <a:gd name="T47" fmla="*/ 9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7 h 12"/>
                  <a:gd name="T60" fmla="*/ 8 w 22"/>
                  <a:gd name="T61" fmla="*/ 6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3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0" name="Freeform 1512"/>
              <p:cNvSpPr>
                <a:spLocks/>
              </p:cNvSpPr>
              <p:nvPr/>
            </p:nvSpPr>
            <p:spPr bwMode="auto">
              <a:xfrm>
                <a:off x="577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1" name="Freeform 1513"/>
              <p:cNvSpPr>
                <a:spLocks/>
              </p:cNvSpPr>
              <p:nvPr/>
            </p:nvSpPr>
            <p:spPr bwMode="auto">
              <a:xfrm>
                <a:off x="577" y="317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2" name="Freeform 1514"/>
              <p:cNvSpPr>
                <a:spLocks/>
              </p:cNvSpPr>
              <p:nvPr/>
            </p:nvSpPr>
            <p:spPr bwMode="auto">
              <a:xfrm>
                <a:off x="585" y="318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3" name="Rectangle 1515"/>
              <p:cNvSpPr>
                <a:spLocks noChangeArrowheads="1"/>
              </p:cNvSpPr>
              <p:nvPr/>
            </p:nvSpPr>
            <p:spPr bwMode="auto"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4" name="Freeform 1516"/>
              <p:cNvSpPr>
                <a:spLocks/>
              </p:cNvSpPr>
              <p:nvPr/>
            </p:nvSpPr>
            <p:spPr bwMode="auto">
              <a:xfrm>
                <a:off x="547" y="3183"/>
                <a:ext cx="49" cy="27"/>
              </a:xfrm>
              <a:custGeom>
                <a:avLst/>
                <a:gdLst>
                  <a:gd name="T0" fmla="*/ 5 w 18"/>
                  <a:gd name="T1" fmla="*/ 3 h 10"/>
                  <a:gd name="T2" fmla="*/ 3 w 18"/>
                  <a:gd name="T3" fmla="*/ 4 h 10"/>
                  <a:gd name="T4" fmla="*/ 4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4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5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3 w 18"/>
                  <a:gd name="T51" fmla="*/ 3 h 10"/>
                  <a:gd name="T52" fmla="*/ 13 w 18"/>
                  <a:gd name="T53" fmla="*/ 5 h 10"/>
                  <a:gd name="T54" fmla="*/ 13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2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9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5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5" name="Freeform 1517"/>
              <p:cNvSpPr>
                <a:spLocks/>
              </p:cNvSpPr>
              <p:nvPr/>
            </p:nvSpPr>
            <p:spPr bwMode="auto">
              <a:xfrm>
                <a:off x="547" y="3185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6" name="Freeform 1518"/>
              <p:cNvSpPr>
                <a:spLocks/>
              </p:cNvSpPr>
              <p:nvPr/>
            </p:nvSpPr>
            <p:spPr bwMode="auto">
              <a:xfrm>
                <a:off x="544" y="3155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5 w 9"/>
                  <a:gd name="T25" fmla="*/ 6 h 12"/>
                  <a:gd name="T26" fmla="*/ 5 w 9"/>
                  <a:gd name="T27" fmla="*/ 6 h 12"/>
                  <a:gd name="T28" fmla="*/ 4 w 9"/>
                  <a:gd name="T29" fmla="*/ 4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7" name="Rectangle 1519"/>
              <p:cNvSpPr>
                <a:spLocks noChangeArrowheads="1"/>
              </p:cNvSpPr>
              <p:nvPr/>
            </p:nvSpPr>
            <p:spPr bwMode="auto"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8" name="Freeform 1520"/>
              <p:cNvSpPr>
                <a:spLocks/>
              </p:cNvSpPr>
              <p:nvPr/>
            </p:nvSpPr>
            <p:spPr bwMode="auto">
              <a:xfrm>
                <a:off x="1005" y="319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9" name="Freeform 1521"/>
              <p:cNvSpPr>
                <a:spLocks/>
              </p:cNvSpPr>
              <p:nvPr/>
            </p:nvSpPr>
            <p:spPr bwMode="auto">
              <a:xfrm>
                <a:off x="999" y="3185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2 w 2"/>
                  <a:gd name="T7" fmla="*/ 1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1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0" name="Freeform 1522"/>
              <p:cNvSpPr>
                <a:spLocks/>
              </p:cNvSpPr>
              <p:nvPr/>
            </p:nvSpPr>
            <p:spPr bwMode="auto">
              <a:xfrm>
                <a:off x="999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1" name="Freeform 1523"/>
              <p:cNvSpPr>
                <a:spLocks/>
              </p:cNvSpPr>
              <p:nvPr/>
            </p:nvSpPr>
            <p:spPr bwMode="auto">
              <a:xfrm>
                <a:off x="999" y="319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2" name="Freeform 1524"/>
              <p:cNvSpPr>
                <a:spLocks/>
              </p:cNvSpPr>
              <p:nvPr/>
            </p:nvSpPr>
            <p:spPr bwMode="auto">
              <a:xfrm>
                <a:off x="996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3" name="Freeform 1525"/>
              <p:cNvSpPr>
                <a:spLocks/>
              </p:cNvSpPr>
              <p:nvPr/>
            </p:nvSpPr>
            <p:spPr bwMode="auto">
              <a:xfrm>
                <a:off x="996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4" name="Freeform 1526"/>
              <p:cNvSpPr>
                <a:spLocks/>
              </p:cNvSpPr>
              <p:nvPr/>
            </p:nvSpPr>
            <p:spPr bwMode="auto">
              <a:xfrm>
                <a:off x="996" y="31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5" name="Rectangle 1527"/>
              <p:cNvSpPr>
                <a:spLocks noChangeArrowheads="1"/>
              </p:cNvSpPr>
              <p:nvPr/>
            </p:nvSpPr>
            <p:spPr bwMode="auto"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6" name="Freeform 1528"/>
              <p:cNvSpPr>
                <a:spLocks/>
              </p:cNvSpPr>
              <p:nvPr/>
            </p:nvSpPr>
            <p:spPr bwMode="auto">
              <a:xfrm>
                <a:off x="994" y="3185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7" name="Freeform 1529"/>
              <p:cNvSpPr>
                <a:spLocks/>
              </p:cNvSpPr>
              <p:nvPr/>
            </p:nvSpPr>
            <p:spPr bwMode="auto"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8" name="Freeform 1530"/>
              <p:cNvSpPr>
                <a:spLocks/>
              </p:cNvSpPr>
              <p:nvPr/>
            </p:nvSpPr>
            <p:spPr bwMode="auto">
              <a:xfrm>
                <a:off x="988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9" name="Rectangle 1531"/>
              <p:cNvSpPr>
                <a:spLocks noChangeArrowheads="1"/>
              </p:cNvSpPr>
              <p:nvPr/>
            </p:nvSpPr>
            <p:spPr bwMode="auto"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0" name="Freeform 1532"/>
              <p:cNvSpPr>
                <a:spLocks/>
              </p:cNvSpPr>
              <p:nvPr/>
            </p:nvSpPr>
            <p:spPr bwMode="auto">
              <a:xfrm>
                <a:off x="985" y="3188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1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1" name="Freeform 1533"/>
              <p:cNvSpPr>
                <a:spLocks/>
              </p:cNvSpPr>
              <p:nvPr/>
            </p:nvSpPr>
            <p:spPr bwMode="auto">
              <a:xfrm>
                <a:off x="985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2" name="Freeform 1534"/>
              <p:cNvSpPr>
                <a:spLocks/>
              </p:cNvSpPr>
              <p:nvPr/>
            </p:nvSpPr>
            <p:spPr bwMode="auto">
              <a:xfrm>
                <a:off x="994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3" name="Freeform 1535"/>
              <p:cNvSpPr>
                <a:spLocks/>
              </p:cNvSpPr>
              <p:nvPr/>
            </p:nvSpPr>
            <p:spPr bwMode="auto"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4" name="Freeform 1536"/>
              <p:cNvSpPr>
                <a:spLocks/>
              </p:cNvSpPr>
              <p:nvPr/>
            </p:nvSpPr>
            <p:spPr bwMode="auto">
              <a:xfrm>
                <a:off x="985" y="3169"/>
                <a:ext cx="25" cy="22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2 h 8"/>
                  <a:gd name="T6" fmla="*/ 9 w 9"/>
                  <a:gd name="T7" fmla="*/ 0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0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5 h 8"/>
                  <a:gd name="T20" fmla="*/ 2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6 h 8"/>
                  <a:gd name="T30" fmla="*/ 2 w 9"/>
                  <a:gd name="T31" fmla="*/ 7 h 8"/>
                  <a:gd name="T32" fmla="*/ 4 w 9"/>
                  <a:gd name="T33" fmla="*/ 7 h 8"/>
                  <a:gd name="T34" fmla="*/ 5 w 9"/>
                  <a:gd name="T35" fmla="*/ 7 h 8"/>
                  <a:gd name="T36" fmla="*/ 3 w 9"/>
                  <a:gd name="T37" fmla="*/ 4 h 8"/>
                  <a:gd name="T38" fmla="*/ 4 w 9"/>
                  <a:gd name="T39" fmla="*/ 5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3 h 8"/>
                  <a:gd name="T46" fmla="*/ 5 w 9"/>
                  <a:gd name="T47" fmla="*/ 3 h 8"/>
                  <a:gd name="T48" fmla="*/ 6 w 9"/>
                  <a:gd name="T49" fmla="*/ 4 h 8"/>
                  <a:gd name="T50" fmla="*/ 5 w 9"/>
                  <a:gd name="T51" fmla="*/ 1 h 8"/>
                  <a:gd name="T52" fmla="*/ 6 w 9"/>
                  <a:gd name="T53" fmla="*/ 4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4 h 8"/>
                  <a:gd name="T60" fmla="*/ 6 w 9"/>
                  <a:gd name="T61" fmla="*/ 3 h 8"/>
                  <a:gd name="T62" fmla="*/ 6 w 9"/>
                  <a:gd name="T63" fmla="*/ 1 h 8"/>
                  <a:gd name="T64" fmla="*/ 7 w 9"/>
                  <a:gd name="T65" fmla="*/ 2 h 8"/>
                  <a:gd name="T66" fmla="*/ 6 w 9"/>
                  <a:gd name="T67" fmla="*/ 4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5" name="Rectangle 1537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6" name="Freeform 1538"/>
              <p:cNvSpPr>
                <a:spLocks/>
              </p:cNvSpPr>
              <p:nvPr/>
            </p:nvSpPr>
            <p:spPr bwMode="auto"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7" name="Rectangle 1539"/>
              <p:cNvSpPr>
                <a:spLocks noChangeArrowheads="1"/>
              </p:cNvSpPr>
              <p:nvPr/>
            </p:nvSpPr>
            <p:spPr bwMode="auto"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8" name="Freeform 1540"/>
              <p:cNvSpPr>
                <a:spLocks/>
              </p:cNvSpPr>
              <p:nvPr/>
            </p:nvSpPr>
            <p:spPr bwMode="auto">
              <a:xfrm>
                <a:off x="1002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9" name="Freeform 1541"/>
              <p:cNvSpPr>
                <a:spLocks/>
              </p:cNvSpPr>
              <p:nvPr/>
            </p:nvSpPr>
            <p:spPr bwMode="auto"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0" name="Rectangle 1542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1" name="Freeform 1543"/>
              <p:cNvSpPr>
                <a:spLocks/>
              </p:cNvSpPr>
              <p:nvPr/>
            </p:nvSpPr>
            <p:spPr bwMode="auto">
              <a:xfrm>
                <a:off x="1002" y="3172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5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2" name="Freeform 1544"/>
              <p:cNvSpPr>
                <a:spLocks/>
              </p:cNvSpPr>
              <p:nvPr/>
            </p:nvSpPr>
            <p:spPr bwMode="auto"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3" name="Freeform 1545"/>
              <p:cNvSpPr>
                <a:spLocks/>
              </p:cNvSpPr>
              <p:nvPr/>
            </p:nvSpPr>
            <p:spPr bwMode="auto">
              <a:xfrm>
                <a:off x="1002" y="3183"/>
                <a:ext cx="19" cy="24"/>
              </a:xfrm>
              <a:custGeom>
                <a:avLst/>
                <a:gdLst>
                  <a:gd name="T0" fmla="*/ 4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3 w 7"/>
                  <a:gd name="T9" fmla="*/ 3 h 9"/>
                  <a:gd name="T10" fmla="*/ 3 w 7"/>
                  <a:gd name="T11" fmla="*/ 3 h 9"/>
                  <a:gd name="T12" fmla="*/ 4 w 7"/>
                  <a:gd name="T13" fmla="*/ 4 h 9"/>
                  <a:gd name="T14" fmla="*/ 4 w 7"/>
                  <a:gd name="T15" fmla="*/ 5 h 9"/>
                  <a:gd name="T16" fmla="*/ 4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5 w 7"/>
                  <a:gd name="T23" fmla="*/ 8 h 9"/>
                  <a:gd name="T24" fmla="*/ 3 w 7"/>
                  <a:gd name="T25" fmla="*/ 6 h 9"/>
                  <a:gd name="T26" fmla="*/ 4 w 7"/>
                  <a:gd name="T27" fmla="*/ 6 h 9"/>
                  <a:gd name="T28" fmla="*/ 5 w 7"/>
                  <a:gd name="T29" fmla="*/ 7 h 9"/>
                  <a:gd name="T30" fmla="*/ 7 w 7"/>
                  <a:gd name="T31" fmla="*/ 4 h 9"/>
                  <a:gd name="T32" fmla="*/ 7 w 7"/>
                  <a:gd name="T33" fmla="*/ 4 h 9"/>
                  <a:gd name="T34" fmla="*/ 6 w 7"/>
                  <a:gd name="T35" fmla="*/ 3 h 9"/>
                  <a:gd name="T36" fmla="*/ 4 w 7"/>
                  <a:gd name="T37" fmla="*/ 2 h 9"/>
                  <a:gd name="T38" fmla="*/ 5 w 7"/>
                  <a:gd name="T39" fmla="*/ 2 h 9"/>
                  <a:gd name="T40" fmla="*/ 3 w 7"/>
                  <a:gd name="T41" fmla="*/ 1 h 9"/>
                  <a:gd name="T42" fmla="*/ 2 w 7"/>
                  <a:gd name="T43" fmla="*/ 1 h 9"/>
                  <a:gd name="T44" fmla="*/ 1 w 7"/>
                  <a:gd name="T45" fmla="*/ 1 h 9"/>
                  <a:gd name="T46" fmla="*/ 4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4" name="Freeform 1546"/>
              <p:cNvSpPr>
                <a:spLocks/>
              </p:cNvSpPr>
              <p:nvPr/>
            </p:nvSpPr>
            <p:spPr bwMode="auto">
              <a:xfrm>
                <a:off x="1010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5" name="Freeform 1547"/>
              <p:cNvSpPr>
                <a:spLocks/>
              </p:cNvSpPr>
              <p:nvPr/>
            </p:nvSpPr>
            <p:spPr bwMode="auto">
              <a:xfrm>
                <a:off x="1018" y="3191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6" name="Freeform 1548"/>
              <p:cNvSpPr>
                <a:spLocks/>
              </p:cNvSpPr>
              <p:nvPr/>
            </p:nvSpPr>
            <p:spPr bwMode="auto">
              <a:xfrm>
                <a:off x="1007" y="31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7" name="Freeform 1549"/>
              <p:cNvSpPr>
                <a:spLocks/>
              </p:cNvSpPr>
              <p:nvPr/>
            </p:nvSpPr>
            <p:spPr bwMode="auto">
              <a:xfrm>
                <a:off x="1007" y="3196"/>
                <a:ext cx="6" cy="1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0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8" name="Freeform 1550"/>
              <p:cNvSpPr>
                <a:spLocks/>
              </p:cNvSpPr>
              <p:nvPr/>
            </p:nvSpPr>
            <p:spPr bwMode="auto">
              <a:xfrm>
                <a:off x="972" y="3191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9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2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9" name="Freeform 1551"/>
              <p:cNvSpPr>
                <a:spLocks/>
              </p:cNvSpPr>
              <p:nvPr/>
            </p:nvSpPr>
            <p:spPr bwMode="auto"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0" name="Freeform 1552"/>
              <p:cNvSpPr>
                <a:spLocks/>
              </p:cNvSpPr>
              <p:nvPr/>
            </p:nvSpPr>
            <p:spPr bwMode="auto">
              <a:xfrm>
                <a:off x="977" y="319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1" name="Rectangle 1553"/>
              <p:cNvSpPr>
                <a:spLocks noChangeArrowheads="1"/>
              </p:cNvSpPr>
              <p:nvPr/>
            </p:nvSpPr>
            <p:spPr bwMode="auto"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2" name="Freeform 1554"/>
              <p:cNvSpPr>
                <a:spLocks/>
              </p:cNvSpPr>
              <p:nvPr/>
            </p:nvSpPr>
            <p:spPr bwMode="auto">
              <a:xfrm>
                <a:off x="1005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3" name="Freeform 1555"/>
              <p:cNvSpPr>
                <a:spLocks/>
              </p:cNvSpPr>
              <p:nvPr/>
            </p:nvSpPr>
            <p:spPr bwMode="auto">
              <a:xfrm>
                <a:off x="980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4" name="Freeform 1556"/>
              <p:cNvSpPr>
                <a:spLocks/>
              </p:cNvSpPr>
              <p:nvPr/>
            </p:nvSpPr>
            <p:spPr bwMode="auto"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5" name="Freeform 1557"/>
              <p:cNvSpPr>
                <a:spLocks/>
              </p:cNvSpPr>
              <p:nvPr/>
            </p:nvSpPr>
            <p:spPr bwMode="auto">
              <a:xfrm>
                <a:off x="969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1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6" name="Freeform 1558"/>
              <p:cNvSpPr>
                <a:spLocks/>
              </p:cNvSpPr>
              <p:nvPr/>
            </p:nvSpPr>
            <p:spPr bwMode="auto">
              <a:xfrm>
                <a:off x="1005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7" name="Freeform 1559"/>
              <p:cNvSpPr>
                <a:spLocks/>
              </p:cNvSpPr>
              <p:nvPr/>
            </p:nvSpPr>
            <p:spPr bwMode="auto">
              <a:xfrm>
                <a:off x="1005" y="317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8" name="Freeform 1560"/>
              <p:cNvSpPr>
                <a:spLocks/>
              </p:cNvSpPr>
              <p:nvPr/>
            </p:nvSpPr>
            <p:spPr bwMode="auto">
              <a:xfrm>
                <a:off x="101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9" name="Freeform 1561"/>
              <p:cNvSpPr>
                <a:spLocks/>
              </p:cNvSpPr>
              <p:nvPr/>
            </p:nvSpPr>
            <p:spPr bwMode="auto">
              <a:xfrm>
                <a:off x="1013" y="31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0" name="Freeform 1562"/>
              <p:cNvSpPr>
                <a:spLocks/>
              </p:cNvSpPr>
              <p:nvPr/>
            </p:nvSpPr>
            <p:spPr bwMode="auto">
              <a:xfrm>
                <a:off x="975" y="3183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1" name="Freeform 1563"/>
              <p:cNvSpPr>
                <a:spLocks/>
              </p:cNvSpPr>
              <p:nvPr/>
            </p:nvSpPr>
            <p:spPr bwMode="auto">
              <a:xfrm>
                <a:off x="972" y="3185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2" name="Freeform 1564"/>
              <p:cNvSpPr>
                <a:spLocks/>
              </p:cNvSpPr>
              <p:nvPr/>
            </p:nvSpPr>
            <p:spPr bwMode="auto">
              <a:xfrm>
                <a:off x="969" y="3155"/>
                <a:ext cx="25" cy="33"/>
              </a:xfrm>
              <a:custGeom>
                <a:avLst/>
                <a:gdLst>
                  <a:gd name="T0" fmla="*/ 7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1 w 9"/>
                  <a:gd name="T9" fmla="*/ 9 h 12"/>
                  <a:gd name="T10" fmla="*/ 3 w 9"/>
                  <a:gd name="T11" fmla="*/ 11 h 12"/>
                  <a:gd name="T12" fmla="*/ 2 w 9"/>
                  <a:gd name="T13" fmla="*/ 10 h 12"/>
                  <a:gd name="T14" fmla="*/ 3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3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4 h 12"/>
                  <a:gd name="T30" fmla="*/ 6 w 9"/>
                  <a:gd name="T31" fmla="*/ 6 h 12"/>
                  <a:gd name="T32" fmla="*/ 9 w 9"/>
                  <a:gd name="T33" fmla="*/ 4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7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3" name="Freeform 1565"/>
              <p:cNvSpPr>
                <a:spLocks/>
              </p:cNvSpPr>
              <p:nvPr/>
            </p:nvSpPr>
            <p:spPr bwMode="auto">
              <a:xfrm>
                <a:off x="985" y="316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4" name="Freeform 1566"/>
              <p:cNvSpPr>
                <a:spLocks/>
              </p:cNvSpPr>
              <p:nvPr/>
            </p:nvSpPr>
            <p:spPr bwMode="auto">
              <a:xfrm>
                <a:off x="1026" y="302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5" name="Freeform 1567"/>
              <p:cNvSpPr>
                <a:spLocks/>
              </p:cNvSpPr>
              <p:nvPr/>
            </p:nvSpPr>
            <p:spPr bwMode="auto">
              <a:xfrm>
                <a:off x="1021" y="3014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6" name="Freeform 1568"/>
              <p:cNvSpPr>
                <a:spLocks/>
              </p:cNvSpPr>
              <p:nvPr/>
            </p:nvSpPr>
            <p:spPr bwMode="auto">
              <a:xfrm>
                <a:off x="1021" y="30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7" name="Freeform 1569"/>
              <p:cNvSpPr>
                <a:spLocks/>
              </p:cNvSpPr>
              <p:nvPr/>
            </p:nvSpPr>
            <p:spPr bwMode="auto">
              <a:xfrm>
                <a:off x="1021" y="3022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8" name="Freeform 1570"/>
              <p:cNvSpPr>
                <a:spLocks/>
              </p:cNvSpPr>
              <p:nvPr/>
            </p:nvSpPr>
            <p:spPr bwMode="auto">
              <a:xfrm>
                <a:off x="1018" y="302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9" name="Freeform 1571"/>
              <p:cNvSpPr>
                <a:spLocks/>
              </p:cNvSpPr>
              <p:nvPr/>
            </p:nvSpPr>
            <p:spPr bwMode="auto">
              <a:xfrm>
                <a:off x="1015" y="3017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0" name="Freeform 1572"/>
              <p:cNvSpPr>
                <a:spLocks/>
              </p:cNvSpPr>
              <p:nvPr/>
            </p:nvSpPr>
            <p:spPr bwMode="auto"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1" name="Freeform 1573"/>
              <p:cNvSpPr>
                <a:spLocks/>
              </p:cNvSpPr>
              <p:nvPr/>
            </p:nvSpPr>
            <p:spPr bwMode="auto">
              <a:xfrm>
                <a:off x="1021" y="302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2" name="Freeform 1574"/>
              <p:cNvSpPr>
                <a:spLocks/>
              </p:cNvSpPr>
              <p:nvPr/>
            </p:nvSpPr>
            <p:spPr bwMode="auto">
              <a:xfrm>
                <a:off x="1013" y="3017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3" name="Freeform 1575"/>
              <p:cNvSpPr>
                <a:spLocks/>
              </p:cNvSpPr>
              <p:nvPr/>
            </p:nvSpPr>
            <p:spPr bwMode="auto"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4" name="Freeform 1576"/>
              <p:cNvSpPr>
                <a:spLocks/>
              </p:cNvSpPr>
              <p:nvPr/>
            </p:nvSpPr>
            <p:spPr bwMode="auto">
              <a:xfrm>
                <a:off x="1010" y="3014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3 h 4"/>
                  <a:gd name="T6" fmla="*/ 1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5" name="Rectangle 1577"/>
              <p:cNvSpPr>
                <a:spLocks noChangeArrowheads="1"/>
              </p:cNvSpPr>
              <p:nvPr/>
            </p:nvSpPr>
            <p:spPr bwMode="auto"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6" name="Freeform 1578"/>
              <p:cNvSpPr>
                <a:spLocks/>
              </p:cNvSpPr>
              <p:nvPr/>
            </p:nvSpPr>
            <p:spPr bwMode="auto">
              <a:xfrm>
                <a:off x="1007" y="3019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7" name="Freeform 1579"/>
              <p:cNvSpPr>
                <a:spLocks/>
              </p:cNvSpPr>
              <p:nvPr/>
            </p:nvSpPr>
            <p:spPr bwMode="auto">
              <a:xfrm>
                <a:off x="1007" y="302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8" name="Freeform 1580"/>
              <p:cNvSpPr>
                <a:spLocks/>
              </p:cNvSpPr>
              <p:nvPr/>
            </p:nvSpPr>
            <p:spPr bwMode="auto">
              <a:xfrm>
                <a:off x="1015" y="30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9" name="Freeform 1581"/>
              <p:cNvSpPr>
                <a:spLocks/>
              </p:cNvSpPr>
              <p:nvPr/>
            </p:nvSpPr>
            <p:spPr bwMode="auto">
              <a:xfrm>
                <a:off x="1007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0" name="Freeform 1582"/>
              <p:cNvSpPr>
                <a:spLocks/>
              </p:cNvSpPr>
              <p:nvPr/>
            </p:nvSpPr>
            <p:spPr bwMode="auto">
              <a:xfrm>
                <a:off x="1007" y="2998"/>
                <a:ext cx="25" cy="21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3 h 8"/>
                  <a:gd name="T6" fmla="*/ 9 w 9"/>
                  <a:gd name="T7" fmla="*/ 1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1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6 h 8"/>
                  <a:gd name="T20" fmla="*/ 1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7 h 8"/>
                  <a:gd name="T30" fmla="*/ 2 w 9"/>
                  <a:gd name="T31" fmla="*/ 7 h 8"/>
                  <a:gd name="T32" fmla="*/ 4 w 9"/>
                  <a:gd name="T33" fmla="*/ 7 h 8"/>
                  <a:gd name="T34" fmla="*/ 4 w 9"/>
                  <a:gd name="T35" fmla="*/ 8 h 8"/>
                  <a:gd name="T36" fmla="*/ 3 w 9"/>
                  <a:gd name="T37" fmla="*/ 5 h 8"/>
                  <a:gd name="T38" fmla="*/ 4 w 9"/>
                  <a:gd name="T39" fmla="*/ 6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4 h 8"/>
                  <a:gd name="T46" fmla="*/ 4 w 9"/>
                  <a:gd name="T47" fmla="*/ 3 h 8"/>
                  <a:gd name="T48" fmla="*/ 5 w 9"/>
                  <a:gd name="T49" fmla="*/ 4 h 8"/>
                  <a:gd name="T50" fmla="*/ 4 w 9"/>
                  <a:gd name="T51" fmla="*/ 2 h 8"/>
                  <a:gd name="T52" fmla="*/ 6 w 9"/>
                  <a:gd name="T53" fmla="*/ 5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5 h 8"/>
                  <a:gd name="T60" fmla="*/ 6 w 9"/>
                  <a:gd name="T61" fmla="*/ 3 h 8"/>
                  <a:gd name="T62" fmla="*/ 6 w 9"/>
                  <a:gd name="T63" fmla="*/ 2 h 8"/>
                  <a:gd name="T64" fmla="*/ 7 w 9"/>
                  <a:gd name="T65" fmla="*/ 3 h 8"/>
                  <a:gd name="T66" fmla="*/ 6 w 9"/>
                  <a:gd name="T67" fmla="*/ 5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1" name="Rectangle 1583"/>
              <p:cNvSpPr>
                <a:spLocks noChangeArrowheads="1"/>
              </p:cNvSpPr>
              <p:nvPr/>
            </p:nvSpPr>
            <p:spPr bwMode="auto"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2" name="Freeform 1584"/>
              <p:cNvSpPr>
                <a:spLocks/>
              </p:cNvSpPr>
              <p:nvPr/>
            </p:nvSpPr>
            <p:spPr bwMode="auto">
              <a:xfrm>
                <a:off x="1024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3" name="Rectangle 1585"/>
              <p:cNvSpPr>
                <a:spLocks noChangeArrowheads="1"/>
              </p:cNvSpPr>
              <p:nvPr/>
            </p:nvSpPr>
            <p:spPr bwMode="auto"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4" name="Freeform 1586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5" name="Freeform 1587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6" name="Freeform 1588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7" name="Freeform 1589"/>
              <p:cNvSpPr>
                <a:spLocks/>
              </p:cNvSpPr>
              <p:nvPr/>
            </p:nvSpPr>
            <p:spPr bwMode="auto">
              <a:xfrm>
                <a:off x="1024" y="3000"/>
                <a:ext cx="21" cy="17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4 h 6"/>
                  <a:gd name="T8" fmla="*/ 4 w 8"/>
                  <a:gd name="T9" fmla="*/ 2 h 6"/>
                  <a:gd name="T10" fmla="*/ 5 w 8"/>
                  <a:gd name="T11" fmla="*/ 2 h 6"/>
                  <a:gd name="T12" fmla="*/ 2 w 8"/>
                  <a:gd name="T13" fmla="*/ 3 h 6"/>
                  <a:gd name="T14" fmla="*/ 5 w 8"/>
                  <a:gd name="T15" fmla="*/ 1 h 6"/>
                  <a:gd name="T16" fmla="*/ 5 w 8"/>
                  <a:gd name="T17" fmla="*/ 1 h 6"/>
                  <a:gd name="T18" fmla="*/ 3 w 8"/>
                  <a:gd name="T19" fmla="*/ 1 h 6"/>
                  <a:gd name="T20" fmla="*/ 2 w 8"/>
                  <a:gd name="T21" fmla="*/ 2 h 6"/>
                  <a:gd name="T22" fmla="*/ 1 w 8"/>
                  <a:gd name="T23" fmla="*/ 4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4 h 6"/>
                  <a:gd name="T42" fmla="*/ 2 w 8"/>
                  <a:gd name="T43" fmla="*/ 5 h 6"/>
                  <a:gd name="T44" fmla="*/ 3 w 8"/>
                  <a:gd name="T45" fmla="*/ 5 h 6"/>
                  <a:gd name="T46" fmla="*/ 2 w 8"/>
                  <a:gd name="T47" fmla="*/ 5 h 6"/>
                  <a:gd name="T48" fmla="*/ 5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6 h 6"/>
                  <a:gd name="T62" fmla="*/ 4 w 8"/>
                  <a:gd name="T63" fmla="*/ 6 h 6"/>
                  <a:gd name="T64" fmla="*/ 6 w 8"/>
                  <a:gd name="T65" fmla="*/ 6 h 6"/>
                  <a:gd name="T66" fmla="*/ 5 w 8"/>
                  <a:gd name="T67" fmla="*/ 6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8" name="Freeform 1590"/>
              <p:cNvSpPr>
                <a:spLocks/>
              </p:cNvSpPr>
              <p:nvPr/>
            </p:nvSpPr>
            <p:spPr bwMode="auto">
              <a:xfrm>
                <a:off x="1026" y="30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9" name="Freeform 1591"/>
              <p:cNvSpPr>
                <a:spLocks/>
              </p:cNvSpPr>
              <p:nvPr/>
            </p:nvSpPr>
            <p:spPr bwMode="auto">
              <a:xfrm>
                <a:off x="1024" y="3014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1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3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5 h 8"/>
                  <a:gd name="T28" fmla="*/ 4 w 7"/>
                  <a:gd name="T29" fmla="*/ 6 h 8"/>
                  <a:gd name="T30" fmla="*/ 7 w 7"/>
                  <a:gd name="T31" fmla="*/ 3 h 8"/>
                  <a:gd name="T32" fmla="*/ 7 w 7"/>
                  <a:gd name="T33" fmla="*/ 3 h 8"/>
                  <a:gd name="T34" fmla="*/ 6 w 7"/>
                  <a:gd name="T35" fmla="*/ 2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2 w 7"/>
                  <a:gd name="T43" fmla="*/ 0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0" name="Rectangle 1592"/>
              <p:cNvSpPr>
                <a:spLocks noChangeArrowheads="1"/>
              </p:cNvSpPr>
              <p:nvPr/>
            </p:nvSpPr>
            <p:spPr bwMode="auto"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1" name="Freeform 1593"/>
              <p:cNvSpPr>
                <a:spLocks/>
              </p:cNvSpPr>
              <p:nvPr/>
            </p:nvSpPr>
            <p:spPr bwMode="auto">
              <a:xfrm>
                <a:off x="1040" y="30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2" name="Freeform 1594"/>
              <p:cNvSpPr>
                <a:spLocks/>
              </p:cNvSpPr>
              <p:nvPr/>
            </p:nvSpPr>
            <p:spPr bwMode="auto"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3" name="Freeform 1595"/>
              <p:cNvSpPr>
                <a:spLocks/>
              </p:cNvSpPr>
              <p:nvPr/>
            </p:nvSpPr>
            <p:spPr bwMode="auto">
              <a:xfrm>
                <a:off x="1026" y="3028"/>
                <a:ext cx="8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4" name="Freeform 1596"/>
              <p:cNvSpPr>
                <a:spLocks/>
              </p:cNvSpPr>
              <p:nvPr/>
            </p:nvSpPr>
            <p:spPr bwMode="auto">
              <a:xfrm>
                <a:off x="994" y="301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4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6 w 13"/>
                  <a:gd name="T19" fmla="*/ 5 h 7"/>
                  <a:gd name="T20" fmla="*/ 7 w 13"/>
                  <a:gd name="T21" fmla="*/ 5 h 7"/>
                  <a:gd name="T22" fmla="*/ 6 w 13"/>
                  <a:gd name="T23" fmla="*/ 4 h 7"/>
                  <a:gd name="T24" fmla="*/ 7 w 13"/>
                  <a:gd name="T25" fmla="*/ 3 h 7"/>
                  <a:gd name="T26" fmla="*/ 6 w 13"/>
                  <a:gd name="T27" fmla="*/ 3 h 7"/>
                  <a:gd name="T28" fmla="*/ 6 w 13"/>
                  <a:gd name="T29" fmla="*/ 2 h 7"/>
                  <a:gd name="T30" fmla="*/ 5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3 w 13"/>
                  <a:gd name="T37" fmla="*/ 3 h 7"/>
                  <a:gd name="T38" fmla="*/ 5 w 13"/>
                  <a:gd name="T39" fmla="*/ 2 h 7"/>
                  <a:gd name="T40" fmla="*/ 4 w 13"/>
                  <a:gd name="T41" fmla="*/ 2 h 7"/>
                  <a:gd name="T42" fmla="*/ 5 w 13"/>
                  <a:gd name="T43" fmla="*/ 1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2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5 h 7"/>
                  <a:gd name="T62" fmla="*/ 4 w 13"/>
                  <a:gd name="T63" fmla="*/ 7 h 7"/>
                  <a:gd name="T64" fmla="*/ 10 w 13"/>
                  <a:gd name="T65" fmla="*/ 7 h 7"/>
                  <a:gd name="T66" fmla="*/ 10 w 13"/>
                  <a:gd name="T67" fmla="*/ 5 h 7"/>
                  <a:gd name="T68" fmla="*/ 11 w 13"/>
                  <a:gd name="T69" fmla="*/ 5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6 h 7"/>
                  <a:gd name="T76" fmla="*/ 12 w 13"/>
                  <a:gd name="T77" fmla="*/ 5 h 7"/>
                  <a:gd name="T78" fmla="*/ 13 w 13"/>
                  <a:gd name="T79" fmla="*/ 6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5" name="Freeform 1597"/>
              <p:cNvSpPr>
                <a:spLocks/>
              </p:cNvSpPr>
              <p:nvPr/>
            </p:nvSpPr>
            <p:spPr bwMode="auto">
              <a:xfrm>
                <a:off x="1026" y="303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6" name="Freeform 1598"/>
              <p:cNvSpPr>
                <a:spLocks/>
              </p:cNvSpPr>
              <p:nvPr/>
            </p:nvSpPr>
            <p:spPr bwMode="auto">
              <a:xfrm>
                <a:off x="999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7" name="Rectangle 1599"/>
              <p:cNvSpPr>
                <a:spLocks noChangeArrowheads="1"/>
              </p:cNvSpPr>
              <p:nvPr/>
            </p:nvSpPr>
            <p:spPr bwMode="auto"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8" name="Freeform 1600"/>
              <p:cNvSpPr>
                <a:spLocks/>
              </p:cNvSpPr>
              <p:nvPr/>
            </p:nvSpPr>
            <p:spPr bwMode="auto">
              <a:xfrm>
                <a:off x="1024" y="302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9" name="Freeform 1601"/>
              <p:cNvSpPr>
                <a:spLocks/>
              </p:cNvSpPr>
              <p:nvPr/>
            </p:nvSpPr>
            <p:spPr bwMode="auto">
              <a:xfrm>
                <a:off x="1002" y="30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0" name="Freeform 1602"/>
              <p:cNvSpPr>
                <a:spLocks/>
              </p:cNvSpPr>
              <p:nvPr/>
            </p:nvSpPr>
            <p:spPr bwMode="auto"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1" name="Freeform 1603"/>
              <p:cNvSpPr>
                <a:spLocks/>
              </p:cNvSpPr>
              <p:nvPr/>
            </p:nvSpPr>
            <p:spPr bwMode="auto">
              <a:xfrm>
                <a:off x="991" y="2987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9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4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3 w 22"/>
                  <a:gd name="T39" fmla="*/ 11 h 12"/>
                  <a:gd name="T40" fmla="*/ 2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9 h 12"/>
                  <a:gd name="T56" fmla="*/ 7 w 22"/>
                  <a:gd name="T57" fmla="*/ 8 h 12"/>
                  <a:gd name="T58" fmla="*/ 8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2" name="Freeform 1604"/>
              <p:cNvSpPr>
                <a:spLocks/>
              </p:cNvSpPr>
              <p:nvPr/>
            </p:nvSpPr>
            <p:spPr bwMode="auto">
              <a:xfrm>
                <a:off x="1026" y="300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3" name="Freeform 1605"/>
              <p:cNvSpPr>
                <a:spLocks/>
              </p:cNvSpPr>
              <p:nvPr/>
            </p:nvSpPr>
            <p:spPr bwMode="auto"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4" name="Freeform 1606"/>
              <p:cNvSpPr>
                <a:spLocks/>
              </p:cNvSpPr>
              <p:nvPr/>
            </p:nvSpPr>
            <p:spPr bwMode="auto">
              <a:xfrm>
                <a:off x="1032" y="30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5" name="Freeform 1607"/>
              <p:cNvSpPr>
                <a:spLocks/>
              </p:cNvSpPr>
              <p:nvPr/>
            </p:nvSpPr>
            <p:spPr bwMode="auto">
              <a:xfrm>
                <a:off x="103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6" name="Freeform 1608"/>
              <p:cNvSpPr>
                <a:spLocks/>
              </p:cNvSpPr>
              <p:nvPr/>
            </p:nvSpPr>
            <p:spPr bwMode="auto">
              <a:xfrm>
                <a:off x="996" y="3014"/>
                <a:ext cx="49" cy="24"/>
              </a:xfrm>
              <a:custGeom>
                <a:avLst/>
                <a:gdLst>
                  <a:gd name="T0" fmla="*/ 4 w 18"/>
                  <a:gd name="T1" fmla="*/ 3 h 9"/>
                  <a:gd name="T2" fmla="*/ 3 w 18"/>
                  <a:gd name="T3" fmla="*/ 3 h 9"/>
                  <a:gd name="T4" fmla="*/ 3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8 w 18"/>
                  <a:gd name="T11" fmla="*/ 7 h 9"/>
                  <a:gd name="T12" fmla="*/ 11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3 w 18"/>
                  <a:gd name="T19" fmla="*/ 4 h 9"/>
                  <a:gd name="T20" fmla="*/ 14 w 18"/>
                  <a:gd name="T21" fmla="*/ 4 h 9"/>
                  <a:gd name="T22" fmla="*/ 14 w 18"/>
                  <a:gd name="T23" fmla="*/ 4 h 9"/>
                  <a:gd name="T24" fmla="*/ 14 w 18"/>
                  <a:gd name="T25" fmla="*/ 3 h 9"/>
                  <a:gd name="T26" fmla="*/ 14 w 18"/>
                  <a:gd name="T27" fmla="*/ 4 h 9"/>
                  <a:gd name="T28" fmla="*/ 15 w 18"/>
                  <a:gd name="T29" fmla="*/ 3 h 9"/>
                  <a:gd name="T30" fmla="*/ 15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4 w 18"/>
                  <a:gd name="T37" fmla="*/ 2 h 9"/>
                  <a:gd name="T38" fmla="*/ 14 w 18"/>
                  <a:gd name="T39" fmla="*/ 2 h 9"/>
                  <a:gd name="T40" fmla="*/ 14 w 18"/>
                  <a:gd name="T41" fmla="*/ 3 h 9"/>
                  <a:gd name="T42" fmla="*/ 13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1 h 9"/>
                  <a:gd name="T50" fmla="*/ 12 w 18"/>
                  <a:gd name="T51" fmla="*/ 2 h 9"/>
                  <a:gd name="T52" fmla="*/ 13 w 18"/>
                  <a:gd name="T53" fmla="*/ 4 h 9"/>
                  <a:gd name="T54" fmla="*/ 12 w 18"/>
                  <a:gd name="T55" fmla="*/ 4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1 w 18"/>
                  <a:gd name="T63" fmla="*/ 4 h 9"/>
                  <a:gd name="T64" fmla="*/ 8 w 18"/>
                  <a:gd name="T65" fmla="*/ 4 h 9"/>
                  <a:gd name="T66" fmla="*/ 9 w 18"/>
                  <a:gd name="T67" fmla="*/ 3 h 9"/>
                  <a:gd name="T68" fmla="*/ 8 w 18"/>
                  <a:gd name="T69" fmla="*/ 4 h 9"/>
                  <a:gd name="T70" fmla="*/ 7 w 18"/>
                  <a:gd name="T71" fmla="*/ 3 h 9"/>
                  <a:gd name="T72" fmla="*/ 6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4 h 9"/>
                  <a:gd name="T80" fmla="*/ 4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7" name="Freeform 1609"/>
              <p:cNvSpPr>
                <a:spLocks/>
              </p:cNvSpPr>
              <p:nvPr/>
            </p:nvSpPr>
            <p:spPr bwMode="auto">
              <a:xfrm>
                <a:off x="994" y="3017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8" name="Freeform 1610"/>
              <p:cNvSpPr>
                <a:spLocks/>
              </p:cNvSpPr>
              <p:nvPr/>
            </p:nvSpPr>
            <p:spPr bwMode="auto">
              <a:xfrm>
                <a:off x="991" y="2984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2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9" name="Freeform 1611"/>
              <p:cNvSpPr>
                <a:spLocks/>
              </p:cNvSpPr>
              <p:nvPr/>
            </p:nvSpPr>
            <p:spPr bwMode="auto">
              <a:xfrm>
                <a:off x="1007" y="29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sp>
          <p:nvSpPr>
            <p:cNvPr id="14" name="Freeform 1613"/>
            <p:cNvSpPr>
              <a:spLocks/>
            </p:cNvSpPr>
            <p:nvPr/>
          </p:nvSpPr>
          <p:spPr bwMode="auto">
            <a:xfrm>
              <a:off x="460" y="273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5" name="Freeform 1614"/>
            <p:cNvSpPr>
              <a:spLocks/>
            </p:cNvSpPr>
            <p:nvPr/>
          </p:nvSpPr>
          <p:spPr bwMode="auto">
            <a:xfrm>
              <a:off x="452" y="2726"/>
              <a:ext cx="8" cy="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0 h 5"/>
                <a:gd name="T4" fmla="*/ 3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2 w 3"/>
                <a:gd name="T11" fmla="*/ 1 h 5"/>
                <a:gd name="T12" fmla="*/ 1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6" name="Freeform 1615"/>
            <p:cNvSpPr>
              <a:spLocks/>
            </p:cNvSpPr>
            <p:nvPr/>
          </p:nvSpPr>
          <p:spPr bwMode="auto">
            <a:xfrm>
              <a:off x="455" y="2731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7" name="Freeform 1616"/>
            <p:cNvSpPr>
              <a:spLocks/>
            </p:cNvSpPr>
            <p:nvPr/>
          </p:nvSpPr>
          <p:spPr bwMode="auto">
            <a:xfrm>
              <a:off x="455" y="2731"/>
              <a:ext cx="0" cy="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8" name="Freeform 1617"/>
            <p:cNvSpPr>
              <a:spLocks/>
            </p:cNvSpPr>
            <p:nvPr/>
          </p:nvSpPr>
          <p:spPr bwMode="auto"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9" name="Freeform 1618"/>
            <p:cNvSpPr>
              <a:spLocks/>
            </p:cNvSpPr>
            <p:nvPr/>
          </p:nvSpPr>
          <p:spPr bwMode="auto">
            <a:xfrm>
              <a:off x="449" y="2728"/>
              <a:ext cx="3" cy="11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1 h 4"/>
                <a:gd name="T8" fmla="*/ 1 w 1"/>
                <a:gd name="T9" fmla="*/ 1 h 4"/>
                <a:gd name="T10" fmla="*/ 1 w 1"/>
                <a:gd name="T11" fmla="*/ 0 h 4"/>
                <a:gd name="T12" fmla="*/ 1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0" name="Freeform 1619"/>
            <p:cNvSpPr>
              <a:spLocks/>
            </p:cNvSpPr>
            <p:nvPr/>
          </p:nvSpPr>
          <p:spPr bwMode="auto">
            <a:xfrm>
              <a:off x="452" y="2734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2" name="Freeform 1621"/>
            <p:cNvSpPr>
              <a:spLocks/>
            </p:cNvSpPr>
            <p:nvPr/>
          </p:nvSpPr>
          <p:spPr bwMode="auto">
            <a:xfrm>
              <a:off x="446" y="2728"/>
              <a:ext cx="6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3" name="Freeform 1622"/>
            <p:cNvSpPr>
              <a:spLocks/>
            </p:cNvSpPr>
            <p:nvPr/>
          </p:nvSpPr>
          <p:spPr bwMode="auto"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4" name="Freeform 1623"/>
            <p:cNvSpPr>
              <a:spLocks/>
            </p:cNvSpPr>
            <p:nvPr/>
          </p:nvSpPr>
          <p:spPr bwMode="auto">
            <a:xfrm>
              <a:off x="444" y="2726"/>
              <a:ext cx="2" cy="8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0 w 1"/>
                <a:gd name="T9" fmla="*/ 3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0 h 3"/>
                <a:gd name="T20" fmla="*/ 1 w 1"/>
                <a:gd name="T21" fmla="*/ 2 h 3"/>
                <a:gd name="T22" fmla="*/ 0 w 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6" name="Freeform 1625"/>
            <p:cNvSpPr>
              <a:spLocks/>
            </p:cNvSpPr>
            <p:nvPr/>
          </p:nvSpPr>
          <p:spPr bwMode="auto">
            <a:xfrm>
              <a:off x="441" y="2728"/>
              <a:ext cx="14" cy="3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1 w 5"/>
                <a:gd name="T5" fmla="*/ 1 h 1"/>
                <a:gd name="T6" fmla="*/ 2 w 5"/>
                <a:gd name="T7" fmla="*/ 1 h 1"/>
                <a:gd name="T8" fmla="*/ 2 w 5"/>
                <a:gd name="T9" fmla="*/ 1 h 1"/>
                <a:gd name="T10" fmla="*/ 3 w 5"/>
                <a:gd name="T11" fmla="*/ 1 h 1"/>
                <a:gd name="T12" fmla="*/ 2 w 5"/>
                <a:gd name="T13" fmla="*/ 1 h 1"/>
                <a:gd name="T14" fmla="*/ 3 w 5"/>
                <a:gd name="T15" fmla="*/ 0 h 1"/>
                <a:gd name="T16" fmla="*/ 3 w 5"/>
                <a:gd name="T17" fmla="*/ 1 h 1"/>
                <a:gd name="T18" fmla="*/ 2 w 5"/>
                <a:gd name="T19" fmla="*/ 0 h 1"/>
                <a:gd name="T20" fmla="*/ 0 w 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7" name="Freeform 1626"/>
            <p:cNvSpPr>
              <a:spLocks/>
            </p:cNvSpPr>
            <p:nvPr/>
          </p:nvSpPr>
          <p:spPr bwMode="auto">
            <a:xfrm>
              <a:off x="441" y="2734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8" name="Freeform 1627"/>
            <p:cNvSpPr>
              <a:spLocks/>
            </p:cNvSpPr>
            <p:nvPr/>
          </p:nvSpPr>
          <p:spPr bwMode="auto"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9" name="Freeform 1628"/>
            <p:cNvSpPr>
              <a:spLocks/>
            </p:cNvSpPr>
            <p:nvPr/>
          </p:nvSpPr>
          <p:spPr bwMode="auto">
            <a:xfrm>
              <a:off x="441" y="2728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0" name="Freeform 1629"/>
            <p:cNvSpPr>
              <a:spLocks/>
            </p:cNvSpPr>
            <p:nvPr/>
          </p:nvSpPr>
          <p:spPr bwMode="auto">
            <a:xfrm>
              <a:off x="438" y="2709"/>
              <a:ext cx="27" cy="22"/>
            </a:xfrm>
            <a:custGeom>
              <a:avLst/>
              <a:gdLst>
                <a:gd name="T0" fmla="*/ 7 w 10"/>
                <a:gd name="T1" fmla="*/ 5 h 8"/>
                <a:gd name="T2" fmla="*/ 8 w 10"/>
                <a:gd name="T3" fmla="*/ 4 h 8"/>
                <a:gd name="T4" fmla="*/ 9 w 10"/>
                <a:gd name="T5" fmla="*/ 2 h 8"/>
                <a:gd name="T6" fmla="*/ 10 w 10"/>
                <a:gd name="T7" fmla="*/ 0 h 8"/>
                <a:gd name="T8" fmla="*/ 9 w 10"/>
                <a:gd name="T9" fmla="*/ 1 h 8"/>
                <a:gd name="T10" fmla="*/ 9 w 10"/>
                <a:gd name="T11" fmla="*/ 0 h 8"/>
                <a:gd name="T12" fmla="*/ 7 w 10"/>
                <a:gd name="T13" fmla="*/ 0 h 8"/>
                <a:gd name="T14" fmla="*/ 6 w 10"/>
                <a:gd name="T15" fmla="*/ 1 h 8"/>
                <a:gd name="T16" fmla="*/ 2 w 10"/>
                <a:gd name="T17" fmla="*/ 4 h 8"/>
                <a:gd name="T18" fmla="*/ 4 w 10"/>
                <a:gd name="T19" fmla="*/ 5 h 8"/>
                <a:gd name="T20" fmla="*/ 2 w 10"/>
                <a:gd name="T21" fmla="*/ 5 h 8"/>
                <a:gd name="T22" fmla="*/ 2 w 10"/>
                <a:gd name="T23" fmla="*/ 5 h 8"/>
                <a:gd name="T24" fmla="*/ 1 w 10"/>
                <a:gd name="T25" fmla="*/ 6 h 8"/>
                <a:gd name="T26" fmla="*/ 4 w 10"/>
                <a:gd name="T27" fmla="*/ 7 h 8"/>
                <a:gd name="T28" fmla="*/ 1 w 10"/>
                <a:gd name="T29" fmla="*/ 7 h 8"/>
                <a:gd name="T30" fmla="*/ 3 w 10"/>
                <a:gd name="T31" fmla="*/ 7 h 8"/>
                <a:gd name="T32" fmla="*/ 4 w 10"/>
                <a:gd name="T33" fmla="*/ 7 h 8"/>
                <a:gd name="T34" fmla="*/ 5 w 10"/>
                <a:gd name="T35" fmla="*/ 7 h 8"/>
                <a:gd name="T36" fmla="*/ 3 w 10"/>
                <a:gd name="T37" fmla="*/ 4 h 8"/>
                <a:gd name="T38" fmla="*/ 4 w 10"/>
                <a:gd name="T39" fmla="*/ 5 h 8"/>
                <a:gd name="T40" fmla="*/ 6 w 10"/>
                <a:gd name="T41" fmla="*/ 5 h 8"/>
                <a:gd name="T42" fmla="*/ 5 w 10"/>
                <a:gd name="T43" fmla="*/ 3 h 8"/>
                <a:gd name="T44" fmla="*/ 6 w 10"/>
                <a:gd name="T45" fmla="*/ 3 h 8"/>
                <a:gd name="T46" fmla="*/ 5 w 10"/>
                <a:gd name="T47" fmla="*/ 3 h 8"/>
                <a:gd name="T48" fmla="*/ 6 w 10"/>
                <a:gd name="T49" fmla="*/ 4 h 8"/>
                <a:gd name="T50" fmla="*/ 5 w 10"/>
                <a:gd name="T51" fmla="*/ 1 h 8"/>
                <a:gd name="T52" fmla="*/ 7 w 10"/>
                <a:gd name="T53" fmla="*/ 4 h 8"/>
                <a:gd name="T54" fmla="*/ 7 w 10"/>
                <a:gd name="T55" fmla="*/ 3 h 8"/>
                <a:gd name="T56" fmla="*/ 7 w 10"/>
                <a:gd name="T57" fmla="*/ 2 h 8"/>
                <a:gd name="T58" fmla="*/ 7 w 10"/>
                <a:gd name="T59" fmla="*/ 4 h 8"/>
                <a:gd name="T60" fmla="*/ 7 w 10"/>
                <a:gd name="T61" fmla="*/ 3 h 8"/>
                <a:gd name="T62" fmla="*/ 7 w 10"/>
                <a:gd name="T63" fmla="*/ 2 h 8"/>
                <a:gd name="T64" fmla="*/ 8 w 10"/>
                <a:gd name="T65" fmla="*/ 2 h 8"/>
                <a:gd name="T66" fmla="*/ 7 w 10"/>
                <a:gd name="T67" fmla="*/ 4 h 8"/>
                <a:gd name="T68" fmla="*/ 7 w 10"/>
                <a:gd name="T69" fmla="*/ 5 h 8"/>
                <a:gd name="T70" fmla="*/ 8 w 10"/>
                <a:gd name="T71" fmla="*/ 3 h 8"/>
                <a:gd name="T72" fmla="*/ 7 w 10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2" name="Freeform 1631"/>
            <p:cNvSpPr>
              <a:spLocks/>
            </p:cNvSpPr>
            <p:nvPr/>
          </p:nvSpPr>
          <p:spPr bwMode="auto"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3" name="Rectangle 1632"/>
            <p:cNvSpPr>
              <a:spLocks noChangeArrowheads="1"/>
            </p:cNvSpPr>
            <p:nvPr/>
          </p:nvSpPr>
          <p:spPr bwMode="auto"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457" y="2720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455" y="2723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7" name="Freeform 1636"/>
            <p:cNvSpPr>
              <a:spLocks/>
            </p:cNvSpPr>
            <p:nvPr/>
          </p:nvSpPr>
          <p:spPr bwMode="auto">
            <a:xfrm>
              <a:off x="457" y="2712"/>
              <a:ext cx="22" cy="1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4 h 6"/>
                <a:gd name="T4" fmla="*/ 4 w 8"/>
                <a:gd name="T5" fmla="*/ 4 h 6"/>
                <a:gd name="T6" fmla="*/ 7 w 8"/>
                <a:gd name="T7" fmla="*/ 3 h 6"/>
                <a:gd name="T8" fmla="*/ 4 w 8"/>
                <a:gd name="T9" fmla="*/ 2 h 6"/>
                <a:gd name="T10" fmla="*/ 5 w 8"/>
                <a:gd name="T11" fmla="*/ 1 h 6"/>
                <a:gd name="T12" fmla="*/ 2 w 8"/>
                <a:gd name="T13" fmla="*/ 3 h 6"/>
                <a:gd name="T14" fmla="*/ 5 w 8"/>
                <a:gd name="T15" fmla="*/ 0 h 6"/>
                <a:gd name="T16" fmla="*/ 5 w 8"/>
                <a:gd name="T17" fmla="*/ 0 h 6"/>
                <a:gd name="T18" fmla="*/ 3 w 8"/>
                <a:gd name="T19" fmla="*/ 0 h 6"/>
                <a:gd name="T20" fmla="*/ 2 w 8"/>
                <a:gd name="T21" fmla="*/ 2 h 6"/>
                <a:gd name="T22" fmla="*/ 1 w 8"/>
                <a:gd name="T23" fmla="*/ 3 h 6"/>
                <a:gd name="T24" fmla="*/ 2 w 8"/>
                <a:gd name="T25" fmla="*/ 3 h 6"/>
                <a:gd name="T26" fmla="*/ 1 w 8"/>
                <a:gd name="T27" fmla="*/ 4 h 6"/>
                <a:gd name="T28" fmla="*/ 2 w 8"/>
                <a:gd name="T29" fmla="*/ 3 h 6"/>
                <a:gd name="T30" fmla="*/ 1 w 8"/>
                <a:gd name="T31" fmla="*/ 4 h 6"/>
                <a:gd name="T32" fmla="*/ 2 w 8"/>
                <a:gd name="T33" fmla="*/ 3 h 6"/>
                <a:gd name="T34" fmla="*/ 2 w 8"/>
                <a:gd name="T35" fmla="*/ 4 h 6"/>
                <a:gd name="T36" fmla="*/ 3 w 8"/>
                <a:gd name="T37" fmla="*/ 3 h 6"/>
                <a:gd name="T38" fmla="*/ 2 w 8"/>
                <a:gd name="T39" fmla="*/ 4 h 6"/>
                <a:gd name="T40" fmla="*/ 3 w 8"/>
                <a:gd name="T41" fmla="*/ 3 h 6"/>
                <a:gd name="T42" fmla="*/ 2 w 8"/>
                <a:gd name="T43" fmla="*/ 5 h 6"/>
                <a:gd name="T44" fmla="*/ 3 w 8"/>
                <a:gd name="T45" fmla="*/ 4 h 6"/>
                <a:gd name="T46" fmla="*/ 2 w 8"/>
                <a:gd name="T47" fmla="*/ 5 h 6"/>
                <a:gd name="T48" fmla="*/ 5 w 8"/>
                <a:gd name="T49" fmla="*/ 3 h 6"/>
                <a:gd name="T50" fmla="*/ 2 w 8"/>
                <a:gd name="T51" fmla="*/ 5 h 6"/>
                <a:gd name="T52" fmla="*/ 3 w 8"/>
                <a:gd name="T53" fmla="*/ 5 h 6"/>
                <a:gd name="T54" fmla="*/ 2 w 8"/>
                <a:gd name="T55" fmla="*/ 5 h 6"/>
                <a:gd name="T56" fmla="*/ 4 w 8"/>
                <a:gd name="T57" fmla="*/ 5 h 6"/>
                <a:gd name="T58" fmla="*/ 4 w 8"/>
                <a:gd name="T59" fmla="*/ 5 h 6"/>
                <a:gd name="T60" fmla="*/ 5 w 8"/>
                <a:gd name="T61" fmla="*/ 5 h 6"/>
                <a:gd name="T62" fmla="*/ 4 w 8"/>
                <a:gd name="T63" fmla="*/ 5 h 6"/>
                <a:gd name="T64" fmla="*/ 6 w 8"/>
                <a:gd name="T65" fmla="*/ 6 h 6"/>
                <a:gd name="T66" fmla="*/ 5 w 8"/>
                <a:gd name="T67" fmla="*/ 5 h 6"/>
                <a:gd name="T68" fmla="*/ 7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8" name="Freeform 1637"/>
            <p:cNvSpPr>
              <a:spLocks/>
            </p:cNvSpPr>
            <p:nvPr/>
          </p:nvSpPr>
          <p:spPr bwMode="auto">
            <a:xfrm>
              <a:off x="460" y="2723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457" y="2723"/>
              <a:ext cx="19" cy="24"/>
            </a:xfrm>
            <a:custGeom>
              <a:avLst/>
              <a:gdLst>
                <a:gd name="T0" fmla="*/ 4 w 7"/>
                <a:gd name="T1" fmla="*/ 3 h 9"/>
                <a:gd name="T2" fmla="*/ 2 w 7"/>
                <a:gd name="T3" fmla="*/ 2 h 9"/>
                <a:gd name="T4" fmla="*/ 5 w 7"/>
                <a:gd name="T5" fmla="*/ 4 h 9"/>
                <a:gd name="T6" fmla="*/ 5 w 7"/>
                <a:gd name="T7" fmla="*/ 5 h 9"/>
                <a:gd name="T8" fmla="*/ 3 w 7"/>
                <a:gd name="T9" fmla="*/ 3 h 9"/>
                <a:gd name="T10" fmla="*/ 2 w 7"/>
                <a:gd name="T11" fmla="*/ 3 h 9"/>
                <a:gd name="T12" fmla="*/ 4 w 7"/>
                <a:gd name="T13" fmla="*/ 4 h 9"/>
                <a:gd name="T14" fmla="*/ 4 w 7"/>
                <a:gd name="T15" fmla="*/ 5 h 9"/>
                <a:gd name="T16" fmla="*/ 4 w 7"/>
                <a:gd name="T17" fmla="*/ 5 h 9"/>
                <a:gd name="T18" fmla="*/ 2 w 7"/>
                <a:gd name="T19" fmla="*/ 3 h 9"/>
                <a:gd name="T20" fmla="*/ 4 w 7"/>
                <a:gd name="T21" fmla="*/ 8 h 9"/>
                <a:gd name="T22" fmla="*/ 4 w 7"/>
                <a:gd name="T23" fmla="*/ 8 h 9"/>
                <a:gd name="T24" fmla="*/ 3 w 7"/>
                <a:gd name="T25" fmla="*/ 6 h 9"/>
                <a:gd name="T26" fmla="*/ 4 w 7"/>
                <a:gd name="T27" fmla="*/ 6 h 9"/>
                <a:gd name="T28" fmla="*/ 4 w 7"/>
                <a:gd name="T29" fmla="*/ 7 h 9"/>
                <a:gd name="T30" fmla="*/ 7 w 7"/>
                <a:gd name="T31" fmla="*/ 4 h 9"/>
                <a:gd name="T32" fmla="*/ 7 w 7"/>
                <a:gd name="T33" fmla="*/ 4 h 9"/>
                <a:gd name="T34" fmla="*/ 6 w 7"/>
                <a:gd name="T35" fmla="*/ 3 h 9"/>
                <a:gd name="T36" fmla="*/ 4 w 7"/>
                <a:gd name="T37" fmla="*/ 2 h 9"/>
                <a:gd name="T38" fmla="*/ 4 w 7"/>
                <a:gd name="T39" fmla="*/ 2 h 9"/>
                <a:gd name="T40" fmla="*/ 2 w 7"/>
                <a:gd name="T41" fmla="*/ 2 h 9"/>
                <a:gd name="T42" fmla="*/ 2 w 7"/>
                <a:gd name="T43" fmla="*/ 1 h 9"/>
                <a:gd name="T44" fmla="*/ 1 w 7"/>
                <a:gd name="T45" fmla="*/ 1 h 9"/>
                <a:gd name="T46" fmla="*/ 4 w 7"/>
                <a:gd name="T4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1" name="Freeform 1640"/>
            <p:cNvSpPr>
              <a:spLocks/>
            </p:cNvSpPr>
            <p:nvPr/>
          </p:nvSpPr>
          <p:spPr bwMode="auto">
            <a:xfrm>
              <a:off x="474" y="2731"/>
              <a:ext cx="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2" name="Freeform 1641"/>
            <p:cNvSpPr>
              <a:spLocks/>
            </p:cNvSpPr>
            <p:nvPr/>
          </p:nvSpPr>
          <p:spPr bwMode="auto">
            <a:xfrm>
              <a:off x="463" y="2731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3" name="Freeform 1642"/>
            <p:cNvSpPr>
              <a:spLocks/>
            </p:cNvSpPr>
            <p:nvPr/>
          </p:nvSpPr>
          <p:spPr bwMode="auto">
            <a:xfrm>
              <a:off x="460" y="2736"/>
              <a:ext cx="8" cy="1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3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4" name="Freeform 1643"/>
            <p:cNvSpPr>
              <a:spLocks/>
            </p:cNvSpPr>
            <p:nvPr/>
          </p:nvSpPr>
          <p:spPr bwMode="auto">
            <a:xfrm>
              <a:off x="427" y="2731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9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9 w 13"/>
                <a:gd name="T9" fmla="*/ 3 h 7"/>
                <a:gd name="T10" fmla="*/ 8 w 13"/>
                <a:gd name="T11" fmla="*/ 3 h 7"/>
                <a:gd name="T12" fmla="*/ 8 w 13"/>
                <a:gd name="T13" fmla="*/ 5 h 7"/>
                <a:gd name="T14" fmla="*/ 7 w 13"/>
                <a:gd name="T15" fmla="*/ 2 h 7"/>
                <a:gd name="T16" fmla="*/ 7 w 13"/>
                <a:gd name="T17" fmla="*/ 6 h 7"/>
                <a:gd name="T18" fmla="*/ 6 w 13"/>
                <a:gd name="T19" fmla="*/ 4 h 7"/>
                <a:gd name="T20" fmla="*/ 7 w 13"/>
                <a:gd name="T21" fmla="*/ 4 h 7"/>
                <a:gd name="T22" fmla="*/ 6 w 13"/>
                <a:gd name="T23" fmla="*/ 4 h 7"/>
                <a:gd name="T24" fmla="*/ 7 w 13"/>
                <a:gd name="T25" fmla="*/ 2 h 7"/>
                <a:gd name="T26" fmla="*/ 6 w 13"/>
                <a:gd name="T27" fmla="*/ 2 h 7"/>
                <a:gd name="T28" fmla="*/ 6 w 13"/>
                <a:gd name="T29" fmla="*/ 2 h 7"/>
                <a:gd name="T30" fmla="*/ 5 w 13"/>
                <a:gd name="T31" fmla="*/ 2 h 7"/>
                <a:gd name="T32" fmla="*/ 5 w 13"/>
                <a:gd name="T33" fmla="*/ 1 h 7"/>
                <a:gd name="T34" fmla="*/ 3 w 13"/>
                <a:gd name="T35" fmla="*/ 3 h 7"/>
                <a:gd name="T36" fmla="*/ 3 w 13"/>
                <a:gd name="T37" fmla="*/ 2 h 7"/>
                <a:gd name="T38" fmla="*/ 4 w 13"/>
                <a:gd name="T39" fmla="*/ 1 h 7"/>
                <a:gd name="T40" fmla="*/ 3 w 13"/>
                <a:gd name="T41" fmla="*/ 2 h 7"/>
                <a:gd name="T42" fmla="*/ 5 w 13"/>
                <a:gd name="T43" fmla="*/ 0 h 7"/>
                <a:gd name="T44" fmla="*/ 2 w 13"/>
                <a:gd name="T45" fmla="*/ 1 h 7"/>
                <a:gd name="T46" fmla="*/ 3 w 13"/>
                <a:gd name="T47" fmla="*/ 0 h 7"/>
                <a:gd name="T48" fmla="*/ 0 w 13"/>
                <a:gd name="T49" fmla="*/ 1 h 7"/>
                <a:gd name="T50" fmla="*/ 2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3 w 13"/>
                <a:gd name="T59" fmla="*/ 6 h 7"/>
                <a:gd name="T60" fmla="*/ 5 w 13"/>
                <a:gd name="T61" fmla="*/ 4 h 7"/>
                <a:gd name="T62" fmla="*/ 4 w 13"/>
                <a:gd name="T63" fmla="*/ 7 h 7"/>
                <a:gd name="T64" fmla="*/ 10 w 13"/>
                <a:gd name="T65" fmla="*/ 6 h 7"/>
                <a:gd name="T66" fmla="*/ 10 w 13"/>
                <a:gd name="T67" fmla="*/ 5 h 7"/>
                <a:gd name="T68" fmla="*/ 11 w 13"/>
                <a:gd name="T69" fmla="*/ 4 h 7"/>
                <a:gd name="T70" fmla="*/ 11 w 13"/>
                <a:gd name="T71" fmla="*/ 3 h 7"/>
                <a:gd name="T72" fmla="*/ 12 w 13"/>
                <a:gd name="T73" fmla="*/ 6 h 7"/>
                <a:gd name="T74" fmla="*/ 13 w 13"/>
                <a:gd name="T75" fmla="*/ 5 h 7"/>
                <a:gd name="T76" fmla="*/ 12 w 13"/>
                <a:gd name="T77" fmla="*/ 5 h 7"/>
                <a:gd name="T78" fmla="*/ 13 w 13"/>
                <a:gd name="T79" fmla="*/ 5 h 7"/>
                <a:gd name="T80" fmla="*/ 11 w 13"/>
                <a:gd name="T81" fmla="*/ 2 h 7"/>
                <a:gd name="T82" fmla="*/ 9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5" name="Freeform 1644"/>
            <p:cNvSpPr>
              <a:spLocks/>
            </p:cNvSpPr>
            <p:nvPr/>
          </p:nvSpPr>
          <p:spPr bwMode="auto"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6" name="Freeform 1645"/>
            <p:cNvSpPr>
              <a:spLocks/>
            </p:cNvSpPr>
            <p:nvPr/>
          </p:nvSpPr>
          <p:spPr bwMode="auto">
            <a:xfrm>
              <a:off x="433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457" y="2736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3" name="Freeform 1648"/>
            <p:cNvSpPr>
              <a:spLocks/>
            </p:cNvSpPr>
            <p:nvPr/>
          </p:nvSpPr>
          <p:spPr bwMode="auto">
            <a:xfrm>
              <a:off x="435" y="2726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4" name="Freeform 1649"/>
            <p:cNvSpPr>
              <a:spLocks/>
            </p:cNvSpPr>
            <p:nvPr/>
          </p:nvSpPr>
          <p:spPr bwMode="auto"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5" name="Freeform 1650"/>
            <p:cNvSpPr>
              <a:spLocks/>
            </p:cNvSpPr>
            <p:nvPr/>
          </p:nvSpPr>
          <p:spPr bwMode="auto">
            <a:xfrm>
              <a:off x="425" y="2698"/>
              <a:ext cx="60" cy="33"/>
            </a:xfrm>
            <a:custGeom>
              <a:avLst/>
              <a:gdLst>
                <a:gd name="T0" fmla="*/ 17 w 22"/>
                <a:gd name="T1" fmla="*/ 9 h 12"/>
                <a:gd name="T2" fmla="*/ 19 w 22"/>
                <a:gd name="T3" fmla="*/ 11 h 12"/>
                <a:gd name="T4" fmla="*/ 20 w 22"/>
                <a:gd name="T5" fmla="*/ 10 h 12"/>
                <a:gd name="T6" fmla="*/ 19 w 22"/>
                <a:gd name="T7" fmla="*/ 7 h 12"/>
                <a:gd name="T8" fmla="*/ 17 w 22"/>
                <a:gd name="T9" fmla="*/ 3 h 12"/>
                <a:gd name="T10" fmla="*/ 15 w 22"/>
                <a:gd name="T11" fmla="*/ 2 h 12"/>
                <a:gd name="T12" fmla="*/ 12 w 22"/>
                <a:gd name="T13" fmla="*/ 3 h 12"/>
                <a:gd name="T14" fmla="*/ 11 w 22"/>
                <a:gd name="T15" fmla="*/ 2 h 12"/>
                <a:gd name="T16" fmla="*/ 10 w 22"/>
                <a:gd name="T17" fmla="*/ 2 h 12"/>
                <a:gd name="T18" fmla="*/ 10 w 22"/>
                <a:gd name="T19" fmla="*/ 5 h 12"/>
                <a:gd name="T20" fmla="*/ 9 w 22"/>
                <a:gd name="T21" fmla="*/ 6 h 12"/>
                <a:gd name="T22" fmla="*/ 7 w 22"/>
                <a:gd name="T23" fmla="*/ 4 h 12"/>
                <a:gd name="T24" fmla="*/ 6 w 22"/>
                <a:gd name="T25" fmla="*/ 5 h 12"/>
                <a:gd name="T26" fmla="*/ 4 w 22"/>
                <a:gd name="T27" fmla="*/ 5 h 12"/>
                <a:gd name="T28" fmla="*/ 4 w 22"/>
                <a:gd name="T29" fmla="*/ 7 h 12"/>
                <a:gd name="T30" fmla="*/ 4 w 22"/>
                <a:gd name="T31" fmla="*/ 8 h 12"/>
                <a:gd name="T32" fmla="*/ 3 w 22"/>
                <a:gd name="T33" fmla="*/ 8 h 12"/>
                <a:gd name="T34" fmla="*/ 3 w 22"/>
                <a:gd name="T35" fmla="*/ 9 h 12"/>
                <a:gd name="T36" fmla="*/ 2 w 22"/>
                <a:gd name="T37" fmla="*/ 12 h 12"/>
                <a:gd name="T38" fmla="*/ 3 w 22"/>
                <a:gd name="T39" fmla="*/ 10 h 12"/>
                <a:gd name="T40" fmla="*/ 1 w 22"/>
                <a:gd name="T41" fmla="*/ 10 h 12"/>
                <a:gd name="T42" fmla="*/ 5 w 22"/>
                <a:gd name="T43" fmla="*/ 10 h 12"/>
                <a:gd name="T44" fmla="*/ 6 w 22"/>
                <a:gd name="T45" fmla="*/ 10 h 12"/>
                <a:gd name="T46" fmla="*/ 6 w 22"/>
                <a:gd name="T47" fmla="*/ 9 h 12"/>
                <a:gd name="T48" fmla="*/ 6 w 22"/>
                <a:gd name="T49" fmla="*/ 9 h 12"/>
                <a:gd name="T50" fmla="*/ 7 w 22"/>
                <a:gd name="T51" fmla="*/ 9 h 12"/>
                <a:gd name="T52" fmla="*/ 7 w 22"/>
                <a:gd name="T53" fmla="*/ 8 h 12"/>
                <a:gd name="T54" fmla="*/ 7 w 22"/>
                <a:gd name="T55" fmla="*/ 8 h 12"/>
                <a:gd name="T56" fmla="*/ 7 w 22"/>
                <a:gd name="T57" fmla="*/ 8 h 12"/>
                <a:gd name="T58" fmla="*/ 8 w 22"/>
                <a:gd name="T59" fmla="*/ 8 h 12"/>
                <a:gd name="T60" fmla="*/ 8 w 22"/>
                <a:gd name="T61" fmla="*/ 6 h 12"/>
                <a:gd name="T62" fmla="*/ 9 w 22"/>
                <a:gd name="T63" fmla="*/ 8 h 12"/>
                <a:gd name="T64" fmla="*/ 10 w 22"/>
                <a:gd name="T65" fmla="*/ 8 h 12"/>
                <a:gd name="T66" fmla="*/ 10 w 22"/>
                <a:gd name="T67" fmla="*/ 6 h 12"/>
                <a:gd name="T68" fmla="*/ 11 w 22"/>
                <a:gd name="T69" fmla="*/ 5 h 12"/>
                <a:gd name="T70" fmla="*/ 13 w 22"/>
                <a:gd name="T71" fmla="*/ 5 h 12"/>
                <a:gd name="T72" fmla="*/ 14 w 22"/>
                <a:gd name="T73" fmla="*/ 5 h 12"/>
                <a:gd name="T74" fmla="*/ 16 w 22"/>
                <a:gd name="T75" fmla="*/ 6 h 12"/>
                <a:gd name="T76" fmla="*/ 16 w 22"/>
                <a:gd name="T77" fmla="*/ 4 h 12"/>
                <a:gd name="T78" fmla="*/ 15 w 22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6" name="Freeform 1651"/>
            <p:cNvSpPr>
              <a:spLocks/>
            </p:cNvSpPr>
            <p:nvPr/>
          </p:nvSpPr>
          <p:spPr bwMode="auto">
            <a:xfrm>
              <a:off x="460" y="271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7" name="Freeform 1652"/>
            <p:cNvSpPr>
              <a:spLocks/>
            </p:cNvSpPr>
            <p:nvPr/>
          </p:nvSpPr>
          <p:spPr bwMode="auto"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8" name="Freeform 1653"/>
            <p:cNvSpPr>
              <a:spLocks/>
            </p:cNvSpPr>
            <p:nvPr/>
          </p:nvSpPr>
          <p:spPr bwMode="auto">
            <a:xfrm>
              <a:off x="465" y="272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9" name="Rectangle 1654"/>
            <p:cNvSpPr>
              <a:spLocks noChangeArrowheads="1"/>
            </p:cNvSpPr>
            <p:nvPr/>
          </p:nvSpPr>
          <p:spPr bwMode="auto"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0" name="Freeform 1655"/>
            <p:cNvSpPr>
              <a:spLocks/>
            </p:cNvSpPr>
            <p:nvPr/>
          </p:nvSpPr>
          <p:spPr bwMode="auto">
            <a:xfrm>
              <a:off x="430" y="2723"/>
              <a:ext cx="49" cy="27"/>
            </a:xfrm>
            <a:custGeom>
              <a:avLst/>
              <a:gdLst>
                <a:gd name="T0" fmla="*/ 4 w 18"/>
                <a:gd name="T1" fmla="*/ 3 h 10"/>
                <a:gd name="T2" fmla="*/ 3 w 18"/>
                <a:gd name="T3" fmla="*/ 4 h 10"/>
                <a:gd name="T4" fmla="*/ 3 w 18"/>
                <a:gd name="T5" fmla="*/ 3 h 10"/>
                <a:gd name="T6" fmla="*/ 0 w 18"/>
                <a:gd name="T7" fmla="*/ 3 h 10"/>
                <a:gd name="T8" fmla="*/ 9 w 18"/>
                <a:gd name="T9" fmla="*/ 6 h 10"/>
                <a:gd name="T10" fmla="*/ 8 w 18"/>
                <a:gd name="T11" fmla="*/ 7 h 10"/>
                <a:gd name="T12" fmla="*/ 11 w 18"/>
                <a:gd name="T13" fmla="*/ 5 h 10"/>
                <a:gd name="T14" fmla="*/ 12 w 18"/>
                <a:gd name="T15" fmla="*/ 7 h 10"/>
                <a:gd name="T16" fmla="*/ 14 w 18"/>
                <a:gd name="T17" fmla="*/ 6 h 10"/>
                <a:gd name="T18" fmla="*/ 13 w 18"/>
                <a:gd name="T19" fmla="*/ 5 h 10"/>
                <a:gd name="T20" fmla="*/ 14 w 18"/>
                <a:gd name="T21" fmla="*/ 5 h 10"/>
                <a:gd name="T22" fmla="*/ 13 w 18"/>
                <a:gd name="T23" fmla="*/ 5 h 10"/>
                <a:gd name="T24" fmla="*/ 14 w 18"/>
                <a:gd name="T25" fmla="*/ 4 h 10"/>
                <a:gd name="T26" fmla="*/ 14 w 18"/>
                <a:gd name="T27" fmla="*/ 5 h 10"/>
                <a:gd name="T28" fmla="*/ 15 w 18"/>
                <a:gd name="T29" fmla="*/ 3 h 10"/>
                <a:gd name="T30" fmla="*/ 15 w 18"/>
                <a:gd name="T31" fmla="*/ 4 h 10"/>
                <a:gd name="T32" fmla="*/ 16 w 18"/>
                <a:gd name="T33" fmla="*/ 1 h 10"/>
                <a:gd name="T34" fmla="*/ 14 w 18"/>
                <a:gd name="T35" fmla="*/ 1 h 10"/>
                <a:gd name="T36" fmla="*/ 14 w 18"/>
                <a:gd name="T37" fmla="*/ 3 h 10"/>
                <a:gd name="T38" fmla="*/ 14 w 18"/>
                <a:gd name="T39" fmla="*/ 2 h 10"/>
                <a:gd name="T40" fmla="*/ 14 w 18"/>
                <a:gd name="T41" fmla="*/ 4 h 10"/>
                <a:gd name="T42" fmla="*/ 13 w 18"/>
                <a:gd name="T43" fmla="*/ 2 h 10"/>
                <a:gd name="T44" fmla="*/ 12 w 18"/>
                <a:gd name="T45" fmla="*/ 2 h 10"/>
                <a:gd name="T46" fmla="*/ 12 w 18"/>
                <a:gd name="T47" fmla="*/ 2 h 10"/>
                <a:gd name="T48" fmla="*/ 11 w 18"/>
                <a:gd name="T49" fmla="*/ 2 h 10"/>
                <a:gd name="T50" fmla="*/ 12 w 18"/>
                <a:gd name="T51" fmla="*/ 3 h 10"/>
                <a:gd name="T52" fmla="*/ 13 w 18"/>
                <a:gd name="T53" fmla="*/ 5 h 10"/>
                <a:gd name="T54" fmla="*/ 12 w 18"/>
                <a:gd name="T55" fmla="*/ 5 h 10"/>
                <a:gd name="T56" fmla="*/ 12 w 18"/>
                <a:gd name="T57" fmla="*/ 3 h 10"/>
                <a:gd name="T58" fmla="*/ 12 w 18"/>
                <a:gd name="T59" fmla="*/ 4 h 10"/>
                <a:gd name="T60" fmla="*/ 11 w 18"/>
                <a:gd name="T61" fmla="*/ 3 h 10"/>
                <a:gd name="T62" fmla="*/ 11 w 18"/>
                <a:gd name="T63" fmla="*/ 4 h 10"/>
                <a:gd name="T64" fmla="*/ 8 w 18"/>
                <a:gd name="T65" fmla="*/ 5 h 10"/>
                <a:gd name="T66" fmla="*/ 9 w 18"/>
                <a:gd name="T67" fmla="*/ 4 h 10"/>
                <a:gd name="T68" fmla="*/ 8 w 18"/>
                <a:gd name="T69" fmla="*/ 5 h 10"/>
                <a:gd name="T70" fmla="*/ 7 w 18"/>
                <a:gd name="T71" fmla="*/ 4 h 10"/>
                <a:gd name="T72" fmla="*/ 6 w 18"/>
                <a:gd name="T73" fmla="*/ 5 h 10"/>
                <a:gd name="T74" fmla="*/ 5 w 18"/>
                <a:gd name="T75" fmla="*/ 4 h 10"/>
                <a:gd name="T76" fmla="*/ 5 w 18"/>
                <a:gd name="T77" fmla="*/ 4 h 10"/>
                <a:gd name="T78" fmla="*/ 3 w 18"/>
                <a:gd name="T79" fmla="*/ 5 h 10"/>
                <a:gd name="T80" fmla="*/ 4 w 18"/>
                <a:gd name="T8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1" name="Freeform 1656"/>
            <p:cNvSpPr>
              <a:spLocks/>
            </p:cNvSpPr>
            <p:nvPr/>
          </p:nvSpPr>
          <p:spPr bwMode="auto">
            <a:xfrm>
              <a:off x="427" y="2726"/>
              <a:ext cx="8" cy="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2" name="Freeform 1657"/>
            <p:cNvSpPr>
              <a:spLocks/>
            </p:cNvSpPr>
            <p:nvPr/>
          </p:nvSpPr>
          <p:spPr bwMode="auto">
            <a:xfrm>
              <a:off x="425" y="2696"/>
              <a:ext cx="24" cy="32"/>
            </a:xfrm>
            <a:custGeom>
              <a:avLst/>
              <a:gdLst>
                <a:gd name="T0" fmla="*/ 6 w 9"/>
                <a:gd name="T1" fmla="*/ 4 h 12"/>
                <a:gd name="T2" fmla="*/ 6 w 9"/>
                <a:gd name="T3" fmla="*/ 3 h 12"/>
                <a:gd name="T4" fmla="*/ 1 w 9"/>
                <a:gd name="T5" fmla="*/ 6 h 12"/>
                <a:gd name="T6" fmla="*/ 2 w 9"/>
                <a:gd name="T7" fmla="*/ 8 h 12"/>
                <a:gd name="T8" fmla="*/ 1 w 9"/>
                <a:gd name="T9" fmla="*/ 9 h 12"/>
                <a:gd name="T10" fmla="*/ 2 w 9"/>
                <a:gd name="T11" fmla="*/ 11 h 12"/>
                <a:gd name="T12" fmla="*/ 2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3 w 9"/>
                <a:gd name="T19" fmla="*/ 9 h 12"/>
                <a:gd name="T20" fmla="*/ 2 w 9"/>
                <a:gd name="T21" fmla="*/ 6 h 12"/>
                <a:gd name="T22" fmla="*/ 4 w 9"/>
                <a:gd name="T23" fmla="*/ 7 h 12"/>
                <a:gd name="T24" fmla="*/ 6 w 9"/>
                <a:gd name="T25" fmla="*/ 6 h 12"/>
                <a:gd name="T26" fmla="*/ 5 w 9"/>
                <a:gd name="T27" fmla="*/ 6 h 12"/>
                <a:gd name="T28" fmla="*/ 5 w 9"/>
                <a:gd name="T29" fmla="*/ 5 h 12"/>
                <a:gd name="T30" fmla="*/ 6 w 9"/>
                <a:gd name="T31" fmla="*/ 6 h 12"/>
                <a:gd name="T32" fmla="*/ 8 w 9"/>
                <a:gd name="T33" fmla="*/ 4 h 12"/>
                <a:gd name="T34" fmla="*/ 8 w 9"/>
                <a:gd name="T35" fmla="*/ 2 h 12"/>
                <a:gd name="T36" fmla="*/ 9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3" name="Freeform 1658"/>
            <p:cNvSpPr>
              <a:spLocks/>
            </p:cNvSpPr>
            <p:nvPr/>
          </p:nvSpPr>
          <p:spPr bwMode="auto">
            <a:xfrm>
              <a:off x="441" y="2701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4" name="Freeform 1659"/>
            <p:cNvSpPr>
              <a:spLocks/>
            </p:cNvSpPr>
            <p:nvPr/>
          </p:nvSpPr>
          <p:spPr bwMode="auto">
            <a:xfrm>
              <a:off x="1217" y="2843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5" name="Freeform 1660"/>
            <p:cNvSpPr>
              <a:spLocks/>
            </p:cNvSpPr>
            <p:nvPr/>
          </p:nvSpPr>
          <p:spPr bwMode="auto">
            <a:xfrm>
              <a:off x="1209" y="2834"/>
              <a:ext cx="8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2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1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6" name="Freeform 1661"/>
            <p:cNvSpPr>
              <a:spLocks/>
            </p:cNvSpPr>
            <p:nvPr/>
          </p:nvSpPr>
          <p:spPr bwMode="auto">
            <a:xfrm>
              <a:off x="1209" y="284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7" name="Freeform 1662"/>
            <p:cNvSpPr>
              <a:spLocks/>
            </p:cNvSpPr>
            <p:nvPr/>
          </p:nvSpPr>
          <p:spPr bwMode="auto">
            <a:xfrm>
              <a:off x="1209" y="2843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8" name="Freeform 1663"/>
            <p:cNvSpPr>
              <a:spLocks/>
            </p:cNvSpPr>
            <p:nvPr/>
          </p:nvSpPr>
          <p:spPr bwMode="auto">
            <a:xfrm>
              <a:off x="1209" y="2845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9" name="Freeform 1664"/>
            <p:cNvSpPr>
              <a:spLocks/>
            </p:cNvSpPr>
            <p:nvPr/>
          </p:nvSpPr>
          <p:spPr bwMode="auto">
            <a:xfrm>
              <a:off x="1206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3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0 h 4"/>
                <a:gd name="T12" fmla="*/ 0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0" name="Freeform 1665"/>
            <p:cNvSpPr>
              <a:spLocks/>
            </p:cNvSpPr>
            <p:nvPr/>
          </p:nvSpPr>
          <p:spPr bwMode="auto"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1" name="Freeform 1666"/>
            <p:cNvSpPr>
              <a:spLocks/>
            </p:cNvSpPr>
            <p:nvPr/>
          </p:nvSpPr>
          <p:spPr bwMode="auto">
            <a:xfrm>
              <a:off x="1209" y="2843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2" name="Freeform 1667"/>
            <p:cNvSpPr>
              <a:spLocks/>
            </p:cNvSpPr>
            <p:nvPr/>
          </p:nvSpPr>
          <p:spPr bwMode="auto">
            <a:xfrm>
              <a:off x="1203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3" name="Freeform 1668"/>
            <p:cNvSpPr>
              <a:spLocks/>
            </p:cNvSpPr>
            <p:nvPr/>
          </p:nvSpPr>
          <p:spPr bwMode="auto"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4" name="Freeform 1669"/>
            <p:cNvSpPr>
              <a:spLocks/>
            </p:cNvSpPr>
            <p:nvPr/>
          </p:nvSpPr>
          <p:spPr bwMode="auto">
            <a:xfrm>
              <a:off x="1201" y="2834"/>
              <a:ext cx="2" cy="1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2 h 4"/>
                <a:gd name="T8" fmla="*/ 0 w 1"/>
                <a:gd name="T9" fmla="*/ 4 h 4"/>
                <a:gd name="T10" fmla="*/ 1 w 1"/>
                <a:gd name="T11" fmla="*/ 2 h 4"/>
                <a:gd name="T12" fmla="*/ 1 w 1"/>
                <a:gd name="T13" fmla="*/ 3 h 4"/>
                <a:gd name="T14" fmla="*/ 1 w 1"/>
                <a:gd name="T15" fmla="*/ 1 h 4"/>
                <a:gd name="T16" fmla="*/ 1 w 1"/>
                <a:gd name="T17" fmla="*/ 1 h 4"/>
                <a:gd name="T18" fmla="*/ 1 w 1"/>
                <a:gd name="T19" fmla="*/ 0 h 4"/>
                <a:gd name="T20" fmla="*/ 0 w 1"/>
                <a:gd name="T21" fmla="*/ 2 h 4"/>
                <a:gd name="T22" fmla="*/ 0 w 1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5" name="Rectangle 1670"/>
            <p:cNvSpPr>
              <a:spLocks noChangeArrowheads="1"/>
            </p:cNvSpPr>
            <p:nvPr/>
          </p:nvSpPr>
          <p:spPr bwMode="auto"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6" name="Freeform 1671"/>
            <p:cNvSpPr>
              <a:spLocks/>
            </p:cNvSpPr>
            <p:nvPr/>
          </p:nvSpPr>
          <p:spPr bwMode="auto">
            <a:xfrm>
              <a:off x="1198" y="2840"/>
              <a:ext cx="11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3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w 4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7" name="Freeform 1672"/>
            <p:cNvSpPr>
              <a:spLocks/>
            </p:cNvSpPr>
            <p:nvPr/>
          </p:nvSpPr>
          <p:spPr bwMode="auto"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8" name="Freeform 1673"/>
            <p:cNvSpPr>
              <a:spLocks/>
            </p:cNvSpPr>
            <p:nvPr/>
          </p:nvSpPr>
          <p:spPr bwMode="auto"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9" name="Freeform 1674"/>
            <p:cNvSpPr>
              <a:spLocks/>
            </p:cNvSpPr>
            <p:nvPr/>
          </p:nvSpPr>
          <p:spPr bwMode="auto">
            <a:xfrm>
              <a:off x="1198" y="2840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0" name="Freeform 1675"/>
            <p:cNvSpPr>
              <a:spLocks/>
            </p:cNvSpPr>
            <p:nvPr/>
          </p:nvSpPr>
          <p:spPr bwMode="auto">
            <a:xfrm>
              <a:off x="1195" y="2818"/>
              <a:ext cx="25" cy="22"/>
            </a:xfrm>
            <a:custGeom>
              <a:avLst/>
              <a:gdLst>
                <a:gd name="T0" fmla="*/ 7 w 9"/>
                <a:gd name="T1" fmla="*/ 5 h 8"/>
                <a:gd name="T2" fmla="*/ 7 w 9"/>
                <a:gd name="T3" fmla="*/ 4 h 8"/>
                <a:gd name="T4" fmla="*/ 8 w 9"/>
                <a:gd name="T5" fmla="*/ 3 h 8"/>
                <a:gd name="T6" fmla="*/ 9 w 9"/>
                <a:gd name="T7" fmla="*/ 1 h 8"/>
                <a:gd name="T8" fmla="*/ 8 w 9"/>
                <a:gd name="T9" fmla="*/ 1 h 8"/>
                <a:gd name="T10" fmla="*/ 8 w 9"/>
                <a:gd name="T11" fmla="*/ 0 h 8"/>
                <a:gd name="T12" fmla="*/ 6 w 9"/>
                <a:gd name="T13" fmla="*/ 1 h 8"/>
                <a:gd name="T14" fmla="*/ 5 w 9"/>
                <a:gd name="T15" fmla="*/ 1 h 8"/>
                <a:gd name="T16" fmla="*/ 1 w 9"/>
                <a:gd name="T17" fmla="*/ 4 h 8"/>
                <a:gd name="T18" fmla="*/ 3 w 9"/>
                <a:gd name="T19" fmla="*/ 6 h 8"/>
                <a:gd name="T20" fmla="*/ 2 w 9"/>
                <a:gd name="T21" fmla="*/ 5 h 8"/>
                <a:gd name="T22" fmla="*/ 2 w 9"/>
                <a:gd name="T23" fmla="*/ 5 h 8"/>
                <a:gd name="T24" fmla="*/ 1 w 9"/>
                <a:gd name="T25" fmla="*/ 6 h 8"/>
                <a:gd name="T26" fmla="*/ 3 w 9"/>
                <a:gd name="T27" fmla="*/ 7 h 8"/>
                <a:gd name="T28" fmla="*/ 1 w 9"/>
                <a:gd name="T29" fmla="*/ 7 h 8"/>
                <a:gd name="T30" fmla="*/ 2 w 9"/>
                <a:gd name="T31" fmla="*/ 7 h 8"/>
                <a:gd name="T32" fmla="*/ 4 w 9"/>
                <a:gd name="T33" fmla="*/ 7 h 8"/>
                <a:gd name="T34" fmla="*/ 5 w 9"/>
                <a:gd name="T35" fmla="*/ 8 h 8"/>
                <a:gd name="T36" fmla="*/ 3 w 9"/>
                <a:gd name="T37" fmla="*/ 5 h 8"/>
                <a:gd name="T38" fmla="*/ 4 w 9"/>
                <a:gd name="T39" fmla="*/ 5 h 8"/>
                <a:gd name="T40" fmla="*/ 6 w 9"/>
                <a:gd name="T41" fmla="*/ 5 h 8"/>
                <a:gd name="T42" fmla="*/ 5 w 9"/>
                <a:gd name="T43" fmla="*/ 3 h 8"/>
                <a:gd name="T44" fmla="*/ 5 w 9"/>
                <a:gd name="T45" fmla="*/ 4 h 8"/>
                <a:gd name="T46" fmla="*/ 5 w 9"/>
                <a:gd name="T47" fmla="*/ 3 h 8"/>
                <a:gd name="T48" fmla="*/ 6 w 9"/>
                <a:gd name="T49" fmla="*/ 4 h 8"/>
                <a:gd name="T50" fmla="*/ 5 w 9"/>
                <a:gd name="T51" fmla="*/ 2 h 8"/>
                <a:gd name="T52" fmla="*/ 7 w 9"/>
                <a:gd name="T53" fmla="*/ 5 h 8"/>
                <a:gd name="T54" fmla="*/ 6 w 9"/>
                <a:gd name="T55" fmla="*/ 3 h 8"/>
                <a:gd name="T56" fmla="*/ 6 w 9"/>
                <a:gd name="T57" fmla="*/ 2 h 8"/>
                <a:gd name="T58" fmla="*/ 7 w 9"/>
                <a:gd name="T59" fmla="*/ 5 h 8"/>
                <a:gd name="T60" fmla="*/ 7 w 9"/>
                <a:gd name="T61" fmla="*/ 3 h 8"/>
                <a:gd name="T62" fmla="*/ 7 w 9"/>
                <a:gd name="T63" fmla="*/ 2 h 8"/>
                <a:gd name="T64" fmla="*/ 7 w 9"/>
                <a:gd name="T65" fmla="*/ 3 h 8"/>
                <a:gd name="T66" fmla="*/ 7 w 9"/>
                <a:gd name="T67" fmla="*/ 5 h 8"/>
                <a:gd name="T68" fmla="*/ 7 w 9"/>
                <a:gd name="T69" fmla="*/ 5 h 8"/>
                <a:gd name="T70" fmla="*/ 8 w 9"/>
                <a:gd name="T71" fmla="*/ 3 h 8"/>
                <a:gd name="T72" fmla="*/ 7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1" name="Rectangle 1676"/>
            <p:cNvSpPr>
              <a:spLocks noChangeArrowheads="1"/>
            </p:cNvSpPr>
            <p:nvPr/>
          </p:nvSpPr>
          <p:spPr bwMode="auto"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2" name="Freeform 1677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3" name="Rectangle 1678"/>
            <p:cNvSpPr>
              <a:spLocks noChangeArrowheads="1"/>
            </p:cNvSpPr>
            <p:nvPr/>
          </p:nvSpPr>
          <p:spPr bwMode="auto"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4" name="Freeform 1679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5" name="Freeform 1680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6" name="Freeform 1681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7" name="Freeform 1682"/>
            <p:cNvSpPr>
              <a:spLocks/>
            </p:cNvSpPr>
            <p:nvPr/>
          </p:nvSpPr>
          <p:spPr bwMode="auto">
            <a:xfrm>
              <a:off x="1214" y="2821"/>
              <a:ext cx="22" cy="1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4 h 6"/>
                <a:gd name="T4" fmla="*/ 4 w 8"/>
                <a:gd name="T5" fmla="*/ 4 h 6"/>
                <a:gd name="T6" fmla="*/ 7 w 8"/>
                <a:gd name="T7" fmla="*/ 4 h 6"/>
                <a:gd name="T8" fmla="*/ 3 w 8"/>
                <a:gd name="T9" fmla="*/ 2 h 6"/>
                <a:gd name="T10" fmla="*/ 4 w 8"/>
                <a:gd name="T11" fmla="*/ 2 h 6"/>
                <a:gd name="T12" fmla="*/ 2 w 8"/>
                <a:gd name="T13" fmla="*/ 3 h 6"/>
                <a:gd name="T14" fmla="*/ 4 w 8"/>
                <a:gd name="T15" fmla="*/ 1 h 6"/>
                <a:gd name="T16" fmla="*/ 4 w 8"/>
                <a:gd name="T17" fmla="*/ 1 h 6"/>
                <a:gd name="T18" fmla="*/ 3 w 8"/>
                <a:gd name="T19" fmla="*/ 1 h 6"/>
                <a:gd name="T20" fmla="*/ 1 w 8"/>
                <a:gd name="T21" fmla="*/ 2 h 6"/>
                <a:gd name="T22" fmla="*/ 0 w 8"/>
                <a:gd name="T23" fmla="*/ 4 h 6"/>
                <a:gd name="T24" fmla="*/ 1 w 8"/>
                <a:gd name="T25" fmla="*/ 3 h 6"/>
                <a:gd name="T26" fmla="*/ 1 w 8"/>
                <a:gd name="T27" fmla="*/ 4 h 6"/>
                <a:gd name="T28" fmla="*/ 1 w 8"/>
                <a:gd name="T29" fmla="*/ 3 h 6"/>
                <a:gd name="T30" fmla="*/ 1 w 8"/>
                <a:gd name="T31" fmla="*/ 4 h 6"/>
                <a:gd name="T32" fmla="*/ 2 w 8"/>
                <a:gd name="T33" fmla="*/ 4 h 6"/>
                <a:gd name="T34" fmla="*/ 1 w 8"/>
                <a:gd name="T35" fmla="*/ 4 h 6"/>
                <a:gd name="T36" fmla="*/ 3 w 8"/>
                <a:gd name="T37" fmla="*/ 3 h 6"/>
                <a:gd name="T38" fmla="*/ 1 w 8"/>
                <a:gd name="T39" fmla="*/ 4 h 6"/>
                <a:gd name="T40" fmla="*/ 2 w 8"/>
                <a:gd name="T41" fmla="*/ 4 h 6"/>
                <a:gd name="T42" fmla="*/ 1 w 8"/>
                <a:gd name="T43" fmla="*/ 5 h 6"/>
                <a:gd name="T44" fmla="*/ 2 w 8"/>
                <a:gd name="T45" fmla="*/ 5 h 6"/>
                <a:gd name="T46" fmla="*/ 1 w 8"/>
                <a:gd name="T47" fmla="*/ 5 h 6"/>
                <a:gd name="T48" fmla="*/ 4 w 8"/>
                <a:gd name="T49" fmla="*/ 3 h 6"/>
                <a:gd name="T50" fmla="*/ 2 w 8"/>
                <a:gd name="T51" fmla="*/ 5 h 6"/>
                <a:gd name="T52" fmla="*/ 2 w 8"/>
                <a:gd name="T53" fmla="*/ 5 h 6"/>
                <a:gd name="T54" fmla="*/ 2 w 8"/>
                <a:gd name="T55" fmla="*/ 5 h 6"/>
                <a:gd name="T56" fmla="*/ 3 w 8"/>
                <a:gd name="T57" fmla="*/ 5 h 6"/>
                <a:gd name="T58" fmla="*/ 3 w 8"/>
                <a:gd name="T59" fmla="*/ 5 h 6"/>
                <a:gd name="T60" fmla="*/ 4 w 8"/>
                <a:gd name="T61" fmla="*/ 6 h 6"/>
                <a:gd name="T62" fmla="*/ 4 w 8"/>
                <a:gd name="T63" fmla="*/ 6 h 6"/>
                <a:gd name="T64" fmla="*/ 6 w 8"/>
                <a:gd name="T65" fmla="*/ 6 h 6"/>
                <a:gd name="T66" fmla="*/ 4 w 8"/>
                <a:gd name="T67" fmla="*/ 6 h 6"/>
                <a:gd name="T68" fmla="*/ 6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8" name="Freeform 1683"/>
            <p:cNvSpPr>
              <a:spLocks/>
            </p:cNvSpPr>
            <p:nvPr/>
          </p:nvSpPr>
          <p:spPr bwMode="auto"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9" name="Freeform 1684"/>
            <p:cNvSpPr>
              <a:spLocks/>
            </p:cNvSpPr>
            <p:nvPr/>
          </p:nvSpPr>
          <p:spPr bwMode="auto">
            <a:xfrm>
              <a:off x="1211" y="2834"/>
              <a:ext cx="22" cy="22"/>
            </a:xfrm>
            <a:custGeom>
              <a:avLst/>
              <a:gdLst>
                <a:gd name="T0" fmla="*/ 4 w 8"/>
                <a:gd name="T1" fmla="*/ 2 h 8"/>
                <a:gd name="T2" fmla="*/ 3 w 8"/>
                <a:gd name="T3" fmla="*/ 1 h 8"/>
                <a:gd name="T4" fmla="*/ 5 w 8"/>
                <a:gd name="T5" fmla="*/ 3 h 8"/>
                <a:gd name="T6" fmla="*/ 6 w 8"/>
                <a:gd name="T7" fmla="*/ 4 h 8"/>
                <a:gd name="T8" fmla="*/ 3 w 8"/>
                <a:gd name="T9" fmla="*/ 2 h 8"/>
                <a:gd name="T10" fmla="*/ 3 w 8"/>
                <a:gd name="T11" fmla="*/ 2 h 8"/>
                <a:gd name="T12" fmla="*/ 4 w 8"/>
                <a:gd name="T13" fmla="*/ 3 h 8"/>
                <a:gd name="T14" fmla="*/ 4 w 8"/>
                <a:gd name="T15" fmla="*/ 5 h 8"/>
                <a:gd name="T16" fmla="*/ 4 w 8"/>
                <a:gd name="T17" fmla="*/ 4 h 8"/>
                <a:gd name="T18" fmla="*/ 2 w 8"/>
                <a:gd name="T19" fmla="*/ 3 h 8"/>
                <a:gd name="T20" fmla="*/ 5 w 8"/>
                <a:gd name="T21" fmla="*/ 8 h 8"/>
                <a:gd name="T22" fmla="*/ 5 w 8"/>
                <a:gd name="T23" fmla="*/ 7 h 8"/>
                <a:gd name="T24" fmla="*/ 3 w 8"/>
                <a:gd name="T25" fmla="*/ 5 h 8"/>
                <a:gd name="T26" fmla="*/ 4 w 8"/>
                <a:gd name="T27" fmla="*/ 5 h 8"/>
                <a:gd name="T28" fmla="*/ 5 w 8"/>
                <a:gd name="T29" fmla="*/ 6 h 8"/>
                <a:gd name="T30" fmla="*/ 8 w 8"/>
                <a:gd name="T31" fmla="*/ 3 h 8"/>
                <a:gd name="T32" fmla="*/ 7 w 8"/>
                <a:gd name="T33" fmla="*/ 3 h 8"/>
                <a:gd name="T34" fmla="*/ 6 w 8"/>
                <a:gd name="T35" fmla="*/ 2 h 8"/>
                <a:gd name="T36" fmla="*/ 4 w 8"/>
                <a:gd name="T37" fmla="*/ 2 h 8"/>
                <a:gd name="T38" fmla="*/ 5 w 8"/>
                <a:gd name="T39" fmla="*/ 2 h 8"/>
                <a:gd name="T40" fmla="*/ 3 w 8"/>
                <a:gd name="T41" fmla="*/ 1 h 8"/>
                <a:gd name="T42" fmla="*/ 2 w 8"/>
                <a:gd name="T43" fmla="*/ 0 h 8"/>
                <a:gd name="T44" fmla="*/ 2 w 8"/>
                <a:gd name="T45" fmla="*/ 1 h 8"/>
                <a:gd name="T46" fmla="*/ 4 w 8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0" name="Freeform 1685"/>
            <p:cNvSpPr>
              <a:spLocks/>
            </p:cNvSpPr>
            <p:nvPr/>
          </p:nvSpPr>
          <p:spPr bwMode="auto">
            <a:xfrm>
              <a:off x="1222" y="2837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1" name="Freeform 1686"/>
            <p:cNvSpPr>
              <a:spLocks/>
            </p:cNvSpPr>
            <p:nvPr/>
          </p:nvSpPr>
          <p:spPr bwMode="auto">
            <a:xfrm>
              <a:off x="1230" y="2840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2" name="Freeform 1687"/>
            <p:cNvSpPr>
              <a:spLocks/>
            </p:cNvSpPr>
            <p:nvPr/>
          </p:nvSpPr>
          <p:spPr bwMode="auto">
            <a:xfrm>
              <a:off x="1217" y="2843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3" name="Freeform 1688"/>
            <p:cNvSpPr>
              <a:spLocks/>
            </p:cNvSpPr>
            <p:nvPr/>
          </p:nvSpPr>
          <p:spPr bwMode="auto">
            <a:xfrm>
              <a:off x="1217" y="2848"/>
              <a:ext cx="5" cy="1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0 w 2"/>
                <a:gd name="T9" fmla="*/ 3 h 4"/>
                <a:gd name="T10" fmla="*/ 1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4" name="Freeform 1689"/>
            <p:cNvSpPr>
              <a:spLocks/>
            </p:cNvSpPr>
            <p:nvPr/>
          </p:nvSpPr>
          <p:spPr bwMode="auto">
            <a:xfrm>
              <a:off x="1181" y="2840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10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10 w 13"/>
                <a:gd name="T9" fmla="*/ 3 h 7"/>
                <a:gd name="T10" fmla="*/ 9 w 13"/>
                <a:gd name="T11" fmla="*/ 4 h 7"/>
                <a:gd name="T12" fmla="*/ 9 w 13"/>
                <a:gd name="T13" fmla="*/ 5 h 7"/>
                <a:gd name="T14" fmla="*/ 8 w 13"/>
                <a:gd name="T15" fmla="*/ 2 h 7"/>
                <a:gd name="T16" fmla="*/ 8 w 13"/>
                <a:gd name="T17" fmla="*/ 6 h 7"/>
                <a:gd name="T18" fmla="*/ 7 w 13"/>
                <a:gd name="T19" fmla="*/ 5 h 7"/>
                <a:gd name="T20" fmla="*/ 7 w 13"/>
                <a:gd name="T21" fmla="*/ 5 h 7"/>
                <a:gd name="T22" fmla="*/ 6 w 13"/>
                <a:gd name="T23" fmla="*/ 4 h 7"/>
                <a:gd name="T24" fmla="*/ 7 w 13"/>
                <a:gd name="T25" fmla="*/ 3 h 7"/>
                <a:gd name="T26" fmla="*/ 6 w 13"/>
                <a:gd name="T27" fmla="*/ 3 h 7"/>
                <a:gd name="T28" fmla="*/ 7 w 13"/>
                <a:gd name="T29" fmla="*/ 2 h 7"/>
                <a:gd name="T30" fmla="*/ 5 w 13"/>
                <a:gd name="T31" fmla="*/ 2 h 7"/>
                <a:gd name="T32" fmla="*/ 6 w 13"/>
                <a:gd name="T33" fmla="*/ 1 h 7"/>
                <a:gd name="T34" fmla="*/ 3 w 13"/>
                <a:gd name="T35" fmla="*/ 3 h 7"/>
                <a:gd name="T36" fmla="*/ 3 w 13"/>
                <a:gd name="T37" fmla="*/ 3 h 7"/>
                <a:gd name="T38" fmla="*/ 5 w 13"/>
                <a:gd name="T39" fmla="*/ 2 h 7"/>
                <a:gd name="T40" fmla="*/ 4 w 13"/>
                <a:gd name="T41" fmla="*/ 2 h 7"/>
                <a:gd name="T42" fmla="*/ 5 w 13"/>
                <a:gd name="T43" fmla="*/ 1 h 7"/>
                <a:gd name="T44" fmla="*/ 3 w 13"/>
                <a:gd name="T45" fmla="*/ 1 h 7"/>
                <a:gd name="T46" fmla="*/ 3 w 13"/>
                <a:gd name="T47" fmla="*/ 0 h 7"/>
                <a:gd name="T48" fmla="*/ 0 w 13"/>
                <a:gd name="T49" fmla="*/ 2 h 7"/>
                <a:gd name="T50" fmla="*/ 3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4 w 13"/>
                <a:gd name="T59" fmla="*/ 6 h 7"/>
                <a:gd name="T60" fmla="*/ 5 w 13"/>
                <a:gd name="T61" fmla="*/ 5 h 7"/>
                <a:gd name="T62" fmla="*/ 4 w 13"/>
                <a:gd name="T63" fmla="*/ 7 h 7"/>
                <a:gd name="T64" fmla="*/ 10 w 13"/>
                <a:gd name="T65" fmla="*/ 7 h 7"/>
                <a:gd name="T66" fmla="*/ 10 w 13"/>
                <a:gd name="T67" fmla="*/ 5 h 7"/>
                <a:gd name="T68" fmla="*/ 12 w 13"/>
                <a:gd name="T69" fmla="*/ 5 h 7"/>
                <a:gd name="T70" fmla="*/ 11 w 13"/>
                <a:gd name="T71" fmla="*/ 3 h 7"/>
                <a:gd name="T72" fmla="*/ 13 w 13"/>
                <a:gd name="T73" fmla="*/ 6 h 7"/>
                <a:gd name="T74" fmla="*/ 13 w 13"/>
                <a:gd name="T75" fmla="*/ 6 h 7"/>
                <a:gd name="T76" fmla="*/ 12 w 13"/>
                <a:gd name="T77" fmla="*/ 5 h 7"/>
                <a:gd name="T78" fmla="*/ 13 w 13"/>
                <a:gd name="T79" fmla="*/ 6 h 7"/>
                <a:gd name="T80" fmla="*/ 11 w 13"/>
                <a:gd name="T81" fmla="*/ 2 h 7"/>
                <a:gd name="T82" fmla="*/ 10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5" name="Freeform 1690"/>
            <p:cNvSpPr>
              <a:spLocks/>
            </p:cNvSpPr>
            <p:nvPr/>
          </p:nvSpPr>
          <p:spPr bwMode="auto">
            <a:xfrm>
              <a:off x="1217" y="285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6" name="Freeform 1691"/>
            <p:cNvSpPr>
              <a:spLocks/>
            </p:cNvSpPr>
            <p:nvPr/>
          </p:nvSpPr>
          <p:spPr bwMode="auto"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7" name="Rectangle 1692"/>
            <p:cNvSpPr>
              <a:spLocks noChangeArrowheads="1"/>
            </p:cNvSpPr>
            <p:nvPr/>
          </p:nvSpPr>
          <p:spPr bwMode="auto"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8" name="Freeform 1693"/>
            <p:cNvSpPr>
              <a:spLocks/>
            </p:cNvSpPr>
            <p:nvPr/>
          </p:nvSpPr>
          <p:spPr bwMode="auto">
            <a:xfrm>
              <a:off x="1214" y="2845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9" name="Freeform 1694"/>
            <p:cNvSpPr>
              <a:spLocks/>
            </p:cNvSpPr>
            <p:nvPr/>
          </p:nvSpPr>
          <p:spPr bwMode="auto"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0" name="Freeform 1695"/>
            <p:cNvSpPr>
              <a:spLocks/>
            </p:cNvSpPr>
            <p:nvPr/>
          </p:nvSpPr>
          <p:spPr bwMode="auto"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1" name="Freeform 1696"/>
            <p:cNvSpPr>
              <a:spLocks/>
            </p:cNvSpPr>
            <p:nvPr/>
          </p:nvSpPr>
          <p:spPr bwMode="auto">
            <a:xfrm>
              <a:off x="1179" y="2807"/>
              <a:ext cx="62" cy="33"/>
            </a:xfrm>
            <a:custGeom>
              <a:avLst/>
              <a:gdLst>
                <a:gd name="T0" fmla="*/ 18 w 23"/>
                <a:gd name="T1" fmla="*/ 10 h 12"/>
                <a:gd name="T2" fmla="*/ 19 w 23"/>
                <a:gd name="T3" fmla="*/ 11 h 12"/>
                <a:gd name="T4" fmla="*/ 21 w 23"/>
                <a:gd name="T5" fmla="*/ 10 h 12"/>
                <a:gd name="T6" fmla="*/ 20 w 23"/>
                <a:gd name="T7" fmla="*/ 7 h 12"/>
                <a:gd name="T8" fmla="*/ 17 w 23"/>
                <a:gd name="T9" fmla="*/ 4 h 12"/>
                <a:gd name="T10" fmla="*/ 15 w 23"/>
                <a:gd name="T11" fmla="*/ 2 h 12"/>
                <a:gd name="T12" fmla="*/ 12 w 23"/>
                <a:gd name="T13" fmla="*/ 3 h 12"/>
                <a:gd name="T14" fmla="*/ 12 w 23"/>
                <a:gd name="T15" fmla="*/ 3 h 12"/>
                <a:gd name="T16" fmla="*/ 10 w 23"/>
                <a:gd name="T17" fmla="*/ 2 h 12"/>
                <a:gd name="T18" fmla="*/ 10 w 23"/>
                <a:gd name="T19" fmla="*/ 6 h 12"/>
                <a:gd name="T20" fmla="*/ 9 w 23"/>
                <a:gd name="T21" fmla="*/ 6 h 12"/>
                <a:gd name="T22" fmla="*/ 8 w 23"/>
                <a:gd name="T23" fmla="*/ 5 h 12"/>
                <a:gd name="T24" fmla="*/ 6 w 23"/>
                <a:gd name="T25" fmla="*/ 5 h 12"/>
                <a:gd name="T26" fmla="*/ 5 w 23"/>
                <a:gd name="T27" fmla="*/ 6 h 12"/>
                <a:gd name="T28" fmla="*/ 4 w 23"/>
                <a:gd name="T29" fmla="*/ 7 h 12"/>
                <a:gd name="T30" fmla="*/ 5 w 23"/>
                <a:gd name="T31" fmla="*/ 9 h 12"/>
                <a:gd name="T32" fmla="*/ 3 w 23"/>
                <a:gd name="T33" fmla="*/ 8 h 12"/>
                <a:gd name="T34" fmla="*/ 3 w 23"/>
                <a:gd name="T35" fmla="*/ 9 h 12"/>
                <a:gd name="T36" fmla="*/ 3 w 23"/>
                <a:gd name="T37" fmla="*/ 12 h 12"/>
                <a:gd name="T38" fmla="*/ 3 w 23"/>
                <a:gd name="T39" fmla="*/ 11 h 12"/>
                <a:gd name="T40" fmla="*/ 2 w 23"/>
                <a:gd name="T41" fmla="*/ 10 h 12"/>
                <a:gd name="T42" fmla="*/ 6 w 23"/>
                <a:gd name="T43" fmla="*/ 10 h 12"/>
                <a:gd name="T44" fmla="*/ 6 w 23"/>
                <a:gd name="T45" fmla="*/ 10 h 12"/>
                <a:gd name="T46" fmla="*/ 6 w 23"/>
                <a:gd name="T47" fmla="*/ 10 h 12"/>
                <a:gd name="T48" fmla="*/ 7 w 23"/>
                <a:gd name="T49" fmla="*/ 10 h 12"/>
                <a:gd name="T50" fmla="*/ 7 w 23"/>
                <a:gd name="T51" fmla="*/ 9 h 12"/>
                <a:gd name="T52" fmla="*/ 7 w 23"/>
                <a:gd name="T53" fmla="*/ 8 h 12"/>
                <a:gd name="T54" fmla="*/ 7 w 23"/>
                <a:gd name="T55" fmla="*/ 9 h 12"/>
                <a:gd name="T56" fmla="*/ 8 w 23"/>
                <a:gd name="T57" fmla="*/ 8 h 12"/>
                <a:gd name="T58" fmla="*/ 8 w 23"/>
                <a:gd name="T59" fmla="*/ 8 h 12"/>
                <a:gd name="T60" fmla="*/ 9 w 23"/>
                <a:gd name="T61" fmla="*/ 7 h 12"/>
                <a:gd name="T62" fmla="*/ 9 w 23"/>
                <a:gd name="T63" fmla="*/ 8 h 12"/>
                <a:gd name="T64" fmla="*/ 10 w 23"/>
                <a:gd name="T65" fmla="*/ 8 h 12"/>
                <a:gd name="T66" fmla="*/ 10 w 23"/>
                <a:gd name="T67" fmla="*/ 6 h 12"/>
                <a:gd name="T68" fmla="*/ 12 w 23"/>
                <a:gd name="T69" fmla="*/ 6 h 12"/>
                <a:gd name="T70" fmla="*/ 14 w 23"/>
                <a:gd name="T71" fmla="*/ 5 h 12"/>
                <a:gd name="T72" fmla="*/ 14 w 23"/>
                <a:gd name="T73" fmla="*/ 6 h 12"/>
                <a:gd name="T74" fmla="*/ 16 w 23"/>
                <a:gd name="T75" fmla="*/ 6 h 12"/>
                <a:gd name="T76" fmla="*/ 17 w 23"/>
                <a:gd name="T77" fmla="*/ 4 h 12"/>
                <a:gd name="T78" fmla="*/ 16 w 23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2" name="Freeform 1697"/>
            <p:cNvSpPr>
              <a:spLocks/>
            </p:cNvSpPr>
            <p:nvPr/>
          </p:nvSpPr>
          <p:spPr bwMode="auto">
            <a:xfrm>
              <a:off x="1214" y="282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3" name="Freeform 1698"/>
            <p:cNvSpPr>
              <a:spLocks/>
            </p:cNvSpPr>
            <p:nvPr/>
          </p:nvSpPr>
          <p:spPr bwMode="auto"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4" name="Freeform 1699"/>
            <p:cNvSpPr>
              <a:spLocks/>
            </p:cNvSpPr>
            <p:nvPr/>
          </p:nvSpPr>
          <p:spPr bwMode="auto">
            <a:xfrm>
              <a:off x="1220" y="2832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5" name="Freeform 1700"/>
            <p:cNvSpPr>
              <a:spLocks/>
            </p:cNvSpPr>
            <p:nvPr/>
          </p:nvSpPr>
          <p:spPr bwMode="auto">
            <a:xfrm>
              <a:off x="1222" y="28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6" name="Freeform 1701"/>
            <p:cNvSpPr>
              <a:spLocks/>
            </p:cNvSpPr>
            <p:nvPr/>
          </p:nvSpPr>
          <p:spPr bwMode="auto">
            <a:xfrm>
              <a:off x="1184" y="2834"/>
              <a:ext cx="49" cy="25"/>
            </a:xfrm>
            <a:custGeom>
              <a:avLst/>
              <a:gdLst>
                <a:gd name="T0" fmla="*/ 5 w 18"/>
                <a:gd name="T1" fmla="*/ 3 h 9"/>
                <a:gd name="T2" fmla="*/ 3 w 18"/>
                <a:gd name="T3" fmla="*/ 3 h 9"/>
                <a:gd name="T4" fmla="*/ 3 w 18"/>
                <a:gd name="T5" fmla="*/ 2 h 9"/>
                <a:gd name="T6" fmla="*/ 0 w 18"/>
                <a:gd name="T7" fmla="*/ 3 h 9"/>
                <a:gd name="T8" fmla="*/ 9 w 18"/>
                <a:gd name="T9" fmla="*/ 6 h 9"/>
                <a:gd name="T10" fmla="*/ 9 w 18"/>
                <a:gd name="T11" fmla="*/ 7 h 9"/>
                <a:gd name="T12" fmla="*/ 12 w 18"/>
                <a:gd name="T13" fmla="*/ 5 h 9"/>
                <a:gd name="T14" fmla="*/ 12 w 18"/>
                <a:gd name="T15" fmla="*/ 7 h 9"/>
                <a:gd name="T16" fmla="*/ 14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4 w 18"/>
                <a:gd name="T23" fmla="*/ 4 h 9"/>
                <a:gd name="T24" fmla="*/ 15 w 18"/>
                <a:gd name="T25" fmla="*/ 3 h 9"/>
                <a:gd name="T26" fmla="*/ 15 w 18"/>
                <a:gd name="T27" fmla="*/ 4 h 9"/>
                <a:gd name="T28" fmla="*/ 15 w 18"/>
                <a:gd name="T29" fmla="*/ 3 h 9"/>
                <a:gd name="T30" fmla="*/ 16 w 18"/>
                <a:gd name="T31" fmla="*/ 4 h 9"/>
                <a:gd name="T32" fmla="*/ 16 w 18"/>
                <a:gd name="T33" fmla="*/ 1 h 9"/>
                <a:gd name="T34" fmla="*/ 15 w 18"/>
                <a:gd name="T35" fmla="*/ 0 h 9"/>
                <a:gd name="T36" fmla="*/ 15 w 18"/>
                <a:gd name="T37" fmla="*/ 2 h 9"/>
                <a:gd name="T38" fmla="*/ 15 w 18"/>
                <a:gd name="T39" fmla="*/ 2 h 9"/>
                <a:gd name="T40" fmla="*/ 15 w 18"/>
                <a:gd name="T41" fmla="*/ 3 h 9"/>
                <a:gd name="T42" fmla="*/ 14 w 18"/>
                <a:gd name="T43" fmla="*/ 1 h 9"/>
                <a:gd name="T44" fmla="*/ 12 w 18"/>
                <a:gd name="T45" fmla="*/ 1 h 9"/>
                <a:gd name="T46" fmla="*/ 12 w 18"/>
                <a:gd name="T47" fmla="*/ 1 h 9"/>
                <a:gd name="T48" fmla="*/ 12 w 18"/>
                <a:gd name="T49" fmla="*/ 1 h 9"/>
                <a:gd name="T50" fmla="*/ 13 w 18"/>
                <a:gd name="T51" fmla="*/ 2 h 9"/>
                <a:gd name="T52" fmla="*/ 13 w 18"/>
                <a:gd name="T53" fmla="*/ 4 h 9"/>
                <a:gd name="T54" fmla="*/ 13 w 18"/>
                <a:gd name="T55" fmla="*/ 4 h 9"/>
                <a:gd name="T56" fmla="*/ 12 w 18"/>
                <a:gd name="T57" fmla="*/ 3 h 9"/>
                <a:gd name="T58" fmla="*/ 12 w 18"/>
                <a:gd name="T59" fmla="*/ 4 h 9"/>
                <a:gd name="T60" fmla="*/ 11 w 18"/>
                <a:gd name="T61" fmla="*/ 2 h 9"/>
                <a:gd name="T62" fmla="*/ 12 w 18"/>
                <a:gd name="T63" fmla="*/ 4 h 9"/>
                <a:gd name="T64" fmla="*/ 9 w 18"/>
                <a:gd name="T65" fmla="*/ 4 h 9"/>
                <a:gd name="T66" fmla="*/ 9 w 18"/>
                <a:gd name="T67" fmla="*/ 3 h 9"/>
                <a:gd name="T68" fmla="*/ 9 w 18"/>
                <a:gd name="T69" fmla="*/ 4 h 9"/>
                <a:gd name="T70" fmla="*/ 7 w 18"/>
                <a:gd name="T71" fmla="*/ 3 h 9"/>
                <a:gd name="T72" fmla="*/ 7 w 18"/>
                <a:gd name="T73" fmla="*/ 4 h 9"/>
                <a:gd name="T74" fmla="*/ 5 w 18"/>
                <a:gd name="T75" fmla="*/ 3 h 9"/>
                <a:gd name="T76" fmla="*/ 5 w 18"/>
                <a:gd name="T77" fmla="*/ 3 h 9"/>
                <a:gd name="T78" fmla="*/ 3 w 18"/>
                <a:gd name="T79" fmla="*/ 4 h 9"/>
                <a:gd name="T80" fmla="*/ 5 w 18"/>
                <a:gd name="T8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7" name="Freeform 1702"/>
            <p:cNvSpPr>
              <a:spLocks/>
            </p:cNvSpPr>
            <p:nvPr/>
          </p:nvSpPr>
          <p:spPr bwMode="auto">
            <a:xfrm>
              <a:off x="1181" y="2834"/>
              <a:ext cx="9" cy="6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8" name="Freeform 1703"/>
            <p:cNvSpPr>
              <a:spLocks/>
            </p:cNvSpPr>
            <p:nvPr/>
          </p:nvSpPr>
          <p:spPr bwMode="auto">
            <a:xfrm>
              <a:off x="1181" y="2804"/>
              <a:ext cx="25" cy="33"/>
            </a:xfrm>
            <a:custGeom>
              <a:avLst/>
              <a:gdLst>
                <a:gd name="T0" fmla="*/ 6 w 9"/>
                <a:gd name="T1" fmla="*/ 4 h 12"/>
                <a:gd name="T2" fmla="*/ 5 w 9"/>
                <a:gd name="T3" fmla="*/ 3 h 12"/>
                <a:gd name="T4" fmla="*/ 1 w 9"/>
                <a:gd name="T5" fmla="*/ 6 h 12"/>
                <a:gd name="T6" fmla="*/ 1 w 9"/>
                <a:gd name="T7" fmla="*/ 9 h 12"/>
                <a:gd name="T8" fmla="*/ 0 w 9"/>
                <a:gd name="T9" fmla="*/ 9 h 12"/>
                <a:gd name="T10" fmla="*/ 2 w 9"/>
                <a:gd name="T11" fmla="*/ 11 h 12"/>
                <a:gd name="T12" fmla="*/ 1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2 w 9"/>
                <a:gd name="T19" fmla="*/ 9 h 12"/>
                <a:gd name="T20" fmla="*/ 2 w 9"/>
                <a:gd name="T21" fmla="*/ 6 h 12"/>
                <a:gd name="T22" fmla="*/ 3 w 9"/>
                <a:gd name="T23" fmla="*/ 7 h 12"/>
                <a:gd name="T24" fmla="*/ 5 w 9"/>
                <a:gd name="T25" fmla="*/ 6 h 12"/>
                <a:gd name="T26" fmla="*/ 5 w 9"/>
                <a:gd name="T27" fmla="*/ 6 h 12"/>
                <a:gd name="T28" fmla="*/ 4 w 9"/>
                <a:gd name="T29" fmla="*/ 5 h 12"/>
                <a:gd name="T30" fmla="*/ 5 w 9"/>
                <a:gd name="T31" fmla="*/ 6 h 12"/>
                <a:gd name="T32" fmla="*/ 8 w 9"/>
                <a:gd name="T33" fmla="*/ 5 h 12"/>
                <a:gd name="T34" fmla="*/ 8 w 9"/>
                <a:gd name="T35" fmla="*/ 2 h 12"/>
                <a:gd name="T36" fmla="*/ 8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9" name="Freeform 1704"/>
            <p:cNvSpPr>
              <a:spLocks/>
            </p:cNvSpPr>
            <p:nvPr/>
          </p:nvSpPr>
          <p:spPr bwMode="auto">
            <a:xfrm>
              <a:off x="1195" y="2810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</p:grpSp>
      <p:grpSp>
        <p:nvGrpSpPr>
          <p:cNvPr id="1710" name="Group 1709"/>
          <p:cNvGrpSpPr/>
          <p:nvPr/>
        </p:nvGrpSpPr>
        <p:grpSpPr>
          <a:xfrm>
            <a:off x="4503763" y="555865"/>
            <a:ext cx="3029802" cy="5817639"/>
            <a:chOff x="4503763" y="555865"/>
            <a:chExt cx="3029802" cy="5817639"/>
          </a:xfrm>
        </p:grpSpPr>
        <p:sp>
          <p:nvSpPr>
            <p:cNvPr id="1711" name="TextBox 1710"/>
            <p:cNvSpPr txBox="1"/>
            <p:nvPr/>
          </p:nvSpPr>
          <p:spPr>
            <a:xfrm>
              <a:off x="4503763" y="555865"/>
              <a:ext cx="30298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lgerian" panose="04020705040A02060702" pitchFamily="82" charset="0"/>
                </a:rPr>
                <a:t>Bảng</a:t>
              </a:r>
              <a:r>
                <a:rPr lang="en-US" sz="320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lgerian" panose="04020705040A02060702" pitchFamily="82" charset="0"/>
                </a:rPr>
                <a:t> chia 9</a:t>
              </a:r>
            </a:p>
          </p:txBody>
        </p:sp>
        <p:sp>
          <p:nvSpPr>
            <p:cNvPr id="1712" name="Rounded Rectangle 1711"/>
            <p:cNvSpPr/>
            <p:nvPr/>
          </p:nvSpPr>
          <p:spPr>
            <a:xfrm>
              <a:off x="4776718" y="1310184"/>
              <a:ext cx="2483892" cy="5063320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9 : 9 = 1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: 9 = 2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 : 9 = 3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: 9 = 4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: 9 = …</a:t>
              </a:r>
            </a:p>
          </p:txBody>
        </p:sp>
        <p:sp>
          <p:nvSpPr>
            <p:cNvPr id="1713" name="TextBox 1712"/>
            <p:cNvSpPr txBox="1"/>
            <p:nvPr/>
          </p:nvSpPr>
          <p:spPr>
            <a:xfrm>
              <a:off x="6192670" y="3318624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4" name="TextBox 1713"/>
            <p:cNvSpPr txBox="1"/>
            <p:nvPr/>
          </p:nvSpPr>
          <p:spPr>
            <a:xfrm>
              <a:off x="6192670" y="3796294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715" name="TextBox 1714"/>
            <p:cNvSpPr txBox="1"/>
            <p:nvPr/>
          </p:nvSpPr>
          <p:spPr>
            <a:xfrm>
              <a:off x="6201199" y="4234875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16" name="TextBox 1715"/>
            <p:cNvSpPr txBox="1"/>
            <p:nvPr/>
          </p:nvSpPr>
          <p:spPr>
            <a:xfrm>
              <a:off x="6201199" y="4658601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717" name="TextBox 1716"/>
            <p:cNvSpPr txBox="1"/>
            <p:nvPr/>
          </p:nvSpPr>
          <p:spPr>
            <a:xfrm>
              <a:off x="6201199" y="5082327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718" name="TextBox 1717"/>
            <p:cNvSpPr txBox="1"/>
            <p:nvPr/>
          </p:nvSpPr>
          <p:spPr>
            <a:xfrm>
              <a:off x="6201199" y="5506053"/>
              <a:ext cx="609034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436187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9" y="1534804"/>
            <a:ext cx="10086976" cy="3323987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18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45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9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27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90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54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36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81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8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2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323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8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4096719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81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3856" y="3006036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3856" y="4088092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155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588" y="3020324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1558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16" name="Oval 15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4020705040A02060702" pitchFamily="82" charset="0"/>
                  <a:ea typeface="Cambria Math" panose="02040503050406030204" pitchFamily="18" charset="0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64456" y="740716"/>
            <a:ext cx="24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04" y="4428552"/>
            <a:ext cx="2963396" cy="2469496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63" y="256349"/>
            <a:ext cx="785684" cy="1112244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85" y="-25535"/>
            <a:ext cx="454981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9" y="1534804"/>
            <a:ext cx="10086976" cy="3323987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9 x 5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45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45 : 5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9 x 6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54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54 : 6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9 x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9 x 8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8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2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323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8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4096719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81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3856" y="3006036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3856" y="4088092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155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588" y="3020324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1558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16" name="Oval 15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4020705040A02060702" pitchFamily="82" charset="0"/>
                  <a:ea typeface="Cambria Math" panose="02040503050406030204" pitchFamily="18" charset="0"/>
                </a:rPr>
                <a:t>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64456" y="740716"/>
            <a:ext cx="24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4162460"/>
            <a:ext cx="2731311" cy="301826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63" y="256349"/>
            <a:ext cx="785684" cy="1112244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85" y="-25535"/>
            <a:ext cx="454981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o tóm tắt sau: 8 bao : 232 kg gạo 9 b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3">
            <a:off x="1457458" y="5478830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163" y="2437041"/>
            <a:ext cx="241629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/>
              <a:t>9 </a:t>
            </a:r>
            <a:r>
              <a:rPr lang="en-US" sz="2800" dirty="0" err="1"/>
              <a:t>túi</a:t>
            </a:r>
            <a:r>
              <a:rPr lang="en-US" sz="2800" dirty="0"/>
              <a:t>: 45kg </a:t>
            </a:r>
            <a:r>
              <a:rPr lang="en-US" sz="2800" dirty="0" err="1"/>
              <a:t>gạo</a:t>
            </a:r>
            <a:endParaRPr lang="en-US" sz="2800" dirty="0"/>
          </a:p>
          <a:p>
            <a:r>
              <a:rPr lang="en-US" sz="2800" dirty="0"/>
              <a:t>1 </a:t>
            </a:r>
            <a:r>
              <a:rPr lang="en-US" sz="2800" dirty="0" err="1"/>
              <a:t>túi</a:t>
            </a:r>
            <a:r>
              <a:rPr lang="en-US" sz="2800" dirty="0"/>
              <a:t>: …kg </a:t>
            </a:r>
            <a:r>
              <a:rPr lang="en-US" sz="2800" dirty="0" err="1"/>
              <a:t>gạo</a:t>
            </a:r>
            <a:r>
              <a:rPr lang="en-US" sz="2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9242" y="887105"/>
            <a:ext cx="1089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8" name="Oval 7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lgerian" panose="04020705040A02060702" pitchFamily="82" charset="0"/>
                  <a:ea typeface="Cambria Math" panose="02040503050406030204" pitchFamily="18" charset="0"/>
                </a:rPr>
                <a:t>3</a:t>
              </a:r>
            </a:p>
          </p:txBody>
        </p:sp>
      </p:grpSp>
      <p:pic>
        <p:nvPicPr>
          <p:cNvPr id="11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017805" y="5289634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572837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-25185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74840" y="5377218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884917" y="5574167"/>
            <a:ext cx="1013267" cy="1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4301" y="2437041"/>
            <a:ext cx="501875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 algn="ctr"/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45 : 9 = 5(kg)</a:t>
            </a:r>
          </a:p>
          <a:p>
            <a:pPr algn="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5kg </a:t>
            </a:r>
            <a:r>
              <a:rPr lang="en-US" sz="2800" dirty="0" err="1"/>
              <a:t>gạo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3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46B7A-B9FB-464E-B128-F6348460F2F7}"/>
</file>

<file path=customXml/itemProps2.xml><?xml version="1.0" encoding="utf-8"?>
<ds:datastoreItem xmlns:ds="http://schemas.openxmlformats.org/officeDocument/2006/customXml" ds:itemID="{74C5F77F-4251-4B4F-BEEF-56042BBB680F}"/>
</file>

<file path=customXml/itemProps3.xml><?xml version="1.0" encoding="utf-8"?>
<ds:datastoreItem xmlns:ds="http://schemas.openxmlformats.org/officeDocument/2006/customXml" ds:itemID="{2D9B7B93-71E9-4336-AE03-9C1E1841F20B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471</Words>
  <Application>Microsoft Office PowerPoint</Application>
  <PresentationFormat>Widescreen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Cambria Math</vt:lpstr>
      <vt:lpstr>inpin heiti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Như Hồng</cp:lastModifiedBy>
  <cp:revision>68</cp:revision>
  <dcterms:created xsi:type="dcterms:W3CDTF">2021-11-17T13:06:35Z</dcterms:created>
  <dcterms:modified xsi:type="dcterms:W3CDTF">2021-11-18T16:51:27Z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