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672" r:id="rId5"/>
    <p:sldMasterId id="2147483684" r:id="rId6"/>
    <p:sldMasterId id="2147483710" r:id="rId7"/>
    <p:sldMasterId id="2147483712" r:id="rId8"/>
    <p:sldMasterId id="2147483724" r:id="rId9"/>
  </p:sldMasterIdLst>
  <p:notesMasterIdLst>
    <p:notesMasterId r:id="rId22"/>
  </p:notesMasterIdLst>
  <p:sldIdLst>
    <p:sldId id="290" r:id="rId10"/>
    <p:sldId id="288" r:id="rId11"/>
    <p:sldId id="270" r:id="rId12"/>
    <p:sldId id="296" r:id="rId13"/>
    <p:sldId id="294" r:id="rId14"/>
    <p:sldId id="276" r:id="rId15"/>
    <p:sldId id="280" r:id="rId16"/>
    <p:sldId id="285" r:id="rId17"/>
    <p:sldId id="281" r:id="rId18"/>
    <p:sldId id="286" r:id="rId19"/>
    <p:sldId id="307" r:id="rId20"/>
    <p:sldId id="28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486" autoAdjust="0"/>
  </p:normalViewPr>
  <p:slideViewPr>
    <p:cSldViewPr snapToGrid="0">
      <p:cViewPr varScale="1">
        <p:scale>
          <a:sx n="78" d="100"/>
          <a:sy n="78" d="100"/>
        </p:scale>
        <p:origin x="75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8</a:t>
            </a:fld>
            <a:endParaRPr lang="en-US"/>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2803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178168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3915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extLst>
      <p:ext uri="{BB962C8B-B14F-4D97-AF65-F5344CB8AC3E}">
        <p14:creationId xmlns:p14="http://schemas.microsoft.com/office/powerpoint/2010/main" val="68453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5.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11/11/2021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739"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38" r:id="rId3"/>
    <p:sldLayoutId id="2147483737"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pPr/>
              <a:t>2021/11/11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pPr/>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13" r:id="rId1"/>
    <p:sldLayoutId id="2147483714" r:id="rId2"/>
    <p:sldLayoutId id="2147483736"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a:t>
            </a:r>
          </a:p>
        </p:txBody>
      </p:sp>
      <p:grpSp>
        <p:nvGrpSpPr>
          <p:cNvPr id="11" name="Group 10"/>
          <p:cNvGrpSpPr/>
          <p:nvPr/>
        </p:nvGrpSpPr>
        <p:grpSpPr>
          <a:xfrm>
            <a:off x="3153153" y="3063339"/>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4353" y="3036283"/>
            <a:ext cx="2356236"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1933941" y="3179718"/>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1073875" y="2933060"/>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TextBox 21"/>
          <p:cNvSpPr txBox="1"/>
          <p:nvPr/>
        </p:nvSpPr>
        <p:spPr>
          <a:xfrm>
            <a:off x="3071062" y="3305404"/>
            <a:ext cx="7571330" cy="769393"/>
          </a:xfrm>
          <a:prstGeom prst="rect">
            <a:avLst/>
          </a:prstGeom>
          <a:noFill/>
        </p:spPr>
        <p:txBody>
          <a:bodyPr wrap="square" lIns="91391" tIns="45696" rIns="91391" bIns="45696" rtlCol="0">
            <a:spAutoFit/>
          </a:bodyPr>
          <a:lstStyle/>
          <a:p>
            <a:pPr algn="ctr" eaLnBrk="1" hangingPunct="1"/>
            <a:r>
              <a:rPr lang="en-US" altLang="en-US" sz="4400" b="1" dirty="0" err="1">
                <a:latin typeface="Times New Roman" panose="02020603050405020304" pitchFamily="18" charset="0"/>
                <a:cs typeface="Times New Roman" panose="02020603050405020304" pitchFamily="18" charset="0"/>
              </a:rPr>
              <a:t>Tập</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đọc</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kể</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chuyện</a:t>
            </a:r>
            <a:endParaRPr lang="en-US"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914050"/>
      </p:ext>
    </p:extLst>
  </p:cSld>
  <p:clrMapOvr>
    <a:masterClrMapping/>
  </p:clrMapOvr>
  <p:transition advClick="0">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WordArt 7">
            <a:extLst>
              <a:ext uri="{FF2B5EF4-FFF2-40B4-BE49-F238E27FC236}">
                <a16:creationId xmlns:a16="http://schemas.microsoft.com/office/drawing/2014/main" id="{05421C50-1CF8-4845-BCAE-948CBB6EF911}"/>
              </a:ext>
            </a:extLst>
          </p:cNvPr>
          <p:cNvSpPr>
            <a:spLocks noChangeArrowheads="1" noChangeShapeType="1" noTextEdit="1"/>
          </p:cNvSpPr>
          <p:nvPr/>
        </p:nvSpPr>
        <p:spPr bwMode="auto">
          <a:xfrm>
            <a:off x="7171622" y="465339"/>
            <a:ext cx="3657600" cy="2514600"/>
          </a:xfrm>
          <a:prstGeom prst="rect">
            <a:avLst/>
          </a:prstGeom>
          <a:extLst>
            <a:ext uri="{91240B29-F687-4F45-9708-019B960494DF}">
              <a14:hiddenLine xmlns:a14="http://schemas.microsoft.com/office/drawing/2010/main" w="9525">
                <a:noFill/>
                <a:round/>
                <a:headEnd/>
                <a:tailE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b="1" dirty="0">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pic>
        <p:nvPicPr>
          <p:cNvPr id="8" name="Picture 8" descr="untitled">
            <a:extLst>
              <a:ext uri="{FF2B5EF4-FFF2-40B4-BE49-F238E27FC236}">
                <a16:creationId xmlns:a16="http://schemas.microsoft.com/office/drawing/2014/main" id="{0E2D09B7-47BF-4331-A57F-FDBB5E84D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946" y="2871651"/>
            <a:ext cx="4572000" cy="391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EBF21DE7-E08A-4B33-91F7-CC4A13DACB36}"/>
              </a:ext>
            </a:extLst>
          </p:cNvPr>
          <p:cNvSpPr txBox="1">
            <a:spLocks noChangeArrowheads="1"/>
          </p:cNvSpPr>
          <p:nvPr/>
        </p:nvSpPr>
        <p:spPr bwMode="auto">
          <a:xfrm>
            <a:off x="472440" y="1648096"/>
            <a:ext cx="66751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Tập</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kể</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lại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một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đoạn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câu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chuyện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Người</a:t>
            </a:r>
            <a:r>
              <a:rPr lang="en-US" altLang="en-US" sz="2800" b="1" dirty="0">
                <a:solidFill>
                  <a:srgbClr val="0000CC"/>
                </a:solidFill>
                <a:latin typeface="Times New Roman" panose="02020603050405020304" pitchFamily="18" charset="0"/>
              </a:rPr>
              <a:t> con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Tây</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nguyên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bằng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lời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một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nhân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vật</a:t>
            </a:r>
            <a:r>
              <a:rPr lang="en-US" altLang="en-US" sz="2800" b="1" dirty="0">
                <a:solidFill>
                  <a:srgbClr val="0000CC"/>
                </a:solidFill>
                <a:latin typeface="Times New Roman" panose="02020603050405020304" pitchFamily="18" charset="0"/>
              </a:rPr>
              <a: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A1D6CE31-CF2B-4873-9B3C-2056F668A574}"/>
              </a:ext>
            </a:extLst>
          </p:cNvPr>
          <p:cNvSpPr txBox="1">
            <a:spLocks noChangeArrowheads="1"/>
          </p:cNvSpPr>
          <p:nvPr/>
        </p:nvSpPr>
        <p:spPr bwMode="auto">
          <a:xfrm>
            <a:off x="472439" y="3228472"/>
            <a:ext cx="667511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2800" dirty="0">
                <a:solidFill>
                  <a:srgbClr val="800000"/>
                </a:solidFill>
                <a:latin typeface="Times New Roman" panose="02020603050405020304" pitchFamily="18" charset="0"/>
              </a:rPr>
              <a:t>- </a:t>
            </a:r>
            <a:r>
              <a:rPr lang="en-US" altLang="en-US" sz="2800" b="1" dirty="0">
                <a:solidFill>
                  <a:srgbClr val="800000"/>
                </a:solidFill>
                <a:latin typeface="Times New Roman" panose="02020603050405020304" pitchFamily="18" charset="0"/>
              </a:rPr>
              <a:t>Qua </a:t>
            </a:r>
            <a:r>
              <a:rPr lang="en-US" altLang="en-US" sz="2800" b="1" dirty="0" err="1">
                <a:solidFill>
                  <a:srgbClr val="800000"/>
                </a:solidFill>
                <a:latin typeface="Times New Roman" panose="02020603050405020304" pitchFamily="18" charset="0"/>
              </a:rPr>
              <a:t>b</a:t>
            </a:r>
            <a:r>
              <a:rPr lang="en-US" altLang="en-US" sz="2800" b="1" dirty="0" err="1">
                <a:solidFill>
                  <a:srgbClr val="800000"/>
                </a:solidFill>
                <a:latin typeface="Times New Roman" panose="02020603050405020304" pitchFamily="18" charset="0"/>
                <a:cs typeface="Times New Roman" panose="02020603050405020304" pitchFamily="18" charset="0"/>
              </a:rPr>
              <a:t>à</a:t>
            </a:r>
            <a:r>
              <a:rPr lang="en-US" altLang="en-US" sz="2800" b="1" dirty="0" err="1">
                <a:solidFill>
                  <a:srgbClr val="800000"/>
                </a:solidFill>
                <a:latin typeface="Times New Roman" panose="02020603050405020304" pitchFamily="18" charset="0"/>
              </a:rPr>
              <a:t>i</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học</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em</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hiểu</a:t>
            </a:r>
            <a:r>
              <a:rPr lang="en-US" altLang="en-US" sz="2800" b="1" dirty="0">
                <a:solidFill>
                  <a:srgbClr val="800000"/>
                </a:solidFill>
                <a:latin typeface="Times New Roman" panose="02020603050405020304" pitchFamily="18" charset="0"/>
              </a:rPr>
              <a:t> ý </a:t>
            </a:r>
            <a:r>
              <a:rPr lang="en-US" altLang="en-US" sz="2800" b="1" dirty="0" err="1">
                <a:solidFill>
                  <a:srgbClr val="800000"/>
                </a:solidFill>
                <a:latin typeface="Times New Roman" panose="02020603050405020304" pitchFamily="18" charset="0"/>
              </a:rPr>
              <a:t>nghĩa</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b</a:t>
            </a:r>
            <a:r>
              <a:rPr lang="en-US" altLang="en-US" sz="2800" b="1" dirty="0" err="1">
                <a:solidFill>
                  <a:srgbClr val="800000"/>
                </a:solidFill>
                <a:latin typeface="Times New Roman" panose="02020603050405020304" pitchFamily="18" charset="0"/>
                <a:cs typeface="Times New Roman" panose="02020603050405020304" pitchFamily="18" charset="0"/>
              </a:rPr>
              <a:t>à</a:t>
            </a:r>
            <a:r>
              <a:rPr lang="en-US" altLang="en-US" sz="2800" b="1" dirty="0" err="1">
                <a:solidFill>
                  <a:srgbClr val="800000"/>
                </a:solidFill>
                <a:latin typeface="Times New Roman" panose="02020603050405020304" pitchFamily="18" charset="0"/>
              </a:rPr>
              <a:t>i</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n</a:t>
            </a:r>
            <a:r>
              <a:rPr lang="en-US" altLang="en-US" sz="2800" b="1" dirty="0" err="1">
                <a:solidFill>
                  <a:srgbClr val="800000"/>
                </a:solidFill>
                <a:latin typeface="Times New Roman" panose="02020603050405020304" pitchFamily="18" charset="0"/>
                <a:cs typeface="Times New Roman" panose="02020603050405020304" pitchFamily="18" charset="0"/>
              </a:rPr>
              <a:t>à</a:t>
            </a:r>
            <a:r>
              <a:rPr lang="en-US" altLang="en-US" sz="2800" b="1" dirty="0" err="1">
                <a:solidFill>
                  <a:srgbClr val="800000"/>
                </a:solidFill>
                <a:latin typeface="Times New Roman" panose="02020603050405020304" pitchFamily="18" charset="0"/>
              </a:rPr>
              <a:t>y</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l</a:t>
            </a:r>
            <a:r>
              <a:rPr lang="en-US" altLang="en-US" sz="2800" b="1" dirty="0" err="1">
                <a:solidFill>
                  <a:srgbClr val="800000"/>
                </a:solidFill>
                <a:latin typeface="Times New Roman" panose="02020603050405020304" pitchFamily="18" charset="0"/>
                <a:cs typeface="Times New Roman" panose="02020603050405020304" pitchFamily="18" charset="0"/>
              </a:rPr>
              <a:t>à</a:t>
            </a:r>
            <a:r>
              <a:rPr lang="en-US" altLang="en-US" sz="2800" b="1" dirty="0">
                <a:solidFill>
                  <a:srgbClr val="800000"/>
                </a:solidFill>
                <a:latin typeface="Times New Roman" panose="02020603050405020304" pitchFamily="18" charset="0"/>
              </a:rPr>
              <a:t> </a:t>
            </a:r>
            <a:r>
              <a:rPr lang="en-US" altLang="en-US" sz="2800" b="1" dirty="0" err="1">
                <a:solidFill>
                  <a:srgbClr val="800000"/>
                </a:solidFill>
                <a:latin typeface="Times New Roman" panose="02020603050405020304" pitchFamily="18" charset="0"/>
              </a:rPr>
              <a:t>gì</a:t>
            </a:r>
            <a:r>
              <a:rPr lang="en-US" altLang="en-US" sz="2800" b="1" dirty="0">
                <a:solidFill>
                  <a:srgbClr val="800000"/>
                </a:solidFill>
                <a:latin typeface="Times New Roman" panose="02020603050405020304" pitchFamily="18" charset="0"/>
              </a:rPr>
              <a:t>?</a:t>
            </a:r>
            <a:endParaRPr lang="en-US" altLang="en-US" sz="2800" dirty="0">
              <a:solidFill>
                <a:srgbClr val="800000"/>
              </a:solidFill>
              <a:latin typeface="Times New Roman" panose="02020603050405020304" pitchFamily="18" charset="0"/>
              <a:cs typeface="Times New Roman" panose="02020603050405020304" pitchFamily="18" charset="0"/>
            </a:endParaRPr>
          </a:p>
        </p:txBody>
      </p:sp>
      <p:sp>
        <p:nvSpPr>
          <p:cNvPr id="11" name="Text Box 11">
            <a:extLst>
              <a:ext uri="{FF2B5EF4-FFF2-40B4-BE49-F238E27FC236}">
                <a16:creationId xmlns:a16="http://schemas.microsoft.com/office/drawing/2014/main" id="{DF33F5F0-4F3B-454F-8FB0-AD6AFEE5F741}"/>
              </a:ext>
            </a:extLst>
          </p:cNvPr>
          <p:cNvSpPr txBox="1">
            <a:spLocks noChangeArrowheads="1"/>
          </p:cNvSpPr>
          <p:nvPr/>
        </p:nvSpPr>
        <p:spPr bwMode="auto">
          <a:xfrm>
            <a:off x="300794" y="4503816"/>
            <a:ext cx="68467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dirty="0">
                <a:solidFill>
                  <a:srgbClr val="0000CC"/>
                </a:solidFill>
                <a:latin typeface="Times New Roman" panose="02020603050405020304" pitchFamily="18" charset="0"/>
              </a:rPr>
              <a:t>* Ca </a:t>
            </a:r>
            <a:r>
              <a:rPr lang="en-US" altLang="en-US" sz="2800" b="1" dirty="0" err="1">
                <a:solidFill>
                  <a:srgbClr val="0000CC"/>
                </a:solidFill>
                <a:latin typeface="Times New Roman" panose="02020603050405020304" pitchFamily="18" charset="0"/>
              </a:rPr>
              <a:t>ngợi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anh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hùng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Núp</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a:t>
            </a:r>
            <a:r>
              <a:rPr lang="en-US" altLang="en-US" sz="2800" b="1" dirty="0" err="1">
                <a:solidFill>
                  <a:srgbClr val="0000CC"/>
                </a:solidFill>
                <a:latin typeface="Times New Roman" panose="02020603050405020304" pitchFamily="18" charset="0"/>
                <a:cs typeface="Times New Roman" panose="02020603050405020304" pitchFamily="18" charset="0"/>
              </a:rPr>
              <a:t>à</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dân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a:t>
            </a:r>
            <a:r>
              <a:rPr lang="en-US" altLang="en-US" sz="2800" b="1" dirty="0" err="1">
                <a:solidFill>
                  <a:srgbClr val="0000CC"/>
                </a:solidFill>
                <a:latin typeface="Times New Roman" panose="02020603050405020304" pitchFamily="18" charset="0"/>
                <a:cs typeface="Times New Roman" panose="02020603050405020304" pitchFamily="18" charset="0"/>
              </a:rPr>
              <a:t>à</a:t>
            </a:r>
            <a:r>
              <a:rPr lang="en-US" altLang="en-US" sz="2800" b="1" dirty="0" err="1">
                <a:solidFill>
                  <a:srgbClr val="0000CC"/>
                </a:solidFill>
                <a:latin typeface="Times New Roman" panose="02020603050405020304" pitchFamily="18" charset="0"/>
              </a:rPr>
              <a:t>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Kông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Hoa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đã</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lập</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nhiều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a:t>
            </a:r>
            <a:r>
              <a:rPr lang="en-US" altLang="en-US" sz="2800" b="1" dirty="0" err="1">
                <a:solidFill>
                  <a:srgbClr val="0000CC"/>
                </a:solidFill>
                <a:latin typeface="Times New Roman" panose="02020603050405020304" pitchFamily="18" charset="0"/>
                <a:cs typeface="Times New Roman" panose="02020603050405020304" pitchFamily="18" charset="0"/>
              </a:rPr>
              <a:t>à</a:t>
            </a:r>
            <a:r>
              <a:rPr lang="en-US" altLang="en-US" sz="2800" b="1" dirty="0" err="1">
                <a:solidFill>
                  <a:srgbClr val="0000CC"/>
                </a:solidFill>
                <a:latin typeface="Times New Roman" panose="02020603050405020304" pitchFamily="18" charset="0"/>
              </a:rPr>
              <a:t>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tích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trong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kháng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chiến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chống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thực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dân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Pháp</a:t>
            </a:r>
            <a:r>
              <a:rPr lang="en-US" altLang="en-US" sz="2800" b="1" dirty="0">
                <a:solidFill>
                  <a:srgbClr val="0000CC"/>
                </a:solidFill>
                <a:latin typeface="Times New Roman" panose="02020603050405020304" pitchFamily="18" charset="0"/>
              </a:rPr>
              <a:t>.</a:t>
            </a:r>
            <a:endParaRPr lang="en-US" altLang="en-US" sz="2800" dirty="0">
              <a:solidFill>
                <a:srgbClr val="0000CC"/>
              </a:solidFill>
              <a:latin typeface="Times New Roman" panose="02020603050405020304" pitchFamily="18" charset="0"/>
              <a:cs typeface="Times New Roman" panose="02020603050405020304" pitchFamily="18" charset="0"/>
            </a:endParaRPr>
          </a:p>
        </p:txBody>
      </p:sp>
      <p:sp>
        <p:nvSpPr>
          <p:cNvPr id="12" name="Text Box 5">
            <a:extLst>
              <a:ext uri="{FF2B5EF4-FFF2-40B4-BE49-F238E27FC236}">
                <a16:creationId xmlns:a16="http://schemas.microsoft.com/office/drawing/2014/main" id="{771CEB92-A5EC-4349-A361-5CAEA2D075F4}"/>
              </a:ext>
            </a:extLst>
          </p:cNvPr>
          <p:cNvSpPr txBox="1">
            <a:spLocks noChangeArrowheads="1"/>
          </p:cNvSpPr>
          <p:nvPr/>
        </p:nvSpPr>
        <p:spPr bwMode="auto">
          <a:xfrm>
            <a:off x="829483" y="37664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3000" b="1" dirty="0" err="1">
                <a:solidFill>
                  <a:srgbClr val="0000CC"/>
                </a:solidFill>
                <a:latin typeface="Times New Roman" panose="02020603050405020304" pitchFamily="18" charset="0"/>
              </a:rPr>
              <a:t>Tập</a:t>
            </a:r>
            <a:r>
              <a:rPr lang="en-US" altLang="en-US" sz="3000" b="1" dirty="0">
                <a:solidFill>
                  <a:srgbClr val="0000CC"/>
                </a:solidFill>
                <a:latin typeface="Times New Roman" panose="02020603050405020304" pitchFamily="18" charset="0"/>
              </a:rPr>
              <a:t> </a:t>
            </a:r>
            <a:r>
              <a:rPr lang="en-US" altLang="en-US" sz="3000" b="1" dirty="0" err="1">
                <a:solidFill>
                  <a:srgbClr val="0000CC"/>
                </a:solidFill>
                <a:latin typeface="Times New Roman" panose="02020603050405020304" pitchFamily="18" charset="0"/>
              </a:rPr>
              <a:t>đọc</a:t>
            </a:r>
            <a:r>
              <a:rPr lang="en-US" altLang="en-US" sz="3000" b="1" dirty="0">
                <a:solidFill>
                  <a:srgbClr val="0000CC"/>
                </a:solidFill>
                <a:latin typeface="Times New Roman" panose="02020603050405020304" pitchFamily="18" charset="0"/>
              </a:rPr>
              <a:t> – </a:t>
            </a:r>
            <a:r>
              <a:rPr lang="en-US" altLang="en-US" sz="3000" b="1" dirty="0" err="1">
                <a:solidFill>
                  <a:srgbClr val="0000CC"/>
                </a:solidFill>
                <a:latin typeface="Times New Roman" panose="02020603050405020304" pitchFamily="18" charset="0"/>
              </a:rPr>
              <a:t>Kể</a:t>
            </a:r>
            <a:r>
              <a:rPr lang="en-US" altLang="en-US" sz="3000" b="1" dirty="0">
                <a:solidFill>
                  <a:srgbClr val="0000CC"/>
                </a:solidFill>
                <a:latin typeface="Times New Roman" panose="02020603050405020304" pitchFamily="18" charset="0"/>
              </a:rPr>
              <a:t> </a:t>
            </a:r>
            <a:r>
              <a:rPr lang="en-US" altLang="en-US" sz="3000" b="1" dirty="0" err="1">
                <a:solidFill>
                  <a:srgbClr val="0000CC"/>
                </a:solidFill>
                <a:latin typeface="Times New Roman" panose="02020603050405020304" pitchFamily="18" charset="0"/>
              </a:rPr>
              <a:t>chuyện</a:t>
            </a:r>
            <a:endParaRPr lang="en-US" altLang="en-US" sz="3000" dirty="0">
              <a:solidFill>
                <a:srgbClr val="0000CC"/>
              </a:solidFill>
              <a:latin typeface="Times New Roman" panose="02020603050405020304" pitchFamily="18" charset="0"/>
              <a:cs typeface="Times New Roman" panose="02020603050405020304" pitchFamily="18" charset="0"/>
            </a:endParaRPr>
          </a:p>
        </p:txBody>
      </p:sp>
      <p:sp>
        <p:nvSpPr>
          <p:cNvPr id="13" name="Text Box 6">
            <a:extLst>
              <a:ext uri="{FF2B5EF4-FFF2-40B4-BE49-F238E27FC236}">
                <a16:creationId xmlns:a16="http://schemas.microsoft.com/office/drawing/2014/main" id="{75BDB7B9-F787-4B48-8BD0-04972CD308C9}"/>
              </a:ext>
            </a:extLst>
          </p:cNvPr>
          <p:cNvSpPr txBox="1">
            <a:spLocks noChangeArrowheads="1"/>
          </p:cNvSpPr>
          <p:nvPr/>
        </p:nvSpPr>
        <p:spPr bwMode="auto">
          <a:xfrm>
            <a:off x="661042" y="910044"/>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3000" b="1" dirty="0" err="1">
                <a:solidFill>
                  <a:srgbClr val="FF0000"/>
                </a:solidFill>
                <a:latin typeface="Times New Roman" panose="02020603050405020304" pitchFamily="18" charset="0"/>
              </a:rPr>
              <a:t>Người</a:t>
            </a:r>
            <a:r>
              <a:rPr lang="en-US" altLang="en-US" sz="3000" b="1" dirty="0">
                <a:solidFill>
                  <a:srgbClr val="FF0000"/>
                </a:solidFill>
                <a:latin typeface="Times New Roman" panose="02020603050405020304" pitchFamily="18" charset="0"/>
              </a:rPr>
              <a:t> con </a:t>
            </a:r>
            <a:r>
              <a:rPr lang="en-US" altLang="en-US" sz="3000" b="1" dirty="0" err="1">
                <a:solidFill>
                  <a:srgbClr val="FF0000"/>
                </a:solidFill>
                <a:latin typeface="Times New Roman" panose="02020603050405020304" pitchFamily="18" charset="0"/>
              </a:rPr>
              <a:t>của</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Tây</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Nguyên</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1"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a:extLst>
              <a:ext uri="{FF2B5EF4-FFF2-40B4-BE49-F238E27FC236}">
                <a16:creationId xmlns:a16="http://schemas.microsoft.com/office/drawing/2014/main" id="{1669D989-183C-43A9-8280-40CC67E35271}"/>
              </a:ext>
            </a:extLst>
          </p:cNvPr>
          <p:cNvSpPr>
            <a:spLocks noChangeArrowheads="1"/>
          </p:cNvSpPr>
          <p:nvPr/>
        </p:nvSpPr>
        <p:spPr bwMode="auto">
          <a:xfrm>
            <a:off x="1764633" y="228600"/>
            <a:ext cx="7924800" cy="762000"/>
          </a:xfrm>
          <a:prstGeom prst="rect">
            <a:avLst/>
          </a:prstGeom>
          <a:solidFill>
            <a:schemeClr val="bg1"/>
          </a:solidFill>
          <a:ln w="9525">
            <a:solidFill>
              <a:schemeClr val="bg1"/>
            </a:solidFill>
            <a:miter lim="800000"/>
            <a:headEnd/>
            <a:tailEnd/>
          </a:ln>
        </p:spPr>
        <p:txBody>
          <a:bodyPr wrap="none" anchor="ctr"/>
          <a:lstStyle/>
          <a:p>
            <a:pPr algn="ctr"/>
            <a:r>
              <a:rPr lang="en-US" altLang="en-US" sz="2800" b="1" dirty="0" err="1">
                <a:solidFill>
                  <a:srgbClr val="FF0000"/>
                </a:solidFill>
                <a:latin typeface="Century Schoolbook" panose="02040604050505020304" pitchFamily="18" charset="0"/>
              </a:rPr>
              <a:t>Nơi</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đặt</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tượng</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đài</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anh</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hùng</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Núp</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tỉnh</a:t>
            </a:r>
            <a:r>
              <a:rPr lang="en-US" altLang="en-US" sz="2800" b="1" dirty="0">
                <a:solidFill>
                  <a:srgbClr val="FF0000"/>
                </a:solidFill>
                <a:latin typeface="Century Schoolbook" panose="02040604050505020304" pitchFamily="18" charset="0"/>
              </a:rPr>
              <a:t> Gia Lai</a:t>
            </a:r>
          </a:p>
          <a:p>
            <a:pPr algn="ctr"/>
            <a:r>
              <a:rPr lang="en-US" altLang="en-US" sz="2800" b="1" dirty="0" err="1">
                <a:solidFill>
                  <a:srgbClr val="FF0000"/>
                </a:solidFill>
                <a:latin typeface="Century Schoolbook" panose="02040604050505020304" pitchFamily="18" charset="0"/>
              </a:rPr>
              <a:t>Mừng</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anh</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hùng</a:t>
            </a:r>
            <a:r>
              <a:rPr lang="en-US" altLang="en-US" sz="2800" b="1" dirty="0">
                <a:solidFill>
                  <a:srgbClr val="FF0000"/>
                </a:solidFill>
                <a:latin typeface="Century Schoolbook" panose="02040604050505020304" pitchFamily="18" charset="0"/>
              </a:rPr>
              <a:t> </a:t>
            </a:r>
            <a:r>
              <a:rPr lang="en-US" altLang="en-US" sz="2800" b="1" dirty="0" err="1">
                <a:solidFill>
                  <a:srgbClr val="FF0000"/>
                </a:solidFill>
                <a:latin typeface="Century Schoolbook" panose="02040604050505020304" pitchFamily="18" charset="0"/>
              </a:rPr>
              <a:t>Núp</a:t>
            </a:r>
            <a:r>
              <a:rPr lang="en-US" altLang="en-US" sz="2800" b="1" dirty="0">
                <a:solidFill>
                  <a:srgbClr val="FF0000"/>
                </a:solidFill>
                <a:latin typeface="Century Schoolbook" panose="02040604050505020304" pitchFamily="18" charset="0"/>
              </a:rPr>
              <a:t> 100 </a:t>
            </a:r>
            <a:r>
              <a:rPr lang="en-US" altLang="en-US" sz="2800" b="1" dirty="0" err="1">
                <a:solidFill>
                  <a:srgbClr val="FF0000"/>
                </a:solidFill>
                <a:latin typeface="Century Schoolbook" panose="02040604050505020304" pitchFamily="18" charset="0"/>
              </a:rPr>
              <a:t>tuổi</a:t>
            </a:r>
            <a:endParaRPr lang="en-US" altLang="en-US" sz="2800" b="1" dirty="0">
              <a:solidFill>
                <a:srgbClr val="FF0000"/>
              </a:solidFill>
              <a:latin typeface="Century Schoolbook" panose="02040604050505020304" pitchFamily="18" charset="0"/>
            </a:endParaRPr>
          </a:p>
        </p:txBody>
      </p:sp>
      <p:pic>
        <p:nvPicPr>
          <p:cNvPr id="5" name="Picture 5" descr="untitled">
            <a:extLst>
              <a:ext uri="{FF2B5EF4-FFF2-40B4-BE49-F238E27FC236}">
                <a16:creationId xmlns:a16="http://schemas.microsoft.com/office/drawing/2014/main" id="{D4A4C229-9700-40A4-85FB-03E3C3760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11839074" cy="560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1584276"/>
            <a:ext cx="5332043" cy="3693319"/>
          </a:xfrm>
          <a:prstGeom prst="rect">
            <a:avLst/>
          </a:prstGeom>
          <a:noFill/>
          <a:ln>
            <a:noFill/>
          </a:ln>
        </p:spPr>
        <p:txBody>
          <a:bodyPr vert="horz" wrap="square" lIns="0" tIns="0" rIns="0" bIns="0" numCol="1" anchor="t" anchorCtr="0" compatLnSpc="1">
            <a:spAutoFit/>
          </a:bodyPr>
          <a:lstStyle/>
          <a:p>
            <a:pPr algn="ct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Đọc</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lại</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bài</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và</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chuẩn</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bị</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bài</a:t>
            </a: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8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sau</a:t>
            </a:r>
            <a:endPar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endParaRP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4" descr="DSC02021">
            <a:extLst>
              <a:ext uri="{FF2B5EF4-FFF2-40B4-BE49-F238E27FC236}">
                <a16:creationId xmlns:a16="http://schemas.microsoft.com/office/drawing/2014/main" id="{C3DA219A-301D-49C9-AE9F-25764CF64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91" y="1489166"/>
            <a:ext cx="3123469" cy="500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12">
            <a:extLst>
              <a:ext uri="{FF2B5EF4-FFF2-40B4-BE49-F238E27FC236}">
                <a16:creationId xmlns:a16="http://schemas.microsoft.com/office/drawing/2014/main" id="{3610B114-2826-4573-ADB4-3D81059E436F}"/>
              </a:ext>
            </a:extLst>
          </p:cNvPr>
          <p:cNvSpPr>
            <a:spLocks noChangeArrowheads="1" noChangeShapeType="1" noTextEdit="1"/>
          </p:cNvSpPr>
          <p:nvPr/>
        </p:nvSpPr>
        <p:spPr bwMode="auto">
          <a:xfrm>
            <a:off x="4235903" y="991186"/>
            <a:ext cx="6972028" cy="3367454"/>
          </a:xfrm>
          <a:prstGeom prst="rect">
            <a:avLst/>
          </a:prstGeom>
          <a:extLst>
            <a:ext uri="{91240B29-F687-4F45-9708-019B960494DF}">
              <a14:hiddenLine xmlns:a14="http://schemas.microsoft.com/office/drawing/2010/main" w="9525">
                <a:noFill/>
                <a:round/>
                <a:headEnd/>
                <a:tailE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b="1" dirty="0">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793ABFE5-3F59-4A2A-BD77-63497CE03796}"/>
              </a:ext>
            </a:extLst>
          </p:cNvPr>
          <p:cNvSpPr>
            <a:spLocks noChangeArrowheads="1"/>
          </p:cNvSpPr>
          <p:nvPr/>
        </p:nvSpPr>
        <p:spPr bwMode="auto">
          <a:xfrm>
            <a:off x="496390" y="1904999"/>
            <a:ext cx="11207930" cy="3372395"/>
          </a:xfrm>
          <a:prstGeom prst="rect">
            <a:avLst/>
          </a:prstGeom>
          <a:solidFill>
            <a:srgbClr val="FFFF00"/>
          </a:solidFill>
          <a:ln w="9525">
            <a:solidFill>
              <a:schemeClr val="hlink"/>
            </a:solidFill>
            <a:miter lim="800000"/>
            <a:headEnd/>
            <a:tailEnd/>
          </a:ln>
          <a:effectLst/>
        </p:spPr>
        <p:txBody>
          <a:bodyPr/>
          <a:lstStyle/>
          <a:p>
            <a:pPr marL="0" marR="0" lvl="0" indent="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Tháng ba, có giấy trên tỉnh kêu anh Núp đi dự Đại hội thi đua. Núp nói với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anh</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Thế</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466725" algn="just" defTabSz="914400" rtl="0" eaLnBrk="1" fontAlgn="auto" latinLnBrk="0" hangingPunct="1">
              <a:lnSpc>
                <a:spcPct val="100000"/>
              </a:lnSpc>
              <a:spcBef>
                <a:spcPct val="20000"/>
              </a:spcBef>
              <a:spcAft>
                <a:spcPts val="0"/>
              </a:spcAft>
              <a:buClr>
                <a:srgbClr val="0000FF"/>
              </a:buClr>
              <a:buSzPct val="60000"/>
              <a:buFontTx/>
              <a:buChar char="-"/>
              <a:tabLst/>
              <a:defRPr/>
            </a:pP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Nên để bok Pa đi. Bok kể được nhiều việc hơn tôi.</a:t>
            </a:r>
          </a:p>
          <a:p>
            <a:pPr marL="457200" marR="0" lvl="1" indent="179388" algn="just" defTabSz="914400" rtl="0" eaLnBrk="1" fontAlgn="auto" latinLnBrk="0" hangingPunct="1">
              <a:lnSpc>
                <a:spcPct val="100000"/>
              </a:lnSpc>
              <a:spcBef>
                <a:spcPct val="20000"/>
              </a:spcBef>
              <a:spcAft>
                <a:spcPts val="0"/>
              </a:spcAft>
              <a:buClr>
                <a:srgbClr val="0000FF"/>
              </a:buClr>
              <a:buSzPct val="60000"/>
              <a:buFontTx/>
              <a:buChar char="-"/>
              <a:tabLst/>
              <a:defRPr/>
            </a:pP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Anh Thế cười:</a:t>
            </a:r>
          </a:p>
          <a:p>
            <a:pPr marL="0" marR="0" lvl="0" indent="466725" algn="just" defTabSz="914400" rtl="0" eaLnBrk="1" fontAlgn="auto" latinLnBrk="0" hangingPunct="1">
              <a:lnSpc>
                <a:spcPct val="100000"/>
              </a:lnSpc>
              <a:spcBef>
                <a:spcPct val="20000"/>
              </a:spcBef>
              <a:spcAft>
                <a:spcPts val="0"/>
              </a:spcAft>
              <a:buClr>
                <a:srgbClr val="0000FF"/>
              </a:buClr>
              <a:buSzPct val="60000"/>
              <a:buFontTx/>
              <a:buChar char="-"/>
              <a:tabLst/>
              <a:defRPr/>
            </a:pP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Không, tỉnh kêu anh đi đấy. Đi để học mà. </a:t>
            </a:r>
          </a:p>
          <a:p>
            <a:pPr marL="0" marR="0" lvl="0" indent="512763" algn="just" defTabSz="914400" rtl="0" eaLnBrk="1" fontAlgn="auto" latinLnBrk="0" hangingPunct="1">
              <a:lnSpc>
                <a:spcPct val="100000"/>
              </a:lnSpc>
              <a:spcBef>
                <a:spcPct val="20000"/>
              </a:spcBef>
              <a:spcAft>
                <a:spcPts val="0"/>
              </a:spcAft>
              <a:buClr>
                <a:srgbClr val="0000FF"/>
              </a:buClr>
              <a:buSzPct val="60000"/>
              <a:buFontTx/>
              <a:buNone/>
              <a:tabLst/>
              <a:defRPr/>
            </a:pPr>
            <a:endPar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465138" algn="just" defTabSz="914400" rtl="0" eaLnBrk="1" fontAlgn="auto" latinLnBrk="0" hangingPunct="1">
              <a:lnSpc>
                <a:spcPct val="100000"/>
              </a:lnSpc>
              <a:spcBef>
                <a:spcPct val="20000"/>
              </a:spcBef>
              <a:spcAft>
                <a:spcPts val="0"/>
              </a:spcAft>
              <a:buClr>
                <a:srgbClr val="0000FF"/>
              </a:buClr>
              <a:buSzPct val="60000"/>
              <a:buFontTx/>
              <a:buNone/>
              <a:tabLst/>
              <a:defRPr/>
            </a:pP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sp>
        <p:nvSpPr>
          <p:cNvPr id="12" name="TextBox 11">
            <a:extLst>
              <a:ext uri="{FF2B5EF4-FFF2-40B4-BE49-F238E27FC236}">
                <a16:creationId xmlns:a16="http://schemas.microsoft.com/office/drawing/2014/main" id="{6DB90B3C-E86C-4DFA-888D-D427EA21BBE9}"/>
              </a:ext>
            </a:extLst>
          </p:cNvPr>
          <p:cNvSpPr txBox="1"/>
          <p:nvPr/>
        </p:nvSpPr>
        <p:spPr>
          <a:xfrm>
            <a:off x="1724297" y="303738"/>
            <a:ext cx="6839949" cy="769405"/>
          </a:xfrm>
          <a:prstGeom prst="rect">
            <a:avLst/>
          </a:prstGeom>
          <a:solidFill>
            <a:schemeClr val="accent6"/>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Tây</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Nguyên</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Cloud 12">
            <a:extLst>
              <a:ext uri="{FF2B5EF4-FFF2-40B4-BE49-F238E27FC236}">
                <a16:creationId xmlns:a16="http://schemas.microsoft.com/office/drawing/2014/main" id="{C35D2328-923B-478B-BC9A-461F1BC13426}"/>
              </a:ext>
            </a:extLst>
          </p:cNvPr>
          <p:cNvSpPr/>
          <p:nvPr/>
        </p:nvSpPr>
        <p:spPr>
          <a:xfrm>
            <a:off x="8674916" y="536215"/>
            <a:ext cx="3326130" cy="10636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mn-ea"/>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mn-ea"/>
                <a:cs typeface="Arial-Rounded" panose="020B0500000000000000" pitchFamily="34" charset="0"/>
              </a:rPr>
              <a:t>toàn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mn-ea"/>
                <a:cs typeface="Arial-Rounded" panose="020B0500000000000000" pitchFamily="34" charset="0"/>
              </a:rPr>
              <a:t>bài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C2B3916-C809-479C-A73A-C3A9E3AE1965}"/>
              </a:ext>
            </a:extLst>
          </p:cNvPr>
          <p:cNvSpPr>
            <a:spLocks noChangeArrowheads="1"/>
          </p:cNvSpPr>
          <p:nvPr/>
        </p:nvSpPr>
        <p:spPr bwMode="auto">
          <a:xfrm>
            <a:off x="34413" y="-54078"/>
            <a:ext cx="12123174" cy="6966155"/>
          </a:xfrm>
          <a:prstGeom prst="rect">
            <a:avLst/>
          </a:prstGeom>
          <a:solidFill>
            <a:srgbClr val="FFFF00"/>
          </a:solidFill>
          <a:ln w="9525">
            <a:solidFill>
              <a:schemeClr val="hlink"/>
            </a:solidFill>
            <a:miter lim="800000"/>
            <a:headEnd/>
            <a:tailEnd/>
          </a:ln>
          <a:effectLst/>
        </p:spPr>
        <p:txBody>
          <a:bodyPr/>
          <a:lstStyle/>
          <a:p>
            <a:pPr marL="0" marR="0" lvl="0" indent="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Núp đi Đại hội về giữa lúc Pháp càn quét lớn. Ban ngày, anh chỉ huy đánh giặc, ban đêm kể chuyện Đại hội cho cả làng nghe. Lũ làng ngồi vây quanh anh. Ông sao Rua mọc lên giữa lòng suối như một chùm hạt ngọc. Tay Núp cầm quai súng chặt hơn. Anh nói với lũ làng: Đất nước mình bây giờ mạnh hung rồi. Người Kinh,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Thượng</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con gái, con trai,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3200" b="1"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già</a:t>
            </a:r>
            <a:r>
              <a:rPr kumimoji="0" lang="en-US" sz="3200" b="1" i="1"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trẻ đoàn kết đánh giặc, làm rẫy giỏi lắm. Ở Đại hội, Núp cũng lên kể chuyện làng Kông Hoa. Nghe xong, nhiều người chạy lên, đặt Núp trên vai, công kênh đi khắp nhà, mừng không biết bao nhiêu. Cán bộ nói:</a:t>
            </a:r>
          </a:p>
          <a:p>
            <a:pPr marL="0" marR="0" lvl="0" indent="52070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Pháp đánh một trăm năm cũng không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thắng</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nổi</a:t>
            </a: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đồng chí Núp và làng Kông Hoa đâu! </a:t>
            </a:r>
          </a:p>
          <a:p>
            <a:pPr marL="0" marR="0" lvl="0" indent="52070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Lũ làng nghe tới đó vui quá, đứng hết dậy: </a:t>
            </a:r>
          </a:p>
          <a:p>
            <a:pPr marL="0" marR="0" lvl="0" indent="52070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Đúng đấy! Đúng đấy!</a:t>
            </a:r>
          </a:p>
          <a:p>
            <a:pPr marL="0" marR="0" lvl="0" indent="465138" algn="just" defTabSz="914400" rtl="0" eaLnBrk="1" fontAlgn="auto" latinLnBrk="0" hangingPunct="1">
              <a:lnSpc>
                <a:spcPct val="100000"/>
              </a:lnSpc>
              <a:spcBef>
                <a:spcPct val="20000"/>
              </a:spcBef>
              <a:spcAft>
                <a:spcPts val="0"/>
              </a:spcAft>
              <a:buClr>
                <a:srgbClr val="0000FF"/>
              </a:buClr>
              <a:buSzPct val="60000"/>
              <a:buFontTx/>
              <a:buNone/>
              <a:tabLst/>
              <a:defRPr/>
            </a:pP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97452132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0E4CBEE-7479-4771-AE61-4872083E5FA0}"/>
              </a:ext>
            </a:extLst>
          </p:cNvPr>
          <p:cNvSpPr>
            <a:spLocks noChangeArrowheads="1"/>
          </p:cNvSpPr>
          <p:nvPr/>
        </p:nvSpPr>
        <p:spPr bwMode="auto">
          <a:xfrm>
            <a:off x="0" y="0"/>
            <a:ext cx="12192000" cy="5042263"/>
          </a:xfrm>
          <a:prstGeom prst="rect">
            <a:avLst/>
          </a:prstGeom>
          <a:solidFill>
            <a:srgbClr val="FFFF00"/>
          </a:solidFill>
          <a:ln w="9525">
            <a:solidFill>
              <a:schemeClr val="hlink"/>
            </a:solidFill>
            <a:miter lim="800000"/>
            <a:headEnd/>
            <a:tailEnd/>
          </a:ln>
          <a:effectLst/>
        </p:spPr>
        <p:txBody>
          <a:bodyPr/>
          <a:lstStyle/>
          <a:p>
            <a:pPr marL="0" marR="0" lvl="0" indent="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Núp mở những thứ Đại hội tặng cho mọi người coi: một cái ảnh Bok Hồ vác cuốc đi làm rẫy, một bộ quần áo bằng lụa của Bok Hồ, một cây cờ có thêu chữ, một huân chương cho cả làng, một huân chương cho Núp.</a:t>
            </a:r>
          </a:p>
          <a:p>
            <a:pPr marL="0" marR="0" lvl="0" indent="573088"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Lũ làng đi rửa tay thật sạch rồi cầm lên từng thứ, coi đi, coi lại, coi đến mãi nửa đêm.</a:t>
            </a:r>
          </a:p>
          <a:p>
            <a:pPr marL="0" marR="0" lvl="0" indent="573088"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Theo Nguyên Ngọc				</a:t>
            </a:r>
          </a:p>
          <a:p>
            <a:pPr marL="0" marR="0" lvl="0" indent="465138" algn="just" defTabSz="914400" rtl="0" eaLnBrk="1" fontAlgn="auto" latinLnBrk="0" hangingPunct="1">
              <a:lnSpc>
                <a:spcPct val="100000"/>
              </a:lnSpc>
              <a:spcBef>
                <a:spcPct val="20000"/>
              </a:spcBef>
              <a:spcAft>
                <a:spcPts val="0"/>
              </a:spcAft>
              <a:buClr>
                <a:srgbClr val="0000FF"/>
              </a:buClr>
              <a:buSzPct val="60000"/>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rgbClr val="0000FF"/>
              </a:buClr>
              <a:buSzPct val="60000"/>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sp>
        <p:nvSpPr>
          <p:cNvPr id="6" name="Rectangle 7">
            <a:extLst>
              <a:ext uri="{FF2B5EF4-FFF2-40B4-BE49-F238E27FC236}">
                <a16:creationId xmlns:a16="http://schemas.microsoft.com/office/drawing/2014/main" id="{B8183B38-1842-45AE-B7D2-51FE29B62806}"/>
              </a:ext>
            </a:extLst>
          </p:cNvPr>
          <p:cNvSpPr>
            <a:spLocks noChangeArrowheads="1"/>
          </p:cNvSpPr>
          <p:nvPr/>
        </p:nvSpPr>
        <p:spPr bwMode="auto">
          <a:xfrm>
            <a:off x="0" y="5562600"/>
            <a:ext cx="12192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174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5088255" y="1442085"/>
            <a:ext cx="365823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err="1">
                  <a:solidFill>
                    <a:srgbClr val="FFFFFF"/>
                  </a:solidFill>
                  <a:latin typeface="Arial Rounded MT Bold" panose="020F0704030504030204" charset="0"/>
                  <a:ea typeface="Microsoft YaHei" panose="020B0503020204020204" charset="-122"/>
                  <a:cs typeface="Arial Rounded MT Bold" panose="020F0704030504030204" charset="0"/>
                </a:rPr>
                <a:t>Tiết</a:t>
              </a: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 2</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algn="ct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KỂ CHUYỆN</a:t>
            </a:r>
            <a:endPar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5" name="Cloud Callout 4"/>
          <p:cNvSpPr/>
          <p:nvPr/>
        </p:nvSpPr>
        <p:spPr>
          <a:xfrm>
            <a:off x="19277" y="0"/>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latin typeface="Arial-Rounded" panose="020B0500000000000000" pitchFamily="34" charset="0"/>
                <a:cs typeface="Arial-Rounded" panose="020B0500000000000000" pitchFamily="34" charset="0"/>
              </a:rPr>
              <a:t>Nhân</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vật</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trong</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tranh</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là</a:t>
            </a:r>
            <a:r>
              <a:rPr lang="en-US" sz="2800" dirty="0">
                <a:latin typeface="Arial-Rounded" panose="020B0500000000000000" pitchFamily="34" charset="0"/>
                <a:cs typeface="Arial-Rounded" panose="020B0500000000000000" pitchFamily="34" charset="0"/>
              </a:rPr>
              <a:t> ai?</a:t>
            </a:r>
          </a:p>
        </p:txBody>
      </p:sp>
      <p:pic>
        <p:nvPicPr>
          <p:cNvPr id="10" name="Picture 2" descr="AnhHungNup">
            <a:extLst>
              <a:ext uri="{FF2B5EF4-FFF2-40B4-BE49-F238E27FC236}">
                <a16:creationId xmlns:a16="http://schemas.microsoft.com/office/drawing/2014/main" id="{F613CEFB-B338-42DE-801E-44B762A44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317" y="132522"/>
            <a:ext cx="6421500" cy="672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sCAWB1KGJ">
            <a:extLst>
              <a:ext uri="{FF2B5EF4-FFF2-40B4-BE49-F238E27FC236}">
                <a16:creationId xmlns:a16="http://schemas.microsoft.com/office/drawing/2014/main" id="{2CED55F6-2424-4C6B-8CC7-EC6D242E9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83832"/>
            <a:ext cx="5904411" cy="359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imagesCAR27D4G">
            <a:extLst>
              <a:ext uri="{FF2B5EF4-FFF2-40B4-BE49-F238E27FC236}">
                <a16:creationId xmlns:a16="http://schemas.microsoft.com/office/drawing/2014/main" id="{6EE94138-4760-493E-BB63-38FE4500A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9" y="2983832"/>
            <a:ext cx="5904411" cy="359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7">
            <a:extLst>
              <a:ext uri="{FF2B5EF4-FFF2-40B4-BE49-F238E27FC236}">
                <a16:creationId xmlns:a16="http://schemas.microsoft.com/office/drawing/2014/main" id="{5759555B-E8AF-451A-9796-400C380F9946}"/>
              </a:ext>
            </a:extLst>
          </p:cNvPr>
          <p:cNvSpPr>
            <a:spLocks noChangeArrowheads="1" noChangeShapeType="1" noTextEdit="1"/>
          </p:cNvSpPr>
          <p:nvPr/>
        </p:nvSpPr>
        <p:spPr bwMode="auto">
          <a:xfrm>
            <a:off x="3272246" y="1320938"/>
            <a:ext cx="6172200" cy="1484313"/>
          </a:xfrm>
          <a:prstGeom prst="rect">
            <a:avLst/>
          </a:prstGeom>
          <a:extLst>
            <a:ext uri="{91240B29-F687-4F45-9708-019B960494DF}">
              <a14:hiddenLine xmlns:a14="http://schemas.microsoft.com/office/drawing/2010/main" w="9525">
                <a:noFill/>
                <a:round/>
                <a:headEnd/>
                <a:tailEnd/>
              </a14:hiddenLine>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dirty="0">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5" name="Text Box 5">
            <a:extLst>
              <a:ext uri="{FF2B5EF4-FFF2-40B4-BE49-F238E27FC236}">
                <a16:creationId xmlns:a16="http://schemas.microsoft.com/office/drawing/2014/main" id="{D025D589-DEF8-4B21-972F-6DC5ADBA7C25}"/>
              </a:ext>
            </a:extLst>
          </p:cNvPr>
          <p:cNvSpPr txBox="1">
            <a:spLocks noChangeArrowheads="1"/>
          </p:cNvSpPr>
          <p:nvPr/>
        </p:nvSpPr>
        <p:spPr bwMode="auto">
          <a:xfrm>
            <a:off x="1515292" y="10987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3600" b="1" dirty="0" err="1">
                <a:solidFill>
                  <a:srgbClr val="0000CC"/>
                </a:solidFill>
                <a:latin typeface="Times New Roman" panose="02020603050405020304" pitchFamily="18" charset="0"/>
              </a:rPr>
              <a:t>Tập</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đọc</a:t>
            </a:r>
            <a:r>
              <a:rPr lang="en-US" altLang="en-US" sz="3600" b="1" dirty="0">
                <a:solidFill>
                  <a:srgbClr val="0000CC"/>
                </a:solidFill>
                <a:latin typeface="Times New Roman" panose="02020603050405020304" pitchFamily="18" charset="0"/>
              </a:rPr>
              <a:t> – </a:t>
            </a:r>
            <a:r>
              <a:rPr lang="en-US" altLang="en-US" sz="3600" b="1" dirty="0" err="1">
                <a:solidFill>
                  <a:srgbClr val="0000CC"/>
                </a:solidFill>
                <a:latin typeface="Times New Roman" panose="02020603050405020304" pitchFamily="18" charset="0"/>
              </a:rPr>
              <a:t>Kể</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chuyện</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7DB93FE9-B31E-41B0-BCC7-15C16204AABC}"/>
              </a:ext>
            </a:extLst>
          </p:cNvPr>
          <p:cNvSpPr txBox="1">
            <a:spLocks noChangeArrowheads="1"/>
          </p:cNvSpPr>
          <p:nvPr/>
        </p:nvSpPr>
        <p:spPr bwMode="auto">
          <a:xfrm>
            <a:off x="1358539" y="69381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3600" b="1" dirty="0" err="1">
                <a:solidFill>
                  <a:srgbClr val="FF0000"/>
                </a:solidFill>
                <a:latin typeface="Times New Roman" panose="02020603050405020304" pitchFamily="18" charset="0"/>
              </a:rPr>
              <a:t>Người</a:t>
            </a:r>
            <a:r>
              <a:rPr lang="en-US" altLang="en-US" sz="3600" b="1" dirty="0">
                <a:solidFill>
                  <a:srgbClr val="FF0000"/>
                </a:solidFill>
                <a:latin typeface="Times New Roman" panose="02020603050405020304" pitchFamily="18" charset="0"/>
              </a:rPr>
              <a:t> con </a:t>
            </a:r>
            <a:r>
              <a:rPr lang="en-US" altLang="en-US" sz="3600" b="1" dirty="0" err="1">
                <a:solidFill>
                  <a:srgbClr val="FF0000"/>
                </a:solidFill>
                <a:latin typeface="Times New Roman" panose="02020603050405020304" pitchFamily="18" charset="0"/>
              </a:rPr>
              <a:t>của</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Tây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Nguyên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2"/>
                                        </p:tgtEl>
                                        <p:attrNameLst>
                                          <p:attrName>style.color</p:attrName>
                                        </p:attrNameLst>
                                      </p:cBhvr>
                                      <p:to>
                                        <a:schemeClr val="bg1"/>
                                      </p:to>
                                    </p:animClr>
                                    <p:animClr clrSpc="rgb" dir="cw">
                                      <p:cBhvr>
                                        <p:cTn id="19" dur="250" autoRev="1" fill="remove"/>
                                        <p:tgtEl>
                                          <p:spTgt spid="2"/>
                                        </p:tgtEl>
                                        <p:attrNameLst>
                                          <p:attrName>fillcolor</p:attrName>
                                        </p:attrNameLst>
                                      </p:cBhvr>
                                      <p:to>
                                        <a:schemeClr val="bg1"/>
                                      </p:to>
                                    </p:animClr>
                                    <p:set>
                                      <p:cBhvr>
                                        <p:cTn id="20" dur="250" autoRev="1" fill="remove"/>
                                        <p:tgtEl>
                                          <p:spTgt spid="2"/>
                                        </p:tgtEl>
                                        <p:attrNameLst>
                                          <p:attrName>fill.type</p:attrName>
                                        </p:attrNameLst>
                                      </p:cBhvr>
                                      <p:to>
                                        <p:strVal val="solid"/>
                                      </p:to>
                                    </p:set>
                                    <p:set>
                                      <p:cBhvr>
                                        <p:cTn id="21"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48804284"/>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6" ma:contentTypeDescription="Tạo tài liệu mới." ma:contentTypeScope="" ma:versionID="87c8ff4362d582bc038683c518361262">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f57f0239bd0e529817d977ecc418a6bf"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EC4FB-920B-496C-BF9A-2447B723C15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4C65B0-FC64-4B5D-879F-5FBA3E3ED26A}">
  <ds:schemaRefs>
    <ds:schemaRef ds:uri="http://schemas.microsoft.com/sharepoint/v3/contenttype/forms"/>
  </ds:schemaRefs>
</ds:datastoreItem>
</file>

<file path=customXml/itemProps3.xml><?xml version="1.0" encoding="utf-8"?>
<ds:datastoreItem xmlns:ds="http://schemas.openxmlformats.org/officeDocument/2006/customXml" ds:itemID="{EA7D7549-2AF0-4A0B-B25E-2AC8DDB84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TotalTime>
  <Words>474</Words>
  <Application>Microsoft Office PowerPoint</Application>
  <PresentationFormat>Widescreen</PresentationFormat>
  <Paragraphs>41</Paragraphs>
  <Slides>12</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12</vt:i4>
      </vt:variant>
    </vt:vector>
  </HeadingPairs>
  <TitlesOfParts>
    <vt:vector size="26" baseType="lpstr">
      <vt:lpstr>Microsoft YaHei</vt:lpstr>
      <vt:lpstr>Arial</vt:lpstr>
      <vt:lpstr>Arial Rounded MT Bold</vt:lpstr>
      <vt:lpstr>Arial-Rounded</vt:lpstr>
      <vt:lpstr>Calibri</vt:lpstr>
      <vt:lpstr>Calibri Light</vt:lpstr>
      <vt:lpstr>Century Schoolbook</vt:lpstr>
      <vt:lpstr>Times New Roman</vt:lpstr>
      <vt:lpstr>2_Office Theme</vt:lpstr>
      <vt:lpstr>3_Office Theme</vt:lpstr>
      <vt:lpstr>4_Office Theme</vt:lpstr>
      <vt:lpstr>5_Office Theme</vt:lpstr>
      <vt:lpstr>2_Office 主题​​</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NGUYEN HAI PC</dc:creator>
  <cp:lastModifiedBy>Đinh Thị Loan</cp:lastModifiedBy>
  <cp:revision>24</cp:revision>
  <dcterms:created xsi:type="dcterms:W3CDTF">2021-05-26T04:27:49Z</dcterms:created>
  <dcterms:modified xsi:type="dcterms:W3CDTF">2021-11-11T17:03:57Z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y fmtid="{D5CDD505-2E9C-101B-9397-08002B2CF9AE}" pid="3" name="ContentTypeId">
    <vt:lpwstr>0x010100DFDAAE9B0125D644B7F58EE6BF1D0FC2</vt:lpwstr>
  </property>
</Properties>
</file>