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9" r:id="rId3"/>
    <p:sldMasterId id="2147483714" r:id="rId4"/>
    <p:sldMasterId id="2147483735" r:id="rId5"/>
    <p:sldMasterId id="2147483838" r:id="rId6"/>
    <p:sldMasterId id="2147483884" r:id="rId7"/>
    <p:sldMasterId id="2147483899" r:id="rId8"/>
  </p:sldMasterIdLst>
  <p:notesMasterIdLst>
    <p:notesMasterId r:id="rId35"/>
  </p:notesMasterIdLst>
  <p:sldIdLst>
    <p:sldId id="518" r:id="rId9"/>
    <p:sldId id="471" r:id="rId10"/>
    <p:sldId id="488" r:id="rId11"/>
    <p:sldId id="481" r:id="rId12"/>
    <p:sldId id="489" r:id="rId13"/>
    <p:sldId id="490" r:id="rId14"/>
    <p:sldId id="484" r:id="rId15"/>
    <p:sldId id="516" r:id="rId16"/>
    <p:sldId id="339" r:id="rId17"/>
    <p:sldId id="309" r:id="rId18"/>
    <p:sldId id="400" r:id="rId19"/>
    <p:sldId id="521" r:id="rId20"/>
    <p:sldId id="295" r:id="rId21"/>
    <p:sldId id="296" r:id="rId22"/>
    <p:sldId id="519" r:id="rId23"/>
    <p:sldId id="522" r:id="rId24"/>
    <p:sldId id="305" r:id="rId25"/>
    <p:sldId id="523" r:id="rId26"/>
    <p:sldId id="324" r:id="rId27"/>
    <p:sldId id="344" r:id="rId28"/>
    <p:sldId id="326" r:id="rId29"/>
    <p:sldId id="345" r:id="rId30"/>
    <p:sldId id="328" r:id="rId31"/>
    <p:sldId id="347" r:id="rId32"/>
    <p:sldId id="346" r:id="rId33"/>
    <p:sldId id="275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595EE-6B89-4443-B20B-4E3E51A06C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89C0F-0489-4F75-A078-29EB47C5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0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32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682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73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622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673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95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63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5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5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thích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Thành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phố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đang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bị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con vi-rut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đe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dọa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con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trả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mà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vi-rut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ra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trở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hành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tinh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của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nhé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Bấm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vào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con vi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rút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đến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slide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Xong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4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bấm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vào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“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Hoàn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thành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”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79482-D1F0-4171-91B0-F5E8D9D62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81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5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4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79482-D1F0-4171-91B0-F5E8D9D62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1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847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8DE7F4C-3DFE-4ED7-AA72-5E2D102E1B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C2960-6302-4D20-8C5A-BFC914D7C66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6DEB838-2363-4AA0-950A-EB6E1958D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09AC30-2DB1-4250-BFFE-619433904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DEB96-85C8-41CD-B404-FE98753C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3043F-B677-4C91-B6A6-AAEFF6F4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78784-38B2-4517-B54B-F92835B3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2B56-2385-42E3-81DE-715FFC099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5370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88B6D-C5C7-44D7-9DDB-F2B8F708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C7AE-96E2-4643-82AA-26B3F69D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0FA9-F0BD-4F35-8275-3B031137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BEE8-6DAA-4BFF-9E8C-77BFBB9B6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476049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41" name="Google Shape;341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2" name="Google Shape;342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872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Blank">
  <p:cSld name="42_Blank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45" name="Google Shape;345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6" name="Google Shape;346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7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Blank">
  <p:cSld name="41_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49" name="Google Shape;349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0" name="Google Shape;350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4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Blank">
  <p:cSld name="40_Blank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53" name="Google Shape;353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4" name="Google Shape;354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86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Blank">
  <p:cSld name="39_Blank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57" name="Google Shape;357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8" name="Google Shape;358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15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Blank">
  <p:cSld name="38_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61" name="Google Shape;361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62" name="Google Shape;362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83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Blank">
  <p:cSld name="37_Blank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65" name="Google Shape;365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66" name="Google Shape;366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097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Blank">
  <p:cSld name="36_Blank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69" name="Google Shape;369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70" name="Google Shape;370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15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Blank">
  <p:cSld name="35_Blank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73" name="Google Shape;373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74" name="Google Shape;374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022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Blank">
  <p:cSld name="34_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77" name="Google Shape;377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78" name="Google Shape;378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7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0A6F4-2EA9-4A75-98BD-89EC3656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FC54-D418-4D7D-BE1E-48C9F653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BA92B-B867-43E2-9E24-6191C453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9A1A0-2414-4ED4-A8B2-2E48F9E81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39752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Blank">
  <p:cSld name="33_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81" name="Google Shape;38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2" name="Google Shape;38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601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Blank">
  <p:cSld name="32_Blank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85" name="Google Shape;385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6" name="Google Shape;386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93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Blank">
  <p:cSld name="31_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89" name="Google Shape;389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0" name="Google Shape;390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5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Blank">
  <p:cSld name="30_Blank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93" name="Google Shape;393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4" name="Google Shape;394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252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Blank">
  <p:cSld name="29_Blank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97" name="Google Shape;397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8" name="Google Shape;398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25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Blank">
  <p:cSld name="28_Blank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01" name="Google Shape;401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02" name="Google Shape;402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505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Blank">
  <p:cSld name="27_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05" name="Google Shape;405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06" name="Google Shape;406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772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Blank">
  <p:cSld name="26_Blank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09" name="Google Shape;409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0" name="Google Shape;410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19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Blank">
  <p:cSld name="25_Blank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13" name="Google Shape;413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4" name="Google Shape;414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17" name="Google Shape;417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8" name="Google Shape;418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9689EC-F582-43A9-9363-2B71CC44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CA2FE9-0E80-44A9-9856-D5887EBE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4ABF4F-DAC4-4A0A-9FD1-C069ED2E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35A9-7803-41BC-B785-66EEB6C47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753492"/>
      </p:ext>
    </p:extLst>
  </p:cSld>
  <p:clrMapOvr>
    <a:masterClrMapping/>
  </p:clrMapOvr>
  <p:transition spd="slow"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21" name="Google Shape;421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2" name="Google Shape;422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27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25" name="Google Shape;425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6" name="Google Shape;426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120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29" name="Google Shape;429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0" name="Google Shape;430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77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33" name="Google Shape;433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4" name="Google Shape;434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082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37" name="Google Shape;437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8" name="Google Shape;438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48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41" name="Google Shape;441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2" name="Google Shape;442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326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45" name="Google Shape;445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6" name="Google Shape;446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820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49" name="Google Shape;449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50" name="Google Shape;450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88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53" name="Google Shape;453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54" name="Google Shape;454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46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57" name="Google Shape;457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58" name="Google Shape;458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61" name="Google Shape;461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62" name="Google Shape;462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64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65" name="Google Shape;465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66" name="Google Shape;466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94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69" name="Google Shape;469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0" name="Google Shape;470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999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73" name="Google Shape;47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4" name="Google Shape;47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71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77" name="Google Shape;477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8" name="Google Shape;478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40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81" name="Google Shape;481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2" name="Google Shape;482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23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85" name="Google Shape;485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6" name="Google Shape;486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81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89" name="Google Shape;489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0" name="Google Shape;490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4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93" name="Google Shape;493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4" name="Google Shape;494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696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97" name="Google Shape;497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8" name="Google Shape;498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01" name="Google Shape;501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02" name="Google Shape;502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31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05" name="Google Shape;505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06" name="Google Shape;506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41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09" name="Google Shape;509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10" name="Google Shape;510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68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4" name="Google Shape;514;p1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5" name="Google Shape;515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16" name="Google Shape;516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17" name="Google Shape;517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69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1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2" name="Google Shape;522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23" name="Google Shape;523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24" name="Google Shape;524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279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" name="Google Shape;528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29" name="Google Shape;529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0" name="Google Shape;530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97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35" name="Google Shape;535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6" name="Google Shape;536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515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标题和内容">
  <p:cSld name="5_标题和内容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386329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和内容">
  <p:cSld name="4_标题和内容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150265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和内容">
  <p:cSld name="3_标题和内容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52758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和内容">
  <p:cSld name="2_标题和内容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611151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03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649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23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45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585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952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32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95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26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092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85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292740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240C4-B18C-463A-A65B-613AB95E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09AFBE40-7124-4CFC-9660-9E7D57630A01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1DFE1-A4B2-4AEF-9CDA-8BCE4356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862D4-76DF-4255-B32A-892C5E60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C33D58A-4B88-46E8-9A66-BD9B2854390F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822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D51C-D65A-407B-B76A-9F802AE9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E1F277F-DE2A-41D3-97D5-B3194CC0CBEF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0ACA-DA5A-474A-A652-E5FEFD2E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06B02-130E-4EB1-A3B8-008367D6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F60DFE99-D372-464D-8A27-D6013D5DBA42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91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4CAE8-D69B-40C9-86CA-FDCFD508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554EA22A-ED51-4641-BA1A-2619F53DA9F9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BF9C-7B59-4689-ADF4-CDF63251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64D9-264B-455A-A6EE-A3D839B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9948DBA-C9FD-4F6E-AFF7-ACF6756D39DA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60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13782-0578-4637-BF16-872EBA53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799694-3F79-4010-BC58-1253E2C75D99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16E00-2626-4AF0-A55F-A73E8605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A380-D4A1-410F-A716-5418FFD8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AFE78F66-210C-4651-9B96-19CC367B5030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003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9AD15-88C7-4423-956C-106A4941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FAA3FA4E-1D75-42C9-B2E2-CA9F30983F88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4FE28-AB07-45D7-9B9A-203D642D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A36A3-0FF8-457A-8E05-33E535A2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52183A59-79C6-4C3C-B540-AC0A5FD56AD1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91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F78EF-1891-47B1-83EA-159C429F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7146FF-09E4-47B9-AB22-790453289364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6137D-F9CB-4E4B-98DA-686D727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D1775-F3E5-4801-8B85-0995C8AC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C776946A-E37B-43B8-AF66-A7EC5E68B87F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174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A7A14-D91D-4419-BBDC-9BAB1A13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C4F9A98F-1D60-41BA-84C2-CEB5113ABD18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CEA94-8F8C-4974-9F71-DBA49573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F6AC9-DCB8-406C-9297-186DFB8A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BB3AC203-5238-47C7-A508-8CE111C27DF8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6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7F66A-46D0-4E2C-905B-599C6ED7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8A10112-FB31-4A34-87E1-C01800271AFF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A3FC1-1C8E-41D8-8BB9-CB6BB8A5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1B8BC-D28A-42C1-94D8-4A7FB46F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4EA057EE-3022-4F96-AD71-B0C409EA6272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017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A1804-B28B-4C09-82F8-893C63FC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12500C02-FCF1-461D-B853-B2356CFD1F29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B0C33-703A-4FEE-B7D1-B5454E50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22C1D-FBBE-402E-AA4E-D51F5736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19AA13FD-64A8-4AC5-A2DE-C80D8A78B0D9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14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79C35-D28F-4A48-9725-23D3027E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188B751-15C4-47A4-877C-B13940E3E4F6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8FCD2-35BF-437C-93C9-00F1FAA0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24FA8-28A5-4135-82BB-FA15BBAB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E16743EF-645C-4304-9CB8-E76A556B2E23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64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A643-05E3-41C3-B163-AF4773F9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C44B87B4-4CB9-4656-9A19-0029DBE4B923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2B630-89BC-40F4-8CF9-D2D852AE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21C48-1AF8-4C44-A332-E56E85FB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C6687410-F0EA-43C0-A160-0934940344EF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980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/>
          </p:cNvSpPr>
          <p:nvPr/>
        </p:nvSpPr>
        <p:spPr bwMode="auto">
          <a:xfrm>
            <a:off x="246064" y="168275"/>
            <a:ext cx="11699875" cy="6521451"/>
          </a:xfrm>
          <a:custGeom>
            <a:avLst/>
            <a:gdLst>
              <a:gd name="T0" fmla="*/ 2147483646 w 92849"/>
              <a:gd name="T1" fmla="*/ 2147483646 h 51759"/>
              <a:gd name="T2" fmla="*/ 2147483646 w 92849"/>
              <a:gd name="T3" fmla="*/ 2147483646 h 51759"/>
              <a:gd name="T4" fmla="*/ 2147483646 w 92849"/>
              <a:gd name="T5" fmla="*/ 2147483646 h 51759"/>
              <a:gd name="T6" fmla="*/ 2147483646 w 92849"/>
              <a:gd name="T7" fmla="*/ 2147483646 h 51759"/>
              <a:gd name="T8" fmla="*/ 2147483646 w 92849"/>
              <a:gd name="T9" fmla="*/ 2147483646 h 51759"/>
              <a:gd name="T10" fmla="*/ 2147483646 w 92849"/>
              <a:gd name="T11" fmla="*/ 2147483646 h 51759"/>
              <a:gd name="T12" fmla="*/ 2147483646 w 92849"/>
              <a:gd name="T13" fmla="*/ 2147483646 h 51759"/>
              <a:gd name="T14" fmla="*/ 2147483646 w 92849"/>
              <a:gd name="T15" fmla="*/ 2147483646 h 51759"/>
              <a:gd name="T16" fmla="*/ 2147483646 w 92849"/>
              <a:gd name="T17" fmla="*/ 2147483646 h 51759"/>
              <a:gd name="T18" fmla="*/ 2147483646 w 92849"/>
              <a:gd name="T19" fmla="*/ 2147483646 h 51759"/>
              <a:gd name="T20" fmla="*/ 2147483646 w 92849"/>
              <a:gd name="T21" fmla="*/ 2147483646 h 51759"/>
              <a:gd name="T22" fmla="*/ 2147483646 w 92849"/>
              <a:gd name="T23" fmla="*/ 2147483646 h 51759"/>
              <a:gd name="T24" fmla="*/ 2147483646 w 92849"/>
              <a:gd name="T25" fmla="*/ 2147483646 h 51759"/>
              <a:gd name="T26" fmla="*/ 2147483646 w 92849"/>
              <a:gd name="T27" fmla="*/ 2147483646 h 51759"/>
              <a:gd name="T28" fmla="*/ 2147483646 w 92849"/>
              <a:gd name="T29" fmla="*/ 2147483646 h 51759"/>
              <a:gd name="T30" fmla="*/ 2147483646 w 92849"/>
              <a:gd name="T31" fmla="*/ 2147483646 h 51759"/>
              <a:gd name="T32" fmla="*/ 2147483646 w 92849"/>
              <a:gd name="T33" fmla="*/ 2147483646 h 51759"/>
              <a:gd name="T34" fmla="*/ 2147483646 w 92849"/>
              <a:gd name="T35" fmla="*/ 2147483646 h 51759"/>
              <a:gd name="T36" fmla="*/ 2147483646 w 92849"/>
              <a:gd name="T37" fmla="*/ 2147483646 h 51759"/>
              <a:gd name="T38" fmla="*/ 2147483646 w 92849"/>
              <a:gd name="T39" fmla="*/ 2147483646 h 51759"/>
              <a:gd name="T40" fmla="*/ 2147483646 w 92849"/>
              <a:gd name="T41" fmla="*/ 2147483646 h 51759"/>
              <a:gd name="T42" fmla="*/ 2147483646 w 92849"/>
              <a:gd name="T43" fmla="*/ 2147483646 h 51759"/>
              <a:gd name="T44" fmla="*/ 2147483646 w 92849"/>
              <a:gd name="T45" fmla="*/ 2147483646 h 51759"/>
              <a:gd name="T46" fmla="*/ 2147483646 w 92849"/>
              <a:gd name="T47" fmla="*/ 2147483646 h 51759"/>
              <a:gd name="T48" fmla="*/ 2147483646 w 92849"/>
              <a:gd name="T49" fmla="*/ 2147483646 h 51759"/>
              <a:gd name="T50" fmla="*/ 2147483646 w 92849"/>
              <a:gd name="T51" fmla="*/ 2147483646 h 51759"/>
              <a:gd name="T52" fmla="*/ 2147483646 w 92849"/>
              <a:gd name="T53" fmla="*/ 2147483646 h 51759"/>
              <a:gd name="T54" fmla="*/ 2147483646 w 92849"/>
              <a:gd name="T55" fmla="*/ 2147483646 h 51759"/>
              <a:gd name="T56" fmla="*/ 2147483646 w 92849"/>
              <a:gd name="T57" fmla="*/ 2147483646 h 51759"/>
              <a:gd name="T58" fmla="*/ 2147483646 w 92849"/>
              <a:gd name="T59" fmla="*/ 2147483646 h 51759"/>
              <a:gd name="T60" fmla="*/ 2147483646 w 92849"/>
              <a:gd name="T61" fmla="*/ 2147483646 h 51759"/>
              <a:gd name="T62" fmla="*/ 2147483646 w 92849"/>
              <a:gd name="T63" fmla="*/ 2147483646 h 51759"/>
              <a:gd name="T64" fmla="*/ 2147483646 w 92849"/>
              <a:gd name="T65" fmla="*/ 2147483646 h 51759"/>
              <a:gd name="T66" fmla="*/ 2147483646 w 92849"/>
              <a:gd name="T67" fmla="*/ 2147483646 h 51759"/>
              <a:gd name="T68" fmla="*/ 2147483646 w 92849"/>
              <a:gd name="T69" fmla="*/ 2147483646 h 51759"/>
              <a:gd name="T70" fmla="*/ 2147483646 w 92849"/>
              <a:gd name="T71" fmla="*/ 2147483646 h 51759"/>
              <a:gd name="T72" fmla="*/ 2147483646 w 92849"/>
              <a:gd name="T73" fmla="*/ 2147483646 h 51759"/>
              <a:gd name="T74" fmla="*/ 2147483646 w 92849"/>
              <a:gd name="T75" fmla="*/ 2147483646 h 51759"/>
              <a:gd name="T76" fmla="*/ 2147483646 w 92849"/>
              <a:gd name="T77" fmla="*/ 2147483646 h 51759"/>
              <a:gd name="T78" fmla="*/ 2147483646 w 92849"/>
              <a:gd name="T79" fmla="*/ 2147483646 h 51759"/>
              <a:gd name="T80" fmla="*/ 2147483646 w 92849"/>
              <a:gd name="T81" fmla="*/ 2147483646 h 51759"/>
              <a:gd name="T82" fmla="*/ 2147483646 w 92849"/>
              <a:gd name="T83" fmla="*/ 2147483646 h 51759"/>
              <a:gd name="T84" fmla="*/ 2147483646 w 92849"/>
              <a:gd name="T85" fmla="*/ 2147483646 h 51759"/>
              <a:gd name="T86" fmla="*/ 2147483646 w 92849"/>
              <a:gd name="T87" fmla="*/ 2147483646 h 51759"/>
              <a:gd name="T88" fmla="*/ 2147483646 w 92849"/>
              <a:gd name="T89" fmla="*/ 2147483646 h 51759"/>
              <a:gd name="T90" fmla="*/ 2147483646 w 92849"/>
              <a:gd name="T91" fmla="*/ 2147483646 h 51759"/>
              <a:gd name="T92" fmla="*/ 2147483646 w 92849"/>
              <a:gd name="T93" fmla="*/ 2147483646 h 51759"/>
              <a:gd name="T94" fmla="*/ 2147483646 w 92849"/>
              <a:gd name="T95" fmla="*/ 2147483646 h 51759"/>
              <a:gd name="T96" fmla="*/ 2147483646 w 92849"/>
              <a:gd name="T97" fmla="*/ 2147483646 h 51759"/>
              <a:gd name="T98" fmla="*/ 2147483646 w 92849"/>
              <a:gd name="T99" fmla="*/ 2147483646 h 51759"/>
              <a:gd name="T100" fmla="*/ 2147483646 w 92849"/>
              <a:gd name="T101" fmla="*/ 2147483646 h 51759"/>
              <a:gd name="T102" fmla="*/ 2147483646 w 92849"/>
              <a:gd name="T103" fmla="*/ 2147483646 h 51759"/>
              <a:gd name="T104" fmla="*/ 2147483646 w 92849"/>
              <a:gd name="T105" fmla="*/ 2147483646 h 51759"/>
              <a:gd name="T106" fmla="*/ 2147483646 w 92849"/>
              <a:gd name="T107" fmla="*/ 2147483646 h 51759"/>
              <a:gd name="T108" fmla="*/ 2147483646 w 92849"/>
              <a:gd name="T109" fmla="*/ 2147483646 h 51759"/>
              <a:gd name="T110" fmla="*/ 2147483646 w 92849"/>
              <a:gd name="T111" fmla="*/ 2147483646 h 51759"/>
              <a:gd name="T112" fmla="*/ 2147483646 w 92849"/>
              <a:gd name="T113" fmla="*/ 2147483646 h 51759"/>
              <a:gd name="T114" fmla="*/ 2147483646 w 92849"/>
              <a:gd name="T115" fmla="*/ 2147483646 h 51759"/>
              <a:gd name="T116" fmla="*/ 2147483646 w 92849"/>
              <a:gd name="T117" fmla="*/ 2147483646 h 51759"/>
              <a:gd name="T118" fmla="*/ 2147483646 w 92849"/>
              <a:gd name="T119" fmla="*/ 2147483646 h 51759"/>
              <a:gd name="T120" fmla="*/ 2147483646 w 92849"/>
              <a:gd name="T121" fmla="*/ 2147483646 h 51759"/>
              <a:gd name="T122" fmla="*/ 2147483646 w 92849"/>
              <a:gd name="T123" fmla="*/ 2147483646 h 51759"/>
              <a:gd name="T124" fmla="*/ 2147483646 w 92849"/>
              <a:gd name="T125" fmla="*/ 2147483646 h 51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lnTo>
                  <a:pt x="49431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lnTo>
                  <a:pt x="88325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lnTo>
                  <a:pt x="22137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lnTo>
                  <a:pt x="34760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lnTo>
                  <a:pt x="63805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lnTo>
                  <a:pt x="75068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lnTo>
                  <a:pt x="41630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lnTo>
                  <a:pt x="55817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lnTo>
                  <a:pt x="73095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lnTo>
                  <a:pt x="25712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lnTo>
                  <a:pt x="1304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lnTo>
                  <a:pt x="1173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lnTo>
                  <a:pt x="876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lnTo>
                  <a:pt x="91955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lnTo>
                  <a:pt x="1285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lnTo>
                  <a:pt x="92030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lnTo>
                  <a:pt x="1192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lnTo>
                  <a:pt x="969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Google Shape;12;p2"/>
          <p:cNvSpPr>
            <a:spLocks/>
          </p:cNvSpPr>
          <p:nvPr/>
        </p:nvSpPr>
        <p:spPr bwMode="auto">
          <a:xfrm>
            <a:off x="4830765" y="4418014"/>
            <a:ext cx="2376487" cy="227012"/>
          </a:xfrm>
          <a:custGeom>
            <a:avLst/>
            <a:gdLst>
              <a:gd name="T0" fmla="*/ 2147483646 w 16385"/>
              <a:gd name="T1" fmla="*/ 2147483646 h 1565"/>
              <a:gd name="T2" fmla="*/ 2147483646 w 16385"/>
              <a:gd name="T3" fmla="*/ 2147483646 h 1565"/>
              <a:gd name="T4" fmla="*/ 2147483646 w 16385"/>
              <a:gd name="T5" fmla="*/ 2147483646 h 1565"/>
              <a:gd name="T6" fmla="*/ 2147483646 w 16385"/>
              <a:gd name="T7" fmla="*/ 2147483646 h 1565"/>
              <a:gd name="T8" fmla="*/ 2147483646 w 16385"/>
              <a:gd name="T9" fmla="*/ 2147483646 h 1565"/>
              <a:gd name="T10" fmla="*/ 2147483646 w 16385"/>
              <a:gd name="T11" fmla="*/ 2147483646 h 1565"/>
              <a:gd name="T12" fmla="*/ 2147483646 w 16385"/>
              <a:gd name="T13" fmla="*/ 2147483646 h 1565"/>
              <a:gd name="T14" fmla="*/ 2147483646 w 16385"/>
              <a:gd name="T15" fmla="*/ 2147483646 h 1565"/>
              <a:gd name="T16" fmla="*/ 2147483646 w 16385"/>
              <a:gd name="T17" fmla="*/ 2147483646 h 1565"/>
              <a:gd name="T18" fmla="*/ 2147483646 w 16385"/>
              <a:gd name="T19" fmla="*/ 2147483646 h 1565"/>
              <a:gd name="T20" fmla="*/ 2147483646 w 16385"/>
              <a:gd name="T21" fmla="*/ 2147483646 h 1565"/>
              <a:gd name="T22" fmla="*/ 2147483646 w 16385"/>
              <a:gd name="T23" fmla="*/ 2147483646 h 1565"/>
              <a:gd name="T24" fmla="*/ 2147483646 w 16385"/>
              <a:gd name="T25" fmla="*/ 2147483646 h 1565"/>
              <a:gd name="T26" fmla="*/ 2147483646 w 16385"/>
              <a:gd name="T27" fmla="*/ 2147483646 h 1565"/>
              <a:gd name="T28" fmla="*/ 2147483646 w 16385"/>
              <a:gd name="T29" fmla="*/ 2147483646 h 1565"/>
              <a:gd name="T30" fmla="*/ 2147483646 w 16385"/>
              <a:gd name="T31" fmla="*/ 2147483646 h 1565"/>
              <a:gd name="T32" fmla="*/ 2147483646 w 16385"/>
              <a:gd name="T33" fmla="*/ 2147483646 h 1565"/>
              <a:gd name="T34" fmla="*/ 2147483646 w 16385"/>
              <a:gd name="T35" fmla="*/ 2147483646 h 1565"/>
              <a:gd name="T36" fmla="*/ 2147483646 w 16385"/>
              <a:gd name="T37" fmla="*/ 2147483646 h 1565"/>
              <a:gd name="T38" fmla="*/ 2147483646 w 16385"/>
              <a:gd name="T39" fmla="*/ 2147483646 h 1565"/>
              <a:gd name="T40" fmla="*/ 2147483646 w 16385"/>
              <a:gd name="T41" fmla="*/ 2147483646 h 1565"/>
              <a:gd name="T42" fmla="*/ 2147483646 w 16385"/>
              <a:gd name="T43" fmla="*/ 2147483646 h 1565"/>
              <a:gd name="T44" fmla="*/ 2147483646 w 16385"/>
              <a:gd name="T45" fmla="*/ 2147483646 h 1565"/>
              <a:gd name="T46" fmla="*/ 2147483646 w 16385"/>
              <a:gd name="T47" fmla="*/ 2147483646 h 1565"/>
              <a:gd name="T48" fmla="*/ 2147483646 w 16385"/>
              <a:gd name="T49" fmla="*/ 2147483646 h 1565"/>
              <a:gd name="T50" fmla="*/ 2147483646 w 16385"/>
              <a:gd name="T51" fmla="*/ 2147483646 h 1565"/>
              <a:gd name="T52" fmla="*/ 2147483646 w 16385"/>
              <a:gd name="T53" fmla="*/ 2147483646 h 1565"/>
              <a:gd name="T54" fmla="*/ 2147483646 w 16385"/>
              <a:gd name="T55" fmla="*/ 2147483646 h 1565"/>
              <a:gd name="T56" fmla="*/ 2147483646 w 16385"/>
              <a:gd name="T57" fmla="*/ 2147483646 h 1565"/>
              <a:gd name="T58" fmla="*/ 2147483646 w 16385"/>
              <a:gd name="T59" fmla="*/ 2147483646 h 1565"/>
              <a:gd name="T60" fmla="*/ 2147483646 w 16385"/>
              <a:gd name="T61" fmla="*/ 2147483646 h 1565"/>
              <a:gd name="T62" fmla="*/ 2147483646 w 16385"/>
              <a:gd name="T63" fmla="*/ 2147483646 h 1565"/>
              <a:gd name="T64" fmla="*/ 2147483646 w 16385"/>
              <a:gd name="T65" fmla="*/ 2147483646 h 1565"/>
              <a:gd name="T66" fmla="*/ 2147483646 w 16385"/>
              <a:gd name="T67" fmla="*/ 2147483646 h 1565"/>
              <a:gd name="T68" fmla="*/ 2147483646 w 16385"/>
              <a:gd name="T69" fmla="*/ 2147483646 h 1565"/>
              <a:gd name="T70" fmla="*/ 2147483646 w 16385"/>
              <a:gd name="T71" fmla="*/ 2147483646 h 1565"/>
              <a:gd name="T72" fmla="*/ 2147483646 w 16385"/>
              <a:gd name="T73" fmla="*/ 2147483646 h 1565"/>
              <a:gd name="T74" fmla="*/ 2147483646 w 16385"/>
              <a:gd name="T75" fmla="*/ 2147483646 h 1565"/>
              <a:gd name="T76" fmla="*/ 2147483646 w 16385"/>
              <a:gd name="T77" fmla="*/ 2147483646 h 1565"/>
              <a:gd name="T78" fmla="*/ 2147483646 w 16385"/>
              <a:gd name="T79" fmla="*/ 2147483646 h 1565"/>
              <a:gd name="T80" fmla="*/ 2147483646 w 16385"/>
              <a:gd name="T81" fmla="*/ 2147483646 h 1565"/>
              <a:gd name="T82" fmla="*/ 2147483646 w 16385"/>
              <a:gd name="T83" fmla="*/ 2147483646 h 1565"/>
              <a:gd name="T84" fmla="*/ 2147483646 w 16385"/>
              <a:gd name="T85" fmla="*/ 2147483646 h 1565"/>
              <a:gd name="T86" fmla="*/ 2147483646 w 16385"/>
              <a:gd name="T87" fmla="*/ 2147483646 h 1565"/>
              <a:gd name="T88" fmla="*/ 2147483646 w 16385"/>
              <a:gd name="T89" fmla="*/ 2147483646 h 1565"/>
              <a:gd name="T90" fmla="*/ 2147483646 w 16385"/>
              <a:gd name="T91" fmla="*/ 2147483646 h 1565"/>
              <a:gd name="T92" fmla="*/ 2147483646 w 16385"/>
              <a:gd name="T93" fmla="*/ 2147483646 h 1565"/>
              <a:gd name="T94" fmla="*/ 2147483646 w 16385"/>
              <a:gd name="T95" fmla="*/ 2147483646 h 1565"/>
              <a:gd name="T96" fmla="*/ 2147483646 w 16385"/>
              <a:gd name="T97" fmla="*/ 2147483646 h 1565"/>
              <a:gd name="T98" fmla="*/ 2147483646 w 16385"/>
              <a:gd name="T99" fmla="*/ 2147483646 h 1565"/>
              <a:gd name="T100" fmla="*/ 2147483646 w 16385"/>
              <a:gd name="T101" fmla="*/ 2147483646 h 1565"/>
              <a:gd name="T102" fmla="*/ 2147483646 w 16385"/>
              <a:gd name="T103" fmla="*/ 2147483646 h 1565"/>
              <a:gd name="T104" fmla="*/ 2147483646 w 16385"/>
              <a:gd name="T105" fmla="*/ 2147483646 h 1565"/>
              <a:gd name="T106" fmla="*/ 2147483646 w 16385"/>
              <a:gd name="T107" fmla="*/ 2147483646 h 1565"/>
              <a:gd name="T108" fmla="*/ 2147483646 w 16385"/>
              <a:gd name="T109" fmla="*/ 2147483646 h 1565"/>
              <a:gd name="T110" fmla="*/ 2147483646 w 16385"/>
              <a:gd name="T111" fmla="*/ 2147483646 h 1565"/>
              <a:gd name="T112" fmla="*/ 2147483646 w 16385"/>
              <a:gd name="T113" fmla="*/ 2147483646 h 1565"/>
              <a:gd name="T114" fmla="*/ 2147483646 w 16385"/>
              <a:gd name="T115" fmla="*/ 2147483646 h 1565"/>
              <a:gd name="T116" fmla="*/ 2147483646 w 16385"/>
              <a:gd name="T117" fmla="*/ 2147483646 h 1565"/>
              <a:gd name="T118" fmla="*/ 2147483646 w 16385"/>
              <a:gd name="T119" fmla="*/ 2147483646 h 15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lnTo>
                  <a:pt x="112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lnTo>
                  <a:pt x="16236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19333" y="2655767"/>
            <a:ext cx="5153200" cy="1546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6362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14500"/>
      </p:ext>
    </p:extLst>
  </p:cSld>
  <p:clrMapOvr>
    <a:masterClrMapping/>
  </p:clrMapOvr>
  <p:transition spd="slow" advTm="0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260351"/>
            <a:ext cx="28702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2"/>
            <a:ext cx="498475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9" y="1019175"/>
            <a:ext cx="917892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4" y="4965700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7788" y="7845426"/>
            <a:ext cx="1507144" cy="3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19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2"/>
            <a:ext cx="580866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56187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39A2E1-4DFF-4DCB-BF36-1EAA6EF72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D64E8D-DE46-4594-867A-918879444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6E1962-6F77-4DA1-84BA-36DADC575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C49FE-067D-4B52-AD0D-C26B22233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02572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54B28-6273-4840-A8C1-C69590DB5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585BF-6407-4C1C-B0C8-EC988CF12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698F69-0CF3-48F9-BDB5-F4F424E85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8C10-6127-4E38-8E37-D7528DD1EB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563762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B3F6E2-61FB-4FE4-A85B-0A5A749CC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CF2309-8C49-47A9-BEFD-97D042F46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760E25-873B-4775-906A-9ED359AB2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E0B8B-41B7-4AEA-9D4F-C9857F54FC4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07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3D43F4-7B59-4BC5-97C2-8AD1A2845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B3CC5-1FB1-4EDA-9A1D-69F437A6E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E160F-CE0D-4B8A-AEBC-15FB014A9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88141-92AF-4EB8-81F1-8228943A13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2754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5E4C6F-B4AC-4DB1-A142-E46E000E4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0DE50F-214B-4CEE-B737-E7221DB42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E8EB5D-9636-4AD1-9A7B-A293B9AF5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2D74E-EA3F-46AB-A9E9-FFA7120101E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12302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49F3F3-6D9E-46FA-8750-F4AFF0994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A82B40-3F65-4B65-87B9-FAD2D01F8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4B7B3-D861-4A08-ABB8-C94E61CC3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5E1E7-95C3-4F32-9384-E0059D250C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47024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6EB8DD-1BC4-4756-A030-6B5638FC0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D663BB-277A-4908-AAA2-BE5839F3A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890C93-B10D-4C24-BF36-1695A150F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76174-D742-4759-AED8-06CDF4E3E4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180320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6E6E5-6AC6-4063-B85B-3D18853B5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4B1D0-A276-4F84-B96A-CADAE3E6E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D17AB-5ED4-4189-AC60-A5CA6730E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C073A-ECC1-4D77-AED9-F17F09E3C0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101237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E9763-CA58-4FEA-880A-D5ED5F6FC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32822-7112-4A8A-B036-D3B53DDF4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EDB9A-D568-4CEC-8DE6-0BDD5E3FB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AE3A5-1CAF-4BFB-8579-624E2DA8E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64535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3A2CFD-0A78-4ED1-992C-BC314F787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79D746-0C96-4F31-8F48-C7C65AAF7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8269E-77D1-4342-A902-0369F5868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08938-E1EE-44BC-BD43-5CA5B7FDEE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42408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342730-313C-4A4C-AFC0-443864EFC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8D04D-A32B-452E-9DE8-0FA20555E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D53B90-FE88-49CA-9648-C7E4FCABB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A3E4F-6238-4B94-9976-D8DC8A6F15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6913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FFA9CDA-D5E7-4F44-8D13-4B16A51CF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9B904F-60B2-4582-80B9-1BCFF7070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527376-A655-44B5-AEBC-697A0DED6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5E373-95F8-4FA4-A8FB-EDBB4A3752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02749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AAC90-DA45-4F6E-903B-5CE3C895A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32EFA-DD9F-49A2-B7C6-0E4F5D833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E891C1-238B-4EBF-93AD-880A67422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A5559-B21F-450A-BB87-19F408C753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89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7927-97CF-44C4-BB6D-FB3D8A0F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3E15D-B7E5-4428-A2B9-D51C4F54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E9A31-DA11-4B6B-B761-2E04A379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6E3B-3624-446D-A5A2-4D787D274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97177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1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792E-2DCE-4AF1-A411-3100F7B5B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1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81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4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AA6E-FAF4-4315-A41E-DF97B9ED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E0F50-EA0B-4D35-AED2-EE071FDE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13E6E-4017-453B-B407-BD1E817D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D058-6D86-44D3-B6F7-65038D163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481419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29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65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90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3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0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30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48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33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1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8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069FE-2ABB-496D-B62A-55126EE7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ACBBA3-A639-4D04-ABC5-5FCB1BED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473EFF-1E04-4FAD-8E36-41673250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C92E-18FA-4778-95A0-B9FDC0D7D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378528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6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7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6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0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2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9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0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4" descr="F:\1-原创素材\1_mm1102\PPT\PPT_014\materaials\contents_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 descr="F:\1-原创素材\1_mm1102\PPT\PPT_014\materaials\contents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7526" y="260352"/>
            <a:ext cx="2871788" cy="395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 descr="F:\1-原创素材\1_mm1102\PPT\PPT_014\materaials\contents_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71369" flipH="1">
            <a:off x="563563" y="190501"/>
            <a:ext cx="4983163" cy="6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4" descr="F:\1-原创素材\1_mm1102\PPT\PPT_014\materaials\contents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2240" y="1019175"/>
            <a:ext cx="9177337" cy="47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4" descr="F:\1-原创素材\1_mm1102\PPT\PPT_014\materaials\contents_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24"/>
          <p:cNvGrpSpPr/>
          <p:nvPr/>
        </p:nvGrpSpPr>
        <p:grpSpPr>
          <a:xfrm>
            <a:off x="595315" y="4965701"/>
            <a:ext cx="11001375" cy="1919288"/>
            <a:chOff x="-4251670" y="1149350"/>
            <a:chExt cx="16299090" cy="2844800"/>
          </a:xfrm>
        </p:grpSpPr>
        <p:pic>
          <p:nvPicPr>
            <p:cNvPr id="22" name="Google Shape;22;p24" descr="F:\1-原创素材\1_mm1102\PPT\PPT_014\materaials\children_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4" descr="F:\1-原创素材\1_mm1102\PPT\PPT_014\materaials\children_2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4" descr="F:\1-原创素材\1_mm1102\PPT\PPT_014\materaials\children_3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4" descr="F:\1-原创素材\1_mm1102\PPT\PPT_014\materaials\children_4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4" descr="F:\1-原创素材\1_mm1102\PPT\PPT_014\materaials\children_5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4" descr="F:\1-原创素材\1_mm1102\PPT\PPT_014\materaials\children_6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4" descr="F:\1-原创素材\1_mm1102\PPT\PPT_014\materaials\children_7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4" descr="F:\1-原创素材\1_mm1102\PPT\PPT_014\materaials\children_8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24"/>
          <p:cNvSpPr txBox="1"/>
          <p:nvPr/>
        </p:nvSpPr>
        <p:spPr>
          <a:xfrm>
            <a:off x="-3889375" y="7845425"/>
            <a:ext cx="1507144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Contents_N</a:t>
            </a:r>
            <a:endParaRPr sz="19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24"/>
          <p:cNvGrpSpPr/>
          <p:nvPr/>
        </p:nvGrpSpPr>
        <p:grpSpPr>
          <a:xfrm>
            <a:off x="-241300" y="-1579562"/>
            <a:ext cx="5808664" cy="2886076"/>
            <a:chOff x="-180528" y="-1185078"/>
            <a:chExt cx="4356278" cy="2165477"/>
          </a:xfrm>
        </p:grpSpPr>
        <p:pic>
          <p:nvPicPr>
            <p:cNvPr id="32" name="Google Shape;32;p24" descr="F:\1-原创素材\1_mm1102\PPT\PPT_014\materaials\contents_4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24"/>
            <p:cNvSpPr/>
            <p:nvPr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260351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2"/>
            <a:ext cx="49831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40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合 2"/>
          <p:cNvGrpSpPr>
            <a:grpSpLocks/>
          </p:cNvGrpSpPr>
          <p:nvPr userDrawn="1"/>
        </p:nvGrpSpPr>
        <p:grpSpPr bwMode="auto">
          <a:xfrm>
            <a:off x="595315" y="4965701"/>
            <a:ext cx="11001375" cy="1919288"/>
            <a:chOff x="-4251670" y="1149350"/>
            <a:chExt cx="16299090" cy="2844800"/>
          </a:xfrm>
        </p:grpSpPr>
        <p:pic>
          <p:nvPicPr>
            <p:cNvPr id="4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20"/>
          <p:cNvSpPr txBox="1">
            <a:spLocks noChangeArrowheads="1"/>
          </p:cNvSpPr>
          <p:nvPr userDrawn="1"/>
        </p:nvSpPr>
        <p:spPr bwMode="auto">
          <a:xfrm>
            <a:off x="-3889374" y="7845426"/>
            <a:ext cx="19479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600">
                <a:solidFill>
                  <a:schemeClr val="bg1"/>
                </a:solidFill>
              </a:rPr>
              <a:t>Contents_N</a:t>
            </a:r>
            <a:endParaRPr lang="zh-CN" altLang="en-US" sz="2600">
              <a:solidFill>
                <a:schemeClr val="bg1"/>
              </a:solidFill>
            </a:endParaRPr>
          </a:p>
        </p:txBody>
      </p:sp>
      <p:grpSp>
        <p:nvGrpSpPr>
          <p:cNvPr id="49" name="kite_group"/>
          <p:cNvGrpSpPr>
            <a:grpSpLocks/>
          </p:cNvGrpSpPr>
          <p:nvPr userDrawn="1"/>
        </p:nvGrpSpPr>
        <p:grpSpPr bwMode="auto">
          <a:xfrm>
            <a:off x="-241300" y="-1579562"/>
            <a:ext cx="5808664" cy="2886076"/>
            <a:chOff x="-180528" y="-1185078"/>
            <a:chExt cx="4356278" cy="2165477"/>
          </a:xfrm>
        </p:grpSpPr>
        <p:pic>
          <p:nvPicPr>
            <p:cNvPr id="50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00"/>
            </a:p>
          </p:txBody>
        </p:sp>
      </p:grpSp>
    </p:spTree>
    <p:extLst>
      <p:ext uri="{BB962C8B-B14F-4D97-AF65-F5344CB8AC3E}">
        <p14:creationId xmlns:p14="http://schemas.microsoft.com/office/powerpoint/2010/main" val="163244996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2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2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44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9C293E-03F7-4D4B-B42E-5CAFD0D6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770F04-97D2-41B2-8616-2DF82212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0B1D60-8204-4358-A1B3-3707B133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08D6-9614-4469-9B1E-92642626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568780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24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6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852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65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49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52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1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92" name="Google Shape;9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3" name="Google Shape;9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0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30BC36-3292-4064-ADF8-FA2B725D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B8A122-37F7-4FC1-B7BF-9A703828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B3DD95-14BF-4EBD-9166-8B2290D6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E153-97A3-4387-85B6-655B4BDCF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6862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" name="Google Shape;9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0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04" name="Google Shape;10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5" name="Google Shape;10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2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10" name="Google Shape;11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1" name="Google Shape;11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6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16" name="Google Shape;11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7" name="Google Shape;11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93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2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28" name="Google Shape;12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9" name="Google Shape;12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9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34" name="Google Shape;13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5" name="Google Shape;13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8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40" name="Google Shape;14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1" name="Google Shape;14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69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46" name="Google Shape;14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7" name="Google Shape;14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6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52" name="Google Shape;15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3" name="Google Shape;15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9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036CF8-48C0-47A2-B89A-B2714DF9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E07BF5-D727-4F9D-9C6F-22D50A25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5C3341-C572-43FC-B21C-37180133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E167-17EA-47D0-8B6C-171AEDB72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07232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58" name="Google Shape;15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9" name="Google Shape;15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7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64" name="Google Shape;16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5" name="Google Shape;16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70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70" name="Google Shape;17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1" name="Google Shape;17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76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76" name="Google Shape;17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7" name="Google Shape;17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76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82" name="Google Shape;18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83" name="Google Shape;1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46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88" name="Google Shape;18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89" name="Google Shape;18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93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94" name="Google Shape;19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5" name="Google Shape;19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85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00" name="Google Shape;20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1" name="Google Shape;20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9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06" name="Google Shape;20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7" name="Google Shape;20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7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12" name="Google Shape;21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3" name="Google Shape;21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A1FB05-BBBA-46B4-A875-9D680D4C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047AA5-8061-40C2-BDBE-C6CD3C8A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0E3A71-96A2-4DC1-B3C2-35C27AB9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47D4-04C2-4DD4-BD73-48A03E654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99661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18" name="Google Shape;21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9" name="Google Shape;21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24" name="Google Shape;22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5" name="Google Shape;22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9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30" name="Google Shape;23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31" name="Google Shape;23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738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36" name="Google Shape;23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37" name="Google Shape;23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66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42" name="Google Shape;24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3" name="Google Shape;24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4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48" name="Google Shape;24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9" name="Google Shape;24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3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54" name="Google Shape;25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5" name="Google Shape;25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085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60" name="Google Shape;26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1" name="Google Shape;26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1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66" name="Google Shape;26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7" name="Google Shape;26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96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72" name="Google Shape;27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73" name="Google Shape;27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A5B79-B66F-4B01-BC74-9019979C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295389-AFA4-4D0B-85CA-3E97C2F6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A1B066-8A1B-4E13-98C3-8F15D8C9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40E7-F48F-4DC1-92F0-E5E71F603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79013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78" name="Google Shape;278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79" name="Google Shape;279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04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84" name="Google Shape;284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85" name="Google Shape;285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894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90" name="Google Shape;29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91" name="Google Shape;29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074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296" name="Google Shape;296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97" name="Google Shape;297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348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02" name="Google Shape;30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3" name="Google Shape;30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26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08" name="Google Shape;308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9" name="Google Shape;309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2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14" name="Google Shape;314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5" name="Google Shape;315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06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20" name="Google Shape;32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1" name="Google Shape;32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87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27" name="Google Shape;327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8" name="Google Shape;328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016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2" name="Google Shape;332;p7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4" name="Google Shape;334;p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36" name="Google Shape;33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37" name="Google Shape;33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63" Type="http://schemas.openxmlformats.org/officeDocument/2006/relationships/slideLayout" Target="../slideLayouts/slideLayout111.xml"/><Relationship Id="rId68" Type="http://schemas.openxmlformats.org/officeDocument/2006/relationships/slideLayout" Target="../slideLayouts/slideLayout116.xml"/><Relationship Id="rId84" Type="http://schemas.openxmlformats.org/officeDocument/2006/relationships/slideLayout" Target="../slideLayouts/slideLayout132.xml"/><Relationship Id="rId89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101.xml"/><Relationship Id="rId58" Type="http://schemas.openxmlformats.org/officeDocument/2006/relationships/slideLayout" Target="../slideLayouts/slideLayout106.xml"/><Relationship Id="rId74" Type="http://schemas.openxmlformats.org/officeDocument/2006/relationships/slideLayout" Target="../slideLayouts/slideLayout122.xml"/><Relationship Id="rId79" Type="http://schemas.openxmlformats.org/officeDocument/2006/relationships/slideLayout" Target="../slideLayouts/slideLayout127.xml"/><Relationship Id="rId102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53.xml"/><Relationship Id="rId90" Type="http://schemas.openxmlformats.org/officeDocument/2006/relationships/slideLayout" Target="../slideLayouts/slideLayout138.xml"/><Relationship Id="rId95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64" Type="http://schemas.openxmlformats.org/officeDocument/2006/relationships/slideLayout" Target="../slideLayouts/slideLayout112.xml"/><Relationship Id="rId69" Type="http://schemas.openxmlformats.org/officeDocument/2006/relationships/slideLayout" Target="../slideLayouts/slideLayout117.xml"/><Relationship Id="rId80" Type="http://schemas.openxmlformats.org/officeDocument/2006/relationships/slideLayout" Target="../slideLayouts/slideLayout128.xml"/><Relationship Id="rId85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59" Type="http://schemas.openxmlformats.org/officeDocument/2006/relationships/slideLayout" Target="../slideLayouts/slideLayout107.xml"/><Relationship Id="rId67" Type="http://schemas.openxmlformats.org/officeDocument/2006/relationships/slideLayout" Target="../slideLayouts/slideLayout115.xml"/><Relationship Id="rId103" Type="http://schemas.openxmlformats.org/officeDocument/2006/relationships/theme" Target="../theme/theme5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54" Type="http://schemas.openxmlformats.org/officeDocument/2006/relationships/slideLayout" Target="../slideLayouts/slideLayout102.xml"/><Relationship Id="rId62" Type="http://schemas.openxmlformats.org/officeDocument/2006/relationships/slideLayout" Target="../slideLayouts/slideLayout110.xml"/><Relationship Id="rId70" Type="http://schemas.openxmlformats.org/officeDocument/2006/relationships/slideLayout" Target="../slideLayouts/slideLayout118.xml"/><Relationship Id="rId75" Type="http://schemas.openxmlformats.org/officeDocument/2006/relationships/slideLayout" Target="../slideLayouts/slideLayout123.xml"/><Relationship Id="rId83" Type="http://schemas.openxmlformats.org/officeDocument/2006/relationships/slideLayout" Target="../slideLayouts/slideLayout131.xml"/><Relationship Id="rId88" Type="http://schemas.openxmlformats.org/officeDocument/2006/relationships/slideLayout" Target="../slideLayouts/slideLayout136.xml"/><Relationship Id="rId91" Type="http://schemas.openxmlformats.org/officeDocument/2006/relationships/slideLayout" Target="../slideLayouts/slideLayout139.xml"/><Relationship Id="rId9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97.xml"/><Relationship Id="rId57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slideLayout" Target="../slideLayouts/slideLayout100.xml"/><Relationship Id="rId60" Type="http://schemas.openxmlformats.org/officeDocument/2006/relationships/slideLayout" Target="../slideLayouts/slideLayout108.xml"/><Relationship Id="rId65" Type="http://schemas.openxmlformats.org/officeDocument/2006/relationships/slideLayout" Target="../slideLayouts/slideLayout113.xml"/><Relationship Id="rId73" Type="http://schemas.openxmlformats.org/officeDocument/2006/relationships/slideLayout" Target="../slideLayouts/slideLayout121.xml"/><Relationship Id="rId78" Type="http://schemas.openxmlformats.org/officeDocument/2006/relationships/slideLayout" Target="../slideLayouts/slideLayout126.xml"/><Relationship Id="rId81" Type="http://schemas.openxmlformats.org/officeDocument/2006/relationships/slideLayout" Target="../slideLayouts/slideLayout129.xml"/><Relationship Id="rId86" Type="http://schemas.openxmlformats.org/officeDocument/2006/relationships/slideLayout" Target="../slideLayouts/slideLayout134.xml"/><Relationship Id="rId94" Type="http://schemas.openxmlformats.org/officeDocument/2006/relationships/slideLayout" Target="../slideLayouts/slideLayout142.xml"/><Relationship Id="rId99" Type="http://schemas.openxmlformats.org/officeDocument/2006/relationships/slideLayout" Target="../slideLayouts/slideLayout147.xml"/><Relationship Id="rId10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82.xml"/><Relationship Id="rId50" Type="http://schemas.openxmlformats.org/officeDocument/2006/relationships/slideLayout" Target="../slideLayouts/slideLayout98.xml"/><Relationship Id="rId55" Type="http://schemas.openxmlformats.org/officeDocument/2006/relationships/slideLayout" Target="../slideLayouts/slideLayout103.xml"/><Relationship Id="rId76" Type="http://schemas.openxmlformats.org/officeDocument/2006/relationships/slideLayout" Target="../slideLayouts/slideLayout124.xml"/><Relationship Id="rId97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55.xml"/><Relationship Id="rId71" Type="http://schemas.openxmlformats.org/officeDocument/2006/relationships/slideLayout" Target="../slideLayouts/slideLayout119.xml"/><Relationship Id="rId9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66" Type="http://schemas.openxmlformats.org/officeDocument/2006/relationships/slideLayout" Target="../slideLayouts/slideLayout114.xml"/><Relationship Id="rId87" Type="http://schemas.openxmlformats.org/officeDocument/2006/relationships/slideLayout" Target="../slideLayouts/slideLayout135.xml"/><Relationship Id="rId61" Type="http://schemas.openxmlformats.org/officeDocument/2006/relationships/slideLayout" Target="../slideLayouts/slideLayout109.xml"/><Relationship Id="rId82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56" Type="http://schemas.openxmlformats.org/officeDocument/2006/relationships/slideLayout" Target="../slideLayouts/slideLayout104.xml"/><Relationship Id="rId77" Type="http://schemas.openxmlformats.org/officeDocument/2006/relationships/slideLayout" Target="../slideLayouts/slideLayout125.xml"/><Relationship Id="rId100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56.xml"/><Relationship Id="rId51" Type="http://schemas.openxmlformats.org/officeDocument/2006/relationships/slideLayout" Target="../slideLayouts/slideLayout99.xml"/><Relationship Id="rId72" Type="http://schemas.openxmlformats.org/officeDocument/2006/relationships/slideLayout" Target="../slideLayouts/slideLayout120.xml"/><Relationship Id="rId93" Type="http://schemas.openxmlformats.org/officeDocument/2006/relationships/slideLayout" Target="../slideLayouts/slideLayout141.xml"/><Relationship Id="rId9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0B8522-E2EB-4B6B-A127-D5A4E31ABC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784036-443D-4218-A3BC-DFEE437A21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C55A-92EA-4879-8D58-DED92B59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3957-39FB-4D31-8CBF-D4852466A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007A-9212-4D59-B474-4B35DD711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9BF9F2-3B10-41F8-BD0E-6979B05D3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8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F0C0A7CE-68B0-4D7E-9884-D7BE6EE8BC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6EB1A48-EBEA-472A-9755-08B7148B9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23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21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5" r:id="rId40"/>
    <p:sldLayoutId id="2147483776" r:id="rId41"/>
    <p:sldLayoutId id="2147483777" r:id="rId42"/>
    <p:sldLayoutId id="2147483778" r:id="rId43"/>
    <p:sldLayoutId id="2147483779" r:id="rId44"/>
    <p:sldLayoutId id="2147483780" r:id="rId45"/>
    <p:sldLayoutId id="2147483781" r:id="rId46"/>
    <p:sldLayoutId id="2147483782" r:id="rId47"/>
    <p:sldLayoutId id="2147483783" r:id="rId48"/>
    <p:sldLayoutId id="2147483784" r:id="rId49"/>
    <p:sldLayoutId id="2147483785" r:id="rId50"/>
    <p:sldLayoutId id="2147483786" r:id="rId51"/>
    <p:sldLayoutId id="2147483787" r:id="rId52"/>
    <p:sldLayoutId id="2147483788" r:id="rId53"/>
    <p:sldLayoutId id="2147483789" r:id="rId54"/>
    <p:sldLayoutId id="2147483790" r:id="rId55"/>
    <p:sldLayoutId id="2147483791" r:id="rId56"/>
    <p:sldLayoutId id="2147483792" r:id="rId57"/>
    <p:sldLayoutId id="2147483793" r:id="rId58"/>
    <p:sldLayoutId id="2147483794" r:id="rId59"/>
    <p:sldLayoutId id="2147483795" r:id="rId60"/>
    <p:sldLayoutId id="2147483796" r:id="rId61"/>
    <p:sldLayoutId id="2147483797" r:id="rId62"/>
    <p:sldLayoutId id="2147483798" r:id="rId63"/>
    <p:sldLayoutId id="2147483799" r:id="rId64"/>
    <p:sldLayoutId id="2147483800" r:id="rId65"/>
    <p:sldLayoutId id="2147483801" r:id="rId66"/>
    <p:sldLayoutId id="2147483802" r:id="rId67"/>
    <p:sldLayoutId id="2147483803" r:id="rId68"/>
    <p:sldLayoutId id="2147483804" r:id="rId69"/>
    <p:sldLayoutId id="2147483805" r:id="rId70"/>
    <p:sldLayoutId id="2147483806" r:id="rId71"/>
    <p:sldLayoutId id="2147483807" r:id="rId72"/>
    <p:sldLayoutId id="2147483808" r:id="rId73"/>
    <p:sldLayoutId id="2147483809" r:id="rId74"/>
    <p:sldLayoutId id="2147483810" r:id="rId75"/>
    <p:sldLayoutId id="2147483811" r:id="rId76"/>
    <p:sldLayoutId id="2147483812" r:id="rId77"/>
    <p:sldLayoutId id="2147483813" r:id="rId78"/>
    <p:sldLayoutId id="2147483814" r:id="rId79"/>
    <p:sldLayoutId id="2147483815" r:id="rId80"/>
    <p:sldLayoutId id="2147483816" r:id="rId81"/>
    <p:sldLayoutId id="2147483817" r:id="rId82"/>
    <p:sldLayoutId id="2147483818" r:id="rId83"/>
    <p:sldLayoutId id="2147483819" r:id="rId84"/>
    <p:sldLayoutId id="2147483820" r:id="rId85"/>
    <p:sldLayoutId id="2147483821" r:id="rId86"/>
    <p:sldLayoutId id="2147483822" r:id="rId87"/>
    <p:sldLayoutId id="2147483823" r:id="rId88"/>
    <p:sldLayoutId id="2147483824" r:id="rId89"/>
    <p:sldLayoutId id="2147483825" r:id="rId90"/>
    <p:sldLayoutId id="2147483826" r:id="rId91"/>
    <p:sldLayoutId id="2147483827" r:id="rId92"/>
    <p:sldLayoutId id="2147483828" r:id="rId93"/>
    <p:sldLayoutId id="2147483829" r:id="rId94"/>
    <p:sldLayoutId id="2147483830" r:id="rId95"/>
    <p:sldLayoutId id="2147483831" r:id="rId96"/>
    <p:sldLayoutId id="2147483832" r:id="rId97"/>
    <p:sldLayoutId id="2147483833" r:id="rId98"/>
    <p:sldLayoutId id="2147483834" r:id="rId99"/>
    <p:sldLayoutId id="2147483835" r:id="rId100"/>
    <p:sldLayoutId id="2147483836" r:id="rId101"/>
    <p:sldLayoutId id="2147483837" r:id="rId10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4E4-6EC4-4027-833A-63B5A2D6334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DC5A-E466-4D5C-9CE0-F173069B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377">
              <a:defRPr/>
            </a:pPr>
            <a:fld id="{8873F6EE-2A56-4761-A5EB-4949628E40BE}" type="datetimeFigureOut">
              <a:rPr lang="en-US" smtClean="0"/>
              <a:pPr defTabSz="914377"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BA6D-F698-46D9-B495-5425147CF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BB2F-3E1E-43CB-BE71-2FBA8346A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377">
              <a:defRPr/>
            </a:pPr>
            <a:fld id="{D2A37678-CB69-4A47-AF91-7D5A41A36491}" type="slidenum">
              <a:rPr lang="en-US" smtClean="0"/>
              <a:pPr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6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114F5A-53E8-4F0E-B883-8A865D4A2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B811C2-C43B-43FB-98FA-34F1882FA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B9F8DC59-8877-4CA7-9D1E-692A642C94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BD0F8E76-CE4C-456D-8193-D8A1EF37EC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8929D0C5-41C3-4D3E-8F5E-ECF3031643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0A57CEE-1839-4EC0-AC7E-A763EC4180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848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2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2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slide" Target="slide6.xml"/><Relationship Id="rId15" Type="http://schemas.microsoft.com/office/2007/relationships/hdphoto" Target="../media/hdphoto5.wdp"/><Relationship Id="rId10" Type="http://schemas.openxmlformats.org/officeDocument/2006/relationships/slide" Target="slide7.xml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NULL" TargetMode="Externa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7.png"/><Relationship Id="rId4" Type="http://schemas.microsoft.com/office/2007/relationships/media" Target="../media/media2.mp3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D2EC2E2-F0BF-4BE2-A846-4BFB126DE2EF}"/>
              </a:ext>
            </a:extLst>
          </p:cNvPr>
          <p:cNvSpPr/>
          <p:nvPr/>
        </p:nvSpPr>
        <p:spPr>
          <a:xfrm>
            <a:off x="1751307" y="274076"/>
            <a:ext cx="8369085" cy="4233756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1B3C099-E92C-4694-9DF2-33C7707C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987" y="1443157"/>
            <a:ext cx="67528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D3C17-6D4F-4650-BBA2-A447AA0B580D}"/>
              </a:ext>
            </a:extLst>
          </p:cNvPr>
          <p:cNvSpPr txBox="1"/>
          <p:nvPr/>
        </p:nvSpPr>
        <p:spPr>
          <a:xfrm>
            <a:off x="2686161" y="1905104"/>
            <a:ext cx="6857776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r="17206"/>
          <a:stretch/>
        </p:blipFill>
        <p:spPr>
          <a:xfrm>
            <a:off x="1210933" y="126250"/>
            <a:ext cx="10046505" cy="6586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1234BB-EEA4-40FC-993D-D6E8DD3A02C0}"/>
              </a:ext>
            </a:extLst>
          </p:cNvPr>
          <p:cNvGrpSpPr/>
          <p:nvPr/>
        </p:nvGrpSpPr>
        <p:grpSpPr>
          <a:xfrm>
            <a:off x="1558515" y="297579"/>
            <a:ext cx="8016002" cy="2987149"/>
            <a:chOff x="2037718" y="396220"/>
            <a:chExt cx="10677215" cy="3978849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437951" y="396220"/>
              <a:ext cx="10276982" cy="110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Thứ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CC0099"/>
                  </a:solidFill>
                  <a:latin typeface="HP001 4H" panose="020B0603050302020204" pitchFamily="34" charset="0"/>
                </a:rPr>
                <a:t>năm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ngày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 25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tháng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 11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năm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 2021</a:t>
              </a: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099470" y="1378806"/>
              <a:ext cx="7983947" cy="110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Toán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H" panose="020B0603050302020204" pitchFamily="34" charset="0"/>
              </a:endParaRP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2037718" y="2269152"/>
              <a:ext cx="8376471" cy="1199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Bảng</a:t>
              </a:r>
              <a:r>
                <a:rPr kumimoji="0" lang="en-US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H" panose="020B0603050302020204" pitchFamily="34" charset="0"/>
                </a:rPr>
                <a:t> chia 8</a:t>
              </a: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974685" y="3268191"/>
              <a:ext cx="7983947" cy="110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H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>
            <a:extLst>
              <a:ext uri="{FF2B5EF4-FFF2-40B4-BE49-F238E27FC236}">
                <a16:creationId xmlns:a16="http://schemas.microsoft.com/office/drawing/2014/main" id="{251A92EB-7B62-4440-A6FB-7C36D74B2A2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133600"/>
            <a:ext cx="838200" cy="1600200"/>
            <a:chOff x="304800" y="1524000"/>
            <a:chExt cx="838200" cy="1600200"/>
          </a:xfrm>
        </p:grpSpPr>
        <p:sp>
          <p:nvSpPr>
            <p:cNvPr id="4150" name="Rectangle 64">
              <a:extLst>
                <a:ext uri="{FF2B5EF4-FFF2-40B4-BE49-F238E27FC236}">
                  <a16:creationId xmlns:a16="http://schemas.microsoft.com/office/drawing/2014/main" id="{16B6FAD4-E9DE-4C44-81FE-2255976D7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24000"/>
              <a:ext cx="838200" cy="1600200"/>
            </a:xfrm>
            <a:prstGeom prst="rect">
              <a:avLst/>
            </a:prstGeom>
            <a:noFill/>
            <a:ln w="38100" cmpd="dbl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51" name="Oval 65">
              <a:extLst>
                <a:ext uri="{FF2B5EF4-FFF2-40B4-BE49-F238E27FC236}">
                  <a16:creationId xmlns:a16="http://schemas.microsoft.com/office/drawing/2014/main" id="{EC1B7C5D-05EB-4940-9445-406F086CA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1600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52" name="Oval 65">
              <a:extLst>
                <a:ext uri="{FF2B5EF4-FFF2-40B4-BE49-F238E27FC236}">
                  <a16:creationId xmlns:a16="http://schemas.microsoft.com/office/drawing/2014/main" id="{2CDE59CC-6223-4D4B-BD8D-18EE769BA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743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53" name="Oval 65">
              <a:extLst>
                <a:ext uri="{FF2B5EF4-FFF2-40B4-BE49-F238E27FC236}">
                  <a16:creationId xmlns:a16="http://schemas.microsoft.com/office/drawing/2014/main" id="{48EAB5B9-E9D2-4600-83B4-A21B8A956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00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dirty="0">
                <a:solidFill>
                  <a:srgbClr val="000000"/>
                </a:solidFill>
              </a:endParaRPr>
            </a:p>
          </p:txBody>
        </p:sp>
        <p:sp>
          <p:nvSpPr>
            <p:cNvPr id="4154" name="Oval 65">
              <a:extLst>
                <a:ext uri="{FF2B5EF4-FFF2-40B4-BE49-F238E27FC236}">
                  <a16:creationId xmlns:a16="http://schemas.microsoft.com/office/drawing/2014/main" id="{47F40CB6-08F0-447F-8920-7D516FBB8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1981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55" name="Oval 65">
              <a:extLst>
                <a:ext uri="{FF2B5EF4-FFF2-40B4-BE49-F238E27FC236}">
                  <a16:creationId xmlns:a16="http://schemas.microsoft.com/office/drawing/2014/main" id="{EC5BE07E-6173-4A92-9023-75CFA29B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981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56" name="Oval 65">
              <a:extLst>
                <a:ext uri="{FF2B5EF4-FFF2-40B4-BE49-F238E27FC236}">
                  <a16:creationId xmlns:a16="http://schemas.microsoft.com/office/drawing/2014/main" id="{564B80CB-063C-475A-B94E-0365BDB65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2743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57" name="Oval 65">
              <a:extLst>
                <a:ext uri="{FF2B5EF4-FFF2-40B4-BE49-F238E27FC236}">
                  <a16:creationId xmlns:a16="http://schemas.microsoft.com/office/drawing/2014/main" id="{C7E6EA6B-CA95-4F68-BBF0-6F954944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2362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58" name="Oval 65">
              <a:extLst>
                <a:ext uri="{FF2B5EF4-FFF2-40B4-BE49-F238E27FC236}">
                  <a16:creationId xmlns:a16="http://schemas.microsoft.com/office/drawing/2014/main" id="{B646865A-D6DB-4354-A839-900A89BC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362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04">
            <a:extLst>
              <a:ext uri="{FF2B5EF4-FFF2-40B4-BE49-F238E27FC236}">
                <a16:creationId xmlns:a16="http://schemas.microsoft.com/office/drawing/2014/main" id="{5C4CDD8F-D964-4232-97FA-2FE212111CC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133600"/>
            <a:ext cx="838200" cy="1600200"/>
            <a:chOff x="304800" y="1524000"/>
            <a:chExt cx="838200" cy="1600200"/>
          </a:xfrm>
        </p:grpSpPr>
        <p:sp>
          <p:nvSpPr>
            <p:cNvPr id="4141" name="Rectangle 64">
              <a:extLst>
                <a:ext uri="{FF2B5EF4-FFF2-40B4-BE49-F238E27FC236}">
                  <a16:creationId xmlns:a16="http://schemas.microsoft.com/office/drawing/2014/main" id="{98CDC87D-B803-4DCC-8CB5-97383D57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24000"/>
              <a:ext cx="838200" cy="1600200"/>
            </a:xfrm>
            <a:prstGeom prst="rect">
              <a:avLst/>
            </a:prstGeom>
            <a:noFill/>
            <a:ln w="38100" cmpd="dbl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2" name="Oval 65">
              <a:extLst>
                <a:ext uri="{FF2B5EF4-FFF2-40B4-BE49-F238E27FC236}">
                  <a16:creationId xmlns:a16="http://schemas.microsoft.com/office/drawing/2014/main" id="{413EC510-3E7C-4C21-B757-EE6188D41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1600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3" name="Oval 65">
              <a:extLst>
                <a:ext uri="{FF2B5EF4-FFF2-40B4-BE49-F238E27FC236}">
                  <a16:creationId xmlns:a16="http://schemas.microsoft.com/office/drawing/2014/main" id="{A8E843AD-E007-4767-A0D4-77376B22E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743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4" name="Oval 65">
              <a:extLst>
                <a:ext uri="{FF2B5EF4-FFF2-40B4-BE49-F238E27FC236}">
                  <a16:creationId xmlns:a16="http://schemas.microsoft.com/office/drawing/2014/main" id="{37ED0F9E-4878-458D-B0A0-CCD1B8F07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00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5" name="Oval 65">
              <a:extLst>
                <a:ext uri="{FF2B5EF4-FFF2-40B4-BE49-F238E27FC236}">
                  <a16:creationId xmlns:a16="http://schemas.microsoft.com/office/drawing/2014/main" id="{944E0EC6-F940-4ABF-AA00-C805DEAF7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1981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6" name="Oval 65">
              <a:extLst>
                <a:ext uri="{FF2B5EF4-FFF2-40B4-BE49-F238E27FC236}">
                  <a16:creationId xmlns:a16="http://schemas.microsoft.com/office/drawing/2014/main" id="{7EAFEC58-9150-4BEE-8EFD-8E69AEEB2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981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7" name="Oval 65">
              <a:extLst>
                <a:ext uri="{FF2B5EF4-FFF2-40B4-BE49-F238E27FC236}">
                  <a16:creationId xmlns:a16="http://schemas.microsoft.com/office/drawing/2014/main" id="{C7EC8F37-E6C7-490D-82E8-F15790FE0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2743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8" name="Oval 65">
              <a:extLst>
                <a:ext uri="{FF2B5EF4-FFF2-40B4-BE49-F238E27FC236}">
                  <a16:creationId xmlns:a16="http://schemas.microsoft.com/office/drawing/2014/main" id="{C49F442E-5767-4974-A5EE-8CC376B8C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2362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9" name="Oval 65">
              <a:extLst>
                <a:ext uri="{FF2B5EF4-FFF2-40B4-BE49-F238E27FC236}">
                  <a16:creationId xmlns:a16="http://schemas.microsoft.com/office/drawing/2014/main" id="{5E29BB60-0F7E-49FD-B3F4-18DEAC42F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362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4">
            <a:extLst>
              <a:ext uri="{FF2B5EF4-FFF2-40B4-BE49-F238E27FC236}">
                <a16:creationId xmlns:a16="http://schemas.microsoft.com/office/drawing/2014/main" id="{AA5527D6-2BEF-41C0-80C1-DEEDB0A08650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133600"/>
            <a:ext cx="838200" cy="1600200"/>
            <a:chOff x="304800" y="1524000"/>
            <a:chExt cx="838200" cy="1600200"/>
          </a:xfrm>
        </p:grpSpPr>
        <p:sp>
          <p:nvSpPr>
            <p:cNvPr id="5" name="Rectangle 64">
              <a:extLst>
                <a:ext uri="{FF2B5EF4-FFF2-40B4-BE49-F238E27FC236}">
                  <a16:creationId xmlns:a16="http://schemas.microsoft.com/office/drawing/2014/main" id="{72CBB014-A1FB-42D5-A019-D923E6729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24000"/>
              <a:ext cx="838200" cy="1600200"/>
            </a:xfrm>
            <a:prstGeom prst="rect">
              <a:avLst/>
            </a:prstGeom>
            <a:noFill/>
            <a:ln w="38100" cmpd="dbl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6" name="Oval 65">
              <a:extLst>
                <a:ext uri="{FF2B5EF4-FFF2-40B4-BE49-F238E27FC236}">
                  <a16:creationId xmlns:a16="http://schemas.microsoft.com/office/drawing/2014/main" id="{BBA4FF19-DCDE-448F-A0DF-B79345EDE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1600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7" name="Oval 65">
              <a:extLst>
                <a:ext uri="{FF2B5EF4-FFF2-40B4-BE49-F238E27FC236}">
                  <a16:creationId xmlns:a16="http://schemas.microsoft.com/office/drawing/2014/main" id="{7BC5180E-A3C8-4C12-B7FC-ACB4E99EA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743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" name="Oval 65">
              <a:extLst>
                <a:ext uri="{FF2B5EF4-FFF2-40B4-BE49-F238E27FC236}">
                  <a16:creationId xmlns:a16="http://schemas.microsoft.com/office/drawing/2014/main" id="{C7B113A9-B44E-4880-B14F-14511A326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00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65">
              <a:extLst>
                <a:ext uri="{FF2B5EF4-FFF2-40B4-BE49-F238E27FC236}">
                  <a16:creationId xmlns:a16="http://schemas.microsoft.com/office/drawing/2014/main" id="{CF4F2A37-3C53-48D9-95DF-8A0FACD81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1981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" name="Oval 65">
              <a:extLst>
                <a:ext uri="{FF2B5EF4-FFF2-40B4-BE49-F238E27FC236}">
                  <a16:creationId xmlns:a16="http://schemas.microsoft.com/office/drawing/2014/main" id="{92D55E24-6FBF-4CD0-83D8-B076A4D05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981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38" name="Oval 65">
              <a:extLst>
                <a:ext uri="{FF2B5EF4-FFF2-40B4-BE49-F238E27FC236}">
                  <a16:creationId xmlns:a16="http://schemas.microsoft.com/office/drawing/2014/main" id="{19531E64-698D-4C66-BF5B-0C44E8CB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2743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39" name="Oval 65">
              <a:extLst>
                <a:ext uri="{FF2B5EF4-FFF2-40B4-BE49-F238E27FC236}">
                  <a16:creationId xmlns:a16="http://schemas.microsoft.com/office/drawing/2014/main" id="{B13A2303-8641-44D5-B24D-1CA5CF549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2362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4140" name="Oval 65">
              <a:extLst>
                <a:ext uri="{FF2B5EF4-FFF2-40B4-BE49-F238E27FC236}">
                  <a16:creationId xmlns:a16="http://schemas.microsoft.com/office/drawing/2014/main" id="{6B1CB0C6-FDDE-4F1A-9585-3A56A7156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362200"/>
              <a:ext cx="3048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 Box 79">
            <a:extLst>
              <a:ext uri="{FF2B5EF4-FFF2-40B4-BE49-F238E27FC236}">
                <a16:creationId xmlns:a16="http://schemas.microsoft.com/office/drawing/2014/main" id="{F6CF062C-C7C5-4BB3-8D58-8B2A73AC4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55255"/>
            <a:ext cx="2417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8 x 3 = 24</a:t>
            </a:r>
          </a:p>
        </p:txBody>
      </p:sp>
      <p:sp>
        <p:nvSpPr>
          <p:cNvPr id="70" name="Text Box 79">
            <a:extLst>
              <a:ext uri="{FF2B5EF4-FFF2-40B4-BE49-F238E27FC236}">
                <a16:creationId xmlns:a16="http://schemas.microsoft.com/office/drawing/2014/main" id="{1EB4DDE1-EE99-4D88-B43B-9EF7375EF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88470"/>
            <a:ext cx="2417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24 : 8 = 3</a:t>
            </a:r>
          </a:p>
        </p:txBody>
      </p:sp>
      <p:sp>
        <p:nvSpPr>
          <p:cNvPr id="71" name="Line 80">
            <a:extLst>
              <a:ext uri="{FF2B5EF4-FFF2-40B4-BE49-F238E27FC236}">
                <a16:creationId xmlns:a16="http://schemas.microsoft.com/office/drawing/2014/main" id="{5F8EBF32-EAF4-4B9B-ABE2-EB28B706F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2857" y="457278"/>
            <a:ext cx="59951" cy="588016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Text Box 83">
            <a:extLst>
              <a:ext uri="{FF2B5EF4-FFF2-40B4-BE49-F238E27FC236}">
                <a16:creationId xmlns:a16="http://schemas.microsoft.com/office/drawing/2014/main" id="{A028DF60-C07A-4AF8-A6E5-2B436FEFB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87" y="1616075"/>
            <a:ext cx="2079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prstClr val="white"/>
                </a:solidFill>
                <a:latin typeface="Arial" panose="020B0604020202020204" pitchFamily="34" charset="0"/>
              </a:rPr>
              <a:t>8 x 3  = 24</a:t>
            </a:r>
          </a:p>
        </p:txBody>
      </p:sp>
      <p:sp>
        <p:nvSpPr>
          <p:cNvPr id="73" name="Text Box 47">
            <a:extLst>
              <a:ext uri="{FF2B5EF4-FFF2-40B4-BE49-F238E27FC236}">
                <a16:creationId xmlns:a16="http://schemas.microsoft.com/office/drawing/2014/main" id="{BBAD7D90-5C7F-495A-9D01-9694CA9F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7423" y="1664734"/>
            <a:ext cx="185275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24 : 8 = 3</a:t>
            </a:r>
          </a:p>
        </p:txBody>
      </p:sp>
      <p:sp>
        <p:nvSpPr>
          <p:cNvPr id="74" name="Line 55">
            <a:extLst>
              <a:ext uri="{FF2B5EF4-FFF2-40B4-BE49-F238E27FC236}">
                <a16:creationId xmlns:a16="http://schemas.microsoft.com/office/drawing/2014/main" id="{3DF8147E-39F9-45F2-831C-01898CFF7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6364" y="1926344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Text Box 81">
            <a:extLst>
              <a:ext uri="{FF2B5EF4-FFF2-40B4-BE49-F238E27FC236}">
                <a16:creationId xmlns:a16="http://schemas.microsoft.com/office/drawing/2014/main" id="{30CE4444-FD64-42D1-8C24-8FF307977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87" y="617538"/>
            <a:ext cx="2079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prstClr val="white"/>
                </a:solidFill>
                <a:latin typeface="Arial" panose="020B0604020202020204" pitchFamily="34" charset="0"/>
              </a:rPr>
              <a:t>8 x 1  =  8</a:t>
            </a:r>
          </a:p>
        </p:txBody>
      </p:sp>
      <p:sp>
        <p:nvSpPr>
          <p:cNvPr id="76" name="Line 55">
            <a:extLst>
              <a:ext uri="{FF2B5EF4-FFF2-40B4-BE49-F238E27FC236}">
                <a16:creationId xmlns:a16="http://schemas.microsoft.com/office/drawing/2014/main" id="{2F81149F-C2CA-44F8-B5B3-C66B51C6E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6364" y="957263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Text Box 82">
            <a:extLst>
              <a:ext uri="{FF2B5EF4-FFF2-40B4-BE49-F238E27FC236}">
                <a16:creationId xmlns:a16="http://schemas.microsoft.com/office/drawing/2014/main" id="{27C5CDC8-70DD-4E73-B31F-E538A264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87" y="1117600"/>
            <a:ext cx="2079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prstClr val="white"/>
                </a:solidFill>
                <a:latin typeface="Arial" panose="020B0604020202020204" pitchFamily="34" charset="0"/>
              </a:rPr>
              <a:t>8 x 2  = 16</a:t>
            </a:r>
          </a:p>
        </p:txBody>
      </p:sp>
      <p:sp>
        <p:nvSpPr>
          <p:cNvPr id="78" name="Line 55">
            <a:extLst>
              <a:ext uri="{FF2B5EF4-FFF2-40B4-BE49-F238E27FC236}">
                <a16:creationId xmlns:a16="http://schemas.microsoft.com/office/drawing/2014/main" id="{09A4E4D3-5547-443A-BCDC-7339841A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418" y="1444399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Text Box 83">
            <a:extLst>
              <a:ext uri="{FF2B5EF4-FFF2-40B4-BE49-F238E27FC236}">
                <a16:creationId xmlns:a16="http://schemas.microsoft.com/office/drawing/2014/main" id="{9184BCAA-35BF-496E-8473-55EE70D4C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87" y="2116138"/>
            <a:ext cx="2079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prstClr val="white"/>
                </a:solidFill>
                <a:latin typeface="Arial" panose="020B0604020202020204" pitchFamily="34" charset="0"/>
              </a:rPr>
              <a:t>8 x 4  = 32 </a:t>
            </a:r>
          </a:p>
        </p:txBody>
      </p:sp>
      <p:sp>
        <p:nvSpPr>
          <p:cNvPr id="80" name="Line 55">
            <a:extLst>
              <a:ext uri="{FF2B5EF4-FFF2-40B4-BE49-F238E27FC236}">
                <a16:creationId xmlns:a16="http://schemas.microsoft.com/office/drawing/2014/main" id="{BF70797E-195F-4D32-AA15-9133D5E6C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418" y="2400905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Google Shape;727;p12">
            <a:extLst>
              <a:ext uri="{FF2B5EF4-FFF2-40B4-BE49-F238E27FC236}">
                <a16:creationId xmlns:a16="http://schemas.microsoft.com/office/drawing/2014/main" id="{35E53728-3CCF-4052-AC66-A887D6B032DC}"/>
              </a:ext>
            </a:extLst>
          </p:cNvPr>
          <p:cNvSpPr txBox="1"/>
          <p:nvPr/>
        </p:nvSpPr>
        <p:spPr>
          <a:xfrm>
            <a:off x="6997487" y="2445039"/>
            <a:ext cx="205740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1400"/>
              </a:spcBef>
              <a:buClr>
                <a:prstClr val="white"/>
              </a:buClr>
              <a:buSzPts val="2800"/>
              <a:buFont typeface="Arial"/>
              <a:buNone/>
              <a:defRPr/>
            </a:pPr>
            <a:r>
              <a:rPr lang="en-US" sz="28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8 x 5  = 40 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buClr>
                <a:prstClr val="white"/>
              </a:buClr>
              <a:buSzPts val="2800"/>
              <a:buFont typeface="Arial"/>
              <a:buNone/>
              <a:defRPr/>
            </a:pPr>
            <a:r>
              <a:rPr lang="en-US" sz="28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8 x 6  = 48 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buClr>
                <a:prstClr val="white"/>
              </a:buClr>
              <a:buSzPts val="2800"/>
              <a:buFont typeface="Arial"/>
              <a:buNone/>
              <a:defRPr/>
            </a:pPr>
            <a:r>
              <a:rPr lang="en-US" sz="28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8 x 7  = 56 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buClr>
                <a:prstClr val="white"/>
              </a:buClr>
              <a:buSzPts val="2800"/>
              <a:buFont typeface="Arial"/>
              <a:buNone/>
              <a:defRPr/>
            </a:pPr>
            <a:r>
              <a:rPr lang="en-US" sz="28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8 x 8  = 64 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buClr>
                <a:prstClr val="white"/>
              </a:buClr>
              <a:buSzPts val="2800"/>
              <a:buFont typeface="Arial"/>
              <a:buNone/>
              <a:defRPr/>
            </a:pPr>
            <a:r>
              <a:rPr lang="en-US" sz="28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8 x 9  = 72 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buClr>
                <a:prstClr val="white"/>
              </a:buClr>
              <a:buSzPts val="2800"/>
              <a:buFont typeface="Arial"/>
              <a:buNone/>
              <a:defRPr/>
            </a:pPr>
            <a:r>
              <a:rPr lang="en-US" sz="28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8 x 10 = 80 </a:t>
            </a:r>
            <a:endParaRPr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Line 55">
            <a:extLst>
              <a:ext uri="{FF2B5EF4-FFF2-40B4-BE49-F238E27FC236}">
                <a16:creationId xmlns:a16="http://schemas.microsoft.com/office/drawing/2014/main" id="{DA466DF4-D6E9-48D0-B126-8FE91A9B3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418" y="2906597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Line 55">
            <a:extLst>
              <a:ext uri="{FF2B5EF4-FFF2-40B4-BE49-F238E27FC236}">
                <a16:creationId xmlns:a16="http://schemas.microsoft.com/office/drawing/2014/main" id="{86D2C18F-CB35-474D-BB28-C4610A4A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418" y="3506961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Line 55">
            <a:extLst>
              <a:ext uri="{FF2B5EF4-FFF2-40B4-BE49-F238E27FC236}">
                <a16:creationId xmlns:a16="http://schemas.microsoft.com/office/drawing/2014/main" id="{C98CC61D-EEB3-44B1-9C07-043E661D8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418" y="4052910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Line 55">
            <a:extLst>
              <a:ext uri="{FF2B5EF4-FFF2-40B4-BE49-F238E27FC236}">
                <a16:creationId xmlns:a16="http://schemas.microsoft.com/office/drawing/2014/main" id="{09EA2C90-940D-4410-85C5-5B49AE190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418" y="4717373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Line 55">
            <a:extLst>
              <a:ext uri="{FF2B5EF4-FFF2-40B4-BE49-F238E27FC236}">
                <a16:creationId xmlns:a16="http://schemas.microsoft.com/office/drawing/2014/main" id="{F631E22A-5B82-4A7F-B8A7-271AC2D0E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7891" y="5230834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Line 55">
            <a:extLst>
              <a:ext uri="{FF2B5EF4-FFF2-40B4-BE49-F238E27FC236}">
                <a16:creationId xmlns:a16="http://schemas.microsoft.com/office/drawing/2014/main" id="{17B0D638-0F9A-434C-9B04-BDCB3EE6F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6364" y="5927912"/>
            <a:ext cx="381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5C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Text Box 45">
            <a:extLst>
              <a:ext uri="{FF2B5EF4-FFF2-40B4-BE49-F238E27FC236}">
                <a16:creationId xmlns:a16="http://schemas.microsoft.com/office/drawing/2014/main" id="{A7B74F50-62FA-4A29-B5B7-1FE20BCB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316" y="684314"/>
            <a:ext cx="186228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8 :  8 = 1</a:t>
            </a:r>
          </a:p>
        </p:txBody>
      </p:sp>
      <p:sp>
        <p:nvSpPr>
          <p:cNvPr id="89" name="Text Box 46">
            <a:extLst>
              <a:ext uri="{FF2B5EF4-FFF2-40B4-BE49-F238E27FC236}">
                <a16:creationId xmlns:a16="http://schemas.microsoft.com/office/drawing/2014/main" id="{0B9E3391-205C-4069-8A51-9C0142A85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7424" y="1182789"/>
            <a:ext cx="185275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16 : 8 = 2</a:t>
            </a:r>
          </a:p>
        </p:txBody>
      </p:sp>
      <p:sp>
        <p:nvSpPr>
          <p:cNvPr id="90" name="Text Box 48">
            <a:extLst>
              <a:ext uri="{FF2B5EF4-FFF2-40B4-BE49-F238E27FC236}">
                <a16:creationId xmlns:a16="http://schemas.microsoft.com/office/drawing/2014/main" id="{A4968B8E-B445-4ACC-B15C-AFC601F1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700" y="2139295"/>
            <a:ext cx="185275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D8C8E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32 : 8 = 4</a:t>
            </a:r>
          </a:p>
        </p:txBody>
      </p:sp>
      <p:sp>
        <p:nvSpPr>
          <p:cNvPr id="91" name="Google Shape;739;p12">
            <a:extLst>
              <a:ext uri="{FF2B5EF4-FFF2-40B4-BE49-F238E27FC236}">
                <a16:creationId xmlns:a16="http://schemas.microsoft.com/office/drawing/2014/main" id="{3B0AACD0-245B-47CE-8C77-586321533B66}"/>
              </a:ext>
            </a:extLst>
          </p:cNvPr>
          <p:cNvSpPr txBox="1"/>
          <p:nvPr/>
        </p:nvSpPr>
        <p:spPr>
          <a:xfrm>
            <a:off x="9890798" y="2495618"/>
            <a:ext cx="1513556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1400"/>
              </a:spcBef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40 : 8 = </a:t>
            </a:r>
            <a:endParaRPr sz="2800" dirty="0">
              <a:solidFill>
                <a:srgbClr val="FFFF00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48 : 8 =</a:t>
            </a:r>
            <a:endParaRPr sz="2800" dirty="0">
              <a:solidFill>
                <a:srgbClr val="FFFF00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56 : 8 = </a:t>
            </a:r>
            <a:endParaRPr sz="2800" dirty="0">
              <a:solidFill>
                <a:srgbClr val="FFFF00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64 : 8 =</a:t>
            </a:r>
            <a:endParaRPr sz="2800" dirty="0">
              <a:solidFill>
                <a:srgbClr val="FFFF00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72 : 8 =</a:t>
            </a:r>
            <a:endParaRPr sz="2800" dirty="0">
              <a:solidFill>
                <a:srgbClr val="FFFF00"/>
              </a:solidFill>
              <a:latin typeface="Calibri" panose="020F0502020204030204"/>
            </a:endParaRPr>
          </a:p>
          <a:p>
            <a:pPr>
              <a:spcBef>
                <a:spcPts val="1400"/>
              </a:spcBef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80 : 8 =</a:t>
            </a:r>
            <a:endParaRPr sz="28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92" name="Google Shape;729;p12">
            <a:extLst>
              <a:ext uri="{FF2B5EF4-FFF2-40B4-BE49-F238E27FC236}">
                <a16:creationId xmlns:a16="http://schemas.microsoft.com/office/drawing/2014/main" id="{32BD2417-3CD4-496F-B7B9-8871E39D38A1}"/>
              </a:ext>
            </a:extLst>
          </p:cNvPr>
          <p:cNvSpPr txBox="1"/>
          <p:nvPr/>
        </p:nvSpPr>
        <p:spPr>
          <a:xfrm>
            <a:off x="11241980" y="4385324"/>
            <a:ext cx="49572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>
                <a:solidFill>
                  <a:srgbClr val="FFFF00"/>
                </a:solidFill>
                <a:ea typeface="Arial"/>
                <a:cs typeface="Arial"/>
                <a:sym typeface="Arial"/>
              </a:rPr>
              <a:t>8</a:t>
            </a:r>
            <a:endParaRPr sz="2800">
              <a:solidFill>
                <a:srgbClr val="FFFF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3" name="Google Shape;730;p12">
            <a:extLst>
              <a:ext uri="{FF2B5EF4-FFF2-40B4-BE49-F238E27FC236}">
                <a16:creationId xmlns:a16="http://schemas.microsoft.com/office/drawing/2014/main" id="{E044F6A3-352E-4B0C-B4E0-17314F3CEE3E}"/>
              </a:ext>
            </a:extLst>
          </p:cNvPr>
          <p:cNvSpPr txBox="1"/>
          <p:nvPr/>
        </p:nvSpPr>
        <p:spPr>
          <a:xfrm>
            <a:off x="11255661" y="4979354"/>
            <a:ext cx="49572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9</a:t>
            </a:r>
            <a:endParaRPr sz="2800" dirty="0">
              <a:solidFill>
                <a:srgbClr val="FFFF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Google Shape;731;p12">
            <a:extLst>
              <a:ext uri="{FF2B5EF4-FFF2-40B4-BE49-F238E27FC236}">
                <a16:creationId xmlns:a16="http://schemas.microsoft.com/office/drawing/2014/main" id="{C6587DD5-7192-4B67-B58C-D915BD5DFF47}"/>
              </a:ext>
            </a:extLst>
          </p:cNvPr>
          <p:cNvSpPr txBox="1"/>
          <p:nvPr/>
        </p:nvSpPr>
        <p:spPr>
          <a:xfrm>
            <a:off x="11174182" y="5578651"/>
            <a:ext cx="827449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10</a:t>
            </a:r>
            <a:endParaRPr sz="2800" dirty="0">
              <a:solidFill>
                <a:srgbClr val="FFFF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" name="Google Shape;736;p12">
            <a:extLst>
              <a:ext uri="{FF2B5EF4-FFF2-40B4-BE49-F238E27FC236}">
                <a16:creationId xmlns:a16="http://schemas.microsoft.com/office/drawing/2014/main" id="{065EE173-2F10-48DE-AC86-37104973A7D0}"/>
              </a:ext>
            </a:extLst>
          </p:cNvPr>
          <p:cNvSpPr txBox="1"/>
          <p:nvPr/>
        </p:nvSpPr>
        <p:spPr>
          <a:xfrm>
            <a:off x="11247380" y="2589227"/>
            <a:ext cx="41312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>
                <a:solidFill>
                  <a:srgbClr val="FFFF00"/>
                </a:solidFill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rgbClr val="FFFF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" name="Google Shape;737;p12">
            <a:extLst>
              <a:ext uri="{FF2B5EF4-FFF2-40B4-BE49-F238E27FC236}">
                <a16:creationId xmlns:a16="http://schemas.microsoft.com/office/drawing/2014/main" id="{87524BF4-38AB-473C-BE40-AC174F37B982}"/>
              </a:ext>
            </a:extLst>
          </p:cNvPr>
          <p:cNvSpPr txBox="1"/>
          <p:nvPr/>
        </p:nvSpPr>
        <p:spPr>
          <a:xfrm>
            <a:off x="11234455" y="3161443"/>
            <a:ext cx="49572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6</a:t>
            </a:r>
            <a:endParaRPr sz="2800" dirty="0">
              <a:solidFill>
                <a:srgbClr val="FFFF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7" name="Google Shape;738;p12">
            <a:extLst>
              <a:ext uri="{FF2B5EF4-FFF2-40B4-BE49-F238E27FC236}">
                <a16:creationId xmlns:a16="http://schemas.microsoft.com/office/drawing/2014/main" id="{19BE637E-3393-41FF-8280-2A49467C2190}"/>
              </a:ext>
            </a:extLst>
          </p:cNvPr>
          <p:cNvSpPr txBox="1"/>
          <p:nvPr/>
        </p:nvSpPr>
        <p:spPr>
          <a:xfrm>
            <a:off x="11247380" y="3786027"/>
            <a:ext cx="49572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7</a:t>
            </a:r>
            <a:endParaRPr sz="2800" dirty="0">
              <a:solidFill>
                <a:srgbClr val="FFFF00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 animBg="1"/>
      <p:bldP spid="79" grpId="0"/>
      <p:bldP spid="80" grpId="0" animBg="1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8" descr="Picture1.jpg">
            <a:extLst>
              <a:ext uri="{FF2B5EF4-FFF2-40B4-BE49-F238E27FC236}">
                <a16:creationId xmlns:a16="http://schemas.microsoft.com/office/drawing/2014/main" id="{AF9EC9D7-E446-4FB2-892B-C9C8FCD8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6">
            <a:extLst>
              <a:ext uri="{FF2B5EF4-FFF2-40B4-BE49-F238E27FC236}">
                <a16:creationId xmlns:a16="http://schemas.microsoft.com/office/drawing/2014/main" id="{4231F9FA-BCC0-4D78-B801-928407E7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445" y="344553"/>
            <a:ext cx="3048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8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TextBox 27">
            <a:extLst>
              <a:ext uri="{FF2B5EF4-FFF2-40B4-BE49-F238E27FC236}">
                <a16:creationId xmlns:a16="http://schemas.microsoft.com/office/drawing/2014/main" id="{74084839-7836-4060-B140-13415DD9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671" y="3418766"/>
            <a:ext cx="3048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7" name="TextBox 29">
            <a:extLst>
              <a:ext uri="{FF2B5EF4-FFF2-40B4-BE49-F238E27FC236}">
                <a16:creationId xmlns:a16="http://schemas.microsoft.com/office/drawing/2014/main" id="{C96A722D-70A5-4805-83A1-FED945BF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97" y="215794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8" name="TextBox 30">
            <a:extLst>
              <a:ext uri="{FF2B5EF4-FFF2-40B4-BE49-F238E27FC236}">
                <a16:creationId xmlns:a16="http://schemas.microsoft.com/office/drawing/2014/main" id="{D4A88229-2A50-4832-8200-9835570E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310" y="2811115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TextBox 31">
            <a:extLst>
              <a:ext uri="{FF2B5EF4-FFF2-40B4-BE49-F238E27FC236}">
                <a16:creationId xmlns:a16="http://schemas.microsoft.com/office/drawing/2014/main" id="{9A5ECC72-BEB3-4314-A839-B010F1D5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895" y="332472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0" name="TextBox 32">
            <a:extLst>
              <a:ext uri="{FF2B5EF4-FFF2-40B4-BE49-F238E27FC236}">
                <a16:creationId xmlns:a16="http://schemas.microsoft.com/office/drawing/2014/main" id="{5B8D74F8-1F37-47D5-8836-63F5678E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260" y="4031122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1" name="TextBox 33">
            <a:extLst>
              <a:ext uri="{FF2B5EF4-FFF2-40B4-BE49-F238E27FC236}">
                <a16:creationId xmlns:a16="http://schemas.microsoft.com/office/drawing/2014/main" id="{2F50A6C9-C680-4449-98DC-682019A9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90" y="464728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2" name="TextBox 34">
            <a:extLst>
              <a:ext uri="{FF2B5EF4-FFF2-40B4-BE49-F238E27FC236}">
                <a16:creationId xmlns:a16="http://schemas.microsoft.com/office/drawing/2014/main" id="{247AF4D9-D5E2-42FF-B10E-750732B77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80" y="528679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3" name="TextBox 35">
            <a:extLst>
              <a:ext uri="{FF2B5EF4-FFF2-40B4-BE49-F238E27FC236}">
                <a16:creationId xmlns:a16="http://schemas.microsoft.com/office/drawing/2014/main" id="{3444A100-3AA7-4387-89DC-B15E8977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90" y="5872282"/>
            <a:ext cx="99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10AD22-5189-41A5-BA55-DB8FB0419B06}"/>
              </a:ext>
            </a:extLst>
          </p:cNvPr>
          <p:cNvSpPr/>
          <p:nvPr/>
        </p:nvSpPr>
        <p:spPr>
          <a:xfrm>
            <a:off x="881296" y="1434665"/>
            <a:ext cx="198907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CÙNG HỌC THUỘC BẢNG CHIA 8</a:t>
            </a:r>
          </a:p>
        </p:txBody>
      </p:sp>
    </p:spTree>
    <p:extLst>
      <p:ext uri="{BB962C8B-B14F-4D97-AF65-F5344CB8AC3E}">
        <p14:creationId xmlns:p14="http://schemas.microsoft.com/office/powerpoint/2010/main" val="144420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8" descr="Picture1.jpg">
            <a:extLst>
              <a:ext uri="{FF2B5EF4-FFF2-40B4-BE49-F238E27FC236}">
                <a16:creationId xmlns:a16="http://schemas.microsoft.com/office/drawing/2014/main" id="{AF9EC9D7-E446-4FB2-892B-C9C8FCD8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8" y="1023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6">
            <a:extLst>
              <a:ext uri="{FF2B5EF4-FFF2-40B4-BE49-F238E27FC236}">
                <a16:creationId xmlns:a16="http://schemas.microsoft.com/office/drawing/2014/main" id="{4231F9FA-BCC0-4D78-B801-928407E7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347" y="354787"/>
            <a:ext cx="3048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8 : 8 =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: 8 =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8 =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TextBox 27">
            <a:extLst>
              <a:ext uri="{FF2B5EF4-FFF2-40B4-BE49-F238E27FC236}">
                <a16:creationId xmlns:a16="http://schemas.microsoft.com/office/drawing/2014/main" id="{74084839-7836-4060-B140-13415DD9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73" y="3429000"/>
            <a:ext cx="3048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7" name="TextBox 29">
            <a:extLst>
              <a:ext uri="{FF2B5EF4-FFF2-40B4-BE49-F238E27FC236}">
                <a16:creationId xmlns:a16="http://schemas.microsoft.com/office/drawing/2014/main" id="{C96A722D-70A5-4805-83A1-FED945BF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962" y="214894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8" name="TextBox 30">
            <a:extLst>
              <a:ext uri="{FF2B5EF4-FFF2-40B4-BE49-F238E27FC236}">
                <a16:creationId xmlns:a16="http://schemas.microsoft.com/office/drawing/2014/main" id="{D4A88229-2A50-4832-8200-9835570E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962" y="278961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TextBox 31">
            <a:extLst>
              <a:ext uri="{FF2B5EF4-FFF2-40B4-BE49-F238E27FC236}">
                <a16:creationId xmlns:a16="http://schemas.microsoft.com/office/drawing/2014/main" id="{9A5ECC72-BEB3-4314-A839-B010F1D5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138" y="3319798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0" name="TextBox 32">
            <a:extLst>
              <a:ext uri="{FF2B5EF4-FFF2-40B4-BE49-F238E27FC236}">
                <a16:creationId xmlns:a16="http://schemas.microsoft.com/office/drawing/2014/main" id="{5B8D74F8-1F37-47D5-8836-63F5678E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238" y="4044662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1" name="TextBox 33">
            <a:extLst>
              <a:ext uri="{FF2B5EF4-FFF2-40B4-BE49-F238E27FC236}">
                <a16:creationId xmlns:a16="http://schemas.microsoft.com/office/drawing/2014/main" id="{2F50A6C9-C680-4449-98DC-682019A9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92" y="4657517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2" name="TextBox 34">
            <a:extLst>
              <a:ext uri="{FF2B5EF4-FFF2-40B4-BE49-F238E27FC236}">
                <a16:creationId xmlns:a16="http://schemas.microsoft.com/office/drawing/2014/main" id="{247AF4D9-D5E2-42FF-B10E-750732B77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182" y="5297025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3" name="TextBox 35">
            <a:extLst>
              <a:ext uri="{FF2B5EF4-FFF2-40B4-BE49-F238E27FC236}">
                <a16:creationId xmlns:a16="http://schemas.microsoft.com/office/drawing/2014/main" id="{3444A100-3AA7-4387-89DC-B15E8977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892" y="5882516"/>
            <a:ext cx="99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BC672EAA-EFAB-4C5A-92D8-7EDA3057B112}"/>
              </a:ext>
            </a:extLst>
          </p:cNvPr>
          <p:cNvSpPr/>
          <p:nvPr/>
        </p:nvSpPr>
        <p:spPr>
          <a:xfrm>
            <a:off x="5590599" y="992589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8A40E864-4535-45F7-B97B-85B7F0E9EFEB}"/>
              </a:ext>
            </a:extLst>
          </p:cNvPr>
          <p:cNvSpPr/>
          <p:nvPr/>
        </p:nvSpPr>
        <p:spPr>
          <a:xfrm>
            <a:off x="3736397" y="4170264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F9F3DBFE-15D1-4384-9D08-E80413E7C4BD}"/>
              </a:ext>
            </a:extLst>
          </p:cNvPr>
          <p:cNvSpPr/>
          <p:nvPr/>
        </p:nvSpPr>
        <p:spPr>
          <a:xfrm>
            <a:off x="5618582" y="3433111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65B19D8B-D0D6-493D-A669-65941EFB0285}"/>
              </a:ext>
            </a:extLst>
          </p:cNvPr>
          <p:cNvSpPr/>
          <p:nvPr/>
        </p:nvSpPr>
        <p:spPr>
          <a:xfrm>
            <a:off x="3736397" y="2270085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3B9238D4-F737-4738-978E-F8E2046946A7}"/>
              </a:ext>
            </a:extLst>
          </p:cNvPr>
          <p:cNvSpPr/>
          <p:nvPr/>
        </p:nvSpPr>
        <p:spPr>
          <a:xfrm>
            <a:off x="3705974" y="1642596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DFBC3EB7-CBF6-4F64-8638-524DA841461B}"/>
              </a:ext>
            </a:extLst>
          </p:cNvPr>
          <p:cNvSpPr/>
          <p:nvPr/>
        </p:nvSpPr>
        <p:spPr>
          <a:xfrm>
            <a:off x="5671802" y="5335350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9447F170-9444-4242-943B-47C4BA21E4DA}"/>
              </a:ext>
            </a:extLst>
          </p:cNvPr>
          <p:cNvSpPr/>
          <p:nvPr/>
        </p:nvSpPr>
        <p:spPr>
          <a:xfrm>
            <a:off x="5717597" y="4725750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8" descr="Picture1.jpg">
            <a:extLst>
              <a:ext uri="{FF2B5EF4-FFF2-40B4-BE49-F238E27FC236}">
                <a16:creationId xmlns:a16="http://schemas.microsoft.com/office/drawing/2014/main" id="{7FABA2C1-E305-4022-B2D6-AD02D4A5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6">
            <a:extLst>
              <a:ext uri="{FF2B5EF4-FFF2-40B4-BE49-F238E27FC236}">
                <a16:creationId xmlns:a16="http://schemas.microsoft.com/office/drawing/2014/main" id="{16E12259-3492-4296-A800-D3769770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36815"/>
            <a:ext cx="3048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8 : 8 =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: 8 =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8 =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TextBox 27">
            <a:extLst>
              <a:ext uri="{FF2B5EF4-FFF2-40B4-BE49-F238E27FC236}">
                <a16:creationId xmlns:a16="http://schemas.microsoft.com/office/drawing/2014/main" id="{BBEDB67E-1A00-4D29-ADF1-E1A8E910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3421062"/>
            <a:ext cx="3048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8 =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20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TextBox 29">
            <a:extLst>
              <a:ext uri="{FF2B5EF4-FFF2-40B4-BE49-F238E27FC236}">
                <a16:creationId xmlns:a16="http://schemas.microsoft.com/office/drawing/2014/main" id="{B26F446B-0A6B-4C52-AC10-A8DBD2418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2103576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2" name="TextBox 30">
            <a:extLst>
              <a:ext uri="{FF2B5EF4-FFF2-40B4-BE49-F238E27FC236}">
                <a16:creationId xmlns:a16="http://schemas.microsoft.com/office/drawing/2014/main" id="{E29167CF-7CA5-45CB-A195-AF56538F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940" y="269966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3" name="TextBox 31">
            <a:extLst>
              <a:ext uri="{FF2B5EF4-FFF2-40B4-BE49-F238E27FC236}">
                <a16:creationId xmlns:a16="http://schemas.microsoft.com/office/drawing/2014/main" id="{583F05D2-27B0-4154-B28A-3DEE14AA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339724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4" name="TextBox 32">
            <a:extLst>
              <a:ext uri="{FF2B5EF4-FFF2-40B4-BE49-F238E27FC236}">
                <a16:creationId xmlns:a16="http://schemas.microsoft.com/office/drawing/2014/main" id="{0F09193E-76E8-43BC-BE7E-24579333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560" y="402265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5" name="TextBox 33">
            <a:extLst>
              <a:ext uri="{FF2B5EF4-FFF2-40B4-BE49-F238E27FC236}">
                <a16:creationId xmlns:a16="http://schemas.microsoft.com/office/drawing/2014/main" id="{3FE4E791-1644-4EB8-8866-7DD71B2D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082" y="4607372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6" name="TextBox 34">
            <a:extLst>
              <a:ext uri="{FF2B5EF4-FFF2-40B4-BE49-F238E27FC236}">
                <a16:creationId xmlns:a16="http://schemas.microsoft.com/office/drawing/2014/main" id="{369EFEA9-3E79-4F43-B05C-CEC79736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940" y="5264982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7" name="TextBox 35">
            <a:extLst>
              <a:ext uri="{FF2B5EF4-FFF2-40B4-BE49-F238E27FC236}">
                <a16:creationId xmlns:a16="http://schemas.microsoft.com/office/drawing/2014/main" id="{F72E098D-B3AF-41ED-9901-4A0567A6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5883275"/>
            <a:ext cx="99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84CBCF0-B58B-4FC4-A67D-F5E40A554A36}"/>
              </a:ext>
            </a:extLst>
          </p:cNvPr>
          <p:cNvSpPr/>
          <p:nvPr/>
        </p:nvSpPr>
        <p:spPr>
          <a:xfrm>
            <a:off x="5410835" y="1485283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7F88BC93-0DBB-4983-AEC1-C4BBA63114E6}"/>
              </a:ext>
            </a:extLst>
          </p:cNvPr>
          <p:cNvSpPr/>
          <p:nvPr/>
        </p:nvSpPr>
        <p:spPr>
          <a:xfrm>
            <a:off x="5467350" y="4042569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6163CC19-3AFB-4F49-A017-E3CD730D980D}"/>
              </a:ext>
            </a:extLst>
          </p:cNvPr>
          <p:cNvSpPr/>
          <p:nvPr/>
        </p:nvSpPr>
        <p:spPr>
          <a:xfrm>
            <a:off x="3486150" y="3549649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748C85F7-49E7-4F66-9F42-13A7199A9230}"/>
              </a:ext>
            </a:extLst>
          </p:cNvPr>
          <p:cNvSpPr/>
          <p:nvPr/>
        </p:nvSpPr>
        <p:spPr>
          <a:xfrm>
            <a:off x="3486150" y="2779217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DE801C6D-E79B-4930-A2C6-03211DB2A739}"/>
              </a:ext>
            </a:extLst>
          </p:cNvPr>
          <p:cNvSpPr/>
          <p:nvPr/>
        </p:nvSpPr>
        <p:spPr>
          <a:xfrm>
            <a:off x="5483782" y="2141628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71E84518-CE8C-4F66-9C33-091B899C7DD8}"/>
              </a:ext>
            </a:extLst>
          </p:cNvPr>
          <p:cNvSpPr/>
          <p:nvPr/>
        </p:nvSpPr>
        <p:spPr>
          <a:xfrm>
            <a:off x="3452495" y="5981561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5B9A0FDD-BE45-413C-8832-A819B9CA4259}"/>
              </a:ext>
            </a:extLst>
          </p:cNvPr>
          <p:cNvSpPr/>
          <p:nvPr/>
        </p:nvSpPr>
        <p:spPr>
          <a:xfrm>
            <a:off x="5467350" y="4705658"/>
            <a:ext cx="8382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3F1B54D-17EE-4820-9289-9B3C08694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136" y="339725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: 8 =</a:t>
            </a:r>
          </a:p>
        </p:txBody>
      </p:sp>
      <p:sp>
        <p:nvSpPr>
          <p:cNvPr id="16390" name="Text Box 7">
            <a:extLst>
              <a:ext uri="{FF2B5EF4-FFF2-40B4-BE49-F238E27FC236}">
                <a16:creationId xmlns:a16="http://schemas.microsoft.com/office/drawing/2014/main" id="{468E7ED8-55FD-4DB2-8777-F62579A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136" y="400685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: 8 =</a:t>
            </a:r>
          </a:p>
        </p:txBody>
      </p:sp>
      <p:sp>
        <p:nvSpPr>
          <p:cNvPr id="16393" name="Text Box 12">
            <a:extLst>
              <a:ext uri="{FF2B5EF4-FFF2-40B4-BE49-F238E27FC236}">
                <a16:creationId xmlns:a16="http://schemas.microsoft.com/office/drawing/2014/main" id="{F0DAF082-0CA5-441B-95BD-3F29F3EB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591" y="2787650"/>
            <a:ext cx="236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: 8 =</a:t>
            </a:r>
          </a:p>
        </p:txBody>
      </p:sp>
      <p:sp>
        <p:nvSpPr>
          <p:cNvPr id="16395" name="Text Box 14">
            <a:extLst>
              <a:ext uri="{FF2B5EF4-FFF2-40B4-BE49-F238E27FC236}">
                <a16:creationId xmlns:a16="http://schemas.microsoft.com/office/drawing/2014/main" id="{494F20DC-4381-494E-ACFB-223453AA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701643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731" name="Picture 203" descr="j0089078">
            <a:extLst>
              <a:ext uri="{FF2B5EF4-FFF2-40B4-BE49-F238E27FC236}">
                <a16:creationId xmlns:a16="http://schemas.microsoft.com/office/drawing/2014/main" id="{FBD0E187-1BC9-4979-9A76-961D3441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454650"/>
            <a:ext cx="1447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3">
            <a:extLst>
              <a:ext uri="{FF2B5EF4-FFF2-40B4-BE49-F238E27FC236}">
                <a16:creationId xmlns:a16="http://schemas.microsoft.com/office/drawing/2014/main" id="{732645CB-00AE-4440-901D-3D6DE8E0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73" y="278765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8 =</a:t>
            </a: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9D460CD7-003D-40B3-9AC3-347DAFEB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873" y="33972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8 =</a:t>
            </a:r>
          </a:p>
        </p:txBody>
      </p:sp>
      <p:sp>
        <p:nvSpPr>
          <p:cNvPr id="69" name="Text Box 6">
            <a:extLst>
              <a:ext uri="{FF2B5EF4-FFF2-40B4-BE49-F238E27FC236}">
                <a16:creationId xmlns:a16="http://schemas.microsoft.com/office/drawing/2014/main" id="{5EDE7069-24E1-4500-93C4-77DB52FF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1" y="403860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32 : 8 =</a:t>
            </a:r>
          </a:p>
        </p:txBody>
      </p:sp>
      <p:sp>
        <p:nvSpPr>
          <p:cNvPr id="70" name="Text Box 10">
            <a:extLst>
              <a:ext uri="{FF2B5EF4-FFF2-40B4-BE49-F238E27FC236}">
                <a16:creationId xmlns:a16="http://schemas.microsoft.com/office/drawing/2014/main" id="{C696AB50-495F-4A59-8A55-07E01698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73" y="339725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8 =</a:t>
            </a:r>
          </a:p>
        </p:txBody>
      </p:sp>
      <p:sp>
        <p:nvSpPr>
          <p:cNvPr id="71" name="Text Box 11">
            <a:extLst>
              <a:ext uri="{FF2B5EF4-FFF2-40B4-BE49-F238E27FC236}">
                <a16:creationId xmlns:a16="http://schemas.microsoft.com/office/drawing/2014/main" id="{D65FBDFF-BCC9-4E83-AE05-57034650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873" y="2787650"/>
            <a:ext cx="2014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: 8 =</a:t>
            </a: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id="{F6120AF2-F67B-47A0-AFE4-0A8C810B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73" y="40068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: 8 =</a:t>
            </a:r>
          </a:p>
        </p:txBody>
      </p:sp>
      <p:sp>
        <p:nvSpPr>
          <p:cNvPr id="36" name="Google Shape;892;p17">
            <a:extLst>
              <a:ext uri="{FF2B5EF4-FFF2-40B4-BE49-F238E27FC236}">
                <a16:creationId xmlns:a16="http://schemas.microsoft.com/office/drawing/2014/main" id="{8FACBF13-04E4-458B-A7F8-73E216B618EA}"/>
              </a:ext>
            </a:extLst>
          </p:cNvPr>
          <p:cNvSpPr/>
          <p:nvPr/>
        </p:nvSpPr>
        <p:spPr>
          <a:xfrm>
            <a:off x="6554433" y="280446"/>
            <a:ext cx="4138754" cy="1767805"/>
          </a:xfrm>
          <a:prstGeom prst="cloudCallout">
            <a:avLst>
              <a:gd name="adj1" fmla="val -25292"/>
              <a:gd name="adj2" fmla="val 87529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SGK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phút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A35F5FE-4B49-4CF6-BF77-9649F6A1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7" y="2752725"/>
            <a:ext cx="2416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80 : 8 =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2FE8131F-3342-488C-BE4E-ECFA7D30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7" y="3327400"/>
            <a:ext cx="2416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48 : 6 =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EAAC8DF0-A617-47C3-9975-35AB1D34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9394" y="3971925"/>
            <a:ext cx="24161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56 : 7 =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3F1B54D-17EE-4820-9289-9B3C08694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136" y="339725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: 8 =</a:t>
            </a:r>
          </a:p>
        </p:txBody>
      </p:sp>
      <p:sp>
        <p:nvSpPr>
          <p:cNvPr id="16390" name="Text Box 7">
            <a:extLst>
              <a:ext uri="{FF2B5EF4-FFF2-40B4-BE49-F238E27FC236}">
                <a16:creationId xmlns:a16="http://schemas.microsoft.com/office/drawing/2014/main" id="{468E7ED8-55FD-4DB2-8777-F62579A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136" y="400685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: 8 =</a:t>
            </a:r>
          </a:p>
        </p:txBody>
      </p:sp>
      <p:sp>
        <p:nvSpPr>
          <p:cNvPr id="16393" name="Text Box 12">
            <a:extLst>
              <a:ext uri="{FF2B5EF4-FFF2-40B4-BE49-F238E27FC236}">
                <a16:creationId xmlns:a16="http://schemas.microsoft.com/office/drawing/2014/main" id="{F0DAF082-0CA5-441B-95BD-3F29F3EB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591" y="2787650"/>
            <a:ext cx="236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: 8 =</a:t>
            </a:r>
          </a:p>
        </p:txBody>
      </p:sp>
      <p:sp>
        <p:nvSpPr>
          <p:cNvPr id="16395" name="Text Box 14">
            <a:extLst>
              <a:ext uri="{FF2B5EF4-FFF2-40B4-BE49-F238E27FC236}">
                <a16:creationId xmlns:a16="http://schemas.microsoft.com/office/drawing/2014/main" id="{494F20DC-4381-494E-ACFB-223453AA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701643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731" name="Picture 203" descr="j0089078">
            <a:extLst>
              <a:ext uri="{FF2B5EF4-FFF2-40B4-BE49-F238E27FC236}">
                <a16:creationId xmlns:a16="http://schemas.microsoft.com/office/drawing/2014/main" id="{FBD0E187-1BC9-4979-9A76-961D3441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669" y="5454650"/>
            <a:ext cx="1447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3">
            <a:extLst>
              <a:ext uri="{FF2B5EF4-FFF2-40B4-BE49-F238E27FC236}">
                <a16:creationId xmlns:a16="http://schemas.microsoft.com/office/drawing/2014/main" id="{732645CB-00AE-4440-901D-3D6DE8E0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73" y="278765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8 =</a:t>
            </a: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9D460CD7-003D-40B3-9AC3-347DAFEB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873" y="33972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8 =</a:t>
            </a:r>
          </a:p>
        </p:txBody>
      </p:sp>
      <p:sp>
        <p:nvSpPr>
          <p:cNvPr id="69" name="Text Box 6">
            <a:extLst>
              <a:ext uri="{FF2B5EF4-FFF2-40B4-BE49-F238E27FC236}">
                <a16:creationId xmlns:a16="http://schemas.microsoft.com/office/drawing/2014/main" id="{5EDE7069-24E1-4500-93C4-77DB52FF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1" y="403860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32 : 8 =</a:t>
            </a:r>
          </a:p>
        </p:txBody>
      </p:sp>
      <p:sp>
        <p:nvSpPr>
          <p:cNvPr id="70" name="Text Box 10">
            <a:extLst>
              <a:ext uri="{FF2B5EF4-FFF2-40B4-BE49-F238E27FC236}">
                <a16:creationId xmlns:a16="http://schemas.microsoft.com/office/drawing/2014/main" id="{C696AB50-495F-4A59-8A55-07E01698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73" y="3397250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8 =</a:t>
            </a:r>
          </a:p>
        </p:txBody>
      </p:sp>
      <p:sp>
        <p:nvSpPr>
          <p:cNvPr id="71" name="Text Box 11">
            <a:extLst>
              <a:ext uri="{FF2B5EF4-FFF2-40B4-BE49-F238E27FC236}">
                <a16:creationId xmlns:a16="http://schemas.microsoft.com/office/drawing/2014/main" id="{D65FBDFF-BCC9-4E83-AE05-57034650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873" y="2787650"/>
            <a:ext cx="2014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: 8 =</a:t>
            </a: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id="{F6120AF2-F67B-47A0-AFE4-0A8C810B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73" y="40068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: 8 =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A35F5FE-4B49-4CF6-BF77-9649F6A1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7" y="2752725"/>
            <a:ext cx="2416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8 =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2FE8131F-3342-488C-BE4E-ECFA7D30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7" y="3327400"/>
            <a:ext cx="2416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6 =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EAAC8DF0-A617-47C3-9975-35AB1D34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9394" y="3971925"/>
            <a:ext cx="24161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: 7 =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944CDC63-6669-4EC1-B15F-62897E4A3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791" y="3451439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2D9BEF5-3BA6-482A-825F-A424964A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130" y="2787650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7792933F-D672-4572-9497-353FA8C3D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136" y="4061674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91C96631-6BBA-497A-A0B5-E158DA7F7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794" y="2762670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768FFA2F-E075-4E4B-A857-6D0E4731C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302" y="3357665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8A0D5AD-AEE5-4E60-9253-CF54E17B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303" y="4032035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6B5D089-6362-44CD-979A-23C8448E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6240" y="2837550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BB32A311-61A9-4556-A74D-724FFDBCF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6240" y="3397250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5D8F88B-7CE9-47F9-99F0-EE03F17AF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7708" y="3988700"/>
            <a:ext cx="55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331491AA-0ED4-4304-9F61-D69DFF63C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3869" y="2749550"/>
            <a:ext cx="111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8024581-40CB-4597-AE3C-E02C65328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958" y="3397250"/>
            <a:ext cx="6111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B53F288E-263B-4A01-BAC5-FA34A643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1520" y="3960813"/>
            <a:ext cx="55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69134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id="{DCD9309C-DB57-4F53-8F2E-AC97964BC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5590" y="592719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731" name="Picture 203" descr="j0089078">
            <a:extLst>
              <a:ext uri="{FF2B5EF4-FFF2-40B4-BE49-F238E27FC236}">
                <a16:creationId xmlns:a16="http://schemas.microsoft.com/office/drawing/2014/main" id="{7BD50414-EEE7-4A8E-9D65-34A8B295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80" y="5530139"/>
            <a:ext cx="1447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23">
            <a:extLst>
              <a:ext uri="{FF2B5EF4-FFF2-40B4-BE49-F238E27FC236}">
                <a16:creationId xmlns:a16="http://schemas.microsoft.com/office/drawing/2014/main" id="{10988277-E554-409D-B7BB-31DD5FDF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" y="2453640"/>
            <a:ext cx="243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x 5 =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8 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5  =  </a:t>
            </a:r>
          </a:p>
        </p:txBody>
      </p:sp>
      <p:sp>
        <p:nvSpPr>
          <p:cNvPr id="17416" name="Text Box 124">
            <a:extLst>
              <a:ext uri="{FF2B5EF4-FFF2-40B4-BE49-F238E27FC236}">
                <a16:creationId xmlns:a16="http://schemas.microsoft.com/office/drawing/2014/main" id="{26C7B590-CAF4-425D-B8A2-6F4960F2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210" y="2453640"/>
            <a:ext cx="243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4 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: 8 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: 4  =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7417" name="Text Box 125">
            <a:extLst>
              <a:ext uri="{FF2B5EF4-FFF2-40B4-BE49-F238E27FC236}">
                <a16:creationId xmlns:a16="http://schemas.microsoft.com/office/drawing/2014/main" id="{615B8A9B-AB30-4BAC-B8E6-69DEB03A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10" y="2377440"/>
            <a:ext cx="243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6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8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6 =  </a:t>
            </a:r>
          </a:p>
        </p:txBody>
      </p:sp>
      <p:sp>
        <p:nvSpPr>
          <p:cNvPr id="16" name="Google Shape;892;p17">
            <a:extLst>
              <a:ext uri="{FF2B5EF4-FFF2-40B4-BE49-F238E27FC236}">
                <a16:creationId xmlns:a16="http://schemas.microsoft.com/office/drawing/2014/main" id="{9F0779D7-B607-4FF7-89FC-ECA53252A564}"/>
              </a:ext>
            </a:extLst>
          </p:cNvPr>
          <p:cNvSpPr/>
          <p:nvPr/>
        </p:nvSpPr>
        <p:spPr>
          <a:xfrm>
            <a:off x="7101607" y="205806"/>
            <a:ext cx="3881353" cy="1481712"/>
          </a:xfrm>
          <a:prstGeom prst="cloudCallout">
            <a:avLst>
              <a:gd name="adj1" fmla="val -25292"/>
              <a:gd name="adj2" fmla="val 87529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SGK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phút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EB6F5195-BB5D-42A5-8437-997A8AC51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897" y="2301805"/>
            <a:ext cx="169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8 x 3 =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2BD3A38-A6FE-4427-B5B3-0F1693E7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815" y="3132162"/>
            <a:ext cx="2416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24 : 8 =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7E05296-8230-418D-B5FB-7BE516FB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4" y="3959345"/>
            <a:ext cx="24161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24 : 3 =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id="{DCD9309C-DB57-4F53-8F2E-AC97964BC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5590" y="592719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731" name="Picture 203" descr="j0089078">
            <a:extLst>
              <a:ext uri="{FF2B5EF4-FFF2-40B4-BE49-F238E27FC236}">
                <a16:creationId xmlns:a16="http://schemas.microsoft.com/office/drawing/2014/main" id="{7BD50414-EEE7-4A8E-9D65-34A8B295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80" y="5530139"/>
            <a:ext cx="1447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23">
            <a:extLst>
              <a:ext uri="{FF2B5EF4-FFF2-40B4-BE49-F238E27FC236}">
                <a16:creationId xmlns:a16="http://schemas.microsoft.com/office/drawing/2014/main" id="{10988277-E554-409D-B7BB-31DD5FDF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" y="2453640"/>
            <a:ext cx="243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x 5 =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8 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5  =  </a:t>
            </a:r>
          </a:p>
        </p:txBody>
      </p:sp>
      <p:sp>
        <p:nvSpPr>
          <p:cNvPr id="17416" name="Text Box 124">
            <a:extLst>
              <a:ext uri="{FF2B5EF4-FFF2-40B4-BE49-F238E27FC236}">
                <a16:creationId xmlns:a16="http://schemas.microsoft.com/office/drawing/2014/main" id="{26C7B590-CAF4-425D-B8A2-6F4960F2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210" y="2453640"/>
            <a:ext cx="243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4 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: 8 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: 4  =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7417" name="Text Box 125">
            <a:extLst>
              <a:ext uri="{FF2B5EF4-FFF2-40B4-BE49-F238E27FC236}">
                <a16:creationId xmlns:a16="http://schemas.microsoft.com/office/drawing/2014/main" id="{615B8A9B-AB30-4BAC-B8E6-69DEB03A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404" y="2426512"/>
            <a:ext cx="243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6 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8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6 =  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EB6F5195-BB5D-42A5-8437-997A8AC51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897" y="2301805"/>
            <a:ext cx="169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3 =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2BD3A38-A6FE-4427-B5B3-0F1693E7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815" y="3132162"/>
            <a:ext cx="2416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8 =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7E05296-8230-418D-B5FB-7BE516FB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4" y="3959345"/>
            <a:ext cx="24161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3 =</a:t>
            </a: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C9E6A02B-35C1-4D32-952D-418E79B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710" y="2426512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2" name="Text Box 132">
            <a:extLst>
              <a:ext uri="{FF2B5EF4-FFF2-40B4-BE49-F238E27FC236}">
                <a16:creationId xmlns:a16="http://schemas.microsoft.com/office/drawing/2014/main" id="{A7149E46-FD7A-411F-8A73-EC3582214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897" y="3180921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F29E538D-D365-4054-8C94-BF7A99B0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097" y="4121278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 Box 134">
            <a:extLst>
              <a:ext uri="{FF2B5EF4-FFF2-40B4-BE49-F238E27FC236}">
                <a16:creationId xmlns:a16="http://schemas.microsoft.com/office/drawing/2014/main" id="{647ED78B-57C5-4733-91DE-45819C1A0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097" y="3206878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 Box 135">
            <a:extLst>
              <a:ext uri="{FF2B5EF4-FFF2-40B4-BE49-F238E27FC236}">
                <a16:creationId xmlns:a16="http://schemas.microsoft.com/office/drawing/2014/main" id="{BB85DE95-7EDC-41F7-889C-D5D1AEB5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860" y="326459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 Box 136">
            <a:extLst>
              <a:ext uri="{FF2B5EF4-FFF2-40B4-BE49-F238E27FC236}">
                <a16:creationId xmlns:a16="http://schemas.microsoft.com/office/drawing/2014/main" id="{E3E2B94D-B8BE-4921-A2BC-9F3B7D29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13556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8" name="Text Box 137">
            <a:extLst>
              <a:ext uri="{FF2B5EF4-FFF2-40B4-BE49-F238E27FC236}">
                <a16:creationId xmlns:a16="http://schemas.microsoft.com/office/drawing/2014/main" id="{ED1D5DE7-B123-4A72-95EB-A796A0EF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597" y="2371958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9" name="Text Box 138">
            <a:extLst>
              <a:ext uri="{FF2B5EF4-FFF2-40B4-BE49-F238E27FC236}">
                <a16:creationId xmlns:a16="http://schemas.microsoft.com/office/drawing/2014/main" id="{52CDEA84-7C6C-46B5-8E16-7228B7B9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667" y="408598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Text Box 140">
            <a:extLst>
              <a:ext uri="{FF2B5EF4-FFF2-40B4-BE49-F238E27FC236}">
                <a16:creationId xmlns:a16="http://schemas.microsoft.com/office/drawing/2014/main" id="{57483A48-CCE5-437D-9E9D-F96A7C36D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897" y="398988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E54C4AB5-E254-4FCC-A32C-A770C9D01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3599" y="2287459"/>
            <a:ext cx="92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04E3786-69FD-4703-98B6-3F46C2B7A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1555" y="3170711"/>
            <a:ext cx="6111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B4D56ACB-CF40-413B-96D2-3E06F0E77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0449" y="3950987"/>
            <a:ext cx="55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81575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8"/>
          <p:cNvSpPr txBox="1"/>
          <p:nvPr/>
        </p:nvSpPr>
        <p:spPr>
          <a:xfrm>
            <a:off x="533400" y="215653"/>
            <a:ext cx="116585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3:  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8 mảnh bằng nhau. </a:t>
            </a:r>
            <a:endParaRPr lang="en-US" sz="2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Hỏi mỗi mảnh dài mấy mét?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8" name="Google Shape;898;p18"/>
          <p:cNvSpPr/>
          <p:nvPr/>
        </p:nvSpPr>
        <p:spPr>
          <a:xfrm>
            <a:off x="1676401" y="1915180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8"/>
          <p:cNvSpPr/>
          <p:nvPr/>
        </p:nvSpPr>
        <p:spPr>
          <a:xfrm>
            <a:off x="1560230" y="2753380"/>
            <a:ext cx="3924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 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0" name="Google Shape;900;p18"/>
          <p:cNvSpPr/>
          <p:nvPr/>
        </p:nvSpPr>
        <p:spPr>
          <a:xfrm>
            <a:off x="1561452" y="3329970"/>
            <a:ext cx="4177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m?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2" name="Google Shape;902;p18"/>
          <p:cNvCxnSpPr>
            <a:cxnSpLocks/>
          </p:cNvCxnSpPr>
          <p:nvPr/>
        </p:nvCxnSpPr>
        <p:spPr>
          <a:xfrm flipV="1">
            <a:off x="6241936" y="719356"/>
            <a:ext cx="3377240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3" name="Google Shape;903;p18"/>
          <p:cNvCxnSpPr>
            <a:cxnSpLocks/>
          </p:cNvCxnSpPr>
          <p:nvPr/>
        </p:nvCxnSpPr>
        <p:spPr>
          <a:xfrm>
            <a:off x="1943099" y="701661"/>
            <a:ext cx="3162302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4" name="Google Shape;904;p18"/>
          <p:cNvCxnSpPr>
            <a:cxnSpLocks/>
          </p:cNvCxnSpPr>
          <p:nvPr/>
        </p:nvCxnSpPr>
        <p:spPr>
          <a:xfrm>
            <a:off x="1287118" y="1169720"/>
            <a:ext cx="36242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5" name="Google Shape;905;p18"/>
          <p:cNvSpPr/>
          <p:nvPr/>
        </p:nvSpPr>
        <p:spPr>
          <a:xfrm>
            <a:off x="6362699" y="2105045"/>
            <a:ext cx="4767263" cy="1966913"/>
          </a:xfrm>
          <a:prstGeom prst="cloudCallout">
            <a:avLst>
              <a:gd name="adj1" fmla="val -25292"/>
              <a:gd name="adj2" fmla="val 87529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Các con làm bài vào vở trong thời gian 3 phút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76" y="5885417"/>
            <a:ext cx="1966922" cy="5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" y="1676012"/>
            <a:ext cx="9416116" cy="23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8"/>
          <p:cNvSpPr/>
          <p:nvPr/>
        </p:nvSpPr>
        <p:spPr>
          <a:xfrm>
            <a:off x="1676401" y="1915180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8"/>
          <p:cNvSpPr/>
          <p:nvPr/>
        </p:nvSpPr>
        <p:spPr>
          <a:xfrm>
            <a:off x="1560230" y="2753380"/>
            <a:ext cx="3924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 m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0" name="Google Shape;900;p18"/>
          <p:cNvSpPr/>
          <p:nvPr/>
        </p:nvSpPr>
        <p:spPr>
          <a:xfrm>
            <a:off x="1561452" y="3329970"/>
            <a:ext cx="4177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m?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901;p18">
            <a:extLst>
              <a:ext uri="{FF2B5EF4-FFF2-40B4-BE49-F238E27FC236}">
                <a16:creationId xmlns:a16="http://schemas.microsoft.com/office/drawing/2014/main" id="{BA8E457E-7D7D-499F-918A-7028420E9568}"/>
              </a:ext>
            </a:extLst>
          </p:cNvPr>
          <p:cNvSpPr/>
          <p:nvPr/>
        </p:nvSpPr>
        <p:spPr>
          <a:xfrm>
            <a:off x="5739362" y="2575359"/>
            <a:ext cx="5964238" cy="2376487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 8 = 4 (m)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Google Shape;897;p18">
            <a:extLst>
              <a:ext uri="{FF2B5EF4-FFF2-40B4-BE49-F238E27FC236}">
                <a16:creationId xmlns:a16="http://schemas.microsoft.com/office/drawing/2014/main" id="{638CC273-9DDB-43AF-9E04-7D05C149EE64}"/>
              </a:ext>
            </a:extLst>
          </p:cNvPr>
          <p:cNvSpPr txBox="1"/>
          <p:nvPr/>
        </p:nvSpPr>
        <p:spPr>
          <a:xfrm>
            <a:off x="533400" y="177946"/>
            <a:ext cx="116585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3:  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8 mảnh bằng nhau. </a:t>
            </a:r>
            <a:endParaRPr lang="en-US" sz="2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Hỏi mỗi mảnh dài mấy mét?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Google Shape;902;p18">
            <a:extLst>
              <a:ext uri="{FF2B5EF4-FFF2-40B4-BE49-F238E27FC236}">
                <a16:creationId xmlns:a16="http://schemas.microsoft.com/office/drawing/2014/main" id="{5116DB61-19A8-483F-97C5-EAA7721C6BBF}"/>
              </a:ext>
            </a:extLst>
          </p:cNvPr>
          <p:cNvCxnSpPr>
            <a:cxnSpLocks/>
          </p:cNvCxnSpPr>
          <p:nvPr/>
        </p:nvCxnSpPr>
        <p:spPr>
          <a:xfrm flipV="1">
            <a:off x="6241936" y="719356"/>
            <a:ext cx="3377240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903;p18">
            <a:extLst>
              <a:ext uri="{FF2B5EF4-FFF2-40B4-BE49-F238E27FC236}">
                <a16:creationId xmlns:a16="http://schemas.microsoft.com/office/drawing/2014/main" id="{DE3BEE20-C520-4B91-AEED-C66454691C60}"/>
              </a:ext>
            </a:extLst>
          </p:cNvPr>
          <p:cNvCxnSpPr>
            <a:cxnSpLocks/>
          </p:cNvCxnSpPr>
          <p:nvPr/>
        </p:nvCxnSpPr>
        <p:spPr>
          <a:xfrm>
            <a:off x="1941229" y="667325"/>
            <a:ext cx="3162302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904;p18">
            <a:extLst>
              <a:ext uri="{FF2B5EF4-FFF2-40B4-BE49-F238E27FC236}">
                <a16:creationId xmlns:a16="http://schemas.microsoft.com/office/drawing/2014/main" id="{1545B2AC-D4E3-4FBA-B8FD-C0B357212EE4}"/>
              </a:ext>
            </a:extLst>
          </p:cNvPr>
          <p:cNvCxnSpPr>
            <a:cxnSpLocks/>
          </p:cNvCxnSpPr>
          <p:nvPr/>
        </p:nvCxnSpPr>
        <p:spPr>
          <a:xfrm>
            <a:off x="1262734" y="1051431"/>
            <a:ext cx="3592070" cy="4449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27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9"/>
          <p:cNvSpPr txBox="1"/>
          <p:nvPr/>
        </p:nvSpPr>
        <p:spPr>
          <a:xfrm>
            <a:off x="533400" y="533401"/>
            <a:ext cx="11353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4: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các mảnh, mỗi mảnh dài 8m. Hỏi cắt được thành mấy mảnh vải?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1" name="Google Shape;911;p19"/>
          <p:cNvSpPr/>
          <p:nvPr/>
        </p:nvSpPr>
        <p:spPr>
          <a:xfrm>
            <a:off x="1362433" y="1944896"/>
            <a:ext cx="2183242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9"/>
          <p:cNvSpPr/>
          <p:nvPr/>
        </p:nvSpPr>
        <p:spPr>
          <a:xfrm>
            <a:off x="560461" y="3422860"/>
            <a:ext cx="38766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4" name="Google Shape;914;p19"/>
          <p:cNvSpPr/>
          <p:nvPr/>
        </p:nvSpPr>
        <p:spPr>
          <a:xfrm>
            <a:off x="5715000" y="1694041"/>
            <a:ext cx="4767263" cy="1966913"/>
          </a:xfrm>
          <a:prstGeom prst="cloudCallout">
            <a:avLst>
              <a:gd name="adj1" fmla="val -25292"/>
              <a:gd name="adj2" fmla="val 87529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phút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916" name="Google Shape;916;p19"/>
          <p:cNvCxnSpPr>
            <a:cxnSpLocks/>
          </p:cNvCxnSpPr>
          <p:nvPr/>
        </p:nvCxnSpPr>
        <p:spPr>
          <a:xfrm>
            <a:off x="1828800" y="971127"/>
            <a:ext cx="3223967" cy="344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7" name="Google Shape;917;p19"/>
          <p:cNvCxnSpPr>
            <a:cxnSpLocks/>
          </p:cNvCxnSpPr>
          <p:nvPr/>
        </p:nvCxnSpPr>
        <p:spPr>
          <a:xfrm>
            <a:off x="9615340" y="1005558"/>
            <a:ext cx="227186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8" name="Google Shape;918;p19"/>
          <p:cNvCxnSpPr>
            <a:cxnSpLocks/>
          </p:cNvCxnSpPr>
          <p:nvPr/>
        </p:nvCxnSpPr>
        <p:spPr>
          <a:xfrm>
            <a:off x="1982398" y="1487508"/>
            <a:ext cx="464464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900;p18"/>
          <p:cNvSpPr/>
          <p:nvPr/>
        </p:nvSpPr>
        <p:spPr>
          <a:xfrm>
            <a:off x="655015" y="2840649"/>
            <a:ext cx="35572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48" y="4978874"/>
            <a:ext cx="2183105" cy="562117"/>
          </a:xfrm>
          <a:prstGeom prst="rect">
            <a:avLst/>
          </a:prstGeom>
        </p:spPr>
      </p:pic>
      <p:cxnSp>
        <p:nvCxnSpPr>
          <p:cNvPr id="15" name="Google Shape;917;p19">
            <a:extLst>
              <a:ext uri="{FF2B5EF4-FFF2-40B4-BE49-F238E27FC236}">
                <a16:creationId xmlns:a16="http://schemas.microsoft.com/office/drawing/2014/main" id="{72B921C5-A232-45DC-A2B6-978B11ADADD7}"/>
              </a:ext>
            </a:extLst>
          </p:cNvPr>
          <p:cNvCxnSpPr>
            <a:cxnSpLocks/>
          </p:cNvCxnSpPr>
          <p:nvPr/>
        </p:nvCxnSpPr>
        <p:spPr>
          <a:xfrm>
            <a:off x="655015" y="1487508"/>
            <a:ext cx="52333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151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/>
      <p:bldP spid="913" grpId="0"/>
      <p:bldP spid="914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15;p19">
            <a:extLst>
              <a:ext uri="{FF2B5EF4-FFF2-40B4-BE49-F238E27FC236}">
                <a16:creationId xmlns:a16="http://schemas.microsoft.com/office/drawing/2014/main" id="{A468313E-2BA3-4EE5-B93A-3B851B81C03B}"/>
              </a:ext>
            </a:extLst>
          </p:cNvPr>
          <p:cNvSpPr/>
          <p:nvPr/>
        </p:nvSpPr>
        <p:spPr>
          <a:xfrm>
            <a:off x="5132110" y="2203976"/>
            <a:ext cx="5964238" cy="2376487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 8 = 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910;p19">
            <a:extLst>
              <a:ext uri="{FF2B5EF4-FFF2-40B4-BE49-F238E27FC236}">
                <a16:creationId xmlns:a16="http://schemas.microsoft.com/office/drawing/2014/main" id="{B7F94AB2-BB2E-4CAB-93EB-7AD54F369EF8}"/>
              </a:ext>
            </a:extLst>
          </p:cNvPr>
          <p:cNvSpPr txBox="1"/>
          <p:nvPr/>
        </p:nvSpPr>
        <p:spPr>
          <a:xfrm>
            <a:off x="533400" y="533401"/>
            <a:ext cx="11353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4: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các mảnh, mỗi mảnh dài 8m. Hỏi cắt được thành mấy mảnh vải?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911;p19">
            <a:extLst>
              <a:ext uri="{FF2B5EF4-FFF2-40B4-BE49-F238E27FC236}">
                <a16:creationId xmlns:a16="http://schemas.microsoft.com/office/drawing/2014/main" id="{44F5C41B-8AD3-46B0-8435-198C01712DFE}"/>
              </a:ext>
            </a:extLst>
          </p:cNvPr>
          <p:cNvSpPr/>
          <p:nvPr/>
        </p:nvSpPr>
        <p:spPr>
          <a:xfrm>
            <a:off x="1362433" y="1944896"/>
            <a:ext cx="2183242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13;p19">
            <a:extLst>
              <a:ext uri="{FF2B5EF4-FFF2-40B4-BE49-F238E27FC236}">
                <a16:creationId xmlns:a16="http://schemas.microsoft.com/office/drawing/2014/main" id="{1B819F0F-2340-4B0C-A228-5EA2030F70EE}"/>
              </a:ext>
            </a:extLst>
          </p:cNvPr>
          <p:cNvSpPr/>
          <p:nvPr/>
        </p:nvSpPr>
        <p:spPr>
          <a:xfrm>
            <a:off x="560461" y="3422860"/>
            <a:ext cx="38766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Google Shape;916;p19">
            <a:extLst>
              <a:ext uri="{FF2B5EF4-FFF2-40B4-BE49-F238E27FC236}">
                <a16:creationId xmlns:a16="http://schemas.microsoft.com/office/drawing/2014/main" id="{AE7E9C30-DDCB-4987-B17A-CB4741525FED}"/>
              </a:ext>
            </a:extLst>
          </p:cNvPr>
          <p:cNvCxnSpPr>
            <a:cxnSpLocks/>
          </p:cNvCxnSpPr>
          <p:nvPr/>
        </p:nvCxnSpPr>
        <p:spPr>
          <a:xfrm>
            <a:off x="1828800" y="971127"/>
            <a:ext cx="3223967" cy="344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917;p19">
            <a:extLst>
              <a:ext uri="{FF2B5EF4-FFF2-40B4-BE49-F238E27FC236}">
                <a16:creationId xmlns:a16="http://schemas.microsoft.com/office/drawing/2014/main" id="{B7304975-4038-4D44-9BAE-5B4552CA4921}"/>
              </a:ext>
            </a:extLst>
          </p:cNvPr>
          <p:cNvCxnSpPr>
            <a:cxnSpLocks/>
          </p:cNvCxnSpPr>
          <p:nvPr/>
        </p:nvCxnSpPr>
        <p:spPr>
          <a:xfrm>
            <a:off x="9615340" y="1005558"/>
            <a:ext cx="227186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918;p19">
            <a:extLst>
              <a:ext uri="{FF2B5EF4-FFF2-40B4-BE49-F238E27FC236}">
                <a16:creationId xmlns:a16="http://schemas.microsoft.com/office/drawing/2014/main" id="{AECEC0D4-3610-43B2-B1B5-78CE7D51F55C}"/>
              </a:ext>
            </a:extLst>
          </p:cNvPr>
          <p:cNvCxnSpPr>
            <a:cxnSpLocks/>
          </p:cNvCxnSpPr>
          <p:nvPr/>
        </p:nvCxnSpPr>
        <p:spPr>
          <a:xfrm>
            <a:off x="1982398" y="1487508"/>
            <a:ext cx="464464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900;p18">
            <a:extLst>
              <a:ext uri="{FF2B5EF4-FFF2-40B4-BE49-F238E27FC236}">
                <a16:creationId xmlns:a16="http://schemas.microsoft.com/office/drawing/2014/main" id="{7D48AA25-6FD8-4B11-9566-C71D3FA1DBE3}"/>
              </a:ext>
            </a:extLst>
          </p:cNvPr>
          <p:cNvSpPr/>
          <p:nvPr/>
        </p:nvSpPr>
        <p:spPr>
          <a:xfrm>
            <a:off x="655015" y="2840649"/>
            <a:ext cx="35572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Google Shape;917;p19">
            <a:extLst>
              <a:ext uri="{FF2B5EF4-FFF2-40B4-BE49-F238E27FC236}">
                <a16:creationId xmlns:a16="http://schemas.microsoft.com/office/drawing/2014/main" id="{A2862F53-1136-4F45-B512-D27B74F7A77C}"/>
              </a:ext>
            </a:extLst>
          </p:cNvPr>
          <p:cNvCxnSpPr>
            <a:cxnSpLocks/>
          </p:cNvCxnSpPr>
          <p:nvPr/>
        </p:nvCxnSpPr>
        <p:spPr>
          <a:xfrm>
            <a:off x="655015" y="1487508"/>
            <a:ext cx="52333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9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Google Shape;923;p20"/>
          <p:cNvCxnSpPr/>
          <p:nvPr/>
        </p:nvCxnSpPr>
        <p:spPr>
          <a:xfrm>
            <a:off x="6000853" y="239948"/>
            <a:ext cx="0" cy="6447934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4" name="Google Shape;924;p20"/>
          <p:cNvSpPr txBox="1"/>
          <p:nvPr/>
        </p:nvSpPr>
        <p:spPr>
          <a:xfrm>
            <a:off x="204790" y="503298"/>
            <a:ext cx="541955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8 mảnh bằng nhau. Hỏi mỗi mảnh dài mấy mét?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6477566" y="391652"/>
            <a:ext cx="534745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4: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các mảnh, mỗi mảnh dài 8m. Hỏi cắt được thành mấy mảnh vải?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6" name="Google Shape;926;p20"/>
          <p:cNvSpPr txBox="1"/>
          <p:nvPr/>
        </p:nvSpPr>
        <p:spPr>
          <a:xfrm>
            <a:off x="504825" y="5676900"/>
            <a:ext cx="47140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98;p18">
            <a:extLst>
              <a:ext uri="{FF2B5EF4-FFF2-40B4-BE49-F238E27FC236}">
                <a16:creationId xmlns:a16="http://schemas.microsoft.com/office/drawing/2014/main" id="{DD57C385-151B-4008-B9AC-AF63684392DC}"/>
              </a:ext>
            </a:extLst>
          </p:cNvPr>
          <p:cNvSpPr/>
          <p:nvPr/>
        </p:nvSpPr>
        <p:spPr>
          <a:xfrm>
            <a:off x="-417317" y="2207493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99;p18">
            <a:extLst>
              <a:ext uri="{FF2B5EF4-FFF2-40B4-BE49-F238E27FC236}">
                <a16:creationId xmlns:a16="http://schemas.microsoft.com/office/drawing/2014/main" id="{8A5B34D7-8ADF-42CA-9752-102CABE29A6A}"/>
              </a:ext>
            </a:extLst>
          </p:cNvPr>
          <p:cNvSpPr/>
          <p:nvPr/>
        </p:nvSpPr>
        <p:spPr>
          <a:xfrm>
            <a:off x="1560230" y="2753380"/>
            <a:ext cx="3924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 m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900;p18">
            <a:extLst>
              <a:ext uri="{FF2B5EF4-FFF2-40B4-BE49-F238E27FC236}">
                <a16:creationId xmlns:a16="http://schemas.microsoft.com/office/drawing/2014/main" id="{0B1088BB-AF5D-4636-A0A1-F12E85BA6DC1}"/>
              </a:ext>
            </a:extLst>
          </p:cNvPr>
          <p:cNvSpPr/>
          <p:nvPr/>
        </p:nvSpPr>
        <p:spPr>
          <a:xfrm>
            <a:off x="1561452" y="3329970"/>
            <a:ext cx="4177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m?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911;p19">
            <a:extLst>
              <a:ext uri="{FF2B5EF4-FFF2-40B4-BE49-F238E27FC236}">
                <a16:creationId xmlns:a16="http://schemas.microsoft.com/office/drawing/2014/main" id="{2790FB73-F114-431C-8117-0D7BF3010932}"/>
              </a:ext>
            </a:extLst>
          </p:cNvPr>
          <p:cNvSpPr/>
          <p:nvPr/>
        </p:nvSpPr>
        <p:spPr>
          <a:xfrm>
            <a:off x="6264521" y="2146861"/>
            <a:ext cx="2183242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913;p19">
            <a:extLst>
              <a:ext uri="{FF2B5EF4-FFF2-40B4-BE49-F238E27FC236}">
                <a16:creationId xmlns:a16="http://schemas.microsoft.com/office/drawing/2014/main" id="{EB3CE541-4518-4238-A2A6-F94E74D90AAB}"/>
              </a:ext>
            </a:extLst>
          </p:cNvPr>
          <p:cNvSpPr/>
          <p:nvPr/>
        </p:nvSpPr>
        <p:spPr>
          <a:xfrm>
            <a:off x="6908175" y="3297594"/>
            <a:ext cx="38766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900;p18">
            <a:extLst>
              <a:ext uri="{FF2B5EF4-FFF2-40B4-BE49-F238E27FC236}">
                <a16:creationId xmlns:a16="http://schemas.microsoft.com/office/drawing/2014/main" id="{762EA004-7287-422F-9A66-1E358ED00869}"/>
              </a:ext>
            </a:extLst>
          </p:cNvPr>
          <p:cNvSpPr/>
          <p:nvPr/>
        </p:nvSpPr>
        <p:spPr>
          <a:xfrm>
            <a:off x="6908175" y="2774414"/>
            <a:ext cx="35572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901;p18">
            <a:extLst>
              <a:ext uri="{FF2B5EF4-FFF2-40B4-BE49-F238E27FC236}">
                <a16:creationId xmlns:a16="http://schemas.microsoft.com/office/drawing/2014/main" id="{DEC904EE-750E-48DE-AAD5-EF0A79B83930}"/>
              </a:ext>
            </a:extLst>
          </p:cNvPr>
          <p:cNvSpPr/>
          <p:nvPr/>
        </p:nvSpPr>
        <p:spPr>
          <a:xfrm>
            <a:off x="18851" y="4402318"/>
            <a:ext cx="5949876" cy="2285564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 8 = 4 (m)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8 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915;p19">
            <a:extLst>
              <a:ext uri="{FF2B5EF4-FFF2-40B4-BE49-F238E27FC236}">
                <a16:creationId xmlns:a16="http://schemas.microsoft.com/office/drawing/2014/main" id="{558B9F8F-D658-4621-A753-F2724089F4E4}"/>
              </a:ext>
            </a:extLst>
          </p:cNvPr>
          <p:cNvSpPr/>
          <p:nvPr/>
        </p:nvSpPr>
        <p:spPr>
          <a:xfrm>
            <a:off x="6191148" y="4356856"/>
            <a:ext cx="5964238" cy="2376487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 8 = 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083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Google Shape;923;p20"/>
          <p:cNvCxnSpPr/>
          <p:nvPr/>
        </p:nvCxnSpPr>
        <p:spPr>
          <a:xfrm>
            <a:off x="6000853" y="239948"/>
            <a:ext cx="0" cy="6447934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4" name="Google Shape;924;p20"/>
          <p:cNvSpPr txBox="1"/>
          <p:nvPr/>
        </p:nvSpPr>
        <p:spPr>
          <a:xfrm>
            <a:off x="204790" y="503298"/>
            <a:ext cx="541955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vi-VN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8 mảnh bằng nhau.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Hỏi mỗi mảnh dài mấy mét?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6477566" y="391652"/>
            <a:ext cx="534745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4: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các mảnh, mỗi mảnh dài 8m. 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Hỏi cắt được thành mấy mảnh vải?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6" name="Google Shape;926;p20"/>
          <p:cNvSpPr txBox="1"/>
          <p:nvPr/>
        </p:nvSpPr>
        <p:spPr>
          <a:xfrm>
            <a:off x="504825" y="5676900"/>
            <a:ext cx="47140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98;p18">
            <a:extLst>
              <a:ext uri="{FF2B5EF4-FFF2-40B4-BE49-F238E27FC236}">
                <a16:creationId xmlns:a16="http://schemas.microsoft.com/office/drawing/2014/main" id="{3E237031-D20B-4795-8BB1-65A333D635FC}"/>
              </a:ext>
            </a:extLst>
          </p:cNvPr>
          <p:cNvSpPr/>
          <p:nvPr/>
        </p:nvSpPr>
        <p:spPr>
          <a:xfrm>
            <a:off x="-417317" y="2207493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99;p18">
            <a:extLst>
              <a:ext uri="{FF2B5EF4-FFF2-40B4-BE49-F238E27FC236}">
                <a16:creationId xmlns:a16="http://schemas.microsoft.com/office/drawing/2014/main" id="{6AF7DC21-61B9-4C47-985B-1798F749B9DB}"/>
              </a:ext>
            </a:extLst>
          </p:cNvPr>
          <p:cNvSpPr/>
          <p:nvPr/>
        </p:nvSpPr>
        <p:spPr>
          <a:xfrm>
            <a:off x="1560230" y="2753380"/>
            <a:ext cx="3924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 m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900;p18">
            <a:extLst>
              <a:ext uri="{FF2B5EF4-FFF2-40B4-BE49-F238E27FC236}">
                <a16:creationId xmlns:a16="http://schemas.microsoft.com/office/drawing/2014/main" id="{B725400D-77E0-49A0-8AEF-738CC6984CF8}"/>
              </a:ext>
            </a:extLst>
          </p:cNvPr>
          <p:cNvSpPr/>
          <p:nvPr/>
        </p:nvSpPr>
        <p:spPr>
          <a:xfrm>
            <a:off x="1561452" y="3329970"/>
            <a:ext cx="4177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m?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911;p19">
            <a:extLst>
              <a:ext uri="{FF2B5EF4-FFF2-40B4-BE49-F238E27FC236}">
                <a16:creationId xmlns:a16="http://schemas.microsoft.com/office/drawing/2014/main" id="{9E988DD0-0B1F-48CA-A262-49F97E963932}"/>
              </a:ext>
            </a:extLst>
          </p:cNvPr>
          <p:cNvSpPr/>
          <p:nvPr/>
        </p:nvSpPr>
        <p:spPr>
          <a:xfrm>
            <a:off x="6264521" y="2146861"/>
            <a:ext cx="2183242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913;p19">
            <a:extLst>
              <a:ext uri="{FF2B5EF4-FFF2-40B4-BE49-F238E27FC236}">
                <a16:creationId xmlns:a16="http://schemas.microsoft.com/office/drawing/2014/main" id="{DAE89DBB-1B50-4742-BEF5-E33E24FD5BD8}"/>
              </a:ext>
            </a:extLst>
          </p:cNvPr>
          <p:cNvSpPr/>
          <p:nvPr/>
        </p:nvSpPr>
        <p:spPr>
          <a:xfrm>
            <a:off x="6908175" y="3297594"/>
            <a:ext cx="38766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900;p18">
            <a:extLst>
              <a:ext uri="{FF2B5EF4-FFF2-40B4-BE49-F238E27FC236}">
                <a16:creationId xmlns:a16="http://schemas.microsoft.com/office/drawing/2014/main" id="{688F88E1-A6F9-4096-B602-D0299BF1154C}"/>
              </a:ext>
            </a:extLst>
          </p:cNvPr>
          <p:cNvSpPr/>
          <p:nvPr/>
        </p:nvSpPr>
        <p:spPr>
          <a:xfrm>
            <a:off x="6908175" y="2774414"/>
            <a:ext cx="35572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901;p18">
            <a:extLst>
              <a:ext uri="{FF2B5EF4-FFF2-40B4-BE49-F238E27FC236}">
                <a16:creationId xmlns:a16="http://schemas.microsoft.com/office/drawing/2014/main" id="{7DEA8B0F-B606-4E99-B2D8-F66309FE9A8A}"/>
              </a:ext>
            </a:extLst>
          </p:cNvPr>
          <p:cNvSpPr/>
          <p:nvPr/>
        </p:nvSpPr>
        <p:spPr>
          <a:xfrm>
            <a:off x="18851" y="4402318"/>
            <a:ext cx="5949876" cy="2285564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 8 = 4 (m)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8 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Google Shape;915;p19">
            <a:extLst>
              <a:ext uri="{FF2B5EF4-FFF2-40B4-BE49-F238E27FC236}">
                <a16:creationId xmlns:a16="http://schemas.microsoft.com/office/drawing/2014/main" id="{5CFFB12B-5506-4D93-877E-F29E5A3736F2}"/>
              </a:ext>
            </a:extLst>
          </p:cNvPr>
          <p:cNvSpPr/>
          <p:nvPr/>
        </p:nvSpPr>
        <p:spPr>
          <a:xfrm>
            <a:off x="6169175" y="4356856"/>
            <a:ext cx="5964238" cy="2376487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 8 = 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31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Google Shape;923;p20"/>
          <p:cNvCxnSpPr/>
          <p:nvPr/>
        </p:nvCxnSpPr>
        <p:spPr>
          <a:xfrm>
            <a:off x="6000853" y="239948"/>
            <a:ext cx="0" cy="6447934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4" name="Google Shape;924;p20"/>
          <p:cNvSpPr txBox="1"/>
          <p:nvPr/>
        </p:nvSpPr>
        <p:spPr>
          <a:xfrm>
            <a:off x="204790" y="503298"/>
            <a:ext cx="541955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8 mảnh bằng nhau. </a:t>
            </a:r>
            <a:r>
              <a:rPr lang="vi-VN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Hỏi mỗi mảnh dài mấy mét?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6477566" y="391652"/>
            <a:ext cx="534745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4: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Một tấm vải dài 32m được cắt thành các mảnh, mỗi mảnh dài 8m. </a:t>
            </a:r>
            <a:r>
              <a:rPr lang="vi-VN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Hỏi cắt được thành mấy mảnh vải?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26" name="Google Shape;926;p20"/>
          <p:cNvSpPr txBox="1"/>
          <p:nvPr/>
        </p:nvSpPr>
        <p:spPr>
          <a:xfrm>
            <a:off x="504825" y="5676900"/>
            <a:ext cx="47140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98;p18">
            <a:extLst>
              <a:ext uri="{FF2B5EF4-FFF2-40B4-BE49-F238E27FC236}">
                <a16:creationId xmlns:a16="http://schemas.microsoft.com/office/drawing/2014/main" id="{BC21B5A9-F69B-47F0-B4E2-F551D8E45D6E}"/>
              </a:ext>
            </a:extLst>
          </p:cNvPr>
          <p:cNvSpPr/>
          <p:nvPr/>
        </p:nvSpPr>
        <p:spPr>
          <a:xfrm>
            <a:off x="-417317" y="2207493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99;p18">
            <a:extLst>
              <a:ext uri="{FF2B5EF4-FFF2-40B4-BE49-F238E27FC236}">
                <a16:creationId xmlns:a16="http://schemas.microsoft.com/office/drawing/2014/main" id="{6273A440-6094-4725-8C57-C8412000A077}"/>
              </a:ext>
            </a:extLst>
          </p:cNvPr>
          <p:cNvSpPr/>
          <p:nvPr/>
        </p:nvSpPr>
        <p:spPr>
          <a:xfrm>
            <a:off x="1560230" y="2753380"/>
            <a:ext cx="3924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 m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900;p18">
            <a:extLst>
              <a:ext uri="{FF2B5EF4-FFF2-40B4-BE49-F238E27FC236}">
                <a16:creationId xmlns:a16="http://schemas.microsoft.com/office/drawing/2014/main" id="{8BA48A01-0C08-4117-A4E6-2BC287ADBC4E}"/>
              </a:ext>
            </a:extLst>
          </p:cNvPr>
          <p:cNvSpPr/>
          <p:nvPr/>
        </p:nvSpPr>
        <p:spPr>
          <a:xfrm>
            <a:off x="1561452" y="3329970"/>
            <a:ext cx="4177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m?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911;p19">
            <a:extLst>
              <a:ext uri="{FF2B5EF4-FFF2-40B4-BE49-F238E27FC236}">
                <a16:creationId xmlns:a16="http://schemas.microsoft.com/office/drawing/2014/main" id="{C1FE0BDC-3222-4D02-8161-E292AD15B0AC}"/>
              </a:ext>
            </a:extLst>
          </p:cNvPr>
          <p:cNvSpPr/>
          <p:nvPr/>
        </p:nvSpPr>
        <p:spPr>
          <a:xfrm>
            <a:off x="6264521" y="2146861"/>
            <a:ext cx="2183242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913;p19">
            <a:extLst>
              <a:ext uri="{FF2B5EF4-FFF2-40B4-BE49-F238E27FC236}">
                <a16:creationId xmlns:a16="http://schemas.microsoft.com/office/drawing/2014/main" id="{8E809696-D167-495F-8203-1E626F9334F0}"/>
              </a:ext>
            </a:extLst>
          </p:cNvPr>
          <p:cNvSpPr/>
          <p:nvPr/>
        </p:nvSpPr>
        <p:spPr>
          <a:xfrm>
            <a:off x="6908175" y="3297594"/>
            <a:ext cx="38766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900;p18">
            <a:extLst>
              <a:ext uri="{FF2B5EF4-FFF2-40B4-BE49-F238E27FC236}">
                <a16:creationId xmlns:a16="http://schemas.microsoft.com/office/drawing/2014/main" id="{01B2676B-3DCD-4DB4-AAD1-D18DF8D4A86B}"/>
              </a:ext>
            </a:extLst>
          </p:cNvPr>
          <p:cNvSpPr/>
          <p:nvPr/>
        </p:nvSpPr>
        <p:spPr>
          <a:xfrm>
            <a:off x="6908175" y="2774414"/>
            <a:ext cx="35572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mảnh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901;p18">
            <a:extLst>
              <a:ext uri="{FF2B5EF4-FFF2-40B4-BE49-F238E27FC236}">
                <a16:creationId xmlns:a16="http://schemas.microsoft.com/office/drawing/2014/main" id="{9494E8F7-35D4-426A-9528-E1ED9CBD312E}"/>
              </a:ext>
            </a:extLst>
          </p:cNvPr>
          <p:cNvSpPr/>
          <p:nvPr/>
        </p:nvSpPr>
        <p:spPr>
          <a:xfrm>
            <a:off x="18851" y="4402318"/>
            <a:ext cx="5949876" cy="2285564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 8 = 4 (m)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8 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Google Shape;915;p19">
            <a:extLst>
              <a:ext uri="{FF2B5EF4-FFF2-40B4-BE49-F238E27FC236}">
                <a16:creationId xmlns:a16="http://schemas.microsoft.com/office/drawing/2014/main" id="{19011E74-F863-4B54-A693-C9C0AC7F8A55}"/>
              </a:ext>
            </a:extLst>
          </p:cNvPr>
          <p:cNvSpPr/>
          <p:nvPr/>
        </p:nvSpPr>
        <p:spPr>
          <a:xfrm>
            <a:off x="6169175" y="4387695"/>
            <a:ext cx="5964238" cy="2376487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 8 = 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mảnh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552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971551"/>
            <a:ext cx="88582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4249" y="2024063"/>
            <a:ext cx="47434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 – TIẾP NỐI:</a:t>
            </a:r>
          </a:p>
        </p:txBody>
      </p:sp>
      <p:sp>
        <p:nvSpPr>
          <p:cNvPr id="182276" name="TextBox 5"/>
          <p:cNvSpPr txBox="1">
            <a:spLocks noChangeArrowheads="1"/>
          </p:cNvSpPr>
          <p:nvPr/>
        </p:nvSpPr>
        <p:spPr bwMode="auto">
          <a:xfrm>
            <a:off x="3006726" y="2678114"/>
            <a:ext cx="60007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alt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chưa</a:t>
            </a:r>
            <a:r>
              <a:rPr kumimoji="0" lang="en-US" alt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60)</a:t>
            </a:r>
          </a:p>
        </p:txBody>
      </p:sp>
    </p:spTree>
    <p:extLst>
      <p:ext uri="{BB962C8B-B14F-4D97-AF65-F5344CB8AC3E}">
        <p14:creationId xmlns:p14="http://schemas.microsoft.com/office/powerpoint/2010/main" val="169609216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7261" y="1027423"/>
            <a:ext cx="7989997" cy="2307778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1" i="0" u="none" strike="noStrike" kern="1200" cap="all" spc="0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BẢO VỆ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1" i="0" u="none" strike="noStrike" kern="1200" cap="all" spc="0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KHU PHỐ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1289" y="3404789"/>
            <a:ext cx="4206941" cy="2835921"/>
            <a:chOff x="179125" y="3405577"/>
            <a:chExt cx="4207915" cy="2836577"/>
          </a:xfrm>
        </p:grpSpPr>
        <p:sp>
          <p:nvSpPr>
            <p:cNvPr id="13" name="Cloud Callout 12"/>
            <p:cNvSpPr/>
            <p:nvPr/>
          </p:nvSpPr>
          <p:spPr>
            <a:xfrm>
              <a:off x="179125" y="3405577"/>
              <a:ext cx="4207915" cy="2836577"/>
            </a:xfrm>
            <a:prstGeom prst="cloudCallout">
              <a:avLst>
                <a:gd name="adj1" fmla="val 59589"/>
                <a:gd name="adj2" fmla="val 48573"/>
              </a:avLst>
            </a:prstGeom>
            <a:solidFill>
              <a:srgbClr val="FFF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735" y="3915924"/>
              <a:ext cx="319469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ơi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phố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chúng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đang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bị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những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con vi-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rus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đe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dọa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15670" y="3051563"/>
            <a:ext cx="4653210" cy="2678917"/>
            <a:chOff x="7715250" y="3052269"/>
            <a:chExt cx="4654287" cy="2679537"/>
          </a:xfrm>
        </p:grpSpPr>
        <p:sp>
          <p:nvSpPr>
            <p:cNvPr id="2" name="Cloud Callout 1"/>
            <p:cNvSpPr/>
            <p:nvPr/>
          </p:nvSpPr>
          <p:spPr>
            <a:xfrm>
              <a:off x="7715250" y="3052269"/>
              <a:ext cx="4654287" cy="2679537"/>
            </a:xfrm>
            <a:prstGeom prst="cloudCallout">
              <a:avLst>
                <a:gd name="adj1" fmla="val -72473"/>
                <a:gd name="adj2" fmla="val 61888"/>
              </a:avLst>
            </a:prstGeom>
            <a:solidFill>
              <a:srgbClr val="FFF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8172" y="3429793"/>
              <a:ext cx="350844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đúng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mà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vi -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rus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đưa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chúng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hành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tinh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chúng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6248E-6 -1.94862E-6 L 3.86248E-6 -0.07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0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5653" y="-17840"/>
            <a:ext cx="8925763" cy="6460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BẢO VỆ KHU PHỐ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8014" y="6308279"/>
            <a:ext cx="3995192" cy="54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26" y="238145"/>
            <a:ext cx="1834408" cy="174985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83" y="266351"/>
            <a:ext cx="2108109" cy="201093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644081" y="371586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17047" y="530918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" name="Rounded Rectangle 3">
            <a:hlinkClick r:id="rId10" action="ppaction://hlinksldjump"/>
          </p:cNvPr>
          <p:cNvSpPr/>
          <p:nvPr/>
        </p:nvSpPr>
        <p:spPr>
          <a:xfrm>
            <a:off x="7047569" y="6106410"/>
            <a:ext cx="1754837" cy="593564"/>
          </a:xfrm>
          <a:prstGeom prst="roundRect">
            <a:avLst/>
          </a:prstGeom>
          <a:solidFill>
            <a:srgbClr val="F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82144" y="5114828"/>
            <a:ext cx="2145443" cy="1743172"/>
            <a:chOff x="5081115" y="5116012"/>
            <a:chExt cx="2145940" cy="174357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115" y="5116012"/>
              <a:ext cx="2145940" cy="1743576"/>
            </a:xfrm>
            <a:prstGeom prst="rect">
              <a:avLst/>
            </a:prstGeom>
          </p:spPr>
        </p:pic>
        <p:pic>
          <p:nvPicPr>
            <p:cNvPr id="1026" name="Picture 2" descr="Disposable Face Mask 3ply | Yebi Health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575" b="85062" l="0" r="100000">
                          <a14:foregroundMark x1="18805" y1="31810" x2="77153" y2="30228"/>
                          <a14:foregroundMark x1="36555" y1="26011" x2="58524" y2="26714"/>
                          <a14:foregroundMark x1="27065" y1="71178" x2="27065" y2="71178"/>
                          <a14:foregroundMark x1="23023" y1="67838" x2="24780" y2="68014"/>
                          <a14:foregroundMark x1="21617" y1="65905" x2="21617" y2="65905"/>
                          <a14:foregroundMark x1="71002" y1="72759" x2="79438" y2="65202"/>
                          <a14:foregroundMark x1="19859" y1="64499" x2="20211" y2="64499"/>
                          <a14:foregroundMark x1="15290" y1="57645" x2="15290" y2="57645"/>
                          <a14:foregroundMark x1="3163" y1="34622" x2="3163" y2="34622"/>
                          <a14:foregroundMark x1="6503" y1="27592" x2="9842" y2="26889"/>
                          <a14:foregroundMark x1="17399" y1="30580" x2="17399" y2="30580"/>
                          <a14:foregroundMark x1="14587" y1="28471" x2="14587" y2="28471"/>
                          <a14:foregroundMark x1="6151" y1="28471" x2="6151" y2="28471"/>
                          <a14:foregroundMark x1="3866" y1="40070" x2="7206" y2="46397"/>
                          <a14:foregroundMark x1="15290" y1="57645" x2="8260" y2="47452"/>
                          <a14:foregroundMark x1="3163" y1="38313" x2="3163" y2="38313"/>
                          <a14:foregroundMark x1="4394" y1="29525" x2="4394" y2="29525"/>
                          <a14:foregroundMark x1="2988" y1="31459" x2="2988" y2="31459"/>
                          <a14:foregroundMark x1="2988" y1="34095" x2="2988" y2="36204"/>
                          <a14:foregroundMark x1="4218" y1="29701" x2="2636" y2="32162"/>
                          <a14:foregroundMark x1="2812" y1="36731" x2="2812" y2="36731"/>
                          <a14:foregroundMark x1="2812" y1="37258" x2="3515" y2="38489"/>
                          <a14:foregroundMark x1="9666" y1="27592" x2="15993" y2="29350"/>
                          <a14:foregroundMark x1="17399" y1="28120" x2="17399" y2="29174"/>
                          <a14:foregroundMark x1="16520" y1="30756" x2="17047" y2="34446"/>
                          <a14:foregroundMark x1="84710" y1="29350" x2="86116" y2="28647"/>
                          <a14:foregroundMark x1="86995" y1="28471" x2="87522" y2="28295"/>
                          <a14:foregroundMark x1="88752" y1="27768" x2="89982" y2="27065"/>
                          <a14:foregroundMark x1="91213" y1="27592" x2="92267" y2="27944"/>
                          <a14:foregroundMark x1="93322" y1="28120" x2="94552" y2="28471"/>
                          <a14:foregroundMark x1="95431" y1="29525" x2="95958" y2="30404"/>
                          <a14:foregroundMark x1="96837" y1="31459" x2="97012" y2="33040"/>
                          <a14:foregroundMark x1="97188" y1="34974" x2="97364" y2="35149"/>
                          <a14:foregroundMark x1="96661" y1="38313" x2="96661" y2="38313"/>
                          <a14:foregroundMark x1="97364" y1="33919" x2="97188" y2="36731"/>
                          <a14:foregroundMark x1="96485" y1="39543" x2="95958" y2="41301"/>
                          <a14:foregroundMark x1="97188" y1="37434" x2="97188" y2="37434"/>
                          <a14:foregroundMark x1="95958" y1="41476" x2="92443" y2="47276"/>
                          <a14:foregroundMark x1="91916" y1="48330" x2="85589" y2="5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4" t="22214" r="8571" b="14900"/>
            <a:stretch/>
          </p:blipFill>
          <p:spPr bwMode="auto">
            <a:xfrm rot="20968385">
              <a:off x="5377167" y="5688688"/>
              <a:ext cx="657681" cy="3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Disposable Face Mask 3ply | Yebi Health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575" b="85062" l="0" r="100000">
                          <a14:foregroundMark x1="18805" y1="31810" x2="77153" y2="30228"/>
                          <a14:foregroundMark x1="36555" y1="26011" x2="58524" y2="26714"/>
                          <a14:foregroundMark x1="27065" y1="71178" x2="27065" y2="71178"/>
                          <a14:foregroundMark x1="23023" y1="67838" x2="24780" y2="68014"/>
                          <a14:foregroundMark x1="21617" y1="65905" x2="21617" y2="65905"/>
                          <a14:foregroundMark x1="71002" y1="72759" x2="79438" y2="65202"/>
                          <a14:foregroundMark x1="19859" y1="64499" x2="20211" y2="64499"/>
                          <a14:foregroundMark x1="15290" y1="57645" x2="15290" y2="57645"/>
                          <a14:foregroundMark x1="3163" y1="34622" x2="3163" y2="34622"/>
                          <a14:foregroundMark x1="6503" y1="27592" x2="9842" y2="26889"/>
                          <a14:foregroundMark x1="17399" y1="30580" x2="17399" y2="30580"/>
                          <a14:foregroundMark x1="14587" y1="28471" x2="14587" y2="28471"/>
                          <a14:foregroundMark x1="6151" y1="28471" x2="6151" y2="28471"/>
                          <a14:foregroundMark x1="3866" y1="40070" x2="7206" y2="46397"/>
                          <a14:foregroundMark x1="15290" y1="57645" x2="8260" y2="47452"/>
                          <a14:foregroundMark x1="3163" y1="38313" x2="3163" y2="38313"/>
                          <a14:foregroundMark x1="4394" y1="29525" x2="4394" y2="29525"/>
                          <a14:foregroundMark x1="2988" y1="31459" x2="2988" y2="31459"/>
                          <a14:foregroundMark x1="2988" y1="34095" x2="2988" y2="36204"/>
                          <a14:foregroundMark x1="4218" y1="29701" x2="2636" y2="32162"/>
                          <a14:foregroundMark x1="2812" y1="36731" x2="2812" y2="36731"/>
                          <a14:foregroundMark x1="2812" y1="37258" x2="3515" y2="38489"/>
                          <a14:foregroundMark x1="9666" y1="27592" x2="15993" y2="29350"/>
                          <a14:foregroundMark x1="17399" y1="28120" x2="17399" y2="29174"/>
                          <a14:foregroundMark x1="16520" y1="30756" x2="17047" y2="34446"/>
                          <a14:foregroundMark x1="84710" y1="29350" x2="86116" y2="28647"/>
                          <a14:foregroundMark x1="86995" y1="28471" x2="87522" y2="28295"/>
                          <a14:foregroundMark x1="88752" y1="27768" x2="89982" y2="27065"/>
                          <a14:foregroundMark x1="91213" y1="27592" x2="92267" y2="27944"/>
                          <a14:foregroundMark x1="93322" y1="28120" x2="94552" y2="28471"/>
                          <a14:foregroundMark x1="95431" y1="29525" x2="95958" y2="30404"/>
                          <a14:foregroundMark x1="96837" y1="31459" x2="97012" y2="33040"/>
                          <a14:foregroundMark x1="97188" y1="34974" x2="97364" y2="35149"/>
                          <a14:foregroundMark x1="96661" y1="38313" x2="96661" y2="38313"/>
                          <a14:foregroundMark x1="97364" y1="33919" x2="97188" y2="36731"/>
                          <a14:foregroundMark x1="96485" y1="39543" x2="95958" y2="41301"/>
                          <a14:foregroundMark x1="97188" y1="37434" x2="97188" y2="37434"/>
                          <a14:foregroundMark x1="95958" y1="41476" x2="92443" y2="47276"/>
                          <a14:foregroundMark x1="91916" y1="48330" x2="85589" y2="5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4" t="22214" r="8571" b="14900"/>
            <a:stretch/>
          </p:blipFill>
          <p:spPr bwMode="auto">
            <a:xfrm rot="21383368">
              <a:off x="6296062" y="5746757"/>
              <a:ext cx="679475" cy="3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20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3525520" y="1387168"/>
            <a:ext cx="6055360" cy="3589440"/>
          </a:xfrm>
          <a:prstGeom prst="snip2DiagRect">
            <a:avLst>
              <a:gd name="adj1" fmla="val 15568"/>
              <a:gd name="adj2" fmla="val 16667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126">
              <a:defRPr/>
            </a:pPr>
            <a:endParaRPr lang="en-US" sz="4200" b="1" dirty="0">
              <a:solidFill>
                <a:srgbClr val="5B9BD5"/>
              </a:solidFill>
              <a:latin typeface="iCiel Cadena" panose="02000503000000020004" pitchFamily="2" charset="0"/>
            </a:endParaRP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1 =</a:t>
            </a: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2 = </a:t>
            </a: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3 =</a:t>
            </a: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4 =</a:t>
            </a: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5 =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883E3-85D3-4678-A61E-97A3A9C34F8C}"/>
              </a:ext>
            </a:extLst>
          </p:cNvPr>
          <p:cNvSpPr txBox="1"/>
          <p:nvPr/>
        </p:nvSpPr>
        <p:spPr>
          <a:xfrm>
            <a:off x="7376160" y="2052320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16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C6DB4-5A27-4C59-ADE7-39A0AE1EDEE4}"/>
              </a:ext>
            </a:extLst>
          </p:cNvPr>
          <p:cNvSpPr txBox="1"/>
          <p:nvPr/>
        </p:nvSpPr>
        <p:spPr>
          <a:xfrm>
            <a:off x="7376160" y="2711839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24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55050-3D02-4649-BBF7-7780E6905758}"/>
              </a:ext>
            </a:extLst>
          </p:cNvPr>
          <p:cNvSpPr txBox="1"/>
          <p:nvPr/>
        </p:nvSpPr>
        <p:spPr>
          <a:xfrm>
            <a:off x="7376160" y="3426318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32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B3A22-DF7A-4D38-ABF1-0ECF05F655F0}"/>
              </a:ext>
            </a:extLst>
          </p:cNvPr>
          <p:cNvSpPr txBox="1"/>
          <p:nvPr/>
        </p:nvSpPr>
        <p:spPr>
          <a:xfrm>
            <a:off x="7376160" y="4085837"/>
            <a:ext cx="1178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40</a:t>
            </a:r>
          </a:p>
          <a:p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6A03C-E1C9-4DD5-A7D0-7A466DFC5652}"/>
              </a:ext>
            </a:extLst>
          </p:cNvPr>
          <p:cNvSpPr txBox="1"/>
          <p:nvPr/>
        </p:nvSpPr>
        <p:spPr>
          <a:xfrm>
            <a:off x="7376160" y="1491728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8</a:t>
            </a:r>
            <a:endParaRPr lang="en-US" sz="4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5" name="Snip Diagonal Corner Rectangle 2">
            <a:extLst>
              <a:ext uri="{FF2B5EF4-FFF2-40B4-BE49-F238E27FC236}">
                <a16:creationId xmlns:a16="http://schemas.microsoft.com/office/drawing/2014/main" id="{4234F549-99E8-4BEE-8CBE-A97E534FB560}"/>
              </a:ext>
            </a:extLst>
          </p:cNvPr>
          <p:cNvSpPr/>
          <p:nvPr/>
        </p:nvSpPr>
        <p:spPr>
          <a:xfrm>
            <a:off x="3068320" y="1148080"/>
            <a:ext cx="6055360" cy="3589440"/>
          </a:xfrm>
          <a:prstGeom prst="snip2DiagRect">
            <a:avLst>
              <a:gd name="adj1" fmla="val 15568"/>
              <a:gd name="adj2" fmla="val 16667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126">
              <a:defRPr/>
            </a:pPr>
            <a:endParaRPr lang="en-US" sz="4200" b="1" dirty="0">
              <a:solidFill>
                <a:srgbClr val="5B9BD5"/>
              </a:solidFill>
              <a:latin typeface="iCiel Cadena" panose="02000503000000020004" pitchFamily="2" charset="0"/>
            </a:endParaRP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6 =</a:t>
            </a: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7 = </a:t>
            </a: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8 =</a:t>
            </a: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9 =</a:t>
            </a:r>
          </a:p>
          <a:p>
            <a:pPr lvl="0" algn="ctr" defTabSz="914126">
              <a:defRPr/>
            </a:pPr>
            <a:r>
              <a:rPr lang="en-US" sz="4200" b="1" dirty="0">
                <a:solidFill>
                  <a:srgbClr val="5B9BD5"/>
                </a:solidFill>
                <a:latin typeface="iCiel Cadena" panose="02000503000000020004" pitchFamily="2" charset="0"/>
              </a:rPr>
              <a:t>8 x 10 =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316A7-6DCB-4418-ACBE-1DAF7EFF9A7A}"/>
              </a:ext>
            </a:extLst>
          </p:cNvPr>
          <p:cNvSpPr txBox="1"/>
          <p:nvPr/>
        </p:nvSpPr>
        <p:spPr>
          <a:xfrm>
            <a:off x="7112000" y="1298688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48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ECD15-E379-478B-A000-E45958A34AD6}"/>
              </a:ext>
            </a:extLst>
          </p:cNvPr>
          <p:cNvSpPr txBox="1"/>
          <p:nvPr/>
        </p:nvSpPr>
        <p:spPr>
          <a:xfrm>
            <a:off x="7112000" y="1908288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56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08BE9-4315-4316-BDD6-8039AECF429F}"/>
              </a:ext>
            </a:extLst>
          </p:cNvPr>
          <p:cNvSpPr txBox="1"/>
          <p:nvPr/>
        </p:nvSpPr>
        <p:spPr>
          <a:xfrm>
            <a:off x="7112000" y="2584240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64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3A2D4-325C-4D8D-A531-A3A126C429F9}"/>
              </a:ext>
            </a:extLst>
          </p:cNvPr>
          <p:cNvSpPr txBox="1"/>
          <p:nvPr/>
        </p:nvSpPr>
        <p:spPr>
          <a:xfrm>
            <a:off x="7112000" y="3193840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72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B6228-F6BE-4E9F-BD05-D62F17F10F2B}"/>
              </a:ext>
            </a:extLst>
          </p:cNvPr>
          <p:cNvSpPr txBox="1"/>
          <p:nvPr/>
        </p:nvSpPr>
        <p:spPr>
          <a:xfrm>
            <a:off x="7051040" y="3841717"/>
            <a:ext cx="1178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iCiel Cadena" panose="02000503000000020004" pitchFamily="2" charset="0"/>
              </a:rPr>
              <a:t>80</a:t>
            </a:r>
            <a:endParaRPr lang="en-US" sz="4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43" y="4461848"/>
            <a:ext cx="2994098" cy="2432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5653" y="-17840"/>
            <a:ext cx="8925763" cy="6460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all" spc="0" normalizeH="0" baseline="0" noProof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BẢO VỆ KHU PHỐ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0418" y="6308279"/>
            <a:ext cx="3995192" cy="54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590874" y="1268989"/>
            <a:ext cx="6410722" cy="2015494"/>
          </a:xfrm>
          <a:prstGeom prst="cloudCallout">
            <a:avLst>
              <a:gd name="adj1" fmla="val 38251"/>
              <a:gd name="adj2" fmla="val 1663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Yeah!!!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!!! </a:t>
            </a:r>
          </a:p>
        </p:txBody>
      </p:sp>
      <p:pic>
        <p:nvPicPr>
          <p:cNvPr id="19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31574" y="2875731"/>
            <a:ext cx="487250" cy="487250"/>
          </a:xfrm>
          <a:prstGeom prst="rect">
            <a:avLst/>
          </a:prstGeom>
        </p:spPr>
      </p:pic>
      <p:pic>
        <p:nvPicPr>
          <p:cNvPr id="20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31574" y="1572622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7" grpId="0"/>
      <p:bldP spid="17" grpId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7B46AAA-8D7D-44EF-8C07-B9D1E3E4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899" y="1520103"/>
            <a:ext cx="4660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 CHIA 8</a:t>
            </a:r>
          </a:p>
        </p:txBody>
      </p:sp>
    </p:spTree>
    <p:extLst>
      <p:ext uri="{BB962C8B-B14F-4D97-AF65-F5344CB8AC3E}">
        <p14:creationId xmlns:p14="http://schemas.microsoft.com/office/powerpoint/2010/main" val="298070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26CACB-C21F-4E64-ADF0-33043652A518}"/>
              </a:ext>
            </a:extLst>
          </p:cNvPr>
          <p:cNvGrpSpPr/>
          <p:nvPr/>
        </p:nvGrpSpPr>
        <p:grpSpPr>
          <a:xfrm>
            <a:off x="224851" y="389744"/>
            <a:ext cx="11722309" cy="6086007"/>
            <a:chOff x="1590676" y="833762"/>
            <a:chExt cx="9172262" cy="4901481"/>
          </a:xfrm>
        </p:grpSpPr>
        <p:pic>
          <p:nvPicPr>
            <p:cNvPr id="649" name="Google Shape;649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90676" y="833762"/>
              <a:ext cx="9172262" cy="4901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2" name="Google Shape;652;p10"/>
            <p:cNvGrpSpPr/>
            <p:nvPr/>
          </p:nvGrpSpPr>
          <p:grpSpPr>
            <a:xfrm>
              <a:off x="2448890" y="1771975"/>
              <a:ext cx="6695010" cy="3687016"/>
              <a:chOff x="1" y="1942"/>
              <a:chExt cx="6695010" cy="3687016"/>
            </a:xfrm>
          </p:grpSpPr>
          <p:sp>
            <p:nvSpPr>
              <p:cNvPr id="653" name="Google Shape;653;p10"/>
              <p:cNvSpPr/>
              <p:nvPr/>
            </p:nvSpPr>
            <p:spPr>
              <a:xfrm rot="5400000">
                <a:off x="-204098" y="206040"/>
                <a:ext cx="1360658" cy="9524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4" name="Google Shape;654;p10"/>
              <p:cNvSpPr txBox="1"/>
              <p:nvPr/>
            </p:nvSpPr>
            <p:spPr>
              <a:xfrm>
                <a:off x="1" y="478173"/>
                <a:ext cx="952461" cy="408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Google Shape;655;p10"/>
              <p:cNvSpPr/>
              <p:nvPr/>
            </p:nvSpPr>
            <p:spPr>
              <a:xfrm rot="5400000">
                <a:off x="3381522" y="-2427119"/>
                <a:ext cx="884428" cy="574255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>
                  <a:alpha val="89803"/>
                </a:schemeClr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6" name="Google Shape;656;p10"/>
              <p:cNvSpPr txBox="1"/>
              <p:nvPr/>
            </p:nvSpPr>
            <p:spPr>
              <a:xfrm>
                <a:off x="952461" y="45116"/>
                <a:ext cx="5699376" cy="798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4900" tIns="16500" rIns="16500" bIns="16500" anchor="ctr" anchorCtr="0">
                <a:noAutofit/>
              </a:bodyPr>
              <a:lstStyle/>
              <a:p>
                <a:pPr marL="2286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Calibri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Biết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lập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bảng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chia 8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và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học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thuộc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bảng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chia 8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0"/>
              <p:cNvSpPr/>
              <p:nvPr/>
            </p:nvSpPr>
            <p:spPr>
              <a:xfrm rot="5400000">
                <a:off x="-204098" y="1369219"/>
                <a:ext cx="1360658" cy="952461"/>
              </a:xfrm>
              <a:prstGeom prst="chevron">
                <a:avLst>
                  <a:gd name="adj" fmla="val 50000"/>
                </a:avLst>
              </a:prstGeom>
              <a:solidFill>
                <a:srgbClr val="3865B4"/>
              </a:solidFill>
              <a:ln w="12700" cap="flat" cmpd="sng">
                <a:solidFill>
                  <a:srgbClr val="2EE84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8" name="Google Shape;658;p10"/>
              <p:cNvSpPr txBox="1"/>
              <p:nvPr/>
            </p:nvSpPr>
            <p:spPr>
              <a:xfrm>
                <a:off x="1" y="1641352"/>
                <a:ext cx="952461" cy="408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9" name="Google Shape;659;p10"/>
              <p:cNvSpPr/>
              <p:nvPr/>
            </p:nvSpPr>
            <p:spPr>
              <a:xfrm rot="5400000">
                <a:off x="3381522" y="-1263940"/>
                <a:ext cx="884428" cy="574255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>
                  <a:alpha val="89803"/>
                </a:schemeClr>
              </a:solidFill>
              <a:ln w="12700" cap="flat" cmpd="sng">
                <a:solidFill>
                  <a:srgbClr val="2EE84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0" name="Google Shape;660;p10"/>
              <p:cNvSpPr txBox="1"/>
              <p:nvPr/>
            </p:nvSpPr>
            <p:spPr>
              <a:xfrm>
                <a:off x="952461" y="1208295"/>
                <a:ext cx="5699376" cy="798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4900" tIns="16500" rIns="16500" bIns="16500" anchor="ctr" anchorCtr="0">
                <a:noAutofit/>
              </a:bodyPr>
              <a:lstStyle/>
              <a:p>
                <a:pPr marL="2286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Calibri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Vận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dụng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phép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chia 8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để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giải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toán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và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toán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cuộc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sống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. 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0"/>
              <p:cNvSpPr/>
              <p:nvPr/>
            </p:nvSpPr>
            <p:spPr>
              <a:xfrm rot="5400000">
                <a:off x="-204098" y="2532398"/>
                <a:ext cx="1360658" cy="952461"/>
              </a:xfrm>
              <a:prstGeom prst="chevron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>
                <a:solidFill>
                  <a:srgbClr val="5999D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2" name="Google Shape;662;p10"/>
              <p:cNvSpPr txBox="1"/>
              <p:nvPr/>
            </p:nvSpPr>
            <p:spPr>
              <a:xfrm>
                <a:off x="1" y="2804531"/>
                <a:ext cx="952461" cy="408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Google Shape;663;p10"/>
              <p:cNvSpPr/>
              <p:nvPr/>
            </p:nvSpPr>
            <p:spPr>
              <a:xfrm rot="5400000">
                <a:off x="3381522" y="-100761"/>
                <a:ext cx="884428" cy="574255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>
                  <a:alpha val="89803"/>
                </a:schemeClr>
              </a:solidFill>
              <a:ln w="12700" cap="flat" cmpd="sng">
                <a:solidFill>
                  <a:srgbClr val="5999D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4" name="Google Shape;664;p10"/>
              <p:cNvSpPr txBox="1"/>
              <p:nvPr/>
            </p:nvSpPr>
            <p:spPr>
              <a:xfrm>
                <a:off x="952461" y="2371474"/>
                <a:ext cx="5699376" cy="798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4900" tIns="16500" rIns="16500" bIns="16500" anchor="ctr" anchorCtr="0">
                <a:noAutofit/>
              </a:bodyPr>
              <a:lstStyle/>
              <a:p>
                <a:pPr marL="2286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Calibri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Phát triển năng lực ghi nhớ, rèn luyện tính toán cẩn thận, trình bày sạch đẹp.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8" name="Flowchart: Alternate Process 17"/>
            <p:cNvSpPr/>
            <p:nvPr/>
          </p:nvSpPr>
          <p:spPr>
            <a:xfrm>
              <a:off x="5094232" y="833762"/>
              <a:ext cx="1830985" cy="625475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MỤC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49357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771475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1436</Words>
  <Application>Microsoft Office PowerPoint</Application>
  <PresentationFormat>Widescreen</PresentationFormat>
  <Paragraphs>319</Paragraphs>
  <Slides>26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HP001 4H</vt:lpstr>
      <vt:lpstr>iCiel Cadena</vt:lpstr>
      <vt:lpstr>ITC Avant Garde Std Bk</vt:lpstr>
      <vt:lpstr>Times New Roman</vt:lpstr>
      <vt:lpstr>1_Office Theme</vt:lpstr>
      <vt:lpstr>2_Office Theme</vt:lpstr>
      <vt:lpstr>9_Office Theme</vt:lpstr>
      <vt:lpstr>Office 主题​​</vt:lpstr>
      <vt:lpstr>3_Office Theme</vt:lpstr>
      <vt:lpstr>4_Office Theme</vt:lpstr>
      <vt:lpstr>8_Office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Quan</dc:creator>
  <cp:lastModifiedBy>admin</cp:lastModifiedBy>
  <cp:revision>88</cp:revision>
  <dcterms:created xsi:type="dcterms:W3CDTF">2021-11-18T17:52:28Z</dcterms:created>
  <dcterms:modified xsi:type="dcterms:W3CDTF">2021-11-25T03:09:09Z</dcterms:modified>
</cp:coreProperties>
</file>