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46"/>
  </p:notesMasterIdLst>
  <p:sldIdLst>
    <p:sldId id="317" r:id="rId5"/>
    <p:sldId id="348" r:id="rId6"/>
    <p:sldId id="256" r:id="rId7"/>
    <p:sldId id="371" r:id="rId8"/>
    <p:sldId id="349" r:id="rId9"/>
    <p:sldId id="388" r:id="rId10"/>
    <p:sldId id="389" r:id="rId11"/>
    <p:sldId id="396" r:id="rId12"/>
    <p:sldId id="360" r:id="rId13"/>
    <p:sldId id="357" r:id="rId14"/>
    <p:sldId id="361" r:id="rId15"/>
    <p:sldId id="395" r:id="rId16"/>
    <p:sldId id="397" r:id="rId17"/>
    <p:sldId id="398" r:id="rId18"/>
    <p:sldId id="399" r:id="rId19"/>
    <p:sldId id="362" r:id="rId20"/>
    <p:sldId id="377" r:id="rId21"/>
    <p:sldId id="376" r:id="rId22"/>
    <p:sldId id="373" r:id="rId23"/>
    <p:sldId id="363" r:id="rId24"/>
    <p:sldId id="391" r:id="rId25"/>
    <p:sldId id="392" r:id="rId26"/>
    <p:sldId id="393" r:id="rId27"/>
    <p:sldId id="366" r:id="rId28"/>
    <p:sldId id="401" r:id="rId29"/>
    <p:sldId id="402" r:id="rId30"/>
    <p:sldId id="403" r:id="rId31"/>
    <p:sldId id="405" r:id="rId32"/>
    <p:sldId id="406" r:id="rId33"/>
    <p:sldId id="407" r:id="rId34"/>
    <p:sldId id="340" r:id="rId35"/>
    <p:sldId id="408" r:id="rId36"/>
    <p:sldId id="409" r:id="rId37"/>
    <p:sldId id="404" r:id="rId38"/>
    <p:sldId id="410" r:id="rId39"/>
    <p:sldId id="411" r:id="rId40"/>
    <p:sldId id="412" r:id="rId41"/>
    <p:sldId id="413" r:id="rId42"/>
    <p:sldId id="414" r:id="rId43"/>
    <p:sldId id="415" r:id="rId44"/>
    <p:sldId id="416" r:id="rId45"/>
  </p:sldIdLst>
  <p:sldSz cx="12161838" cy="6858000"/>
  <p:notesSz cx="6858000" cy="9144000"/>
  <p:embeddedFontLst>
    <p:embeddedFont>
      <p:font typeface="Arial-Rounded" panose="020B0500000000000000" charset="0"/>
      <p:regular r:id="rId47"/>
    </p:embeddedFont>
    <p:embeddedFont>
      <p:font typeface="Patrick Hand" panose="020B0604020202020204" charset="0"/>
      <p:regular r:id="rId48"/>
    </p:embeddedFont>
    <p:embeddedFont>
      <p:font typeface="Patrick Hand SC"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97" autoAdjust="0"/>
  </p:normalViewPr>
  <p:slideViewPr>
    <p:cSldViewPr>
      <p:cViewPr>
        <p:scale>
          <a:sx n="60" d="100"/>
          <a:sy n="60" d="100"/>
        </p:scale>
        <p:origin x="581" y="293"/>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a:t>
            </a:r>
            <a:r>
              <a:rPr lang="en-US" dirty="0" err="1"/>
              <a:t>sát</a:t>
            </a:r>
            <a:r>
              <a:rPr lang="en-US" dirty="0"/>
              <a:t> </a:t>
            </a:r>
            <a:r>
              <a:rPr lang="en-US" dirty="0" err="1"/>
              <a:t>tranh</a:t>
            </a:r>
            <a:r>
              <a:rPr lang="en-US" dirty="0"/>
              <a:t> </a:t>
            </a:r>
            <a:r>
              <a:rPr lang="en-US" dirty="0" err="1"/>
              <a:t>và</a:t>
            </a:r>
            <a:r>
              <a:rPr lang="en-US" dirty="0"/>
              <a:t> </a:t>
            </a:r>
            <a:r>
              <a:rPr lang="en-US" dirty="0" err="1"/>
              <a:t>cho</a:t>
            </a:r>
            <a:r>
              <a:rPr lang="en-US" dirty="0"/>
              <a:t> </a:t>
            </a:r>
            <a:r>
              <a:rPr lang="en-US" dirty="0" err="1"/>
              <a:t>biết</a:t>
            </a:r>
            <a:r>
              <a:rPr lang="en-US" dirty="0"/>
              <a:t> </a:t>
            </a:r>
            <a:r>
              <a:rPr lang="en-US" dirty="0" err="1"/>
              <a:t>tranh</a:t>
            </a:r>
            <a:r>
              <a:rPr lang="en-US" dirty="0"/>
              <a:t> </a:t>
            </a:r>
            <a:r>
              <a:rPr lang="en-US" dirty="0" err="1"/>
              <a:t>vẽ</a:t>
            </a:r>
            <a:r>
              <a:rPr lang="en-US" dirty="0"/>
              <a:t> </a:t>
            </a:r>
            <a:r>
              <a:rPr lang="en-US" dirty="0" err="1"/>
              <a:t>gì</a:t>
            </a:r>
            <a:r>
              <a:rPr lang="en-US" dirty="0"/>
              <a:t>?  </a:t>
            </a:r>
          </a:p>
        </p:txBody>
      </p:sp>
    </p:spTree>
    <p:extLst>
      <p:ext uri="{BB962C8B-B14F-4D97-AF65-F5344CB8AC3E}">
        <p14:creationId xmlns:p14="http://schemas.microsoft.com/office/powerpoint/2010/main" val="120771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089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Người</a:t>
            </a:r>
            <a:r>
              <a:rPr lang="en-US" dirty="0"/>
              <a:t> </a:t>
            </a:r>
            <a:r>
              <a:rPr lang="en-US" dirty="0" err="1"/>
              <a:t>dân</a:t>
            </a:r>
            <a:r>
              <a:rPr lang="en-US" dirty="0"/>
              <a:t> Ê- </a:t>
            </a:r>
            <a:r>
              <a:rPr lang="en-US" dirty="0" err="1"/>
              <a:t>ti</a:t>
            </a:r>
            <a:r>
              <a:rPr lang="en-US" dirty="0"/>
              <a:t> – ô –pi –a </a:t>
            </a:r>
            <a:r>
              <a:rPr lang="en-US" dirty="0" err="1"/>
              <a:t>rất</a:t>
            </a:r>
            <a:r>
              <a:rPr lang="en-US" dirty="0"/>
              <a:t> </a:t>
            </a:r>
            <a:r>
              <a:rPr lang="en-US" dirty="0" err="1"/>
              <a:t>thân</a:t>
            </a:r>
            <a:r>
              <a:rPr lang="en-US" dirty="0"/>
              <a:t> </a:t>
            </a:r>
            <a:r>
              <a:rPr lang="en-US" dirty="0" err="1"/>
              <a:t>thiện</a:t>
            </a:r>
            <a:r>
              <a:rPr lang="en-US" dirty="0"/>
              <a:t>.</a:t>
            </a:r>
          </a:p>
        </p:txBody>
      </p:sp>
    </p:spTree>
    <p:extLst>
      <p:ext uri="{BB962C8B-B14F-4D97-AF65-F5344CB8AC3E}">
        <p14:creationId xmlns:p14="http://schemas.microsoft.com/office/powerpoint/2010/main" val="27980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709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21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ô để ra đáp án</a:t>
            </a:r>
            <a:endParaRPr lang="en-US"/>
          </a:p>
        </p:txBody>
      </p:sp>
    </p:spTree>
    <p:extLst>
      <p:ext uri="{BB962C8B-B14F-4D97-AF65-F5344CB8AC3E}">
        <p14:creationId xmlns:p14="http://schemas.microsoft.com/office/powerpoint/2010/main" val="318093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25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479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76" r:id="rId4"/>
    <p:sldLayoutId id="2147483680" r:id="rId5"/>
    <p:sldLayoutId id="214748368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1.svg"/><Relationship Id="rId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svg"/><Relationship Id="rId7" Type="http://schemas.openxmlformats.org/officeDocument/2006/relationships/image" Target="../media/image4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50.gif"/><Relationship Id="rId4" Type="http://schemas.openxmlformats.org/officeDocument/2006/relationships/image" Target="../media/image44.png"/><Relationship Id="rId9" Type="http://schemas.openxmlformats.org/officeDocument/2006/relationships/image" Target="../media/image4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27919" y="1295400"/>
            <a:ext cx="10744200" cy="1676400"/>
          </a:xfrm>
          <a:prstGeom prst="rect">
            <a:avLst/>
          </a:prstGeom>
          <a:solidFill>
            <a:srgbClr val="FFFFFF"/>
          </a:solidFill>
        </p:spPr>
        <p:txBody>
          <a:bodyPr vert="horz" lIns="121725" tIns="60862" rIns="121725" bIns="60862" rtlCol="0" anchor="ctr">
            <a:no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200" b="1" dirty="0">
                <a:solidFill>
                  <a:srgbClr val="FF0000"/>
                </a:solidFill>
                <a:latin typeface="Times New Roman" panose="02020603050405020304" pitchFamily="18" charset="0"/>
                <a:ea typeface="Arial-Rounded" pitchFamily="34" charset="0"/>
                <a:cs typeface="Times New Roman" panose="02020603050405020304" pitchFamily="18" charset="0"/>
              </a:rPr>
              <a:t>KHỞI ĐỘNG</a:t>
            </a:r>
          </a:p>
        </p:txBody>
      </p:sp>
      <p:sp>
        <p:nvSpPr>
          <p:cNvPr id="4" name="矩形 8">
            <a:extLst>
              <a:ext uri="{FF2B5EF4-FFF2-40B4-BE49-F238E27FC236}">
                <a16:creationId xmlns:a16="http://schemas.microsoft.com/office/drawing/2014/main" id="{796FA302-4570-4113-BE72-372537B44A77}"/>
              </a:ext>
            </a:extLst>
          </p:cNvPr>
          <p:cNvSpPr/>
          <p:nvPr/>
        </p:nvSpPr>
        <p:spPr>
          <a:xfrm>
            <a:off x="863331" y="3634488"/>
            <a:ext cx="10465338" cy="2537712"/>
          </a:xfrm>
          <a:prstGeom prst="rect">
            <a:avLst/>
          </a:prstGeom>
          <a:solidFill>
            <a:srgbClr val="EE9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endParaRPr>
          </a:p>
        </p:txBody>
      </p:sp>
      <p:pic>
        <p:nvPicPr>
          <p:cNvPr id="5" name="图片 11">
            <a:extLst>
              <a:ext uri="{FF2B5EF4-FFF2-40B4-BE49-F238E27FC236}">
                <a16:creationId xmlns:a16="http://schemas.microsoft.com/office/drawing/2014/main" id="{D6CA344C-7163-4C14-96B1-0CD0D4BE8F65}"/>
              </a:ext>
            </a:extLst>
          </p:cNvPr>
          <p:cNvPicPr>
            <a:picLocks noChangeAspect="1"/>
          </p:cNvPicPr>
          <p:nvPr/>
        </p:nvPicPr>
        <p:blipFill rotWithShape="1">
          <a:blip r:embed="rId2">
            <a:extLst>
              <a:ext uri="{28A0092B-C50C-407E-A947-70E740481C1C}">
                <a14:useLocalDpi xmlns:a14="http://schemas.microsoft.com/office/drawing/2010/main" val="0"/>
              </a:ext>
            </a:extLst>
          </a:blip>
          <a:srcRect t="26227" b="19832"/>
          <a:stretch/>
        </p:blipFill>
        <p:spPr>
          <a:xfrm>
            <a:off x="1280319" y="3698411"/>
            <a:ext cx="9936426" cy="2473789"/>
          </a:xfrm>
          <a:prstGeom prst="rect">
            <a:avLst/>
          </a:prstGeom>
        </p:spPr>
      </p:pic>
    </p:spTree>
    <p:extLst>
      <p:ext uri="{BB962C8B-B14F-4D97-AF65-F5344CB8AC3E}">
        <p14:creationId xmlns:p14="http://schemas.microsoft.com/office/powerpoint/2010/main" val="139548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964BA0C-2BCD-4069-8635-64E8A27BC4F6}"/>
              </a:ext>
            </a:extLst>
          </p:cNvPr>
          <p:cNvSpPr txBox="1"/>
          <p:nvPr/>
        </p:nvSpPr>
        <p:spPr>
          <a:xfrm>
            <a:off x="1804215" y="304800"/>
            <a:ext cx="8583571" cy="846386"/>
          </a:xfrm>
          <a:prstGeom prst="rect">
            <a:avLst/>
          </a:prstGeom>
        </p:spPr>
        <p:txBody>
          <a:bodyPr lIns="0" tIns="0" rIns="0" bIns="0" rtlCol="0" anchor="t">
            <a:spAutoFit/>
          </a:bodyPr>
          <a:lstStyle/>
          <a:p>
            <a:pPr algn="ctr" defTabSz="609630">
              <a:lnSpc>
                <a:spcPts val="6600"/>
              </a:lnSpc>
            </a:pPr>
            <a:r>
              <a:rPr lang="en-US" sz="6000" dirty="0" err="1">
                <a:solidFill>
                  <a:srgbClr val="FF0000"/>
                </a:solidFill>
                <a:latin typeface="Lazydog"/>
              </a:rPr>
              <a:t>Từ</a:t>
            </a:r>
            <a:r>
              <a:rPr lang="en-US" sz="6000" dirty="0">
                <a:solidFill>
                  <a:srgbClr val="FF0000"/>
                </a:solidFill>
                <a:latin typeface="Lazydog"/>
              </a:rPr>
              <a:t> </a:t>
            </a:r>
            <a:r>
              <a:rPr lang="en-US" sz="6000" dirty="0" err="1">
                <a:solidFill>
                  <a:srgbClr val="FF0000"/>
                </a:solidFill>
                <a:latin typeface="Lazydog"/>
              </a:rPr>
              <a:t>khó</a:t>
            </a:r>
            <a:r>
              <a:rPr lang="en-US" sz="6000" dirty="0">
                <a:solidFill>
                  <a:srgbClr val="FF0000"/>
                </a:solidFill>
                <a:latin typeface="Lazydog"/>
              </a:rPr>
              <a:t> </a:t>
            </a:r>
            <a:r>
              <a:rPr lang="en-US" sz="6000" dirty="0" err="1">
                <a:solidFill>
                  <a:srgbClr val="FF0000"/>
                </a:solidFill>
                <a:latin typeface="Lazydog"/>
              </a:rPr>
              <a:t>đọc</a:t>
            </a:r>
            <a:r>
              <a:rPr lang="en-US" sz="6000" dirty="0">
                <a:solidFill>
                  <a:srgbClr val="FF0000"/>
                </a:solidFill>
                <a:latin typeface="Lazydog"/>
              </a:rPr>
              <a:t> </a:t>
            </a:r>
          </a:p>
        </p:txBody>
      </p:sp>
      <p:pic>
        <p:nvPicPr>
          <p:cNvPr id="3" name="Picture 6">
            <a:extLst>
              <a:ext uri="{FF2B5EF4-FFF2-40B4-BE49-F238E27FC236}">
                <a16:creationId xmlns:a16="http://schemas.microsoft.com/office/drawing/2014/main" id="{4E2A6F07-E312-4329-AA19-A1811EE776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3519" y="-76200"/>
            <a:ext cx="1377813" cy="1322701"/>
          </a:xfrm>
          <a:prstGeom prst="rect">
            <a:avLst/>
          </a:prstGeom>
        </p:spPr>
      </p:pic>
      <p:pic>
        <p:nvPicPr>
          <p:cNvPr id="4" name="Picture 7">
            <a:extLst>
              <a:ext uri="{FF2B5EF4-FFF2-40B4-BE49-F238E27FC236}">
                <a16:creationId xmlns:a16="http://schemas.microsoft.com/office/drawing/2014/main" id="{710064D7-5A24-4FB9-AF2B-E19EACA9D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2848">
            <a:off x="10423304" y="429176"/>
            <a:ext cx="1453789" cy="462569"/>
          </a:xfrm>
          <a:prstGeom prst="rect">
            <a:avLst/>
          </a:prstGeom>
        </p:spPr>
      </p:pic>
      <p:pic>
        <p:nvPicPr>
          <p:cNvPr id="5" name="Picture 5">
            <a:extLst>
              <a:ext uri="{FF2B5EF4-FFF2-40B4-BE49-F238E27FC236}">
                <a16:creationId xmlns:a16="http://schemas.microsoft.com/office/drawing/2014/main" id="{9A8BA463-C802-45F8-9A12-D6972FF4BA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87786" y="5304855"/>
            <a:ext cx="1399011" cy="1322701"/>
          </a:xfrm>
          <a:prstGeom prst="rect">
            <a:avLst/>
          </a:prstGeom>
        </p:spPr>
      </p:pic>
      <p:pic>
        <p:nvPicPr>
          <p:cNvPr id="6" name="Picture 8">
            <a:extLst>
              <a:ext uri="{FF2B5EF4-FFF2-40B4-BE49-F238E27FC236}">
                <a16:creationId xmlns:a16="http://schemas.microsoft.com/office/drawing/2014/main" id="{0223DB3F-553F-4660-955E-2CE3FE57AD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6615">
            <a:off x="175549" y="5745071"/>
            <a:ext cx="1527894" cy="511150"/>
          </a:xfrm>
          <a:prstGeom prst="rect">
            <a:avLst/>
          </a:prstGeom>
        </p:spPr>
      </p:pic>
      <p:pic>
        <p:nvPicPr>
          <p:cNvPr id="7" name="Picture 4">
            <a:extLst>
              <a:ext uri="{FF2B5EF4-FFF2-40B4-BE49-F238E27FC236}">
                <a16:creationId xmlns:a16="http://schemas.microsoft.com/office/drawing/2014/main" id="{003DAE95-FF18-4400-B9FF-A36C664743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6744" y="1066800"/>
            <a:ext cx="4825975" cy="3514550"/>
          </a:xfrm>
          <a:prstGeom prst="rect">
            <a:avLst/>
          </a:prstGeom>
        </p:spPr>
      </p:pic>
      <p:pic>
        <p:nvPicPr>
          <p:cNvPr id="8" name="Picture 2">
            <a:extLst>
              <a:ext uri="{FF2B5EF4-FFF2-40B4-BE49-F238E27FC236}">
                <a16:creationId xmlns:a16="http://schemas.microsoft.com/office/drawing/2014/main" id="{61E8A7A3-7601-4614-B98F-88449B7463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919122" y="914400"/>
            <a:ext cx="4383576" cy="3124200"/>
          </a:xfrm>
          <a:prstGeom prst="rect">
            <a:avLst/>
          </a:prstGeom>
        </p:spPr>
      </p:pic>
      <p:sp>
        <p:nvSpPr>
          <p:cNvPr id="9" name="TextBox 8">
            <a:extLst>
              <a:ext uri="{FF2B5EF4-FFF2-40B4-BE49-F238E27FC236}">
                <a16:creationId xmlns:a16="http://schemas.microsoft.com/office/drawing/2014/main" id="{8EEA6573-1E36-4CF7-91D2-483A864D5DB6}"/>
              </a:ext>
            </a:extLst>
          </p:cNvPr>
          <p:cNvSpPr txBox="1"/>
          <p:nvPr/>
        </p:nvSpPr>
        <p:spPr>
          <a:xfrm>
            <a:off x="825303" y="1521082"/>
            <a:ext cx="4072440" cy="3889118"/>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Ê –</a:t>
            </a:r>
            <a:r>
              <a:rPr lang="en-US" sz="4400" b="1" dirty="0" err="1">
                <a:latin typeface="Times New Roman" panose="02020603050405020304" pitchFamily="18" charset="0"/>
                <a:cs typeface="Times New Roman" panose="02020603050405020304" pitchFamily="18" charset="0"/>
              </a:rPr>
              <a:t>ti</a:t>
            </a:r>
            <a:r>
              <a:rPr lang="en-US" sz="4400" b="1" dirty="0">
                <a:latin typeface="Times New Roman" panose="02020603050405020304" pitchFamily="18" charset="0"/>
                <a:cs typeface="Times New Roman" panose="02020603050405020304" pitchFamily="18" charset="0"/>
              </a:rPr>
              <a:t> – ô – pi - a</a:t>
            </a:r>
          </a:p>
        </p:txBody>
      </p:sp>
      <p:sp>
        <p:nvSpPr>
          <p:cNvPr id="10" name="TextBox 9">
            <a:extLst>
              <a:ext uri="{FF2B5EF4-FFF2-40B4-BE49-F238E27FC236}">
                <a16:creationId xmlns:a16="http://schemas.microsoft.com/office/drawing/2014/main" id="{AC053D7B-3946-4986-B2F6-ED242A1497F0}"/>
              </a:ext>
            </a:extLst>
          </p:cNvPr>
          <p:cNvSpPr txBox="1"/>
          <p:nvPr/>
        </p:nvSpPr>
        <p:spPr>
          <a:xfrm>
            <a:off x="670719" y="2511682"/>
            <a:ext cx="3541222"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cạo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đất</a:t>
            </a:r>
            <a:endParaRPr lang="en-US" sz="4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81ACA2B-A5E8-4FED-A516-8D622637D067}"/>
              </a:ext>
            </a:extLst>
          </p:cNvPr>
          <p:cNvSpPr txBox="1"/>
          <p:nvPr/>
        </p:nvSpPr>
        <p:spPr>
          <a:xfrm>
            <a:off x="837354" y="3502282"/>
            <a:ext cx="3541222" cy="3889118"/>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thiêng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liêng</a:t>
            </a:r>
            <a:endParaRPr lang="en-US"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FB3D43F-41CF-4BDA-949B-F82D71C14D1B}"/>
              </a:ext>
            </a:extLst>
          </p:cNvPr>
          <p:cNvSpPr txBox="1"/>
          <p:nvPr/>
        </p:nvSpPr>
        <p:spPr>
          <a:xfrm>
            <a:off x="7187897" y="1283939"/>
            <a:ext cx="3541222" cy="3535562"/>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cao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quý</a:t>
            </a:r>
            <a:endParaRPr lang="en-US" sz="4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2B96517-FB91-42A5-B1C2-FCFF9D09CB16}"/>
              </a:ext>
            </a:extLst>
          </p:cNvPr>
          <p:cNvSpPr txBox="1"/>
          <p:nvPr/>
        </p:nvSpPr>
        <p:spPr>
          <a:xfrm>
            <a:off x="7264097" y="2579339"/>
            <a:ext cx="3541222" cy="3535562"/>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kính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trọng</a:t>
            </a:r>
            <a:endParaRPr lang="en-US" sz="4400" b="1"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FA2EC6CF-0F4C-43E5-A00E-B93B90828B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950280" y="3228666"/>
            <a:ext cx="3194479" cy="3652731"/>
          </a:xfrm>
          <a:prstGeom prst="rect">
            <a:avLst/>
          </a:prstGeom>
        </p:spPr>
      </p:pic>
    </p:spTree>
    <p:extLst>
      <p:ext uri="{BB962C8B-B14F-4D97-AF65-F5344CB8AC3E}">
        <p14:creationId xmlns:p14="http://schemas.microsoft.com/office/powerpoint/2010/main" val="23818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28AA9-79C3-4CC6-BE62-D5E8413F244C}"/>
              </a:ext>
            </a:extLst>
          </p:cNvPr>
          <p:cNvSpPr txBox="1"/>
          <p:nvPr/>
        </p:nvSpPr>
        <p:spPr>
          <a:xfrm>
            <a:off x="2697594" y="258156"/>
            <a:ext cx="6762290"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câu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dài</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6ABAC75C-7E35-46F2-92E1-6CCE5CCA96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435" y="-349297"/>
            <a:ext cx="1641764" cy="1214905"/>
          </a:xfrm>
          <a:prstGeom prst="rect">
            <a:avLst/>
          </a:prstGeom>
        </p:spPr>
      </p:pic>
      <p:pic>
        <p:nvPicPr>
          <p:cNvPr id="7" name="Picture 5">
            <a:extLst>
              <a:ext uri="{FF2B5EF4-FFF2-40B4-BE49-F238E27FC236}">
                <a16:creationId xmlns:a16="http://schemas.microsoft.com/office/drawing/2014/main" id="{FAA57501-EE88-412D-A7EC-53AA67F4B0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88409">
            <a:off x="9650202" y="5710316"/>
            <a:ext cx="2271223" cy="668978"/>
          </a:xfrm>
          <a:prstGeom prst="rect">
            <a:avLst/>
          </a:prstGeom>
        </p:spPr>
      </p:pic>
      <p:pic>
        <p:nvPicPr>
          <p:cNvPr id="8" name="Picture 2">
            <a:extLst>
              <a:ext uri="{FF2B5EF4-FFF2-40B4-BE49-F238E27FC236}">
                <a16:creationId xmlns:a16="http://schemas.microsoft.com/office/drawing/2014/main" id="{0AB1C039-2F11-4CEF-B818-6092E5CAF2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4595" y="861254"/>
            <a:ext cx="9779651" cy="4972793"/>
          </a:xfrm>
          <a:prstGeom prst="rect">
            <a:avLst/>
          </a:prstGeom>
        </p:spPr>
      </p:pic>
      <p:sp>
        <p:nvSpPr>
          <p:cNvPr id="9" name="Text Box 152595">
            <a:extLst>
              <a:ext uri="{FF2B5EF4-FFF2-40B4-BE49-F238E27FC236}">
                <a16:creationId xmlns:a16="http://schemas.microsoft.com/office/drawing/2014/main" id="{6E78C28F-EEC5-40B3-B893-1F64E312375D}"/>
              </a:ext>
            </a:extLst>
          </p:cNvPr>
          <p:cNvSpPr txBox="1">
            <a:spLocks noChangeArrowheads="1"/>
          </p:cNvSpPr>
          <p:nvPr/>
        </p:nvSpPr>
        <p:spPr bwMode="auto">
          <a:xfrm>
            <a:off x="1524000" y="14478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spcBef>
                <a:spcPct val="50000"/>
              </a:spcBef>
            </a:pPr>
            <a:r>
              <a:rPr lang="en-US" altLang="en-US" sz="2400" b="1" dirty="0">
                <a:solidFill>
                  <a:srgbClr val="CC0066"/>
                </a:solidFill>
              </a:rPr>
              <a:t>* </a:t>
            </a:r>
            <a:r>
              <a:rPr lang="en-US" altLang="en-US" sz="4000" b="1" dirty="0" err="1">
                <a:solidFill>
                  <a:srgbClr val="CC0066"/>
                </a:solidFill>
              </a:rPr>
              <a:t>Ngắt</a:t>
            </a:r>
            <a:r>
              <a:rPr lang="en-US" altLang="en-US" sz="4000" b="1" dirty="0">
                <a:solidFill>
                  <a:srgbClr val="CC0066"/>
                </a:solidFill>
              </a:rPr>
              <a:t> </a:t>
            </a:r>
            <a:r>
              <a:rPr lang="en-US" altLang="en-US" sz="4000" b="1" dirty="0" err="1">
                <a:solidFill>
                  <a:srgbClr val="CC0066"/>
                </a:solidFill>
              </a:rPr>
              <a:t>câu</a:t>
            </a:r>
            <a:r>
              <a:rPr lang="en-US" altLang="en-US" sz="4000" b="1" dirty="0">
                <a:solidFill>
                  <a:srgbClr val="CC0066"/>
                </a:solidFill>
              </a:rPr>
              <a:t>:</a:t>
            </a:r>
          </a:p>
        </p:txBody>
      </p:sp>
      <p:sp>
        <p:nvSpPr>
          <p:cNvPr id="11" name="Rectangle 10">
            <a:extLst>
              <a:ext uri="{FF2B5EF4-FFF2-40B4-BE49-F238E27FC236}">
                <a16:creationId xmlns:a16="http://schemas.microsoft.com/office/drawing/2014/main" id="{1C01184A-103C-4A22-B6DF-C1D381A49DD2}"/>
              </a:ext>
            </a:extLst>
          </p:cNvPr>
          <p:cNvSpPr/>
          <p:nvPr/>
        </p:nvSpPr>
        <p:spPr>
          <a:xfrm>
            <a:off x="1280319" y="2209800"/>
            <a:ext cx="8991600" cy="140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sai</a:t>
            </a:r>
            <a:r>
              <a:rPr lang="en-US" sz="4000" b="1" dirty="0">
                <a:solidFill>
                  <a:schemeClr val="tx1"/>
                </a:solidFill>
                <a:latin typeface="Times New Roman" panose="02020603050405020304" pitchFamily="18" charset="0"/>
                <a:cs typeface="Times New Roman" panose="02020603050405020304" pitchFamily="18" charset="0"/>
              </a:rPr>
              <a:t> người </a:t>
            </a:r>
            <a:r>
              <a:rPr lang="en-US" sz="4000" b="1" dirty="0" err="1">
                <a:solidFill>
                  <a:schemeClr val="tx1"/>
                </a:solidFill>
                <a:latin typeface="Times New Roman" panose="02020603050405020304" pitchFamily="18" charset="0"/>
                <a:cs typeface="Times New Roman" panose="02020603050405020304" pitchFamily="18" charset="0"/>
              </a:rPr>
              <a:t>cạo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sạch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đất</a:t>
            </a:r>
            <a:r>
              <a:rPr lang="en-US" sz="4000" b="1" dirty="0">
                <a:solidFill>
                  <a:schemeClr val="tx1"/>
                </a:solidFill>
                <a:latin typeface="Times New Roman" panose="02020603050405020304" pitchFamily="18" charset="0"/>
                <a:cs typeface="Times New Roman" panose="02020603050405020304" pitchFamily="18" charset="0"/>
              </a:rPr>
              <a:t> ở </a:t>
            </a:r>
            <a:r>
              <a:rPr lang="en-US" sz="4000" b="1" dirty="0" err="1">
                <a:solidFill>
                  <a:schemeClr val="tx1"/>
                </a:solidFill>
                <a:latin typeface="Times New Roman" panose="02020603050405020304" pitchFamily="18" charset="0"/>
                <a:cs typeface="Times New Roman" panose="02020603050405020304" pitchFamily="18" charset="0"/>
              </a:rPr>
              <a:t>đế</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giày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khách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rồi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mới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để</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họ</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xuống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tàu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trở</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về</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nước</a:t>
            </a:r>
            <a:r>
              <a:rPr lang="en-US" sz="4000" b="1" dirty="0">
                <a:solidFill>
                  <a:schemeClr val="tx1"/>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129E5E4-9E1F-4CDD-9D3F-04E1C128A923}"/>
              </a:ext>
            </a:extLst>
          </p:cNvPr>
          <p:cNvSpPr/>
          <p:nvPr/>
        </p:nvSpPr>
        <p:spPr>
          <a:xfrm>
            <a:off x="2028031" y="2895600"/>
            <a:ext cx="8091488"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            / </a:t>
            </a:r>
          </a:p>
          <a:p>
            <a:pPr>
              <a:defRPr/>
            </a:pPr>
            <a:r>
              <a:rPr lang="en-US" sz="4000" b="1" dirty="0">
                <a:solidFill>
                  <a:srgbClr val="FF0000"/>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A690BBD3-62CB-46DE-B31A-DC54C9524F8F}"/>
              </a:ext>
            </a:extLst>
          </p:cNvPr>
          <p:cNvSpPr/>
          <p:nvPr/>
        </p:nvSpPr>
        <p:spPr>
          <a:xfrm>
            <a:off x="1127919" y="4343400"/>
            <a:ext cx="9144000" cy="97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Đất</a:t>
            </a:r>
            <a:r>
              <a:rPr lang="en-US" sz="4000" b="1" dirty="0">
                <a:solidFill>
                  <a:schemeClr val="tx1"/>
                </a:solidFill>
                <a:latin typeface="Times New Roman" panose="02020603050405020304" pitchFamily="18" charset="0"/>
                <a:cs typeface="Times New Roman" panose="02020603050405020304" pitchFamily="18" charset="0"/>
              </a:rPr>
              <a:t> Ê-</a:t>
            </a:r>
            <a:r>
              <a:rPr lang="en-US" sz="4000" b="1" dirty="0" err="1">
                <a:solidFill>
                  <a:schemeClr val="tx1"/>
                </a:solidFill>
                <a:latin typeface="Times New Roman" panose="02020603050405020304" pitchFamily="18" charset="0"/>
                <a:cs typeface="Times New Roman" panose="02020603050405020304" pitchFamily="18" charset="0"/>
              </a:rPr>
              <a:t>ti</a:t>
            </a:r>
            <a:r>
              <a:rPr lang="en-US" sz="4000" b="1" dirty="0">
                <a:solidFill>
                  <a:schemeClr val="tx1"/>
                </a:solidFill>
                <a:latin typeface="Times New Roman" panose="02020603050405020304" pitchFamily="18" charset="0"/>
                <a:cs typeface="Times New Roman" panose="02020603050405020304" pitchFamily="18" charset="0"/>
              </a:rPr>
              <a:t>-ô-pi-a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cha,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mẹ</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anh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ruột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thịt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chúng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tôi</a:t>
            </a:r>
            <a:r>
              <a:rPr lang="en-US" sz="4000" b="1" dirty="0">
                <a:solidFill>
                  <a:schemeClr val="tx1"/>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9FA780-4FFB-4BAE-9EE7-0D0471A8BCDB}"/>
              </a:ext>
            </a:extLst>
          </p:cNvPr>
          <p:cNvSpPr/>
          <p:nvPr/>
        </p:nvSpPr>
        <p:spPr>
          <a:xfrm>
            <a:off x="3261519" y="4368800"/>
            <a:ext cx="7162800" cy="121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chemeClr val="tx1"/>
              </a:solidFill>
              <a:latin typeface="Times New Roman" panose="02020603050405020304" pitchFamily="18" charset="0"/>
              <a:cs typeface="Times New Roman" panose="02020603050405020304" pitchFamily="18" charset="0"/>
            </a:endParaRPr>
          </a:p>
          <a:p>
            <a:pPr algn="just">
              <a:defRPr/>
            </a:pPr>
            <a:r>
              <a:rPr lang="en-US" sz="4000" b="1" dirty="0">
                <a:solidFill>
                  <a:srgbClr val="FF0000"/>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6532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033D97-0858-47AE-A39A-FC7A1B2C725A}"/>
              </a:ext>
            </a:extLst>
          </p:cNvPr>
          <p:cNvSpPr/>
          <p:nvPr/>
        </p:nvSpPr>
        <p:spPr>
          <a:xfrm>
            <a:off x="20638" y="2058988"/>
            <a:ext cx="9132887" cy="598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điện</a:t>
            </a:r>
            <a:r>
              <a:rPr lang="en-US" sz="3200" b="1"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nơi</a:t>
            </a:r>
            <a:r>
              <a:rPr lang="en-US" sz="3200" dirty="0">
                <a:solidFill>
                  <a:prstClr val="black"/>
                </a:solidFill>
                <a:latin typeface="Times New Roman" panose="02020603050405020304" pitchFamily="18" charset="0"/>
                <a:cs typeface="Times New Roman" panose="02020603050405020304" pitchFamily="18" charset="0"/>
              </a:rPr>
              <a:t> ở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vua</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A279533-62B4-41C3-A587-D3CD8456FBB0}"/>
              </a:ext>
            </a:extLst>
          </p:cNvPr>
          <p:cNvSpPr/>
          <p:nvPr/>
        </p:nvSpPr>
        <p:spPr>
          <a:xfrm>
            <a:off x="9525" y="3055938"/>
            <a:ext cx="9144000" cy="81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khâm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phục</a:t>
            </a:r>
            <a:r>
              <a:rPr lang="en-US" sz="3200" b="1"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Times New Roman" panose="02020603050405020304" pitchFamily="18" charset="0"/>
                <a:cs typeface="Times New Roman" panose="02020603050405020304" pitchFamily="18" charset="0"/>
              </a:rPr>
              <a:t>Đánh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trọng</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18C5590-B7F9-446B-A229-DB25E721C355}"/>
              </a:ext>
            </a:extLst>
          </p:cNvPr>
          <p:cNvSpPr txBox="1">
            <a:spLocks noChangeArrowheads="1"/>
          </p:cNvSpPr>
          <p:nvPr/>
        </p:nvSpPr>
        <p:spPr bwMode="auto">
          <a:xfrm>
            <a:off x="41275" y="457200"/>
            <a:ext cx="255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err="1">
                <a:solidFill>
                  <a:srgbClr val="FF0000"/>
                </a:solidFill>
                <a:latin typeface="Times New Roman" panose="02020603050405020304" pitchFamily="18" charset="0"/>
                <a:cs typeface="Times New Roman" panose="02020603050405020304" pitchFamily="18" charset="0"/>
              </a:rPr>
              <a:t>Giải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nghĩa</a:t>
            </a:r>
            <a:r>
              <a:rPr lang="en-US" altLang="en-US" sz="3600" dirty="0">
                <a:solidFill>
                  <a:srgbClr val="000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616D5C78-AD5F-4E9F-AC28-DC3469671AB7}"/>
              </a:ext>
            </a:extLst>
          </p:cNvPr>
          <p:cNvSpPr txBox="1">
            <a:spLocks noChangeArrowheads="1"/>
          </p:cNvSpPr>
          <p:nvPr/>
        </p:nvSpPr>
        <p:spPr bwMode="auto">
          <a:xfrm>
            <a:off x="41275" y="1258888"/>
            <a:ext cx="99258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70C0"/>
                </a:solidFill>
                <a:latin typeface="Times New Roman" panose="02020603050405020304" pitchFamily="18" charset="0"/>
                <a:cs typeface="Times New Roman" panose="02020603050405020304" pitchFamily="18" charset="0"/>
              </a:rPr>
              <a:t>- Ê – </a:t>
            </a:r>
            <a:r>
              <a:rPr lang="en-US" altLang="en-US" sz="3200" b="1" dirty="0" err="1">
                <a:solidFill>
                  <a:srgbClr val="0070C0"/>
                </a:solidFill>
                <a:latin typeface="Times New Roman" panose="02020603050405020304" pitchFamily="18" charset="0"/>
                <a:cs typeface="Times New Roman" panose="02020603050405020304" pitchFamily="18" charset="0"/>
              </a:rPr>
              <a:t>ti</a:t>
            </a:r>
            <a:r>
              <a:rPr lang="en-US" altLang="en-US" sz="3200" b="1" dirty="0">
                <a:solidFill>
                  <a:srgbClr val="0070C0"/>
                </a:solidFill>
                <a:latin typeface="Times New Roman" panose="02020603050405020304" pitchFamily="18" charset="0"/>
                <a:cs typeface="Times New Roman" panose="02020603050405020304" pitchFamily="18" charset="0"/>
              </a:rPr>
              <a:t> – ô – pi a</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một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nước</a:t>
            </a:r>
            <a:r>
              <a:rPr lang="en-US" altLang="en-US" sz="3200" dirty="0">
                <a:solidFill>
                  <a:srgbClr val="000000"/>
                </a:solidFill>
                <a:latin typeface="Times New Roman" panose="02020603050405020304" pitchFamily="18" charset="0"/>
                <a:cs typeface="Times New Roman" panose="02020603050405020304" pitchFamily="18" charset="0"/>
              </a:rPr>
              <a:t> ở </a:t>
            </a:r>
            <a:r>
              <a:rPr lang="en-US" altLang="en-US" sz="3200" dirty="0" err="1">
                <a:solidFill>
                  <a:srgbClr val="000000"/>
                </a:solidFill>
                <a:latin typeface="Times New Roman" panose="02020603050405020304" pitchFamily="18" charset="0"/>
                <a:cs typeface="Times New Roman" panose="02020603050405020304" pitchFamily="18" charset="0"/>
              </a:rPr>
              <a:t>phía</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bắc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châu</a:t>
            </a:r>
            <a:r>
              <a:rPr lang="en-US" altLang="en-US" sz="3200" dirty="0">
                <a:solidFill>
                  <a:srgbClr val="000000"/>
                </a:solidFill>
                <a:latin typeface="Times New Roman" panose="02020603050405020304" pitchFamily="18" charset="0"/>
                <a:cs typeface="Times New Roman" panose="02020603050405020304" pitchFamily="18" charset="0"/>
              </a:rPr>
              <a:t> Phi.</a:t>
            </a:r>
          </a:p>
        </p:txBody>
      </p:sp>
    </p:spTree>
    <p:extLst>
      <p:ext uri="{BB962C8B-B14F-4D97-AF65-F5344CB8AC3E}">
        <p14:creationId xmlns:p14="http://schemas.microsoft.com/office/powerpoint/2010/main" val="28980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ản &amp;dstrok;ồ thế giới">
            <a:extLst>
              <a:ext uri="{FF2B5EF4-FFF2-40B4-BE49-F238E27FC236}">
                <a16:creationId xmlns:a16="http://schemas.microsoft.com/office/drawing/2014/main" id="{76185307-ECA5-4068-BDC5-7E865E47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88" b="9454"/>
          <a:stretch>
            <a:fillRect/>
          </a:stretch>
        </p:blipFill>
        <p:spPr bwMode="auto">
          <a:xfrm>
            <a:off x="20638" y="0"/>
            <a:ext cx="121412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677C265-71E2-4510-A024-E855F3AF5704}"/>
              </a:ext>
            </a:extLst>
          </p:cNvPr>
          <p:cNvSpPr/>
          <p:nvPr/>
        </p:nvSpPr>
        <p:spPr>
          <a:xfrm>
            <a:off x="4803775" y="5054600"/>
            <a:ext cx="1581944" cy="508000"/>
          </a:xfrm>
          <a:prstGeom prst="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4000" b="1" dirty="0" err="1">
                <a:solidFill>
                  <a:srgbClr val="002060"/>
                </a:solidFill>
                <a:latin typeface="Arial" panose="020B0604020202020204" pitchFamily="34" charset="0"/>
                <a:cs typeface="Arial" panose="020B0604020202020204" pitchFamily="34" charset="0"/>
              </a:rPr>
              <a:t>Châu</a:t>
            </a:r>
            <a:r>
              <a:rPr lang="en-US" sz="4000" b="1" dirty="0">
                <a:solidFill>
                  <a:srgbClr val="002060"/>
                </a:solidFill>
                <a:latin typeface="Arial" panose="020B0604020202020204" pitchFamily="34" charset="0"/>
                <a:cs typeface="Arial" panose="020B0604020202020204" pitchFamily="34" charset="0"/>
              </a:rPr>
              <a:t> Phi</a:t>
            </a:r>
          </a:p>
        </p:txBody>
      </p:sp>
    </p:spTree>
    <p:extLst>
      <p:ext uri="{BB962C8B-B14F-4D97-AF65-F5344CB8AC3E}">
        <p14:creationId xmlns:p14="http://schemas.microsoft.com/office/powerpoint/2010/main" val="205459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9E690-AF6B-4998-96BF-B5B594993A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8721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2FADCFD-CF2B-446F-B0BB-FBDCF1743D06}"/>
              </a:ext>
            </a:extLst>
          </p:cNvPr>
          <p:cNvSpPr/>
          <p:nvPr/>
        </p:nvSpPr>
        <p:spPr>
          <a:xfrm>
            <a:off x="7158038" y="557213"/>
            <a:ext cx="2343506" cy="471487"/>
          </a:xfrm>
          <a:prstGeom prst="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4000" b="1" dirty="0" err="1">
                <a:solidFill>
                  <a:srgbClr val="FF0000"/>
                </a:solidFill>
                <a:latin typeface="Arial" panose="020B0604020202020204" pitchFamily="34" charset="0"/>
                <a:cs typeface="Arial" panose="020B0604020202020204" pitchFamily="34" charset="0"/>
              </a:rPr>
              <a:t>Châu</a:t>
            </a:r>
            <a:r>
              <a:rPr lang="en-US" sz="4000" b="1" dirty="0">
                <a:solidFill>
                  <a:srgbClr val="FF0000"/>
                </a:solidFill>
                <a:latin typeface="Arial" panose="020B0604020202020204" pitchFamily="34" charset="0"/>
                <a:cs typeface="Arial" panose="020B0604020202020204" pitchFamily="34" charset="0"/>
              </a:rPr>
              <a:t> Phi</a:t>
            </a:r>
          </a:p>
        </p:txBody>
      </p:sp>
    </p:spTree>
    <p:extLst>
      <p:ext uri="{BB962C8B-B14F-4D97-AF65-F5344CB8AC3E}">
        <p14:creationId xmlns:p14="http://schemas.microsoft.com/office/powerpoint/2010/main" val="29438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ê ti ô pi a">
            <a:extLst>
              <a:ext uri="{FF2B5EF4-FFF2-40B4-BE49-F238E27FC236}">
                <a16:creationId xmlns:a16="http://schemas.microsoft.com/office/drawing/2014/main" id="{0757906B-6B09-4355-90A9-0B232AC2C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93688"/>
            <a:ext cx="11872119" cy="52705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A8C234C-D438-4166-9B91-12DB37689236}"/>
              </a:ext>
            </a:extLst>
          </p:cNvPr>
          <p:cNvSpPr/>
          <p:nvPr/>
        </p:nvSpPr>
        <p:spPr>
          <a:xfrm>
            <a:off x="2548705" y="5705475"/>
            <a:ext cx="6238824"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002060"/>
                </a:solidFill>
                <a:latin typeface="Arial" panose="020B0604020202020204" pitchFamily="34" charset="0"/>
                <a:cs typeface="Arial" panose="020B0604020202020204" pitchFamily="34" charset="0"/>
              </a:rPr>
              <a:t>Ê – </a:t>
            </a:r>
            <a:r>
              <a:rPr lang="en-US" sz="4800" b="1" dirty="0" err="1">
                <a:solidFill>
                  <a:srgbClr val="002060"/>
                </a:solidFill>
                <a:latin typeface="Arial" panose="020B0604020202020204" pitchFamily="34" charset="0"/>
                <a:cs typeface="Arial" panose="020B0604020202020204" pitchFamily="34" charset="0"/>
              </a:rPr>
              <a:t>ti</a:t>
            </a:r>
            <a:r>
              <a:rPr lang="en-US" sz="4800" b="1" dirty="0">
                <a:solidFill>
                  <a:srgbClr val="002060"/>
                </a:solidFill>
                <a:latin typeface="Arial" panose="020B0604020202020204" pitchFamily="34" charset="0"/>
                <a:cs typeface="Arial" panose="020B0604020202020204" pitchFamily="34" charset="0"/>
              </a:rPr>
              <a:t> – ô – pi – a </a:t>
            </a:r>
          </a:p>
        </p:txBody>
      </p:sp>
    </p:spTree>
    <p:extLst>
      <p:ext uri="{BB962C8B-B14F-4D97-AF65-F5344CB8AC3E}">
        <p14:creationId xmlns:p14="http://schemas.microsoft.com/office/powerpoint/2010/main" val="26203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C6493FC9-7B7F-47CD-BC17-A55F868BDD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32543" y="0"/>
            <a:ext cx="1399709" cy="1600499"/>
          </a:xfrm>
          <a:prstGeom prst="rect">
            <a:avLst/>
          </a:prstGeom>
        </p:spPr>
      </p:pic>
      <p:sp>
        <p:nvSpPr>
          <p:cNvPr id="14" name="Text Box 152597">
            <a:extLst>
              <a:ext uri="{FF2B5EF4-FFF2-40B4-BE49-F238E27FC236}">
                <a16:creationId xmlns:a16="http://schemas.microsoft.com/office/drawing/2014/main" id="{AA09E809-BD6B-410F-8D52-F97654E3FF4B}"/>
              </a:ext>
            </a:extLst>
          </p:cNvPr>
          <p:cNvSpPr txBox="1">
            <a:spLocks noChangeArrowheads="1"/>
          </p:cNvSpPr>
          <p:nvPr/>
        </p:nvSpPr>
        <p:spPr bwMode="auto">
          <a:xfrm>
            <a:off x="2194719" y="3048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spcBef>
                <a:spcPct val="50000"/>
              </a:spcBef>
            </a:pPr>
            <a:r>
              <a:rPr lang="en-US" altLang="en-US" sz="2400" b="1" dirty="0">
                <a:solidFill>
                  <a:srgbClr val="0000CC"/>
                </a:solidFill>
              </a:rPr>
              <a:t> </a:t>
            </a:r>
            <a:r>
              <a:rPr lang="en-US" altLang="en-US" sz="3600" b="1" dirty="0" err="1">
                <a:solidFill>
                  <a:srgbClr val="0000CC"/>
                </a:solidFill>
              </a:rPr>
              <a:t>Cảnh</a:t>
            </a:r>
            <a:r>
              <a:rPr lang="en-US" altLang="en-US" sz="3600" b="1" dirty="0">
                <a:solidFill>
                  <a:srgbClr val="0000CC"/>
                </a:solidFill>
              </a:rPr>
              <a:t> </a:t>
            </a:r>
            <a:r>
              <a:rPr lang="en-US" altLang="en-US" sz="3600" b="1" dirty="0" err="1">
                <a:solidFill>
                  <a:srgbClr val="0000CC"/>
                </a:solidFill>
              </a:rPr>
              <a:t>đẹp</a:t>
            </a:r>
            <a:r>
              <a:rPr lang="en-US" altLang="en-US" sz="3600" b="1" dirty="0">
                <a:solidFill>
                  <a:srgbClr val="0000CC"/>
                </a:solidFill>
              </a:rPr>
              <a:t> </a:t>
            </a:r>
            <a:r>
              <a:rPr lang="en-US" altLang="en-US" sz="3600" b="1" dirty="0" err="1">
                <a:solidFill>
                  <a:srgbClr val="0000CC"/>
                </a:solidFill>
              </a:rPr>
              <a:t>của</a:t>
            </a:r>
            <a:r>
              <a:rPr lang="en-US" altLang="en-US" sz="3600" b="1" dirty="0">
                <a:solidFill>
                  <a:srgbClr val="0000CC"/>
                </a:solidFill>
              </a:rPr>
              <a:t> </a:t>
            </a:r>
            <a:r>
              <a:rPr lang="en-US" altLang="en-US" sz="3600" b="1" dirty="0" err="1">
                <a:solidFill>
                  <a:srgbClr val="0000CC"/>
                </a:solidFill>
              </a:rPr>
              <a:t>nước</a:t>
            </a:r>
            <a:r>
              <a:rPr lang="en-US" altLang="en-US" sz="3600" b="1" dirty="0">
                <a:solidFill>
                  <a:srgbClr val="0000CC"/>
                </a:solidFill>
              </a:rPr>
              <a:t> Ê-</a:t>
            </a:r>
            <a:r>
              <a:rPr lang="en-US" altLang="en-US" sz="3600" b="1" dirty="0" err="1">
                <a:solidFill>
                  <a:srgbClr val="0000CC"/>
                </a:solidFill>
              </a:rPr>
              <a:t>ti</a:t>
            </a:r>
            <a:r>
              <a:rPr lang="en-US" altLang="en-US" sz="3600" b="1" dirty="0">
                <a:solidFill>
                  <a:srgbClr val="0000CC"/>
                </a:solidFill>
              </a:rPr>
              <a:t>-ô-pi-a</a:t>
            </a:r>
          </a:p>
        </p:txBody>
      </p:sp>
      <p:pic>
        <p:nvPicPr>
          <p:cNvPr id="16" name="Content Placeholder 3">
            <a:extLst>
              <a:ext uri="{FF2B5EF4-FFF2-40B4-BE49-F238E27FC236}">
                <a16:creationId xmlns:a16="http://schemas.microsoft.com/office/drawing/2014/main" id="{964B20EB-D971-4AFF-A0AA-6A6E33AC3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86" y="1066800"/>
            <a:ext cx="11702666" cy="5562600"/>
          </a:xfrm>
          <a:prstGeom prst="rect">
            <a:avLst/>
          </a:prstGeom>
          <a:noFill/>
          <a:ln>
            <a:noFill/>
          </a:ln>
        </p:spPr>
      </p:pic>
    </p:spTree>
    <p:extLst>
      <p:ext uri="{BB962C8B-B14F-4D97-AF65-F5344CB8AC3E}">
        <p14:creationId xmlns:p14="http://schemas.microsoft.com/office/powerpoint/2010/main" val="40209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2E3E330C-2B90-45D8-A0ED-658A7B0B9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19" y="228600"/>
            <a:ext cx="11658600" cy="6324600"/>
          </a:xfrm>
          <a:prstGeom prst="rect">
            <a:avLst/>
          </a:prstGeom>
          <a:noFill/>
          <a:ln>
            <a:noFill/>
          </a:ln>
        </p:spPr>
      </p:pic>
      <p:sp>
        <p:nvSpPr>
          <p:cNvPr id="6" name="Rectangle 5">
            <a:extLst>
              <a:ext uri="{FF2B5EF4-FFF2-40B4-BE49-F238E27FC236}">
                <a16:creationId xmlns:a16="http://schemas.microsoft.com/office/drawing/2014/main" id="{00974C8E-A2C3-47D4-81FC-C08280FCF182}"/>
              </a:ext>
            </a:extLst>
          </p:cNvPr>
          <p:cNvSpPr/>
          <p:nvPr/>
        </p:nvSpPr>
        <p:spPr>
          <a:xfrm>
            <a:off x="2118519" y="304800"/>
            <a:ext cx="8305800" cy="707886"/>
          </a:xfrm>
          <a:prstGeom prst="rect">
            <a:avLst/>
          </a:prstGeom>
          <a:noFill/>
        </p:spPr>
        <p:txBody>
          <a:bodyPr wrap="square" lIns="91440" tIns="45720" rIns="91440" bIns="4572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ĐẤT NƯỚC Ê – TI – Ô – PI - A</a:t>
            </a:r>
            <a:endParaRPr lang="en-US"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34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4C4427A8-8102-436C-B343-C95A8EF4B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228600"/>
            <a:ext cx="11353800" cy="6324600"/>
          </a:xfrm>
          <a:prstGeom prst="rect">
            <a:avLst/>
          </a:prstGeom>
          <a:noFill/>
          <a:ln>
            <a:noFill/>
          </a:ln>
        </p:spPr>
      </p:pic>
    </p:spTree>
    <p:extLst>
      <p:ext uri="{BB962C8B-B14F-4D97-AF65-F5344CB8AC3E}">
        <p14:creationId xmlns:p14="http://schemas.microsoft.com/office/powerpoint/2010/main" val="119122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FDBF2768-4015-4CBA-9116-355FD4318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 y="228600"/>
            <a:ext cx="6248400" cy="6396447"/>
          </a:xfrm>
          <a:prstGeom prst="rect">
            <a:avLst/>
          </a:prstGeom>
          <a:noFill/>
          <a:ln>
            <a:noFill/>
          </a:ln>
        </p:spPr>
      </p:pic>
      <p:sp>
        <p:nvSpPr>
          <p:cNvPr id="13" name="Rectangle 12">
            <a:extLst>
              <a:ext uri="{FF2B5EF4-FFF2-40B4-BE49-F238E27FC236}">
                <a16:creationId xmlns:a16="http://schemas.microsoft.com/office/drawing/2014/main" id="{D04AC7FF-2694-4196-8174-147C58FFE0D6}"/>
              </a:ext>
            </a:extLst>
          </p:cNvPr>
          <p:cNvSpPr/>
          <p:nvPr/>
        </p:nvSpPr>
        <p:spPr>
          <a:xfrm>
            <a:off x="4099719" y="228600"/>
            <a:ext cx="2273096" cy="523220"/>
          </a:xfrm>
          <a:prstGeom prst="rect">
            <a:avLst/>
          </a:prstGeom>
          <a:noFill/>
        </p:spPr>
        <p:txBody>
          <a:bodyPr wrap="square" lIns="91440" tIns="45720" rIns="91440" bIns="45720">
            <a:spAutoFit/>
          </a:bodyPr>
          <a:lstStyle/>
          <a:p>
            <a:pPr algn="ctr"/>
            <a:r>
              <a:rPr lang="en-US" sz="2800" dirty="0">
                <a:solidFill>
                  <a:srgbClr val="C00000"/>
                </a:solidFill>
                <a:latin typeface="Times New Roman" pitchFamily="18" charset="0"/>
                <a:cs typeface="Times New Roman" pitchFamily="18" charset="0"/>
              </a:rPr>
              <a:t>CUNG ĐIỆN</a:t>
            </a:r>
            <a:endParaRPr lang="en-US" sz="28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4" name="Content Placeholder 3">
            <a:extLst>
              <a:ext uri="{FF2B5EF4-FFF2-40B4-BE49-F238E27FC236}">
                <a16:creationId xmlns:a16="http://schemas.microsoft.com/office/drawing/2014/main" id="{FAD26440-2FF8-4251-9F29-1AFCF8354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376" y="228600"/>
            <a:ext cx="5743462" cy="6396447"/>
          </a:xfrm>
          <a:prstGeom prst="rect">
            <a:avLst/>
          </a:prstGeom>
          <a:noFill/>
          <a:ln>
            <a:noFill/>
          </a:ln>
        </p:spPr>
      </p:pic>
    </p:spTree>
    <p:extLst>
      <p:ext uri="{BB962C8B-B14F-4D97-AF65-F5344CB8AC3E}">
        <p14:creationId xmlns:p14="http://schemas.microsoft.com/office/powerpoint/2010/main" val="8952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319" y="937845"/>
            <a:ext cx="2267110" cy="24981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915" y="937845"/>
            <a:ext cx="2282723" cy="2498193"/>
          </a:xfrm>
          <a:prstGeom prst="rect">
            <a:avLst/>
          </a:prstGeom>
        </p:spPr>
      </p:pic>
      <p:pic>
        <p:nvPicPr>
          <p:cNvPr id="2060" name="Picture 12" descr="Bảng xếp hạng Top list thông tin hay nhất về chủ đề bánh gạo"/>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375" b="97375" l="9875" r="90125">
                        <a14:foregroundMark x1="24625" y1="39625" x2="24500" y2="61375"/>
                        <a14:foregroundMark x1="24875" y1="68750" x2="25500" y2="83375"/>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10891616" y="-152400"/>
            <a:ext cx="1068452" cy="1068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915"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49317" y="5479249"/>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Giọng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quê</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hương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giúp</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quê</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hương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thêm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gắn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bó</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gần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gũi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nhau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hơn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Giọng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quê</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hương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97622" y="5539188"/>
            <a:ext cx="798097" cy="78274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14254" y="4306778"/>
            <a:ext cx="807556" cy="778352"/>
          </a:xfrm>
          <a:prstGeom prst="rect">
            <a:avLst/>
          </a:prstGeom>
        </p:spPr>
      </p:pic>
      <p:sp>
        <p:nvSpPr>
          <p:cNvPr id="18" name="Rectangle 17"/>
          <p:cNvSpPr/>
          <p:nvPr/>
        </p:nvSpPr>
        <p:spPr>
          <a:xfrm>
            <a:off x="1546833" y="30056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Giọng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quê</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hương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đẹp</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14254" y="3082634"/>
            <a:ext cx="807556" cy="778352"/>
          </a:xfrm>
          <a:prstGeom prst="rect">
            <a:avLst/>
          </a:prstGeom>
        </p:spPr>
      </p:pic>
      <p:sp>
        <p:nvSpPr>
          <p:cNvPr id="20" name="Rectangle 19"/>
          <p:cNvSpPr/>
          <p:nvPr/>
        </p:nvSpPr>
        <p:spPr>
          <a:xfrm>
            <a:off x="2560637" y="1559202"/>
            <a:ext cx="7101681" cy="1107798"/>
          </a:xfrm>
          <a:prstGeom prst="rect">
            <a:avLst/>
          </a:prstGeom>
          <a:solidFill>
            <a:schemeClr val="accent6"/>
          </a:solidFill>
        </p:spPr>
        <p:txBody>
          <a:bodyPr wrap="square" lIns="121725" tIns="60862" rIns="121725" bIns="60862">
            <a:spAutoFit/>
          </a:bodyPr>
          <a:lstStyle/>
          <a:p>
            <a:pPr algn="ct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Qua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chuyện</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con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có</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suy</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nghĩ</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gì</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về</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Giọng</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quê</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hương</a:t>
            </a:r>
            <a:r>
              <a:rPr lang="en-US" sz="3200" b="1" dirty="0">
                <a:solidFill>
                  <a:schemeClr val="bg1"/>
                </a:solidFill>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5196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4"/>
                                        </p:tgtEl>
                                        <p:attrNameLst>
                                          <p:attrName>fillcolor</p:attrName>
                                        </p:attrNameLst>
                                      </p:cBhvr>
                                      <p:to>
                                        <a:schemeClr val="bg2"/>
                                      </p:to>
                                    </p:animClr>
                                    <p:set>
                                      <p:cBhvr>
                                        <p:cTn id="28" dur="250" fill="hold"/>
                                        <p:tgtEl>
                                          <p:spTgt spid="14"/>
                                        </p:tgtEl>
                                        <p:attrNameLst>
                                          <p:attrName>fill.type</p:attrName>
                                        </p:attrNameLst>
                                      </p:cBhvr>
                                      <p:to>
                                        <p:strVal val="solid"/>
                                      </p:to>
                                    </p:set>
                                    <p:set>
                                      <p:cBhvr>
                                        <p:cTn id="29" dur="25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14"/>
                                        </p:tgtEl>
                                        <p:attrNameLst>
                                          <p:attrName>fillcolor</p:attrName>
                                        </p:attrNameLst>
                                      </p:cBhvr>
                                      <p:to>
                                        <a:schemeClr val="bg2"/>
                                      </p:to>
                                    </p:animClr>
                                    <p:set>
                                      <p:cBhvr>
                                        <p:cTn id="32" dur="250" fill="hold"/>
                                        <p:tgtEl>
                                          <p:spTgt spid="14"/>
                                        </p:tgtEl>
                                        <p:attrNameLst>
                                          <p:attrName>fill.type</p:attrName>
                                        </p:attrNameLst>
                                      </p:cBhvr>
                                      <p:to>
                                        <p:strVal val="solid"/>
                                      </p:to>
                                    </p:set>
                                    <p:set>
                                      <p:cBhvr>
                                        <p:cTn id="33" dur="250" fill="hold"/>
                                        <p:tgtEl>
                                          <p:spTgt spid="14"/>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250" fill="hold"/>
                                        <p:tgtEl>
                                          <p:spTgt spid="16"/>
                                        </p:tgtEl>
                                        <p:attrNameLst>
                                          <p:attrName>ppt_w</p:attrName>
                                        </p:attrNameLst>
                                      </p:cBhvr>
                                      <p:tavLst>
                                        <p:tav tm="0">
                                          <p:val>
                                            <p:strVal val="4*#ppt_w"/>
                                          </p:val>
                                        </p:tav>
                                        <p:tav tm="100000">
                                          <p:val>
                                            <p:strVal val="#ppt_w"/>
                                          </p:val>
                                        </p:tav>
                                      </p:tavLst>
                                    </p:anim>
                                    <p:anim calcmode="lin" valueType="num">
                                      <p:cBhvr>
                                        <p:cTn id="3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5"/>
                                        </p:tgtEl>
                                        <p:attrNameLst>
                                          <p:attrName>fillcolor</p:attrName>
                                        </p:attrNameLst>
                                      </p:cBhvr>
                                      <p:to>
                                        <a:schemeClr val="accent1"/>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5" presetID="1" presetClass="emph" presetSubtype="2" fill="hold" nodeType="withEffect">
                                  <p:stCondLst>
                                    <p:cond delay="500"/>
                                  </p:stCondLst>
                                  <p:childTnLst>
                                    <p:animClr clrSpc="rgb" dir="cw">
                                      <p:cBhvr>
                                        <p:cTn id="46" dur="250" fill="hold"/>
                                        <p:tgtEl>
                                          <p:spTgt spid="15"/>
                                        </p:tgtEl>
                                        <p:attrNameLst>
                                          <p:attrName>fillcolor</p:attrName>
                                        </p:attrNameLst>
                                      </p:cBhvr>
                                      <p:to>
                                        <a:schemeClr val="accent1"/>
                                      </p:to>
                                    </p:animClr>
                                    <p:set>
                                      <p:cBhvr>
                                        <p:cTn id="47" dur="250" fill="hold"/>
                                        <p:tgtEl>
                                          <p:spTgt spid="15"/>
                                        </p:tgtEl>
                                        <p:attrNameLst>
                                          <p:attrName>fill.type</p:attrName>
                                        </p:attrNameLst>
                                      </p:cBhvr>
                                      <p:to>
                                        <p:strVal val="solid"/>
                                      </p:to>
                                    </p:set>
                                    <p:set>
                                      <p:cBhvr>
                                        <p:cTn id="48" dur="250" fill="hold"/>
                                        <p:tgtEl>
                                          <p:spTgt spid="15"/>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250" fill="hold"/>
                                        <p:tgtEl>
                                          <p:spTgt spid="17"/>
                                        </p:tgtEl>
                                        <p:attrNameLst>
                                          <p:attrName>ppt_w</p:attrName>
                                        </p:attrNameLst>
                                      </p:cBhvr>
                                      <p:tavLst>
                                        <p:tav tm="0">
                                          <p:val>
                                            <p:strVal val="4*#ppt_w"/>
                                          </p:val>
                                        </p:tav>
                                        <p:tav tm="100000">
                                          <p:val>
                                            <p:strVal val="#ppt_w"/>
                                          </p:val>
                                        </p:tav>
                                      </p:tavLst>
                                    </p:anim>
                                    <p:anim calcmode="lin" valueType="num">
                                      <p:cBhvr>
                                        <p:cTn id="5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8"/>
                                        </p:tgtEl>
                                        <p:attrNameLst>
                                          <p:attrName>fillcolor</p:attrName>
                                        </p:attrNameLst>
                                      </p:cBhvr>
                                      <p:to>
                                        <a:schemeClr val="accent1"/>
                                      </p:to>
                                    </p:animClr>
                                    <p:set>
                                      <p:cBhvr>
                                        <p:cTn id="58" dur="250" fill="hold"/>
                                        <p:tgtEl>
                                          <p:spTgt spid="18"/>
                                        </p:tgtEl>
                                        <p:attrNameLst>
                                          <p:attrName>fill.type</p:attrName>
                                        </p:attrNameLst>
                                      </p:cBhvr>
                                      <p:to>
                                        <p:strVal val="solid"/>
                                      </p:to>
                                    </p:set>
                                    <p:set>
                                      <p:cBhvr>
                                        <p:cTn id="59" dur="250" fill="hold"/>
                                        <p:tgtEl>
                                          <p:spTgt spid="18"/>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par>
                                <p:cTn id="60" presetID="1" presetClass="emph" presetSubtype="2" fill="hold" nodeType="withEffect">
                                  <p:stCondLst>
                                    <p:cond delay="500"/>
                                  </p:stCondLst>
                                  <p:childTnLst>
                                    <p:animClr clrSpc="rgb" dir="cw">
                                      <p:cBhvr>
                                        <p:cTn id="61" dur="250" fill="hold"/>
                                        <p:tgtEl>
                                          <p:spTgt spid="18"/>
                                        </p:tgtEl>
                                        <p:attrNameLst>
                                          <p:attrName>fillcolor</p:attrName>
                                        </p:attrNameLst>
                                      </p:cBhvr>
                                      <p:to>
                                        <a:schemeClr val="accent1"/>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9"/>
                                        </p:tgtEl>
                                        <p:attrNameLst>
                                          <p:attrName>style.visibility</p:attrName>
                                        </p:attrNameLst>
                                      </p:cBhvr>
                                      <p:to>
                                        <p:strVal val="visible"/>
                                      </p:to>
                                    </p:set>
                                    <p:anim calcmode="lin" valueType="num">
                                      <p:cBhvr>
                                        <p:cTn id="66" dur="250" fill="hold"/>
                                        <p:tgtEl>
                                          <p:spTgt spid="19"/>
                                        </p:tgtEl>
                                        <p:attrNameLst>
                                          <p:attrName>ppt_w</p:attrName>
                                        </p:attrNameLst>
                                      </p:cBhvr>
                                      <p:tavLst>
                                        <p:tav tm="0">
                                          <p:val>
                                            <p:strVal val="4*#ppt_w"/>
                                          </p:val>
                                        </p:tav>
                                        <p:tav tm="100000">
                                          <p:val>
                                            <p:strVal val="#ppt_w"/>
                                          </p:val>
                                        </p:tav>
                                      </p:tavLst>
                                    </p:anim>
                                    <p:anim calcmode="lin" valueType="num">
                                      <p:cBhvr>
                                        <p:cTn id="67"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BE9ACE7-1C46-4DD9-9AA5-A9F8598AA9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854" y="237958"/>
            <a:ext cx="10736293" cy="5934242"/>
          </a:xfrm>
          <a:prstGeom prst="rect">
            <a:avLst/>
          </a:prstGeom>
        </p:spPr>
      </p:pic>
      <p:pic>
        <p:nvPicPr>
          <p:cNvPr id="7" name="Picture 5">
            <a:extLst>
              <a:ext uri="{FF2B5EF4-FFF2-40B4-BE49-F238E27FC236}">
                <a16:creationId xmlns:a16="http://schemas.microsoft.com/office/drawing/2014/main" id="{892A5A49-E11F-4EBA-B3BD-5B50B94F04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29269" y="152400"/>
            <a:ext cx="1783102" cy="1711778"/>
          </a:xfrm>
          <a:prstGeom prst="rect">
            <a:avLst/>
          </a:prstGeom>
        </p:spPr>
      </p:pic>
      <p:pic>
        <p:nvPicPr>
          <p:cNvPr id="8" name="Picture 4">
            <a:extLst>
              <a:ext uri="{FF2B5EF4-FFF2-40B4-BE49-F238E27FC236}">
                <a16:creationId xmlns:a16="http://schemas.microsoft.com/office/drawing/2014/main" id="{6AABD200-10B5-4B2E-9FD6-74CD084977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6615">
            <a:off x="443650" y="5391386"/>
            <a:ext cx="2172352" cy="726751"/>
          </a:xfrm>
          <a:prstGeom prst="rect">
            <a:avLst/>
          </a:prstGeom>
        </p:spPr>
      </p:pic>
      <p:sp>
        <p:nvSpPr>
          <p:cNvPr id="9" name="TextBox 3">
            <a:extLst>
              <a:ext uri="{FF2B5EF4-FFF2-40B4-BE49-F238E27FC236}">
                <a16:creationId xmlns:a16="http://schemas.microsoft.com/office/drawing/2014/main" id="{C34CC9E2-9E04-4260-BED3-72971BC9CC4D}"/>
              </a:ext>
            </a:extLst>
          </p:cNvPr>
          <p:cNvSpPr txBox="1"/>
          <p:nvPr/>
        </p:nvSpPr>
        <p:spPr>
          <a:xfrm>
            <a:off x="1529826" y="3147719"/>
            <a:ext cx="8857357" cy="891783"/>
          </a:xfrm>
          <a:prstGeom prst="rect">
            <a:avLst/>
          </a:prstGeom>
        </p:spPr>
        <p:txBody>
          <a:bodyPr wrap="square" lIns="0" tIns="0" rIns="0" bIns="0" rtlCol="0" anchor="t">
            <a:spAutoFit/>
          </a:bodyPr>
          <a:lstStyle/>
          <a:p>
            <a:pPr defTabSz="609630">
              <a:lnSpc>
                <a:spcPts val="6600"/>
              </a:lnSpc>
            </a:pPr>
            <a:r>
              <a:rPr lang="en-US" sz="8800" b="1" dirty="0" err="1">
                <a:solidFill>
                  <a:srgbClr val="CD4343"/>
                </a:solidFill>
                <a:latin typeface="Lazydog"/>
              </a:rPr>
              <a:t>Luyện</a:t>
            </a:r>
            <a:r>
              <a:rPr lang="en-US" sz="8800" b="1" dirty="0">
                <a:solidFill>
                  <a:srgbClr val="CD4343"/>
                </a:solidFill>
                <a:latin typeface="Lazydog"/>
              </a:rPr>
              <a:t> </a:t>
            </a:r>
            <a:r>
              <a:rPr lang="en-US" sz="8800" b="1" dirty="0" err="1">
                <a:solidFill>
                  <a:srgbClr val="CD4343"/>
                </a:solidFill>
                <a:latin typeface="Lazydog"/>
              </a:rPr>
              <a:t>đọc</a:t>
            </a:r>
            <a:r>
              <a:rPr lang="en-US" sz="8800" b="1" dirty="0">
                <a:solidFill>
                  <a:srgbClr val="CD4343"/>
                </a:solidFill>
                <a:latin typeface="Lazydog"/>
              </a:rPr>
              <a:t> </a:t>
            </a:r>
            <a:r>
              <a:rPr lang="en-US" sz="8800" b="1" dirty="0" err="1">
                <a:solidFill>
                  <a:srgbClr val="CD4343"/>
                </a:solidFill>
                <a:latin typeface="Lazydog"/>
              </a:rPr>
              <a:t>đoạn</a:t>
            </a:r>
            <a:endParaRPr lang="en-US" sz="8800" b="1" dirty="0">
              <a:solidFill>
                <a:srgbClr val="CD4343"/>
              </a:solidFill>
              <a:latin typeface="Lazydog"/>
            </a:endParaRPr>
          </a:p>
        </p:txBody>
      </p:sp>
    </p:spTree>
    <p:extLst>
      <p:ext uri="{BB962C8B-B14F-4D97-AF65-F5344CB8AC3E}">
        <p14:creationId xmlns:p14="http://schemas.microsoft.com/office/powerpoint/2010/main" val="290527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337300-5F7B-43DE-B309-B4161D418360}"/>
              </a:ext>
            </a:extLst>
          </p:cNvPr>
          <p:cNvSpPr txBox="1"/>
          <p:nvPr/>
        </p:nvSpPr>
        <p:spPr>
          <a:xfrm>
            <a:off x="213519" y="990600"/>
            <a:ext cx="11582400" cy="4606389"/>
          </a:xfrm>
          <a:prstGeom prst="rect">
            <a:avLst/>
          </a:prstGeom>
          <a:noFill/>
        </p:spPr>
        <p:txBody>
          <a:bodyPr wrap="square">
            <a:spAutoFit/>
          </a:bodyPr>
          <a:lstStyle/>
          <a:p>
            <a:pPr algn="ctr" defTabSz="609630">
              <a:lnSpc>
                <a:spcPts val="4400"/>
              </a:lnSpc>
            </a:pP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yêu</a:t>
            </a:r>
            <a:endParaRPr lang="en-US" sz="4000" dirty="0">
              <a:solidFill>
                <a:srgbClr val="FF0000"/>
              </a:solidFill>
              <a:latin typeface="Times New Roman" panose="02020603050405020304" pitchFamily="18" charset="0"/>
              <a:cs typeface="Times New Roman" panose="02020603050405020304" pitchFamily="18" charset="0"/>
            </a:endParaRPr>
          </a:p>
          <a:p>
            <a:pPr algn="ctr" defTabSz="609630">
              <a:lnSpc>
                <a:spcPts val="4400"/>
              </a:lnSpc>
            </a:pPr>
            <a:endParaRPr lang="en-US" sz="4000" dirty="0">
              <a:solidFill>
                <a:srgbClr val="FF0000"/>
              </a:solidFill>
              <a:latin typeface="Times New Roman" panose="02020603050405020304" pitchFamily="18" charset="0"/>
              <a:cs typeface="Times New Roman" panose="02020603050405020304" pitchFamily="18" charset="0"/>
            </a:endParaRPr>
          </a:p>
          <a:p>
            <a:pPr marL="742950" indent="-742950" algn="just" defTabSz="609630">
              <a:lnSpc>
                <a:spcPts val="4400"/>
              </a:lnSpc>
              <a:buAutoNum type="arabicPeriod"/>
            </a:pPr>
            <a:r>
              <a:rPr lang="en-US" sz="4000" dirty="0" err="1">
                <a:solidFill>
                  <a:schemeClr val="accent4">
                    <a:lumMod val="75000"/>
                  </a:schemeClr>
                </a:solidFill>
                <a:latin typeface="Times New Roman" panose="02020603050405020304" pitchFamily="18" charset="0"/>
                <a:cs typeface="Times New Roman" panose="02020603050405020304" pitchFamily="18" charset="0"/>
              </a:rPr>
              <a:t>Ngày</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xưa</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có</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hai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người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khách</a:t>
            </a:r>
            <a:r>
              <a:rPr lang="en-US" sz="4000" dirty="0">
                <a:solidFill>
                  <a:schemeClr val="accent4">
                    <a:lumMod val="75000"/>
                  </a:schemeClr>
                </a:solidFill>
                <a:latin typeface="Times New Roman" panose="02020603050405020304" pitchFamily="18" charset="0"/>
                <a:cs typeface="Times New Roman" panose="02020603050405020304" pitchFamily="18" charset="0"/>
              </a:rPr>
              <a:t> du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lịch</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đến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p>
          <a:p>
            <a:pPr algn="just" defTabSz="609630">
              <a:lnSpc>
                <a:spcPts val="4400"/>
              </a:lnSpc>
            </a:pPr>
            <a:r>
              <a:rPr lang="en-US" sz="4000" dirty="0">
                <a:solidFill>
                  <a:schemeClr val="accent4">
                    <a:lumMod val="75000"/>
                  </a:schemeClr>
                </a:solidFill>
                <a:latin typeface="Times New Roman" panose="02020603050405020304" pitchFamily="18" charset="0"/>
                <a:cs typeface="Times New Roman" panose="02020603050405020304" pitchFamily="18" charset="0"/>
              </a:rPr>
              <a:t>Ê -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ti</a:t>
            </a:r>
            <a:r>
              <a:rPr lang="en-US" sz="4000" dirty="0">
                <a:solidFill>
                  <a:schemeClr val="accent4">
                    <a:lumMod val="75000"/>
                  </a:schemeClr>
                </a:solidFill>
                <a:latin typeface="Times New Roman" panose="02020603050405020304" pitchFamily="18" charset="0"/>
                <a:cs typeface="Times New Roman" panose="02020603050405020304" pitchFamily="18" charset="0"/>
              </a:rPr>
              <a:t> - ô - pi - a.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Họ</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khắp</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khắp</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đất</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thăm</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đường</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xá</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núi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đồi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sông</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ngòi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Vua</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4">
                    <a:lumMod val="75000"/>
                  </a:schemeClr>
                </a:solidFill>
                <a:latin typeface="Times New Roman" panose="02020603050405020304" pitchFamily="18" charset="0"/>
                <a:cs typeface="Times New Roman" panose="02020603050405020304" pitchFamily="18" charset="0"/>
              </a:rPr>
              <a:t> Ê -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ti</a:t>
            </a:r>
            <a:r>
              <a:rPr lang="en-US" sz="4000" dirty="0">
                <a:solidFill>
                  <a:schemeClr val="accent4">
                    <a:lumMod val="75000"/>
                  </a:schemeClr>
                </a:solidFill>
                <a:latin typeface="Times New Roman" panose="02020603050405020304" pitchFamily="18" charset="0"/>
                <a:cs typeface="Times New Roman" panose="02020603050405020304" pitchFamily="18" charset="0"/>
              </a:rPr>
              <a:t> - ô - pi - a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mời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họ</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vào</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cung</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điện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mở</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tiệc</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chiêu</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đãi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và</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tặng</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họ</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nhiều</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vật</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quý</a:t>
            </a:r>
            <a:r>
              <a:rPr lang="en-US" sz="4000" dirty="0">
                <a:solidFill>
                  <a:schemeClr val="accent4">
                    <a:lumMod val="75000"/>
                  </a:schemeClr>
                </a:solidFill>
                <a:latin typeface="Times New Roman" panose="02020603050405020304" pitchFamily="18" charset="0"/>
                <a:cs typeface="Times New Roman" panose="02020603050405020304" pitchFamily="18" charset="0"/>
              </a:rPr>
              <a:t>. Sau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đó</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vua</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sai</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một</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viên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quan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đưa</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khách</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xuống</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4">
                    <a:lumMod val="75000"/>
                  </a:schemeClr>
                </a:solidFill>
                <a:latin typeface="Times New Roman" panose="02020603050405020304" pitchFamily="18" charset="0"/>
                <a:cs typeface="Times New Roman" panose="02020603050405020304" pitchFamily="18" charset="0"/>
              </a:rPr>
              <a:t>tàu</a:t>
            </a:r>
            <a:r>
              <a:rPr lang="en-US" sz="4000" dirty="0">
                <a:solidFill>
                  <a:schemeClr val="accent4">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812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1A699C-AF00-4162-B78D-39458BA78FA4}"/>
              </a:ext>
            </a:extLst>
          </p:cNvPr>
          <p:cNvSpPr txBox="1"/>
          <p:nvPr/>
        </p:nvSpPr>
        <p:spPr>
          <a:xfrm>
            <a:off x="0" y="76200"/>
            <a:ext cx="11795919" cy="6782434"/>
          </a:xfrm>
          <a:prstGeom prst="rect">
            <a:avLst/>
          </a:prstGeom>
          <a:noFill/>
        </p:spPr>
        <p:txBody>
          <a:bodyPr wrap="square">
            <a:spAutoFit/>
          </a:bodyPr>
          <a:lstStyle/>
          <a:p>
            <a:pPr algn="just" defTabSz="609630">
              <a:lnSpc>
                <a:spcPts val="4400"/>
              </a:lnSpc>
            </a:pPr>
            <a:r>
              <a:rPr lang="en-US" sz="3000" dirty="0">
                <a:latin typeface="Times New Roman" panose="02020603050405020304" pitchFamily="18" charset="0"/>
                <a:cs typeface="Times New Roman" panose="02020603050405020304" pitchFamily="18" charset="0"/>
              </a:rPr>
              <a:t>2. </a:t>
            </a:r>
            <a:r>
              <a:rPr lang="en-US" sz="2900" dirty="0" err="1">
                <a:solidFill>
                  <a:srgbClr val="FF0000"/>
                </a:solidFill>
                <a:latin typeface="Times New Roman" panose="02020603050405020304" pitchFamily="18" charset="0"/>
                <a:cs typeface="Times New Roman" panose="02020603050405020304" pitchFamily="18" charset="0"/>
              </a:rPr>
              <a:t>Lúc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hai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người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định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bước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xuống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tàu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viên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quan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bảo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dừng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lại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cởi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giày</a:t>
            </a:r>
            <a:r>
              <a:rPr lang="en-US" sz="2900" dirty="0">
                <a:solidFill>
                  <a:srgbClr val="FF0000"/>
                </a:solidFill>
                <a:latin typeface="Times New Roman" panose="02020603050405020304" pitchFamily="18" charset="0"/>
                <a:cs typeface="Times New Roman" panose="02020603050405020304" pitchFamily="18" charset="0"/>
              </a:rPr>
              <a:t> ra. </a:t>
            </a:r>
            <a:r>
              <a:rPr lang="en-US" sz="2900" dirty="0" err="1">
                <a:solidFill>
                  <a:srgbClr val="FF0000"/>
                </a:solidFill>
                <a:latin typeface="Times New Roman" panose="02020603050405020304" pitchFamily="18" charset="0"/>
                <a:cs typeface="Times New Roman" panose="02020603050405020304" pitchFamily="18" charset="0"/>
              </a:rPr>
              <a:t>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sai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người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cạo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đất</a:t>
            </a:r>
            <a:r>
              <a:rPr lang="en-US" sz="2900" dirty="0">
                <a:solidFill>
                  <a:srgbClr val="FF0000"/>
                </a:solidFill>
                <a:latin typeface="Times New Roman" panose="02020603050405020304" pitchFamily="18" charset="0"/>
                <a:cs typeface="Times New Roman" panose="02020603050405020304" pitchFamily="18" charset="0"/>
              </a:rPr>
              <a:t> ở </a:t>
            </a:r>
            <a:r>
              <a:rPr lang="en-US" sz="2900" dirty="0" err="1">
                <a:solidFill>
                  <a:srgbClr val="FF0000"/>
                </a:solidFill>
                <a:latin typeface="Times New Roman" panose="02020603050405020304" pitchFamily="18" charset="0"/>
                <a:cs typeface="Times New Roman" panose="02020603050405020304" pitchFamily="18" charset="0"/>
              </a:rPr>
              <a:t>đế</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giày</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của</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rồi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mới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để</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họ</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xuống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tàu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trở</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về</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nước</a:t>
            </a:r>
            <a:r>
              <a:rPr lang="en-US" sz="2900" dirty="0">
                <a:solidFill>
                  <a:srgbClr val="FF0000"/>
                </a:solidFill>
                <a:latin typeface="Times New Roman" panose="02020603050405020304" pitchFamily="18" charset="0"/>
                <a:cs typeface="Times New Roman" panose="02020603050405020304" pitchFamily="18" charset="0"/>
              </a:rPr>
              <a:t>. Hai </a:t>
            </a:r>
            <a:r>
              <a:rPr lang="en-US" sz="2900" dirty="0" err="1">
                <a:solidFill>
                  <a:srgbClr val="FF0000"/>
                </a:solidFill>
                <a:latin typeface="Times New Roman" panose="02020603050405020304" pitchFamily="18" charset="0"/>
                <a:cs typeface="Times New Roman" panose="02020603050405020304" pitchFamily="18" charset="0"/>
              </a:rPr>
              <a:t>người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rất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ngạc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nhiên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hỏi</a:t>
            </a:r>
            <a:r>
              <a:rPr lang="en-US" sz="2900" dirty="0">
                <a:solidFill>
                  <a:srgbClr val="FF0000"/>
                </a:solidFill>
                <a:latin typeface="Times New Roman" panose="02020603050405020304" pitchFamily="18" charset="0"/>
                <a:cs typeface="Times New Roman" panose="02020603050405020304" pitchFamily="18" charset="0"/>
              </a:rPr>
              <a:t>:</a:t>
            </a:r>
          </a:p>
          <a:p>
            <a:pPr algn="just" defTabSz="609630">
              <a:lnSpc>
                <a:spcPts val="4400"/>
              </a:lnSpc>
            </a:pPr>
            <a:r>
              <a:rPr lang="en-US" sz="2900" dirty="0">
                <a:solidFill>
                  <a:srgbClr val="FF0000"/>
                </a:solidFill>
                <a:latin typeface="Times New Roman" panose="02020603050405020304" pitchFamily="18" charset="0"/>
                <a:cs typeface="Times New Roman" panose="02020603050405020304" pitchFamily="18" charset="0"/>
              </a:rPr>
              <a:t>         - </a:t>
            </a:r>
            <a:r>
              <a:rPr lang="en-US" sz="2900" dirty="0" err="1">
                <a:solidFill>
                  <a:srgbClr val="FF0000"/>
                </a:solidFill>
                <a:latin typeface="Times New Roman" panose="02020603050405020304" pitchFamily="18" charset="0"/>
                <a:cs typeface="Times New Roman" panose="02020603050405020304" pitchFamily="18" charset="0"/>
              </a:rPr>
              <a:t>Tại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sao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phải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làm</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như</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vậy</a:t>
            </a:r>
            <a:r>
              <a:rPr lang="en-US" sz="2900" dirty="0">
                <a:solidFill>
                  <a:srgbClr val="FF0000"/>
                </a:solidFill>
                <a:latin typeface="Times New Roman" panose="02020603050405020304" pitchFamily="18" charset="0"/>
                <a:cs typeface="Times New Roman" panose="02020603050405020304" pitchFamily="18" charset="0"/>
              </a:rPr>
              <a:t>? </a:t>
            </a:r>
          </a:p>
          <a:p>
            <a:pPr algn="just" defTabSz="609630">
              <a:lnSpc>
                <a:spcPts val="4400"/>
              </a:lnSpc>
            </a:pPr>
            <a:r>
              <a:rPr lang="en-US" sz="2900" dirty="0" err="1">
                <a:solidFill>
                  <a:srgbClr val="FF0000"/>
                </a:solidFill>
                <a:latin typeface="Times New Roman" panose="02020603050405020304" pitchFamily="18" charset="0"/>
                <a:cs typeface="Times New Roman" panose="02020603050405020304" pitchFamily="18" charset="0"/>
              </a:rPr>
              <a:t>Viên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quan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trả</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lời</a:t>
            </a:r>
            <a:r>
              <a:rPr lang="en-US" sz="2900" dirty="0">
                <a:solidFill>
                  <a:srgbClr val="FF0000"/>
                </a:solidFill>
                <a:latin typeface="Times New Roman" panose="02020603050405020304" pitchFamily="18" charset="0"/>
                <a:cs typeface="Times New Roman" panose="02020603050405020304" pitchFamily="18" charset="0"/>
              </a:rPr>
              <a:t>:</a:t>
            </a:r>
          </a:p>
          <a:p>
            <a:pPr marL="457200" indent="-457200" algn="just" defTabSz="609630">
              <a:lnSpc>
                <a:spcPts val="4400"/>
              </a:lnSpc>
              <a:buFontTx/>
              <a:buChar char="-"/>
            </a:pPr>
            <a:r>
              <a:rPr lang="en-US" sz="2900" dirty="0" err="1">
                <a:solidFill>
                  <a:srgbClr val="FF0000"/>
                </a:solidFill>
                <a:latin typeface="Times New Roman" panose="02020603050405020304" pitchFamily="18" charset="0"/>
                <a:cs typeface="Times New Roman" panose="02020603050405020304" pitchFamily="18" charset="0"/>
              </a:rPr>
              <a:t>Đây</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mảnh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đất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yêu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quý</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của</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sinh</a:t>
            </a:r>
            <a:r>
              <a:rPr lang="en-US" sz="2900" dirty="0">
                <a:solidFill>
                  <a:srgbClr val="FF0000"/>
                </a:solidFill>
                <a:latin typeface="Times New Roman" panose="02020603050405020304" pitchFamily="18" charset="0"/>
                <a:cs typeface="Times New Roman" panose="02020603050405020304" pitchFamily="18" charset="0"/>
              </a:rPr>
              <a:t> ra ở </a:t>
            </a:r>
            <a:r>
              <a:rPr lang="en-US" sz="2900" dirty="0" err="1">
                <a:solidFill>
                  <a:srgbClr val="FF0000"/>
                </a:solidFill>
                <a:latin typeface="Times New Roman" panose="02020603050405020304" pitchFamily="18" charset="0"/>
                <a:cs typeface="Times New Roman" panose="02020603050405020304" pitchFamily="18" charset="0"/>
              </a:rPr>
              <a:t>đây</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chết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cũng</a:t>
            </a:r>
            <a:r>
              <a:rPr lang="en-US" sz="2900" dirty="0">
                <a:solidFill>
                  <a:srgbClr val="FF0000"/>
                </a:solidFill>
                <a:latin typeface="Times New Roman" panose="02020603050405020304" pitchFamily="18" charset="0"/>
                <a:cs typeface="Times New Roman" panose="02020603050405020304" pitchFamily="18" charset="0"/>
              </a:rPr>
              <a:t> ở </a:t>
            </a:r>
            <a:r>
              <a:rPr lang="en-US" sz="2900" dirty="0" err="1">
                <a:solidFill>
                  <a:srgbClr val="FF0000"/>
                </a:solidFill>
                <a:latin typeface="Times New Roman" panose="02020603050405020304" pitchFamily="18" charset="0"/>
                <a:cs typeface="Times New Roman" panose="02020603050405020304" pitchFamily="18" charset="0"/>
              </a:rPr>
              <a:t>đây</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Trên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mảnh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đất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này</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trồng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trọt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chăn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nuôi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Đất</a:t>
            </a:r>
            <a:r>
              <a:rPr lang="en-US" sz="2900" dirty="0">
                <a:solidFill>
                  <a:srgbClr val="FF0000"/>
                </a:solidFill>
                <a:latin typeface="Times New Roman" panose="02020603050405020304" pitchFamily="18" charset="0"/>
                <a:cs typeface="Times New Roman" panose="02020603050405020304" pitchFamily="18" charset="0"/>
              </a:rPr>
              <a:t> Ê-</a:t>
            </a:r>
            <a:r>
              <a:rPr lang="en-US" sz="2900" dirty="0" err="1">
                <a:solidFill>
                  <a:srgbClr val="FF0000"/>
                </a:solidFill>
                <a:latin typeface="Times New Roman" panose="02020603050405020304" pitchFamily="18" charset="0"/>
                <a:cs typeface="Times New Roman" panose="02020603050405020304" pitchFamily="18" charset="0"/>
              </a:rPr>
              <a:t>ti</a:t>
            </a:r>
            <a:r>
              <a:rPr lang="en-US" sz="2900" dirty="0">
                <a:solidFill>
                  <a:srgbClr val="FF0000"/>
                </a:solidFill>
                <a:latin typeface="Times New Roman" panose="02020603050405020304" pitchFamily="18" charset="0"/>
                <a:cs typeface="Times New Roman" panose="02020603050405020304" pitchFamily="18" charset="0"/>
              </a:rPr>
              <a:t>-ô-pi-a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cha,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mẹ</a:t>
            </a:r>
            <a:r>
              <a:rPr lang="en-US" sz="2900" dirty="0">
                <a:solidFill>
                  <a:srgbClr val="FF0000"/>
                </a:solidFill>
                <a:latin typeface="Times New Roman" panose="02020603050405020304" pitchFamily="18" charset="0"/>
                <a:cs typeface="Times New Roman" panose="02020603050405020304" pitchFamily="18" charset="0"/>
              </a:rPr>
              <a:t> ,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anh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em</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ruột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thit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của</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đã</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tiếp</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như</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những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khách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quý</a:t>
            </a:r>
            <a:r>
              <a:rPr lang="en-US" sz="2900" dirty="0">
                <a:solidFill>
                  <a:srgbClr val="FF0000"/>
                </a:solidFill>
                <a:latin typeface="Times New Roman" panose="02020603050405020304" pitchFamily="18" charset="0"/>
                <a:cs typeface="Times New Roman" panose="02020603050405020304" pitchFamily="18" charset="0"/>
              </a:rPr>
              <a:t> . </a:t>
            </a:r>
            <a:r>
              <a:rPr lang="en-US" sz="2900" dirty="0" err="1">
                <a:solidFill>
                  <a:srgbClr val="FF0000"/>
                </a:solidFill>
                <a:latin typeface="Times New Roman" panose="02020603050405020304" pitchFamily="18" charset="0"/>
                <a:cs typeface="Times New Roman" panose="02020603050405020304" pitchFamily="18" charset="0"/>
              </a:rPr>
              <a:t>Nhà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vua</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đã</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tặng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nhiều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sản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vật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hiếm</a:t>
            </a:r>
            <a:r>
              <a:rPr lang="en-US" sz="2900" dirty="0">
                <a:solidFill>
                  <a:srgbClr val="FF0000"/>
                </a:solidFill>
                <a:latin typeface="Times New Roman" panose="02020603050405020304" pitchFamily="18" charset="0"/>
                <a:cs typeface="Times New Roman" panose="02020603050405020304" pitchFamily="18" charset="0"/>
              </a:rPr>
              <a:t>. Song </a:t>
            </a:r>
            <a:r>
              <a:rPr lang="en-US" sz="2900" dirty="0" err="1">
                <a:solidFill>
                  <a:srgbClr val="FF0000"/>
                </a:solidFill>
                <a:latin typeface="Times New Roman" panose="02020603050405020304" pitchFamily="18" charset="0"/>
                <a:cs typeface="Times New Roman" panose="02020603050405020304" pitchFamily="18" charset="0"/>
              </a:rPr>
              <a:t>đất</a:t>
            </a:r>
            <a:r>
              <a:rPr lang="en-US" sz="2900" dirty="0">
                <a:solidFill>
                  <a:srgbClr val="FF0000"/>
                </a:solidFill>
                <a:latin typeface="Times New Roman" panose="02020603050405020304" pitchFamily="18" charset="0"/>
                <a:cs typeface="Times New Roman" panose="02020603050405020304" pitchFamily="18" charset="0"/>
              </a:rPr>
              <a:t> Ê-</a:t>
            </a:r>
            <a:r>
              <a:rPr lang="en-US" sz="2900" dirty="0" err="1">
                <a:solidFill>
                  <a:srgbClr val="FF0000"/>
                </a:solidFill>
                <a:latin typeface="Times New Roman" panose="02020603050405020304" pitchFamily="18" charset="0"/>
                <a:cs typeface="Times New Roman" panose="02020603050405020304" pitchFamily="18" charset="0"/>
              </a:rPr>
              <a:t>ti</a:t>
            </a:r>
            <a:r>
              <a:rPr lang="en-US" sz="2900" dirty="0">
                <a:solidFill>
                  <a:srgbClr val="FF0000"/>
                </a:solidFill>
                <a:latin typeface="Times New Roman" panose="02020603050405020304" pitchFamily="18" charset="0"/>
                <a:cs typeface="Times New Roman" panose="02020603050405020304" pitchFamily="18" charset="0"/>
              </a:rPr>
              <a:t>-ô-pi-a </a:t>
            </a:r>
            <a:r>
              <a:rPr lang="en-US" sz="2900" dirty="0" err="1">
                <a:solidFill>
                  <a:srgbClr val="FF0000"/>
                </a:solidFill>
                <a:latin typeface="Times New Roman" panose="02020603050405020304" pitchFamily="18" charset="0"/>
                <a:cs typeface="Times New Roman" panose="02020603050405020304" pitchFamily="18" charset="0"/>
              </a:rPr>
              <a:t>đối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với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thiêng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liêng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cao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quý</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nhất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tôi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thể</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để</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mang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dù</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chỉ</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một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hạt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nhỏ</a:t>
            </a:r>
            <a:r>
              <a:rPr lang="en-US" sz="2900" dirty="0">
                <a:solidFill>
                  <a:srgbClr val="FF0000"/>
                </a:solidFill>
                <a:latin typeface="Times New Roman" panose="02020603050405020304" pitchFamily="18" charset="0"/>
                <a:cs typeface="Times New Roman" panose="02020603050405020304" pitchFamily="18" charset="0"/>
              </a:rPr>
              <a:t>.</a:t>
            </a:r>
          </a:p>
          <a:p>
            <a:pPr algn="just" defTabSz="609630">
              <a:lnSpc>
                <a:spcPts val="44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12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D76E2-0CE8-467B-9B61-7A6DE77DF899}"/>
              </a:ext>
            </a:extLst>
          </p:cNvPr>
          <p:cNvSpPr txBox="1"/>
          <p:nvPr/>
        </p:nvSpPr>
        <p:spPr>
          <a:xfrm>
            <a:off x="137319" y="381000"/>
            <a:ext cx="11582400" cy="3444982"/>
          </a:xfrm>
          <a:prstGeom prst="rect">
            <a:avLst/>
          </a:prstGeom>
          <a:noFill/>
        </p:spPr>
        <p:txBody>
          <a:bodyPr wrap="square">
            <a:spAutoFit/>
          </a:bodyPr>
          <a:lstStyle/>
          <a:p>
            <a:pPr algn="just" defTabSz="609630">
              <a:lnSpc>
                <a:spcPts val="4400"/>
              </a:lnSpc>
            </a:pPr>
            <a:r>
              <a:rPr lang="en-US" sz="3600" dirty="0">
                <a:latin typeface="Times New Roman" panose="02020603050405020304" pitchFamily="18" charset="0"/>
                <a:cs typeface="Times New Roman" panose="02020603050405020304" pitchFamily="18" charset="0"/>
              </a:rPr>
              <a:t>  3. </a:t>
            </a:r>
            <a:r>
              <a:rPr lang="en-US" sz="3600" dirty="0">
                <a:solidFill>
                  <a:schemeClr val="accent6">
                    <a:lumMod val="75000"/>
                  </a:schemeClr>
                </a:solidFill>
                <a:latin typeface="Times New Roman" panose="02020603050405020304" pitchFamily="18" charset="0"/>
                <a:cs typeface="Times New Roman" panose="02020603050405020304" pitchFamily="18" charset="0"/>
              </a:rPr>
              <a:t>Nghe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nói</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chân</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viên</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hai</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khách</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càng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thêm</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khâm</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tấm</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lòng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quý</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mảnh</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quê</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3600" dirty="0">
                <a:solidFill>
                  <a:schemeClr val="accent6">
                    <a:lumMod val="75000"/>
                  </a:schemeClr>
                </a:solidFill>
                <a:latin typeface="Times New Roman" panose="02020603050405020304" pitchFamily="18" charset="0"/>
                <a:cs typeface="Times New Roman" panose="02020603050405020304" pitchFamily="18" charset="0"/>
              </a:rPr>
              <a:t> Ê –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ti</a:t>
            </a:r>
            <a:r>
              <a:rPr lang="en-US" sz="3600" dirty="0">
                <a:solidFill>
                  <a:schemeClr val="accent6">
                    <a:lumMod val="75000"/>
                  </a:schemeClr>
                </a:solidFill>
                <a:latin typeface="Times New Roman" panose="02020603050405020304" pitchFamily="18" charset="0"/>
                <a:cs typeface="Times New Roman" panose="02020603050405020304" pitchFamily="18" charset="0"/>
              </a:rPr>
              <a:t> – ô – pi –a.</a:t>
            </a:r>
          </a:p>
          <a:p>
            <a:pPr algn="r" defTabSz="609630">
              <a:lnSpc>
                <a:spcPts val="4400"/>
              </a:lnSpc>
            </a:pPr>
            <a:r>
              <a:rPr lang="en-US" sz="3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TRUYỆN DÂN GIAN Ê – TI – Ô –PI – A</a:t>
            </a: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(Mai </a:t>
            </a:r>
            <a:r>
              <a:rPr lang="en-US" sz="3200" dirty="0" err="1">
                <a:latin typeface="Times New Roman" panose="02020603050405020304" pitchFamily="18" charset="0"/>
                <a:cs typeface="Times New Roman" panose="02020603050405020304" pitchFamily="18" charset="0"/>
              </a:rPr>
              <a: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a:t>
            </a:r>
          </a:p>
        </p:txBody>
      </p:sp>
      <p:pic>
        <p:nvPicPr>
          <p:cNvPr id="3" name="Picture 3">
            <a:extLst>
              <a:ext uri="{FF2B5EF4-FFF2-40B4-BE49-F238E27FC236}">
                <a16:creationId xmlns:a16="http://schemas.microsoft.com/office/drawing/2014/main" id="{9F8E4FB9-DDB2-40A0-84A0-B25DFC3A7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19" y="3138300"/>
            <a:ext cx="3048000" cy="3485239"/>
          </a:xfrm>
          <a:prstGeom prst="rect">
            <a:avLst/>
          </a:prstGeom>
        </p:spPr>
      </p:pic>
    </p:spTree>
    <p:extLst>
      <p:ext uri="{BB962C8B-B14F-4D97-AF65-F5344CB8AC3E}">
        <p14:creationId xmlns:p14="http://schemas.microsoft.com/office/powerpoint/2010/main" val="124705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EC15FB-2FB7-43BA-BD59-C72FA6AB3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4836" y="753813"/>
            <a:ext cx="10080338" cy="5571678"/>
          </a:xfrm>
          <a:prstGeom prst="rect">
            <a:avLst/>
          </a:prstGeom>
        </p:spPr>
      </p:pic>
      <p:sp>
        <p:nvSpPr>
          <p:cNvPr id="6" name="TextBox 5">
            <a:extLst>
              <a:ext uri="{FF2B5EF4-FFF2-40B4-BE49-F238E27FC236}">
                <a16:creationId xmlns:a16="http://schemas.microsoft.com/office/drawing/2014/main" id="{8FD80A18-ABF4-4AEE-89D3-76AA190F73E2}"/>
              </a:ext>
            </a:extLst>
          </p:cNvPr>
          <p:cNvSpPr txBox="1"/>
          <p:nvPr/>
        </p:nvSpPr>
        <p:spPr>
          <a:xfrm>
            <a:off x="3013644" y="2561167"/>
            <a:ext cx="6164712" cy="1080424"/>
          </a:xfrm>
          <a:prstGeom prst="rect">
            <a:avLst/>
          </a:prstGeom>
        </p:spPr>
        <p:txBody>
          <a:bodyPr lIns="0" tIns="0" rIns="0" bIns="0" rtlCol="0" anchor="t">
            <a:spAutoFit/>
          </a:bodyPr>
          <a:lstStyle/>
          <a:p>
            <a:pPr algn="ctr" defTabSz="609630">
              <a:lnSpc>
                <a:spcPts val="8334"/>
              </a:lnSpc>
            </a:pPr>
            <a:r>
              <a:rPr lang="en-US" sz="8334" b="1" dirty="0" err="1">
                <a:solidFill>
                  <a:srgbClr val="FFA800"/>
                </a:solidFill>
                <a:latin typeface="Lazydog"/>
              </a:rPr>
              <a:t>Tìm</a:t>
            </a:r>
            <a:r>
              <a:rPr lang="en-US" sz="8334" b="1" dirty="0">
                <a:solidFill>
                  <a:srgbClr val="FFA800"/>
                </a:solidFill>
                <a:latin typeface="Lazydog"/>
              </a:rPr>
              <a:t> </a:t>
            </a:r>
            <a:r>
              <a:rPr lang="en-US" sz="8334" b="1" dirty="0" err="1">
                <a:solidFill>
                  <a:srgbClr val="FFA800"/>
                </a:solidFill>
                <a:latin typeface="Lazydog"/>
              </a:rPr>
              <a:t>hiểu</a:t>
            </a:r>
            <a:r>
              <a:rPr lang="en-US" sz="8334" b="1" dirty="0">
                <a:solidFill>
                  <a:srgbClr val="FFA800"/>
                </a:solidFill>
                <a:latin typeface="Lazydog"/>
              </a:rPr>
              <a:t> </a:t>
            </a:r>
            <a:r>
              <a:rPr lang="en-US" sz="8334" b="1" dirty="0" err="1">
                <a:solidFill>
                  <a:srgbClr val="FFA800"/>
                </a:solidFill>
                <a:latin typeface="Lazydog"/>
              </a:rPr>
              <a:t>bài</a:t>
            </a:r>
            <a:endParaRPr lang="en-US" sz="8334" b="1" dirty="0">
              <a:solidFill>
                <a:srgbClr val="FFA800"/>
              </a:solidFill>
              <a:latin typeface="Lazydog"/>
            </a:endParaRPr>
          </a:p>
        </p:txBody>
      </p:sp>
      <p:pic>
        <p:nvPicPr>
          <p:cNvPr id="7" name="Picture 8">
            <a:extLst>
              <a:ext uri="{FF2B5EF4-FFF2-40B4-BE49-F238E27FC236}">
                <a16:creationId xmlns:a16="http://schemas.microsoft.com/office/drawing/2014/main" id="{EC64E1DC-BB87-47E1-A4FF-E292BD0F4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8319" y="4220893"/>
            <a:ext cx="2305671" cy="2179907"/>
          </a:xfrm>
          <a:prstGeom prst="rect">
            <a:avLst/>
          </a:prstGeom>
        </p:spPr>
      </p:pic>
      <p:pic>
        <p:nvPicPr>
          <p:cNvPr id="8" name="Picture 10">
            <a:extLst>
              <a:ext uri="{FF2B5EF4-FFF2-40B4-BE49-F238E27FC236}">
                <a16:creationId xmlns:a16="http://schemas.microsoft.com/office/drawing/2014/main" id="{77AF519F-E2CD-4E6D-AD72-ABA0E7B481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37259" y="1400309"/>
            <a:ext cx="1875094" cy="1800091"/>
          </a:xfrm>
          <a:prstGeom prst="rect">
            <a:avLst/>
          </a:prstGeom>
        </p:spPr>
      </p:pic>
      <p:pic>
        <p:nvPicPr>
          <p:cNvPr id="9" name="Picture 9">
            <a:extLst>
              <a:ext uri="{FF2B5EF4-FFF2-40B4-BE49-F238E27FC236}">
                <a16:creationId xmlns:a16="http://schemas.microsoft.com/office/drawing/2014/main" id="{99268A07-E3F7-42E2-9C27-73DB9D6204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16855">
            <a:off x="10369110" y="591666"/>
            <a:ext cx="2134019" cy="679006"/>
          </a:xfrm>
          <a:prstGeom prst="rect">
            <a:avLst/>
          </a:prstGeom>
        </p:spPr>
      </p:pic>
      <p:pic>
        <p:nvPicPr>
          <p:cNvPr id="10" name="Picture 9">
            <a:extLst>
              <a:ext uri="{FF2B5EF4-FFF2-40B4-BE49-F238E27FC236}">
                <a16:creationId xmlns:a16="http://schemas.microsoft.com/office/drawing/2014/main" id="{0728C345-51FE-4228-B527-80C3B7C5EE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36970" y="3914774"/>
            <a:ext cx="3252407" cy="2756277"/>
          </a:xfrm>
          <a:prstGeom prst="rect">
            <a:avLst/>
          </a:prstGeom>
        </p:spPr>
      </p:pic>
    </p:spTree>
    <p:extLst>
      <p:ext uri="{BB962C8B-B14F-4D97-AF65-F5344CB8AC3E}">
        <p14:creationId xmlns:p14="http://schemas.microsoft.com/office/powerpoint/2010/main" val="35097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A6BB0-D9D9-4BE8-AFDB-487EADB3D733}"/>
              </a:ext>
            </a:extLst>
          </p:cNvPr>
          <p:cNvSpPr/>
          <p:nvPr/>
        </p:nvSpPr>
        <p:spPr>
          <a:xfrm>
            <a:off x="380999" y="457200"/>
            <a:ext cx="11262519" cy="3600986"/>
          </a:xfrm>
          <a:prstGeom prst="rect">
            <a:avLst/>
          </a:prstGeom>
        </p:spPr>
        <p:txBody>
          <a:bodyPr wrap="square">
            <a:spAutoFit/>
          </a:bodyPr>
          <a:lstStyle/>
          <a:p>
            <a:pPr algn="just">
              <a:defRPr/>
            </a:pP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vua</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đón</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tiếp</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44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Hai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người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vua</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Ê-</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-ô-pi-a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đón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tiếp</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rất</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nồng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hậu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vua</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mời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vào</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cung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mở</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tiệc</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chiêu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đãi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tặng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vật</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27893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922006-43D7-4D63-97BD-76584E52B5E4}"/>
              </a:ext>
            </a:extLst>
          </p:cNvPr>
          <p:cNvSpPr/>
          <p:nvPr/>
        </p:nvSpPr>
        <p:spPr>
          <a:xfrm>
            <a:off x="419099" y="685800"/>
            <a:ext cx="10386219" cy="4647426"/>
          </a:xfrm>
          <a:prstGeom prst="rect">
            <a:avLst/>
          </a:prstGeom>
        </p:spPr>
        <p:txBody>
          <a:bodyPr wrap="square">
            <a:spAutoFit/>
          </a:bodyPr>
          <a:lstStyle/>
          <a:p>
            <a:pPr algn="just">
              <a:defRPr/>
            </a:pP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sắp</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xuống</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tàu</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bất</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ngờ</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xảy</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ra</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571500" indent="-571500" algn="just">
              <a:buFont typeface="Wingdings" pitchFamily="2" charset="2"/>
              <a:buChar char="à"/>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sắp</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xuống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tàu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điều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ngờ</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bỗng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xảy</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Đó</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dừng</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cởi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giày</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ra</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sai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cạo</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sạch</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bám</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vào</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đế</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giày</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rồi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mới</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xuống</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tàu</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771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ê ti ô pi a">
            <a:extLst>
              <a:ext uri="{FF2B5EF4-FFF2-40B4-BE49-F238E27FC236}">
                <a16:creationId xmlns:a16="http://schemas.microsoft.com/office/drawing/2014/main" id="{614371C3-B426-4DAA-9C00-D28B3D601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959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2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132758-D10B-45C3-BBAA-AEDE7BEA9A4B}"/>
              </a:ext>
            </a:extLst>
          </p:cNvPr>
          <p:cNvSpPr/>
          <p:nvPr/>
        </p:nvSpPr>
        <p:spPr>
          <a:xfrm>
            <a:off x="341313" y="533400"/>
            <a:ext cx="11302206" cy="5016758"/>
          </a:xfrm>
          <a:prstGeom prst="rect">
            <a:avLst/>
          </a:prstGeom>
        </p:spPr>
        <p:txBody>
          <a:bodyPr wrap="square">
            <a:spAutoFit/>
          </a:bodyPr>
          <a:lstStyle/>
          <a:p>
            <a:pPr algn="just">
              <a:defRPr/>
            </a:pP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dù</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chỉ</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hạt</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Người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Ê-</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-ô-pi-a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mang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dù</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chỉ</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một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hạt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cát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rất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yêu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mình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Đối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Tổ</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quốc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anh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em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ruột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thịt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đã</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nuôi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sống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thứ</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thiêng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liêng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045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714EC3-0BF8-4422-8E9F-4974A9DF6EB8}"/>
              </a:ext>
            </a:extLst>
          </p:cNvPr>
          <p:cNvSpPr/>
          <p:nvPr/>
        </p:nvSpPr>
        <p:spPr>
          <a:xfrm>
            <a:off x="304799" y="944563"/>
            <a:ext cx="11262519" cy="4339650"/>
          </a:xfrm>
          <a:prstGeom prst="rect">
            <a:avLst/>
          </a:prstGeom>
        </p:spPr>
        <p:txBody>
          <a:bodyPr wrap="square">
            <a:spAutoFit/>
          </a:bodyPr>
          <a:lstStyle/>
          <a:p>
            <a:pPr algn="just">
              <a:defRPr/>
            </a:pP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4. Theo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phong</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tục</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đối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hương</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US" sz="44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Phong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tục</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nói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lên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tình</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yêu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trân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trọng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người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Ê-</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-ô-pi-a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đối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quê</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hương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374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b="1" dirty="0" err="1">
                <a:solidFill>
                  <a:srgbClr val="002060"/>
                </a:solidFill>
                <a:latin typeface="Times New Roman" panose="02020603050405020304" pitchFamily="18" charset="0"/>
                <a:ea typeface="Arial-Rounded" pitchFamily="34" charset="0"/>
                <a:cs typeface="Times New Roman" panose="02020603050405020304" pitchFamily="18" charset="0"/>
              </a:rPr>
              <a:t>Thứ</a:t>
            </a:r>
            <a:r>
              <a:rPr lang="en-US" sz="4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itchFamily="34" charset="0"/>
                <a:cs typeface="Times New Roman" panose="02020603050405020304" pitchFamily="18" charset="0"/>
              </a:rPr>
              <a:t>hai</a:t>
            </a:r>
            <a:r>
              <a:rPr lang="en-US" sz="4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itchFamily="34" charset="0"/>
                <a:cs typeface="Times New Roman" panose="02020603050405020304" pitchFamily="18" charset="0"/>
              </a:rPr>
              <a:t>ngày</a:t>
            </a:r>
            <a:r>
              <a:rPr lang="en-US" sz="4000" b="1" dirty="0">
                <a:solidFill>
                  <a:srgbClr val="002060"/>
                </a:solidFill>
                <a:latin typeface="Times New Roman" panose="02020603050405020304" pitchFamily="18" charset="0"/>
                <a:ea typeface="Arial-Rounded" pitchFamily="34" charset="0"/>
                <a:cs typeface="Times New Roman" panose="02020603050405020304" pitchFamily="18" charset="0"/>
              </a:rPr>
              <a:t> 1 </a:t>
            </a:r>
            <a:r>
              <a:rPr lang="en-US" sz="4000" b="1" dirty="0" err="1">
                <a:solidFill>
                  <a:srgbClr val="002060"/>
                </a:solidFill>
                <a:latin typeface="Times New Roman" panose="02020603050405020304" pitchFamily="18" charset="0"/>
                <a:ea typeface="Arial-Rounded" pitchFamily="34" charset="0"/>
                <a:cs typeface="Times New Roman" panose="02020603050405020304" pitchFamily="18" charset="0"/>
              </a:rPr>
              <a:t>tháng</a:t>
            </a:r>
            <a:r>
              <a:rPr lang="en-US" sz="4000" b="1" dirty="0">
                <a:solidFill>
                  <a:srgbClr val="002060"/>
                </a:solidFill>
                <a:latin typeface="Times New Roman" panose="02020603050405020304" pitchFamily="18" charset="0"/>
                <a:ea typeface="Arial-Rounded" pitchFamily="34" charset="0"/>
                <a:cs typeface="Times New Roman" panose="02020603050405020304" pitchFamily="18" charset="0"/>
              </a:rPr>
              <a:t> 11 </a:t>
            </a:r>
            <a:r>
              <a:rPr lang="en-US" sz="4000" b="1" dirty="0" err="1">
                <a:solidFill>
                  <a:srgbClr val="002060"/>
                </a:solidFill>
                <a:latin typeface="Times New Roman" panose="02020603050405020304" pitchFamily="18" charset="0"/>
                <a:ea typeface="Arial-Rounded" pitchFamily="34" charset="0"/>
                <a:cs typeface="Times New Roman" panose="02020603050405020304" pitchFamily="18" charset="0"/>
              </a:rPr>
              <a:t>năm</a:t>
            </a:r>
            <a:r>
              <a:rPr lang="en-US" sz="4000" b="1" dirty="0">
                <a:solidFill>
                  <a:srgbClr val="002060"/>
                </a:solidFill>
                <a:latin typeface="Times New Roman" panose="02020603050405020304" pitchFamily="18" charset="0"/>
                <a:ea typeface="Arial-Rounded" pitchFamily="34" charset="0"/>
                <a:cs typeface="Times New Roman" panose="02020603050405020304" pitchFamily="18" charset="0"/>
              </a:rPr>
              <a:t> 2021 </a:t>
            </a:r>
          </a:p>
        </p:txBody>
      </p:sp>
      <p:sp>
        <p:nvSpPr>
          <p:cNvPr id="128" name="Google Shape;145;p39"/>
          <p:cNvSpPr txBox="1">
            <a:spLocks noGrp="1"/>
          </p:cNvSpPr>
          <p:nvPr>
            <p:ph type="ctrTitle"/>
          </p:nvPr>
        </p:nvSpPr>
        <p:spPr>
          <a:xfrm>
            <a:off x="1966119" y="2914367"/>
            <a:ext cx="8181353" cy="1352833"/>
          </a:xfrm>
          <a:prstGeom prst="rect">
            <a:avLst/>
          </a:prstGeom>
        </p:spPr>
        <p:txBody>
          <a:bodyPr spcFirstLastPara="1" wrap="square" lIns="121705" tIns="121705" rIns="121705" bIns="121705" anchor="b" anchorCtr="0">
            <a:noAutofit/>
          </a:bodyPr>
          <a:lstStyle/>
          <a:p>
            <a:pPr algn="ctr">
              <a:lnSpc>
                <a:spcPct val="150000"/>
              </a:lnSpc>
            </a:pPr>
            <a:r>
              <a:rPr lang="en-US" sz="6000" dirty="0">
                <a:solidFill>
                  <a:srgbClr val="FF0000"/>
                </a:solidFill>
                <a:latin typeface="Times New Roman" panose="02020603050405020304" pitchFamily="18" charset="0"/>
                <a:ea typeface="Arial-Rounded" pitchFamily="34" charset="0"/>
                <a:cs typeface="Times New Roman" panose="02020603050405020304" pitchFamily="18" charset="0"/>
              </a:rPr>
              <a:t>ĐẤT QUÝ, ĐẤT YÊU</a:t>
            </a:r>
            <a:endParaRPr lang="vi-VN" sz="60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25" name="TextBox 5">
            <a:extLst>
              <a:ext uri="{FF2B5EF4-FFF2-40B4-BE49-F238E27FC236}">
                <a16:creationId xmlns:a16="http://schemas.microsoft.com/office/drawing/2014/main" id="{AD0FE1F0-7744-4095-847A-EA2A38C5B183}"/>
              </a:ext>
            </a:extLst>
          </p:cNvPr>
          <p:cNvSpPr txBox="1"/>
          <p:nvPr/>
        </p:nvSpPr>
        <p:spPr>
          <a:xfrm>
            <a:off x="3413919" y="2255143"/>
            <a:ext cx="5315769" cy="564257"/>
          </a:xfrm>
          <a:prstGeom prst="rect">
            <a:avLst/>
          </a:prstGeom>
        </p:spPr>
        <p:txBody>
          <a:bodyPr wrap="square" lIns="0" tIns="0" rIns="0" bIns="0" rtlCol="0" anchor="t">
            <a:spAutoFit/>
          </a:bodyPr>
          <a:lstStyle/>
          <a:p>
            <a:pPr defTabSz="609630">
              <a:lnSpc>
                <a:spcPts val="4400"/>
              </a:lnSpc>
            </a:pPr>
            <a:r>
              <a:rPr lang="en-US" sz="4000" b="1" dirty="0" err="1">
                <a:latin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chuyện</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827D82-9B05-4894-A26E-0D9AFFDB711A}"/>
              </a:ext>
            </a:extLst>
          </p:cNvPr>
          <p:cNvGraphicFramePr>
            <a:graphicFrameLocks noGrp="1"/>
          </p:cNvGraphicFramePr>
          <p:nvPr>
            <p:extLst>
              <p:ext uri="{D42A27DB-BD31-4B8C-83A1-F6EECF244321}">
                <p14:modId xmlns:p14="http://schemas.microsoft.com/office/powerpoint/2010/main" val="2548282290"/>
              </p:ext>
            </p:extLst>
          </p:nvPr>
        </p:nvGraphicFramePr>
        <p:xfrm>
          <a:off x="1508919" y="4800600"/>
          <a:ext cx="8686800" cy="1741488"/>
        </p:xfrm>
        <a:graphic>
          <a:graphicData uri="http://schemas.openxmlformats.org/drawingml/2006/table">
            <a:tbl>
              <a:tblPr firstRow="1" firstCol="1" bandRow="1">
                <a:tableStyleId>{5C22544A-7EE6-4342-B048-85BDC9FD1C3A}</a:tableStyleId>
              </a:tblPr>
              <a:tblGrid>
                <a:gridCol w="8686800">
                  <a:extLst>
                    <a:ext uri="{9D8B030D-6E8A-4147-A177-3AD203B41FA5}">
                      <a16:colId xmlns:a16="http://schemas.microsoft.com/office/drawing/2014/main" val="20000"/>
                    </a:ext>
                  </a:extLst>
                </a:gridCol>
              </a:tblGrid>
              <a:tr h="1741488">
                <a:tc>
                  <a:txBody>
                    <a:bodyPr/>
                    <a:lstStyle/>
                    <a:p>
                      <a:pPr marL="0" marR="0" algn="ctr">
                        <a:lnSpc>
                          <a:spcPct val="100000"/>
                        </a:lnSpc>
                        <a:spcBef>
                          <a:spcPts val="0"/>
                        </a:spcBef>
                        <a:spcAft>
                          <a:spcPts val="1000"/>
                        </a:spcAft>
                      </a:pPr>
                      <a:r>
                        <a:rPr lang="en-US" sz="5400" b="1" kern="120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Đất</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đai</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của</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Tổ</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quốc</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là</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thứ</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thiêng</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liêng</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cao</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quý</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5400" b="1" kern="1200" baseline="0" dirty="0" err="1">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nhất</a:t>
                      </a:r>
                      <a:r>
                        <a:rPr lang="en-US" sz="5400" b="1" kern="1200" baseline="0" dirty="0">
                          <a:solidFill>
                            <a:srgbClr val="C00000"/>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en-US" sz="5400"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7625" marR="47625" marT="47640" marB="47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Rectangle 6">
            <a:extLst>
              <a:ext uri="{FF2B5EF4-FFF2-40B4-BE49-F238E27FC236}">
                <a16:creationId xmlns:a16="http://schemas.microsoft.com/office/drawing/2014/main" id="{77A02C78-8AEA-4C81-90FF-939BBF5B8695}"/>
              </a:ext>
            </a:extLst>
          </p:cNvPr>
          <p:cNvSpPr>
            <a:spLocks noChangeArrowheads="1"/>
          </p:cNvSpPr>
          <p:nvPr/>
        </p:nvSpPr>
        <p:spPr bwMode="auto">
          <a:xfrm>
            <a:off x="2270919" y="4114800"/>
            <a:ext cx="6934200" cy="1846263"/>
          </a:xfrm>
          <a:prstGeom prst="rect">
            <a:avLst/>
          </a:prstGeom>
          <a:noFill/>
          <a:ln>
            <a:noFill/>
          </a:ln>
          <a:effectLst/>
        </p:spPr>
        <p:txBody>
          <a:bodyPr lIns="0" tIns="0" rIns="0" bIns="0" anchor="ctr">
            <a:spAutoFit/>
          </a:bodyPr>
          <a:lstStyle/>
          <a:p>
            <a:pPr algn="ctr">
              <a:defRPr/>
            </a:pP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này</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6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60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4" descr="https://cdn.vungoi.vn/vungoi/1539856492627_Dat_quy_dat_yeu.png">
            <a:extLst>
              <a:ext uri="{FF2B5EF4-FFF2-40B4-BE49-F238E27FC236}">
                <a16:creationId xmlns:a16="http://schemas.microsoft.com/office/drawing/2014/main" id="{55B86972-2A10-4E94-B3EA-9DEA6110C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19" y="304800"/>
            <a:ext cx="7467600" cy="3786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03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4870" descr="Dat quy dat yeu2">
            <a:extLst>
              <a:ext uri="{FF2B5EF4-FFF2-40B4-BE49-F238E27FC236}">
                <a16:creationId xmlns:a16="http://schemas.microsoft.com/office/drawing/2014/main" id="{0B8B86EB-99D9-4971-9685-93A00E418AE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471319" y="228600"/>
            <a:ext cx="6461919" cy="6515100"/>
          </a:xfrm>
          <a:prstGeom prst="rect">
            <a:avLst/>
          </a:prstGeom>
          <a:noFill/>
          <a:ln w="19050">
            <a:solidFill>
              <a:srgbClr val="9999FF"/>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1BE76E-7141-48FC-9A83-E944637444BD}"/>
              </a:ext>
            </a:extLst>
          </p:cNvPr>
          <p:cNvSpPr>
            <a:spLocks noChangeArrowheads="1" noChangeShapeType="1" noTextEdit="1"/>
          </p:cNvSpPr>
          <p:nvPr/>
        </p:nvSpPr>
        <p:spPr bwMode="auto">
          <a:xfrm>
            <a:off x="-91281" y="990600"/>
            <a:ext cx="8077200" cy="5029200"/>
          </a:xfrm>
          <a:prstGeom prst="rect">
            <a:avLst/>
          </a:prstGeom>
        </p:spPr>
        <p:txBody>
          <a:bodyPr wrap="none" fromWordArt="1">
            <a:prstTxWarp prst="textCurveDown">
              <a:avLst>
                <a:gd name="adj" fmla="val 43477"/>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KỂ CHUYỆN</a:t>
            </a:r>
          </a:p>
        </p:txBody>
      </p:sp>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A71D17-FEF8-409E-8BA6-F67B1B15F149}"/>
              </a:ext>
            </a:extLst>
          </p:cNvPr>
          <p:cNvSpPr>
            <a:spLocks noChangeArrowheads="1"/>
          </p:cNvSpPr>
          <p:nvPr/>
        </p:nvSpPr>
        <p:spPr bwMode="auto">
          <a:xfrm>
            <a:off x="365919" y="457200"/>
            <a:ext cx="11277600" cy="1323439"/>
          </a:xfrm>
          <a:prstGeom prst="rect">
            <a:avLst/>
          </a:prstGeom>
          <a:noFill/>
          <a:ln>
            <a:noFill/>
          </a:ln>
        </p:spPr>
        <p:txBody>
          <a:bodyPr wrap="square">
            <a:spAutoFit/>
          </a:bodyPr>
          <a:lstStyle/>
          <a:p>
            <a:pPr algn="just">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1.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Sắp</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xếp</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bức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tranh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dưới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đây</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đúng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thứ</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câu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chuyện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ĐẤT QUÝ, ĐẤT YÊU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endParaRPr lang="en-US" sz="4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38FD55E6-B93C-4BE0-8637-ECBD69729F47}"/>
              </a:ext>
            </a:extLst>
          </p:cNvPr>
          <p:cNvGrpSpPr>
            <a:grpSpLocks/>
          </p:cNvGrpSpPr>
          <p:nvPr/>
        </p:nvGrpSpPr>
        <p:grpSpPr bwMode="auto">
          <a:xfrm>
            <a:off x="748809" y="2148382"/>
            <a:ext cx="1981200" cy="2908300"/>
            <a:chOff x="228599" y="2895600"/>
            <a:chExt cx="1981201" cy="2907791"/>
          </a:xfrm>
        </p:grpSpPr>
        <p:pic>
          <p:nvPicPr>
            <p:cNvPr id="8" name="Picture 6" descr="https://cdn.vungoi.vn/vungoi/1539855887775_1.jpg">
              <a:extLst>
                <a:ext uri="{FF2B5EF4-FFF2-40B4-BE49-F238E27FC236}">
                  <a16:creationId xmlns:a16="http://schemas.microsoft.com/office/drawing/2014/main" id="{86FD1BAE-531B-4FDC-B131-718EE26F0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8F29A49-2C96-47F6-85D1-ABE5F808A814}"/>
                </a:ext>
              </a:extLst>
            </p:cNvPr>
            <p:cNvSpPr/>
            <p:nvPr/>
          </p:nvSpPr>
          <p:spPr bwMode="auto">
            <a:xfrm>
              <a:off x="228599" y="2897188"/>
              <a:ext cx="685800" cy="68568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10" name="Group 9">
            <a:extLst>
              <a:ext uri="{FF2B5EF4-FFF2-40B4-BE49-F238E27FC236}">
                <a16:creationId xmlns:a16="http://schemas.microsoft.com/office/drawing/2014/main" id="{90E66538-3705-40FB-872F-708C74315235}"/>
              </a:ext>
            </a:extLst>
          </p:cNvPr>
          <p:cNvGrpSpPr>
            <a:grpSpLocks/>
          </p:cNvGrpSpPr>
          <p:nvPr/>
        </p:nvGrpSpPr>
        <p:grpSpPr bwMode="auto">
          <a:xfrm>
            <a:off x="3548091" y="2133600"/>
            <a:ext cx="2057400" cy="2908300"/>
            <a:chOff x="2362201" y="2895600"/>
            <a:chExt cx="2057399" cy="2907791"/>
          </a:xfrm>
        </p:grpSpPr>
        <p:pic>
          <p:nvPicPr>
            <p:cNvPr id="11" name="Picture 2" descr="https://cdn.vungoi.vn/vungoi/1539856560584_2.jpg">
              <a:extLst>
                <a:ext uri="{FF2B5EF4-FFF2-40B4-BE49-F238E27FC236}">
                  <a16:creationId xmlns:a16="http://schemas.microsoft.com/office/drawing/2014/main" id="{EBEE4637-C610-4DB5-B0DA-2B6622650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895600"/>
              <a:ext cx="2057399"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156D3D7D-4D6B-434B-8EFE-EF7BCF77F3CE}"/>
                </a:ext>
              </a:extLst>
            </p:cNvPr>
            <p:cNvSpPr/>
            <p:nvPr/>
          </p:nvSpPr>
          <p:spPr bwMode="auto">
            <a:xfrm>
              <a:off x="2895601" y="5093903"/>
              <a:ext cx="685800" cy="68568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grpSp>
        <p:nvGrpSpPr>
          <p:cNvPr id="13" name="Group 12">
            <a:extLst>
              <a:ext uri="{FF2B5EF4-FFF2-40B4-BE49-F238E27FC236}">
                <a16:creationId xmlns:a16="http://schemas.microsoft.com/office/drawing/2014/main" id="{5CAB569D-33E6-4994-B9CC-58E66C7CC1D0}"/>
              </a:ext>
            </a:extLst>
          </p:cNvPr>
          <p:cNvGrpSpPr>
            <a:grpSpLocks/>
          </p:cNvGrpSpPr>
          <p:nvPr/>
        </p:nvGrpSpPr>
        <p:grpSpPr bwMode="auto">
          <a:xfrm>
            <a:off x="6138891" y="2157907"/>
            <a:ext cx="2181225" cy="2908300"/>
            <a:chOff x="4572000" y="2895600"/>
            <a:chExt cx="2181225" cy="2907791"/>
          </a:xfrm>
        </p:grpSpPr>
        <p:pic>
          <p:nvPicPr>
            <p:cNvPr id="14" name="Picture 8" descr="https://cdn.vungoi.vn/vungoi/1539856104543_3.jpg">
              <a:extLst>
                <a:ext uri="{FF2B5EF4-FFF2-40B4-BE49-F238E27FC236}">
                  <a16:creationId xmlns:a16="http://schemas.microsoft.com/office/drawing/2014/main" id="{1571D1A0-81FF-4300-9E7A-43E443C84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5ECF58E9-3491-4E8B-B8EC-9B090B91C680}"/>
                </a:ext>
              </a:extLst>
            </p:cNvPr>
            <p:cNvSpPr/>
            <p:nvPr/>
          </p:nvSpPr>
          <p:spPr bwMode="auto">
            <a:xfrm>
              <a:off x="4583113" y="2920996"/>
              <a:ext cx="685800" cy="68568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grpSp>
        <p:nvGrpSpPr>
          <p:cNvPr id="16" name="Group 15">
            <a:extLst>
              <a:ext uri="{FF2B5EF4-FFF2-40B4-BE49-F238E27FC236}">
                <a16:creationId xmlns:a16="http://schemas.microsoft.com/office/drawing/2014/main" id="{71558712-8F76-4EEF-BC4F-15E7117F6254}"/>
              </a:ext>
            </a:extLst>
          </p:cNvPr>
          <p:cNvGrpSpPr>
            <a:grpSpLocks/>
          </p:cNvGrpSpPr>
          <p:nvPr/>
        </p:nvGrpSpPr>
        <p:grpSpPr bwMode="auto">
          <a:xfrm>
            <a:off x="8595519" y="2175443"/>
            <a:ext cx="2120900" cy="2908300"/>
            <a:chOff x="6871138" y="2895600"/>
            <a:chExt cx="2120462" cy="2907792"/>
          </a:xfrm>
        </p:grpSpPr>
        <p:pic>
          <p:nvPicPr>
            <p:cNvPr id="17" name="Picture 4" descr="https://cdn.vungoi.vn/vungoi/1539856492627_Dat_quy_dat_yeu.png">
              <a:extLst>
                <a:ext uri="{FF2B5EF4-FFF2-40B4-BE49-F238E27FC236}">
                  <a16:creationId xmlns:a16="http://schemas.microsoft.com/office/drawing/2014/main" id="{BFC7C20D-FC18-41C0-AB62-AD414858A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138" y="2895600"/>
              <a:ext cx="2120462"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55FA0637-448F-4CF2-9FD9-89D2424C5892}"/>
                </a:ext>
              </a:extLst>
            </p:cNvPr>
            <p:cNvSpPr/>
            <p:nvPr/>
          </p:nvSpPr>
          <p:spPr bwMode="auto">
            <a:xfrm>
              <a:off x="8171032" y="2920996"/>
              <a:ext cx="687245" cy="68568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sp>
        <p:nvSpPr>
          <p:cNvPr id="20" name="Text Box 23">
            <a:extLst>
              <a:ext uri="{FF2B5EF4-FFF2-40B4-BE49-F238E27FC236}">
                <a16:creationId xmlns:a16="http://schemas.microsoft.com/office/drawing/2014/main" id="{69F8D268-9E1B-4AB2-9E27-A398F14CCD66}"/>
              </a:ext>
            </a:extLst>
          </p:cNvPr>
          <p:cNvSpPr txBox="1">
            <a:spLocks noChangeArrowheads="1"/>
          </p:cNvSpPr>
          <p:nvPr/>
        </p:nvSpPr>
        <p:spPr bwMode="auto">
          <a:xfrm>
            <a:off x="1966119" y="5334494"/>
            <a:ext cx="9144000" cy="830997"/>
          </a:xfrm>
          <a:prstGeom prst="rect">
            <a:avLst/>
          </a:prstGeom>
          <a:noFill/>
          <a:ln>
            <a:noFill/>
          </a:ln>
          <a:effectLst/>
        </p:spPr>
        <p:txBody>
          <a:bodyPr>
            <a:spAutoFit/>
          </a:bodyPr>
          <a:lstStyle/>
          <a:p>
            <a:pPr algn="just" eaLnBrk="1" hangingPunct="1">
              <a:spcBef>
                <a:spcPct val="50000"/>
              </a:spcBef>
              <a:defRPr/>
            </a:pPr>
            <a:r>
              <a:rPr lang="en-US" sz="480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480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80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đúng</a:t>
            </a:r>
            <a:r>
              <a:rPr lang="en-US" sz="480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1" name="Oval 20">
            <a:extLst>
              <a:ext uri="{FF2B5EF4-FFF2-40B4-BE49-F238E27FC236}">
                <a16:creationId xmlns:a16="http://schemas.microsoft.com/office/drawing/2014/main" id="{05EE40DF-9574-4FC7-B20A-A94A7B42F0DA}"/>
              </a:ext>
            </a:extLst>
          </p:cNvPr>
          <p:cNvSpPr/>
          <p:nvPr/>
        </p:nvSpPr>
        <p:spPr bwMode="auto">
          <a:xfrm>
            <a:off x="6385719" y="5486400"/>
            <a:ext cx="685800" cy="6858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sp>
        <p:nvSpPr>
          <p:cNvPr id="22" name="Oval 21">
            <a:extLst>
              <a:ext uri="{FF2B5EF4-FFF2-40B4-BE49-F238E27FC236}">
                <a16:creationId xmlns:a16="http://schemas.microsoft.com/office/drawing/2014/main" id="{9F7230FF-F767-4EBA-A403-A9EAF3B42315}"/>
              </a:ext>
            </a:extLst>
          </p:cNvPr>
          <p:cNvSpPr/>
          <p:nvPr/>
        </p:nvSpPr>
        <p:spPr bwMode="auto">
          <a:xfrm>
            <a:off x="7587457" y="5486400"/>
            <a:ext cx="685800" cy="6858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sp>
        <p:nvSpPr>
          <p:cNvPr id="23" name="Oval 22">
            <a:extLst>
              <a:ext uri="{FF2B5EF4-FFF2-40B4-BE49-F238E27FC236}">
                <a16:creationId xmlns:a16="http://schemas.microsoft.com/office/drawing/2014/main" id="{A6496572-C4E3-460E-93A2-2B810B454FC7}"/>
              </a:ext>
            </a:extLst>
          </p:cNvPr>
          <p:cNvSpPr/>
          <p:nvPr/>
        </p:nvSpPr>
        <p:spPr bwMode="auto">
          <a:xfrm>
            <a:off x="8786019" y="5484812"/>
            <a:ext cx="685800" cy="6858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sp>
        <p:nvSpPr>
          <p:cNvPr id="24" name="Oval 23">
            <a:extLst>
              <a:ext uri="{FF2B5EF4-FFF2-40B4-BE49-F238E27FC236}">
                <a16:creationId xmlns:a16="http://schemas.microsoft.com/office/drawing/2014/main" id="{73B81727-A428-42A1-97C1-4FDBC8CABE1A}"/>
              </a:ext>
            </a:extLst>
          </p:cNvPr>
          <p:cNvSpPr/>
          <p:nvPr/>
        </p:nvSpPr>
        <p:spPr bwMode="auto">
          <a:xfrm>
            <a:off x="9865519" y="5486400"/>
            <a:ext cx="685800" cy="685800"/>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sp>
        <p:nvSpPr>
          <p:cNvPr id="25" name="Right Arrow 14">
            <a:extLst>
              <a:ext uri="{FF2B5EF4-FFF2-40B4-BE49-F238E27FC236}">
                <a16:creationId xmlns:a16="http://schemas.microsoft.com/office/drawing/2014/main" id="{7559C9D2-214C-4C63-9D90-A9DDED5790AE}"/>
              </a:ext>
            </a:extLst>
          </p:cNvPr>
          <p:cNvSpPr/>
          <p:nvPr/>
        </p:nvSpPr>
        <p:spPr>
          <a:xfrm>
            <a:off x="7114382" y="5661025"/>
            <a:ext cx="393700" cy="3365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3">
            <a:extLst>
              <a:ext uri="{FF2B5EF4-FFF2-40B4-BE49-F238E27FC236}">
                <a16:creationId xmlns:a16="http://schemas.microsoft.com/office/drawing/2014/main" id="{1E14B1A1-2126-4FCC-AC61-813D6A611531}"/>
              </a:ext>
            </a:extLst>
          </p:cNvPr>
          <p:cNvSpPr/>
          <p:nvPr/>
        </p:nvSpPr>
        <p:spPr>
          <a:xfrm>
            <a:off x="8389144" y="5667375"/>
            <a:ext cx="393700" cy="3365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4">
            <a:extLst>
              <a:ext uri="{FF2B5EF4-FFF2-40B4-BE49-F238E27FC236}">
                <a16:creationId xmlns:a16="http://schemas.microsoft.com/office/drawing/2014/main" id="{709879CD-0F70-4347-B44A-C6B5D5841FA8}"/>
              </a:ext>
            </a:extLst>
          </p:cNvPr>
          <p:cNvSpPr/>
          <p:nvPr/>
        </p:nvSpPr>
        <p:spPr>
          <a:xfrm>
            <a:off x="9471819" y="5667375"/>
            <a:ext cx="393700" cy="3365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6456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0"/>
                                        </p:tgtEl>
                                        <p:attrNameLst>
                                          <p:attrName>style.visibility</p:attrName>
                                        </p:attrNameLst>
                                      </p:cBhvr>
                                      <p:to>
                                        <p:strVal val="visible"/>
                                      </p:to>
                                    </p:set>
                                    <p:anim calcmode="discrete" valueType="clr">
                                      <p:cBhvr override="childStyle">
                                        <p:cTn id="4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0"/>
                                        </p:tgtEl>
                                        <p:attrNameLst>
                                          <p:attrName>fillcolor</p:attrName>
                                        </p:attrNameLst>
                                      </p:cBhvr>
                                      <p:tavLst>
                                        <p:tav tm="0">
                                          <p:val>
                                            <p:clrVal>
                                              <a:schemeClr val="accent2"/>
                                            </p:clrVal>
                                          </p:val>
                                        </p:tav>
                                        <p:tav tm="50000">
                                          <p:val>
                                            <p:clrVal>
                                              <a:schemeClr val="hlink"/>
                                            </p:clrVal>
                                          </p:val>
                                        </p:tav>
                                      </p:tavLst>
                                    </p:anim>
                                    <p:set>
                                      <p:cBhvr>
                                        <p:cTn id="44" dur="80"/>
                                        <p:tgtEl>
                                          <p:spTgt spid="2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DEE74B-2020-4737-8355-C01ACE4CF765}"/>
              </a:ext>
            </a:extLst>
          </p:cNvPr>
          <p:cNvSpPr>
            <a:spLocks noChangeArrowheads="1"/>
          </p:cNvSpPr>
          <p:nvPr/>
        </p:nvSpPr>
        <p:spPr bwMode="auto">
          <a:xfrm>
            <a:off x="213519" y="895350"/>
            <a:ext cx="2209800" cy="5508625"/>
          </a:xfrm>
          <a:prstGeom prst="rect">
            <a:avLst/>
          </a:prstGeom>
          <a:noFill/>
          <a:ln>
            <a:noFill/>
          </a:ln>
        </p:spPr>
        <p:txBody>
          <a:bodyPr>
            <a:spAutoFit/>
          </a:bodyPr>
          <a:lstStyle/>
          <a:p>
            <a:pPr algn="ctr">
              <a:defRPr/>
            </a:pP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2. </a:t>
            </a:r>
            <a:r>
              <a:rPr lang="vi-VN"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Dựa vào các </a:t>
            </a: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bức</a:t>
            </a: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tranh, kể lại toàn bộ câu chuyện.</a:t>
            </a:r>
            <a:endParaRPr lang="vi-VN" sz="44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ED8F8725-07C5-4126-B85A-8D0AF8CAA1B9}"/>
              </a:ext>
            </a:extLst>
          </p:cNvPr>
          <p:cNvGrpSpPr>
            <a:grpSpLocks/>
          </p:cNvGrpSpPr>
          <p:nvPr/>
        </p:nvGrpSpPr>
        <p:grpSpPr bwMode="auto">
          <a:xfrm>
            <a:off x="2956719" y="1033463"/>
            <a:ext cx="7620000" cy="5319712"/>
            <a:chOff x="2220174" y="1070866"/>
            <a:chExt cx="6650803" cy="5318671"/>
          </a:xfrm>
        </p:grpSpPr>
        <p:grpSp>
          <p:nvGrpSpPr>
            <p:cNvPr id="7" name="Group 6">
              <a:extLst>
                <a:ext uri="{FF2B5EF4-FFF2-40B4-BE49-F238E27FC236}">
                  <a16:creationId xmlns:a16="http://schemas.microsoft.com/office/drawing/2014/main" id="{34E098AB-574B-4E92-84F7-C4177C435179}"/>
                </a:ext>
              </a:extLst>
            </p:cNvPr>
            <p:cNvGrpSpPr>
              <a:grpSpLocks/>
            </p:cNvGrpSpPr>
            <p:nvPr/>
          </p:nvGrpSpPr>
          <p:grpSpPr bwMode="auto">
            <a:xfrm>
              <a:off x="5626647" y="1070866"/>
              <a:ext cx="3244330" cy="2541610"/>
              <a:chOff x="228599" y="2895600"/>
              <a:chExt cx="1981201" cy="2907791"/>
            </a:xfrm>
          </p:grpSpPr>
          <p:pic>
            <p:nvPicPr>
              <p:cNvPr id="17" name="Picture 6" descr="https://cdn.vungoi.vn/vungoi/1539855887775_1.jpg">
                <a:extLst>
                  <a:ext uri="{FF2B5EF4-FFF2-40B4-BE49-F238E27FC236}">
                    <a16:creationId xmlns:a16="http://schemas.microsoft.com/office/drawing/2014/main" id="{BC52FD1E-09D8-417B-838B-6C1A8FBA6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5B862435-4769-4B89-B600-1017C7A59AF1}"/>
                  </a:ext>
                </a:extLst>
              </p:cNvPr>
              <p:cNvSpPr/>
              <p:nvPr/>
            </p:nvSpPr>
            <p:spPr bwMode="auto">
              <a:xfrm>
                <a:off x="229023" y="2897415"/>
                <a:ext cx="380061"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grpSp>
          <p:nvGrpSpPr>
            <p:cNvPr id="8" name="Group 9">
              <a:extLst>
                <a:ext uri="{FF2B5EF4-FFF2-40B4-BE49-F238E27FC236}">
                  <a16:creationId xmlns:a16="http://schemas.microsoft.com/office/drawing/2014/main" id="{23409509-625D-4750-81D6-CA4D271CAE19}"/>
                </a:ext>
              </a:extLst>
            </p:cNvPr>
            <p:cNvGrpSpPr>
              <a:grpSpLocks/>
            </p:cNvGrpSpPr>
            <p:nvPr/>
          </p:nvGrpSpPr>
          <p:grpSpPr bwMode="auto">
            <a:xfrm>
              <a:off x="5626647" y="3831355"/>
              <a:ext cx="3244330" cy="2541610"/>
              <a:chOff x="2362201" y="2895600"/>
              <a:chExt cx="2116355" cy="2907791"/>
            </a:xfrm>
          </p:grpSpPr>
          <p:pic>
            <p:nvPicPr>
              <p:cNvPr id="15" name="Picture 2" descr="https://cdn.vungoi.vn/vungoi/1539856560584_2.jpg">
                <a:extLst>
                  <a:ext uri="{FF2B5EF4-FFF2-40B4-BE49-F238E27FC236}">
                    <a16:creationId xmlns:a16="http://schemas.microsoft.com/office/drawing/2014/main" id="{0347026C-D424-43FB-A2FB-F93175D24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565E9370-CFC0-427D-A06F-C56355B727C2}"/>
                  </a:ext>
                </a:extLst>
              </p:cNvPr>
              <p:cNvSpPr/>
              <p:nvPr/>
            </p:nvSpPr>
            <p:spPr bwMode="auto">
              <a:xfrm>
                <a:off x="2896031" y="5094191"/>
                <a:ext cx="418416"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grpSp>
          <p:nvGrpSpPr>
            <p:cNvPr id="9" name="Group 12">
              <a:extLst>
                <a:ext uri="{FF2B5EF4-FFF2-40B4-BE49-F238E27FC236}">
                  <a16:creationId xmlns:a16="http://schemas.microsoft.com/office/drawing/2014/main" id="{9A513911-628A-4FBA-9375-15C956D2755B}"/>
                </a:ext>
              </a:extLst>
            </p:cNvPr>
            <p:cNvGrpSpPr>
              <a:grpSpLocks/>
            </p:cNvGrpSpPr>
            <p:nvPr/>
          </p:nvGrpSpPr>
          <p:grpSpPr bwMode="auto">
            <a:xfrm>
              <a:off x="2225431" y="1070866"/>
              <a:ext cx="3244330" cy="2541610"/>
              <a:chOff x="4572000" y="2895600"/>
              <a:chExt cx="2181225" cy="2907791"/>
            </a:xfrm>
          </p:grpSpPr>
          <p:pic>
            <p:nvPicPr>
              <p:cNvPr id="13" name="Picture 13" descr="https://cdn.vungoi.vn/vungoi/1539856104543_3.jpg">
                <a:extLst>
                  <a:ext uri="{FF2B5EF4-FFF2-40B4-BE49-F238E27FC236}">
                    <a16:creationId xmlns:a16="http://schemas.microsoft.com/office/drawing/2014/main" id="{2E3FBF43-2508-4659-A095-DF2950D38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17ABE2F3-8C11-44C8-93E1-8F38FEE56CF0}"/>
                  </a:ext>
                </a:extLst>
              </p:cNvPr>
              <p:cNvSpPr/>
              <p:nvPr/>
            </p:nvSpPr>
            <p:spPr bwMode="auto">
              <a:xfrm>
                <a:off x="4582342" y="2921022"/>
                <a:ext cx="388544"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10" name="Group 15">
              <a:extLst>
                <a:ext uri="{FF2B5EF4-FFF2-40B4-BE49-F238E27FC236}">
                  <a16:creationId xmlns:a16="http://schemas.microsoft.com/office/drawing/2014/main" id="{2D2DB5A6-B7D0-48CC-9213-B9F971527ADF}"/>
                </a:ext>
              </a:extLst>
            </p:cNvPr>
            <p:cNvGrpSpPr>
              <a:grpSpLocks/>
            </p:cNvGrpSpPr>
            <p:nvPr/>
          </p:nvGrpSpPr>
          <p:grpSpPr bwMode="auto">
            <a:xfrm>
              <a:off x="2220174" y="3847926"/>
              <a:ext cx="3249585" cy="2541611"/>
              <a:chOff x="6871137" y="2895600"/>
              <a:chExt cx="2184758" cy="2907792"/>
            </a:xfrm>
          </p:grpSpPr>
          <p:pic>
            <p:nvPicPr>
              <p:cNvPr id="11" name="Picture 4" descr="https://cdn.vungoi.vn/vungoi/1539856492627_Dat_quy_dat_yeu.png">
                <a:extLst>
                  <a:ext uri="{FF2B5EF4-FFF2-40B4-BE49-F238E27FC236}">
                    <a16:creationId xmlns:a16="http://schemas.microsoft.com/office/drawing/2014/main" id="{83791C4F-AB51-430C-80D7-E1DA68DF6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B6820702-9921-462C-A4DF-6AD0FF340A0E}"/>
                  </a:ext>
                </a:extLst>
              </p:cNvPr>
              <p:cNvSpPr/>
              <p:nvPr/>
            </p:nvSpPr>
            <p:spPr bwMode="auto">
              <a:xfrm>
                <a:off x="8452000" y="2921618"/>
                <a:ext cx="405623"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grpSp>
    </p:spTree>
    <p:extLst>
      <p:ext uri="{BB962C8B-B14F-4D97-AF65-F5344CB8AC3E}">
        <p14:creationId xmlns:p14="http://schemas.microsoft.com/office/powerpoint/2010/main" val="20144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E4B7F5-E218-407B-B46A-8A19DCFA69C9}"/>
              </a:ext>
            </a:extLst>
          </p:cNvPr>
          <p:cNvGrpSpPr>
            <a:grpSpLocks/>
          </p:cNvGrpSpPr>
          <p:nvPr/>
        </p:nvGrpSpPr>
        <p:grpSpPr bwMode="auto">
          <a:xfrm>
            <a:off x="273049" y="881063"/>
            <a:ext cx="4131469" cy="2541587"/>
            <a:chOff x="4572000" y="2895600"/>
            <a:chExt cx="2181225" cy="2907791"/>
          </a:xfrm>
        </p:grpSpPr>
        <p:pic>
          <p:nvPicPr>
            <p:cNvPr id="6" name="Picture 8" descr="https://cdn.vungoi.vn/vungoi/1539856104543_3.jpg">
              <a:extLst>
                <a:ext uri="{FF2B5EF4-FFF2-40B4-BE49-F238E27FC236}">
                  <a16:creationId xmlns:a16="http://schemas.microsoft.com/office/drawing/2014/main" id="{3CD5110E-11CB-45D4-BC95-DF692C3CE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6B60FBD-24DA-4F8B-B389-6C4EBA4FD01D}"/>
                </a:ext>
              </a:extLst>
            </p:cNvPr>
            <p:cNvSpPr/>
            <p:nvPr/>
          </p:nvSpPr>
          <p:spPr bwMode="auto">
            <a:xfrm>
              <a:off x="4582671" y="2921027"/>
              <a:ext cx="388437" cy="6865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8" name="Group 7">
            <a:extLst>
              <a:ext uri="{FF2B5EF4-FFF2-40B4-BE49-F238E27FC236}">
                <a16:creationId xmlns:a16="http://schemas.microsoft.com/office/drawing/2014/main" id="{4B17101A-321A-4F62-9418-52B0C0A6AF70}"/>
              </a:ext>
            </a:extLst>
          </p:cNvPr>
          <p:cNvGrpSpPr>
            <a:grpSpLocks/>
          </p:cNvGrpSpPr>
          <p:nvPr/>
        </p:nvGrpSpPr>
        <p:grpSpPr bwMode="auto">
          <a:xfrm>
            <a:off x="288925" y="3733800"/>
            <a:ext cx="4115593" cy="2541588"/>
            <a:chOff x="228599" y="2895600"/>
            <a:chExt cx="1981201" cy="2907791"/>
          </a:xfrm>
        </p:grpSpPr>
        <p:pic>
          <p:nvPicPr>
            <p:cNvPr id="9" name="Picture 6" descr="https://cdn.vungoi.vn/vungoi/1539855887775_1.jpg">
              <a:extLst>
                <a:ext uri="{FF2B5EF4-FFF2-40B4-BE49-F238E27FC236}">
                  <a16:creationId xmlns:a16="http://schemas.microsoft.com/office/drawing/2014/main" id="{280050D9-F01B-4695-BD9B-E0F6EF79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EBDDBFF3-2C7D-4426-BC16-33E6806B98BF}"/>
                </a:ext>
              </a:extLst>
            </p:cNvPr>
            <p:cNvSpPr/>
            <p:nvPr/>
          </p:nvSpPr>
          <p:spPr bwMode="auto">
            <a:xfrm>
              <a:off x="228599" y="2897417"/>
              <a:ext cx="380142" cy="68653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sp>
        <p:nvSpPr>
          <p:cNvPr id="11" name="Rectangle 10">
            <a:extLst>
              <a:ext uri="{FF2B5EF4-FFF2-40B4-BE49-F238E27FC236}">
                <a16:creationId xmlns:a16="http://schemas.microsoft.com/office/drawing/2014/main" id="{0E5BC920-30FF-47D0-B1D3-B36DC587F35B}"/>
              </a:ext>
            </a:extLst>
          </p:cNvPr>
          <p:cNvSpPr/>
          <p:nvPr/>
        </p:nvSpPr>
        <p:spPr>
          <a:xfrm>
            <a:off x="4937919" y="903288"/>
            <a:ext cx="5410199" cy="5632311"/>
          </a:xfrm>
          <a:prstGeom prst="rect">
            <a:avLst/>
          </a:prstGeom>
        </p:spPr>
        <p:txBody>
          <a:bodyPr wrap="square">
            <a:spAutoFit/>
          </a:bodyPr>
          <a:lstStyle/>
          <a:p>
            <a:pPr algn="just">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Hai vị khách đi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tham</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 khắp các nơi trên đất nước Ê-ti-ô-pi-a.</a:t>
            </a:r>
          </a:p>
          <a:p>
            <a:pPr algn="just">
              <a:defRPr/>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Họ được vua Ê-ti-ô-pi-a tiếp đãi nồng hậu, mời vào cung điện, mời tiệc chiêu đãi và tặng họ nhiều quà quý.</a:t>
            </a:r>
          </a:p>
        </p:txBody>
      </p:sp>
    </p:spTree>
    <p:extLst>
      <p:ext uri="{BB962C8B-B14F-4D97-AF65-F5344CB8AC3E}">
        <p14:creationId xmlns:p14="http://schemas.microsoft.com/office/powerpoint/2010/main" val="14566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p:cTn id="2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1CD2A6-AF53-4788-A98C-F462E46EDF3A}"/>
              </a:ext>
            </a:extLst>
          </p:cNvPr>
          <p:cNvSpPr/>
          <p:nvPr/>
        </p:nvSpPr>
        <p:spPr>
          <a:xfrm>
            <a:off x="5395119" y="890588"/>
            <a:ext cx="5029199" cy="4524315"/>
          </a:xfrm>
          <a:prstGeom prst="rect">
            <a:avLst/>
          </a:prstGeom>
        </p:spPr>
        <p:txBody>
          <a:bodyPr wrap="square">
            <a:spAutoFit/>
          </a:bodyPr>
          <a:lstStyle/>
          <a:p>
            <a:pPr algn="ctr">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Khi hai vị khách sắp bước xuống tàu thì viên quan dẫn đường yêu cầu họ cởi giày ra và cho người cạo sạch đất cát bám vào đế giày. Điều này làm họ hết sức ngạc nhiên.</a:t>
            </a:r>
          </a:p>
        </p:txBody>
      </p:sp>
      <p:grpSp>
        <p:nvGrpSpPr>
          <p:cNvPr id="6" name="Group 5">
            <a:extLst>
              <a:ext uri="{FF2B5EF4-FFF2-40B4-BE49-F238E27FC236}">
                <a16:creationId xmlns:a16="http://schemas.microsoft.com/office/drawing/2014/main" id="{9E5CC438-3E4B-42B5-8793-99F50F97C526}"/>
              </a:ext>
            </a:extLst>
          </p:cNvPr>
          <p:cNvGrpSpPr>
            <a:grpSpLocks/>
          </p:cNvGrpSpPr>
          <p:nvPr/>
        </p:nvGrpSpPr>
        <p:grpSpPr bwMode="auto">
          <a:xfrm>
            <a:off x="315913" y="890588"/>
            <a:ext cx="4774406" cy="5632450"/>
            <a:chOff x="6871137" y="2895600"/>
            <a:chExt cx="2184758" cy="2907792"/>
          </a:xfrm>
        </p:grpSpPr>
        <p:pic>
          <p:nvPicPr>
            <p:cNvPr id="7" name="Picture 4" descr="https://cdn.vungoi.vn/vungoi/1539856492627_Dat_quy_dat_yeu.png">
              <a:extLst>
                <a:ext uri="{FF2B5EF4-FFF2-40B4-BE49-F238E27FC236}">
                  <a16:creationId xmlns:a16="http://schemas.microsoft.com/office/drawing/2014/main" id="{15583310-5177-445C-B92A-B8EA697AF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9B0006E-3B42-4CC3-98D9-CBDEEDF4B639}"/>
                </a:ext>
              </a:extLst>
            </p:cNvPr>
            <p:cNvSpPr/>
            <p:nvPr/>
          </p:nvSpPr>
          <p:spPr bwMode="auto">
            <a:xfrm>
              <a:off x="6887020" y="2959526"/>
              <a:ext cx="381201" cy="42371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spTree>
    <p:extLst>
      <p:ext uri="{BB962C8B-B14F-4D97-AF65-F5344CB8AC3E}">
        <p14:creationId xmlns:p14="http://schemas.microsoft.com/office/powerpoint/2010/main" val="33177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C62B5C-8A8F-4458-B982-06644A9CE573}"/>
              </a:ext>
            </a:extLst>
          </p:cNvPr>
          <p:cNvGrpSpPr>
            <a:grpSpLocks/>
          </p:cNvGrpSpPr>
          <p:nvPr/>
        </p:nvGrpSpPr>
        <p:grpSpPr bwMode="auto">
          <a:xfrm>
            <a:off x="336549" y="990600"/>
            <a:ext cx="5058569" cy="5181600"/>
            <a:chOff x="2362201" y="2895600"/>
            <a:chExt cx="2116355" cy="2907791"/>
          </a:xfrm>
        </p:grpSpPr>
        <p:pic>
          <p:nvPicPr>
            <p:cNvPr id="6" name="Picture 2" descr="https://cdn.vungoi.vn/vungoi/1539856560584_2.jpg">
              <a:extLst>
                <a:ext uri="{FF2B5EF4-FFF2-40B4-BE49-F238E27FC236}">
                  <a16:creationId xmlns:a16="http://schemas.microsoft.com/office/drawing/2014/main" id="{8BAF824F-F8F5-42F9-8266-875644682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DB188909-AB4B-45EA-A8A3-A862F46C478B}"/>
                </a:ext>
              </a:extLst>
            </p:cNvPr>
            <p:cNvSpPr/>
            <p:nvPr/>
          </p:nvSpPr>
          <p:spPr bwMode="auto">
            <a:xfrm>
              <a:off x="4035832" y="2910745"/>
              <a:ext cx="365583" cy="37772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sp>
        <p:nvSpPr>
          <p:cNvPr id="8" name="Rectangle 7">
            <a:extLst>
              <a:ext uri="{FF2B5EF4-FFF2-40B4-BE49-F238E27FC236}">
                <a16:creationId xmlns:a16="http://schemas.microsoft.com/office/drawing/2014/main" id="{6A72B258-EC15-4BAF-80B9-36FC44D3396F}"/>
              </a:ext>
            </a:extLst>
          </p:cNvPr>
          <p:cNvSpPr/>
          <p:nvPr/>
        </p:nvSpPr>
        <p:spPr>
          <a:xfrm>
            <a:off x="5699919" y="1009650"/>
            <a:ext cx="4876799" cy="2554545"/>
          </a:xfrm>
          <a:prstGeom prst="rect">
            <a:avLst/>
          </a:prstGeom>
        </p:spPr>
        <p:txBody>
          <a:bodyPr wrap="square">
            <a:spAutoFit/>
          </a:bodyPr>
          <a:lstStyle/>
          <a:p>
            <a:pPr algn="ctr">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viên quan giải thích rõ phong tục của người Ê-ti-ô-pi-a. Đất đai của Tổ quốc là tài sản thiêng liêng và quý giá nhất đối với họ. </a:t>
            </a:r>
          </a:p>
        </p:txBody>
      </p:sp>
    </p:spTree>
    <p:extLst>
      <p:ext uri="{BB962C8B-B14F-4D97-AF65-F5344CB8AC3E}">
        <p14:creationId xmlns:p14="http://schemas.microsoft.com/office/powerpoint/2010/main" val="1331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865288-B2CC-4AB2-8367-055FA74A5629}"/>
              </a:ext>
            </a:extLst>
          </p:cNvPr>
          <p:cNvSpPr>
            <a:spLocks noChangeArrowheads="1"/>
          </p:cNvSpPr>
          <p:nvPr/>
        </p:nvSpPr>
        <p:spPr bwMode="auto">
          <a:xfrm>
            <a:off x="0" y="895350"/>
            <a:ext cx="2209800" cy="5508625"/>
          </a:xfrm>
          <a:prstGeom prst="rect">
            <a:avLst/>
          </a:prstGeom>
          <a:noFill/>
          <a:ln>
            <a:noFill/>
          </a:ln>
        </p:spPr>
        <p:txBody>
          <a:bodyPr>
            <a:spAutoFit/>
          </a:bodyPr>
          <a:lstStyle/>
          <a:p>
            <a:pPr algn="ctr">
              <a:defRPr/>
            </a:pP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2.</a:t>
            </a:r>
            <a:r>
              <a:rPr lang="vi-VN"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Dựa vào các </a:t>
            </a: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bức</a:t>
            </a:r>
            <a:r>
              <a:rPr lang="en-US"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tranh, kể lại toàn bộ câu chuyện.</a:t>
            </a:r>
            <a:endParaRPr lang="vi-VN" sz="44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55F122A0-D3F4-43D5-B7C7-05EF20792EAA}"/>
              </a:ext>
            </a:extLst>
          </p:cNvPr>
          <p:cNvGrpSpPr>
            <a:grpSpLocks/>
          </p:cNvGrpSpPr>
          <p:nvPr/>
        </p:nvGrpSpPr>
        <p:grpSpPr bwMode="auto">
          <a:xfrm>
            <a:off x="2728119" y="1033463"/>
            <a:ext cx="8229600" cy="5319712"/>
            <a:chOff x="2220174" y="1070866"/>
            <a:chExt cx="6650803" cy="5318671"/>
          </a:xfrm>
        </p:grpSpPr>
        <p:grpSp>
          <p:nvGrpSpPr>
            <p:cNvPr id="7" name="Group 6">
              <a:extLst>
                <a:ext uri="{FF2B5EF4-FFF2-40B4-BE49-F238E27FC236}">
                  <a16:creationId xmlns:a16="http://schemas.microsoft.com/office/drawing/2014/main" id="{AEFFFAAB-6F0B-44DC-A1E5-35D6F81986CC}"/>
                </a:ext>
              </a:extLst>
            </p:cNvPr>
            <p:cNvGrpSpPr>
              <a:grpSpLocks/>
            </p:cNvGrpSpPr>
            <p:nvPr/>
          </p:nvGrpSpPr>
          <p:grpSpPr bwMode="auto">
            <a:xfrm>
              <a:off x="5626647" y="1070866"/>
              <a:ext cx="3244330" cy="2541610"/>
              <a:chOff x="228599" y="2895600"/>
              <a:chExt cx="1981201" cy="2907791"/>
            </a:xfrm>
          </p:grpSpPr>
          <p:pic>
            <p:nvPicPr>
              <p:cNvPr id="17" name="Picture 6" descr="https://cdn.vungoi.vn/vungoi/1539855887775_1.jpg">
                <a:extLst>
                  <a:ext uri="{FF2B5EF4-FFF2-40B4-BE49-F238E27FC236}">
                    <a16:creationId xmlns:a16="http://schemas.microsoft.com/office/drawing/2014/main" id="{044F333A-9BA6-4EA7-922C-F7A02CB93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E95A0F6A-A91A-44D3-8FAE-4EB8D6488A74}"/>
                  </a:ext>
                </a:extLst>
              </p:cNvPr>
              <p:cNvSpPr/>
              <p:nvPr/>
            </p:nvSpPr>
            <p:spPr bwMode="auto">
              <a:xfrm>
                <a:off x="229023" y="2897415"/>
                <a:ext cx="380061"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grpSp>
          <p:nvGrpSpPr>
            <p:cNvPr id="8" name="Group 9">
              <a:extLst>
                <a:ext uri="{FF2B5EF4-FFF2-40B4-BE49-F238E27FC236}">
                  <a16:creationId xmlns:a16="http://schemas.microsoft.com/office/drawing/2014/main" id="{059D3771-833E-42FE-86A8-466C3454EDDB}"/>
                </a:ext>
              </a:extLst>
            </p:cNvPr>
            <p:cNvGrpSpPr>
              <a:grpSpLocks/>
            </p:cNvGrpSpPr>
            <p:nvPr/>
          </p:nvGrpSpPr>
          <p:grpSpPr bwMode="auto">
            <a:xfrm>
              <a:off x="5626647" y="3831355"/>
              <a:ext cx="3244330" cy="2541610"/>
              <a:chOff x="2362201" y="2895600"/>
              <a:chExt cx="2116355" cy="2907791"/>
            </a:xfrm>
          </p:grpSpPr>
          <p:pic>
            <p:nvPicPr>
              <p:cNvPr id="15" name="Picture 2" descr="https://cdn.vungoi.vn/vungoi/1539856560584_2.jpg">
                <a:extLst>
                  <a:ext uri="{FF2B5EF4-FFF2-40B4-BE49-F238E27FC236}">
                    <a16:creationId xmlns:a16="http://schemas.microsoft.com/office/drawing/2014/main" id="{0FDF3834-4BBA-4CAA-92A1-750A9EA76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94CF7B61-2D19-449D-8C90-0C051C46F8BD}"/>
                  </a:ext>
                </a:extLst>
              </p:cNvPr>
              <p:cNvSpPr/>
              <p:nvPr/>
            </p:nvSpPr>
            <p:spPr bwMode="auto">
              <a:xfrm>
                <a:off x="2896031" y="5094191"/>
                <a:ext cx="418416"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grpSp>
          <p:nvGrpSpPr>
            <p:cNvPr id="9" name="Group 12">
              <a:extLst>
                <a:ext uri="{FF2B5EF4-FFF2-40B4-BE49-F238E27FC236}">
                  <a16:creationId xmlns:a16="http://schemas.microsoft.com/office/drawing/2014/main" id="{980482BC-E420-45D3-906D-F6DF7F189CC0}"/>
                </a:ext>
              </a:extLst>
            </p:cNvPr>
            <p:cNvGrpSpPr>
              <a:grpSpLocks/>
            </p:cNvGrpSpPr>
            <p:nvPr/>
          </p:nvGrpSpPr>
          <p:grpSpPr bwMode="auto">
            <a:xfrm>
              <a:off x="2225431" y="1070866"/>
              <a:ext cx="3244330" cy="2541610"/>
              <a:chOff x="4572000" y="2895600"/>
              <a:chExt cx="2181225" cy="2907791"/>
            </a:xfrm>
          </p:grpSpPr>
          <p:pic>
            <p:nvPicPr>
              <p:cNvPr id="13" name="Picture 13" descr="https://cdn.vungoi.vn/vungoi/1539856104543_3.jpg">
                <a:extLst>
                  <a:ext uri="{FF2B5EF4-FFF2-40B4-BE49-F238E27FC236}">
                    <a16:creationId xmlns:a16="http://schemas.microsoft.com/office/drawing/2014/main" id="{86FB6AB5-B6FD-4F9A-8475-97C3DF706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94A8139F-E194-486F-846F-35FF4C666F4B}"/>
                  </a:ext>
                </a:extLst>
              </p:cNvPr>
              <p:cNvSpPr/>
              <p:nvPr/>
            </p:nvSpPr>
            <p:spPr bwMode="auto">
              <a:xfrm>
                <a:off x="4582342" y="2921022"/>
                <a:ext cx="388544"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10" name="Group 15">
              <a:extLst>
                <a:ext uri="{FF2B5EF4-FFF2-40B4-BE49-F238E27FC236}">
                  <a16:creationId xmlns:a16="http://schemas.microsoft.com/office/drawing/2014/main" id="{3219103B-E4E6-44BD-B69E-FEBF6005A3CA}"/>
                </a:ext>
              </a:extLst>
            </p:cNvPr>
            <p:cNvGrpSpPr>
              <a:grpSpLocks/>
            </p:cNvGrpSpPr>
            <p:nvPr/>
          </p:nvGrpSpPr>
          <p:grpSpPr bwMode="auto">
            <a:xfrm>
              <a:off x="2220174" y="3847926"/>
              <a:ext cx="3249585" cy="2541611"/>
              <a:chOff x="6871137" y="2895600"/>
              <a:chExt cx="2184758" cy="2907792"/>
            </a:xfrm>
          </p:grpSpPr>
          <p:pic>
            <p:nvPicPr>
              <p:cNvPr id="11" name="Picture 4" descr="https://cdn.vungoi.vn/vungoi/1539856492627_Dat_quy_dat_yeu.png">
                <a:extLst>
                  <a:ext uri="{FF2B5EF4-FFF2-40B4-BE49-F238E27FC236}">
                    <a16:creationId xmlns:a16="http://schemas.microsoft.com/office/drawing/2014/main" id="{647F37FB-D5E3-40C1-BDA1-2DD38A624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1EBA9C48-953F-4C0A-A9BD-4DA58DDC74F2}"/>
                  </a:ext>
                </a:extLst>
              </p:cNvPr>
              <p:cNvSpPr/>
              <p:nvPr/>
            </p:nvSpPr>
            <p:spPr bwMode="auto">
              <a:xfrm>
                <a:off x="8452000" y="2921618"/>
                <a:ext cx="405623" cy="6863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grpSp>
    </p:spTree>
    <p:extLst>
      <p:ext uri="{BB962C8B-B14F-4D97-AF65-F5344CB8AC3E}">
        <p14:creationId xmlns:p14="http://schemas.microsoft.com/office/powerpoint/2010/main" val="8687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752B6FE-6FFC-402A-A183-B45F4FE91347}"/>
              </a:ext>
            </a:extLst>
          </p:cNvPr>
          <p:cNvSpPr/>
          <p:nvPr/>
        </p:nvSpPr>
        <p:spPr>
          <a:xfrm>
            <a:off x="4328319" y="5181600"/>
            <a:ext cx="762000" cy="820738"/>
          </a:xfrm>
          <a:prstGeom prst="ellipse">
            <a:avLst/>
          </a:prstGeom>
          <a:solidFill>
            <a:schemeClr val="accent6">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C609388-2D61-4530-AF13-05BD0013B1ED}"/>
              </a:ext>
            </a:extLst>
          </p:cNvPr>
          <p:cNvSpPr/>
          <p:nvPr/>
        </p:nvSpPr>
        <p:spPr>
          <a:xfrm>
            <a:off x="3490119" y="533400"/>
            <a:ext cx="8534399" cy="5510676"/>
          </a:xfrm>
          <a:prstGeom prst="rect">
            <a:avLst/>
          </a:prstGeom>
        </p:spPr>
        <p:txBody>
          <a:bodyPr wrap="square">
            <a:spAutoFit/>
          </a:bodyPr>
          <a:lstStyle/>
          <a:p>
            <a:pPr>
              <a:defRPr/>
            </a:pP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Vua nước Ê-ti-ô-pi-a đã làm gì với hai vị khách du lịch ?</a:t>
            </a:r>
          </a:p>
          <a:p>
            <a:pPr marL="1657350" lvl="2" indent="-742950" algn="just">
              <a:lnSpc>
                <a:spcPct val="150000"/>
              </a:lnSpc>
              <a:buFont typeface="+mj-lt"/>
              <a:buAutoNum type="alphaUcPeriod"/>
              <a:defRPr/>
            </a:pP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Tặng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vật</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a:p>
            <a:pPr marL="1657350" lvl="2" indent="-742950" algn="just">
              <a:lnSpc>
                <a:spcPct val="150000"/>
              </a:lnSpc>
              <a:buFont typeface="+mj-lt"/>
              <a:buAutoNum type="alphaUcPeriod"/>
              <a:defRPr/>
            </a:pP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Mời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vào</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cung</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a:p>
            <a:pPr marL="1657350" lvl="2" indent="-742950" algn="just">
              <a:lnSpc>
                <a:spcPct val="150000"/>
              </a:lnSpc>
              <a:buFont typeface="+mj-lt"/>
              <a:buAutoNum type="alphaUcPeriod"/>
              <a:defRPr/>
            </a:pP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Mở</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tiệc</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chiêu</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đãi</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a:p>
            <a:pPr marL="1657350" lvl="2" indent="-742950" algn="just">
              <a:lnSpc>
                <a:spcPct val="150000"/>
              </a:lnSpc>
              <a:buFont typeface="+mj-lt"/>
              <a:buAutoNum type="alphaUcPeriod"/>
              <a:defRPr/>
            </a:pP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Tất</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cả</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đáp</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án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8" name="Picture 2">
            <a:extLst>
              <a:ext uri="{FF2B5EF4-FFF2-40B4-BE49-F238E27FC236}">
                <a16:creationId xmlns:a16="http://schemas.microsoft.com/office/drawing/2014/main" id="{3C6CBCFC-C487-4003-A215-60A2A8AD6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 y="1418332"/>
            <a:ext cx="4306829" cy="460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114B9C95-70A1-4665-A8C1-9496C4E55DE4}"/>
              </a:ext>
            </a:extLst>
          </p:cNvPr>
          <p:cNvSpPr txBox="1"/>
          <p:nvPr/>
        </p:nvSpPr>
        <p:spPr>
          <a:xfrm>
            <a:off x="-15081" y="4209871"/>
            <a:ext cx="4037041" cy="1200329"/>
          </a:xfrm>
          <a:prstGeom prst="rect">
            <a:avLst/>
          </a:prstGeom>
          <a:noFill/>
        </p:spPr>
        <p:txBody>
          <a:bodyPr wrap="square" rtlCol="0">
            <a:spAutoFit/>
          </a:bodyPr>
          <a:lstStyle/>
          <a:p>
            <a:pPr algn="ctr">
              <a:lnSpc>
                <a:spcPct val="150000"/>
              </a:lnSpc>
            </a:pPr>
            <a:r>
              <a:rPr lang="en-US" sz="4800" b="1" dirty="0">
                <a:solidFill>
                  <a:schemeClr val="accent1"/>
                </a:solidFill>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765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71D584-0A75-4BEE-9E6F-0F2317D2242B}"/>
              </a:ext>
            </a:extLst>
          </p:cNvPr>
          <p:cNvSpPr/>
          <p:nvPr/>
        </p:nvSpPr>
        <p:spPr>
          <a:xfrm>
            <a:off x="1204119" y="685800"/>
            <a:ext cx="8382000" cy="5754688"/>
          </a:xfrm>
          <a:prstGeom prst="rect">
            <a:avLst/>
          </a:prstGeom>
        </p:spPr>
        <p:txBody>
          <a:bodyPr>
            <a:spAutoFit/>
          </a:bodyPr>
          <a:lstStyle/>
          <a:p>
            <a:pPr algn="just">
              <a:defRPr/>
            </a:pPr>
            <a:r>
              <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vi-VN"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nào của viên quan khiến hai vị khách ngạc nhiên?</a:t>
            </a:r>
            <a:endPar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Viên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tặng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thêm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vị</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vật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hiếm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Viên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yêu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cầu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vị</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tháo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giày</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cạo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dưới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đế</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giày</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họ</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Viên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tặng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thêm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hai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vị</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nắm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Ê-</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-ô-pi-a.</a:t>
            </a:r>
          </a:p>
        </p:txBody>
      </p:sp>
      <p:sp>
        <p:nvSpPr>
          <p:cNvPr id="6" name="Oval 5">
            <a:extLst>
              <a:ext uri="{FF2B5EF4-FFF2-40B4-BE49-F238E27FC236}">
                <a16:creationId xmlns:a16="http://schemas.microsoft.com/office/drawing/2014/main" id="{25F171DD-6C6E-4997-83B5-A3A7C8B2B6CB}"/>
              </a:ext>
            </a:extLst>
          </p:cNvPr>
          <p:cNvSpPr/>
          <p:nvPr/>
        </p:nvSpPr>
        <p:spPr>
          <a:xfrm>
            <a:off x="1108075" y="3220244"/>
            <a:ext cx="685800" cy="685800"/>
          </a:xfrm>
          <a:prstGeom prst="ellipse">
            <a:avLst/>
          </a:prstGeom>
          <a:solidFill>
            <a:schemeClr val="accent6">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187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t quy dat yeu2">
            <a:extLst>
              <a:ext uri="{FF2B5EF4-FFF2-40B4-BE49-F238E27FC236}">
                <a16:creationId xmlns:a16="http://schemas.microsoft.com/office/drawing/2014/main" id="{2EF5475B-8C51-40EA-B8DE-C04E01E73767}"/>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2550" y="98425"/>
            <a:ext cx="12026900" cy="6677025"/>
          </a:xfrm>
          <a:prstGeom prst="rect">
            <a:avLst/>
          </a:prstGeom>
          <a:noFill/>
          <a:ln w="19050">
            <a:solidFill>
              <a:srgbClr val="9999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8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912A56-07C0-4F61-AA92-68E08268E1F7}"/>
              </a:ext>
            </a:extLst>
          </p:cNvPr>
          <p:cNvSpPr/>
          <p:nvPr/>
        </p:nvSpPr>
        <p:spPr>
          <a:xfrm>
            <a:off x="1356519" y="762000"/>
            <a:ext cx="8610600" cy="5140325"/>
          </a:xfrm>
          <a:prstGeom prst="rect">
            <a:avLst/>
          </a:prstGeom>
        </p:spPr>
        <p:txBody>
          <a:bodyPr>
            <a:spAutoFit/>
          </a:bodyPr>
          <a:lstStyle/>
          <a:p>
            <a:pPr algn="just">
              <a:defRPr/>
            </a:pPr>
            <a:r>
              <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a:t>
            </a:r>
            <a:r>
              <a:rPr lang="vi-VN"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Hai vị khách đã có suy nghĩ gì về hành động của người Ê-ti-ô-pi-a</a:t>
            </a:r>
            <a:r>
              <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marL="2114550" lvl="3" indent="-742950" algn="just">
              <a:lnSpc>
                <a:spcPct val="150000"/>
              </a:lnSpc>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Khâm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phục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p>
          <a:p>
            <a:pPr marL="2114550" lvl="3" indent="-742950" algn="just">
              <a:lnSpc>
                <a:spcPct val="150000"/>
              </a:lnSpc>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Yêu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quý</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t>
            </a:r>
          </a:p>
          <a:p>
            <a:pPr marL="2114550" lvl="3" indent="-742950" algn="just">
              <a:lnSpc>
                <a:spcPct val="150000"/>
              </a:lnSpc>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Tức</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giận</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p>
          <a:p>
            <a:pPr marL="2114550" lvl="3" indent="-742950" algn="just">
              <a:lnSpc>
                <a:spcPct val="150000"/>
              </a:lnSpc>
              <a:buFont typeface="+mj-lt"/>
              <a:buAutoNum type="alphaUcPeriod"/>
              <a:defRPr/>
            </a:pP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Cảm</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thấy</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hài</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hước</a:t>
            </a:r>
            <a:r>
              <a:rPr lang="en-US" sz="40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a:extLst>
              <a:ext uri="{FF2B5EF4-FFF2-40B4-BE49-F238E27FC236}">
                <a16:creationId xmlns:a16="http://schemas.microsoft.com/office/drawing/2014/main" id="{56FAF9D2-C83D-4F45-819C-C2BABC8FE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07" y="3081337"/>
            <a:ext cx="366395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2BBDA954-2036-4FCA-A160-9E54C39E6F5A}"/>
              </a:ext>
            </a:extLst>
          </p:cNvPr>
          <p:cNvSpPr/>
          <p:nvPr/>
        </p:nvSpPr>
        <p:spPr>
          <a:xfrm>
            <a:off x="2728119" y="2362200"/>
            <a:ext cx="685800" cy="685800"/>
          </a:xfrm>
          <a:prstGeom prst="ellipse">
            <a:avLst/>
          </a:prstGeom>
          <a:solidFill>
            <a:schemeClr val="accent6">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29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nền đẹp cho bài giảng điện tử - Ảnh nền thiết kế bài giảng điện tử">
            <a:extLst>
              <a:ext uri="{FF2B5EF4-FFF2-40B4-BE49-F238E27FC236}">
                <a16:creationId xmlns:a16="http://schemas.microsoft.com/office/drawing/2014/main" id="{51EB8699-A754-48AE-9FC8-B98E69AFC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959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0F55C2-7BA0-4E1E-BC38-3047E5022AA4}"/>
              </a:ext>
            </a:extLst>
          </p:cNvPr>
          <p:cNvSpPr txBox="1"/>
          <p:nvPr/>
        </p:nvSpPr>
        <p:spPr bwMode="auto">
          <a:xfrm>
            <a:off x="773723" y="76200"/>
            <a:ext cx="9574396" cy="4577667"/>
          </a:xfrm>
          <a:prstGeom prst="rect">
            <a:avLst/>
          </a:prstGeom>
          <a:noFill/>
        </p:spPr>
        <p:txBody>
          <a:bodyPr>
            <a:prstTxWarp prst="textPlain">
              <a:avLst/>
            </a:prstTxWarp>
            <a:spAutoFit/>
          </a:bodyPr>
          <a:lstStyle/>
          <a:p>
            <a:pPr algn="ctr" eaLnBrk="1" hangingPunct="1">
              <a:defRPr/>
            </a:pPr>
            <a:r>
              <a:rPr lang="en-US" sz="60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a:t>
            </a:r>
          </a:p>
          <a:p>
            <a:pPr algn="ctr" eaLnBrk="1" hangingPunct="1">
              <a:defRPr/>
            </a:pPr>
            <a:r>
              <a:rPr lang="en-US" sz="60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TẬP TỐT.</a:t>
            </a:r>
          </a:p>
        </p:txBody>
      </p:sp>
    </p:spTree>
    <p:extLst>
      <p:ext uri="{BB962C8B-B14F-4D97-AF65-F5344CB8AC3E}">
        <p14:creationId xmlns:p14="http://schemas.microsoft.com/office/powerpoint/2010/main" val="3826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BB72D7F-E935-46BB-9681-5705F5A66905}"/>
              </a:ext>
            </a:extLst>
          </p:cNvPr>
          <p:cNvSpPr txBox="1"/>
          <p:nvPr/>
        </p:nvSpPr>
        <p:spPr>
          <a:xfrm>
            <a:off x="213520" y="152400"/>
            <a:ext cx="11353800" cy="6161943"/>
          </a:xfrm>
          <a:prstGeom prst="rect">
            <a:avLst/>
          </a:prstGeom>
        </p:spPr>
        <p:txBody>
          <a:bodyPr wrap="square" lIns="0" tIns="0" rIns="0" bIns="0" rtlCol="0" anchor="t">
            <a:spAutoFit/>
          </a:bodyPr>
          <a:lstStyle/>
          <a:p>
            <a:pPr algn="ctr" defTabSz="609630">
              <a:lnSpc>
                <a:spcPts val="4400"/>
              </a:lnSpc>
            </a:pP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yêu</a:t>
            </a:r>
            <a:endParaRPr lang="en-US" sz="4000" dirty="0">
              <a:solidFill>
                <a:srgbClr val="FF0000"/>
              </a:solidFill>
              <a:latin typeface="Times New Roman" panose="02020603050405020304" pitchFamily="18" charset="0"/>
              <a:cs typeface="Times New Roman" panose="02020603050405020304" pitchFamily="18" charset="0"/>
            </a:endParaRPr>
          </a:p>
          <a:p>
            <a:pPr algn="just" defTabSz="609630">
              <a:lnSpc>
                <a:spcPts val="4400"/>
              </a:lnSpc>
            </a:pP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Ê -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 ô - pi - a.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Ê -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 ô - pi - a </a:t>
            </a:r>
            <a:r>
              <a:rPr lang="en-US" sz="3200" dirty="0" err="1">
                <a:latin typeface="Times New Roman" panose="02020603050405020304" pitchFamily="18" charset="0"/>
                <a:cs typeface="Times New Roman" panose="02020603050405020304" pitchFamily="18" charset="0"/>
              </a:rPr>
              <a:t>mời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a:t>
            </a:r>
          </a:p>
          <a:p>
            <a:pPr algn="just" defTabSz="609630">
              <a:lnSpc>
                <a:spcPts val="4400"/>
              </a:lnSpc>
            </a:pP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p>
          <a:p>
            <a:pPr algn="just" defTabSz="609630">
              <a:lnSpc>
                <a:spcPts val="4400"/>
              </a:lnSpc>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303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FA4D9-FAD0-47DD-B984-9A8120913089}"/>
              </a:ext>
            </a:extLst>
          </p:cNvPr>
          <p:cNvSpPr txBox="1"/>
          <p:nvPr/>
        </p:nvSpPr>
        <p:spPr>
          <a:xfrm>
            <a:off x="137319" y="304800"/>
            <a:ext cx="11658600" cy="5137753"/>
          </a:xfrm>
          <a:prstGeom prst="rect">
            <a:avLst/>
          </a:prstGeom>
          <a:noFill/>
        </p:spPr>
        <p:txBody>
          <a:bodyPr wrap="square">
            <a:spAutoFit/>
          </a:bodyPr>
          <a:lstStyle/>
          <a:p>
            <a:pPr algn="just" defTabSz="609630">
              <a:lnSpc>
                <a:spcPts val="44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a:t>
            </a:r>
          </a:p>
          <a:p>
            <a:pPr marL="457200" indent="-457200" algn="just" defTabSz="609630">
              <a:lnSpc>
                <a:spcPts val="4400"/>
              </a:lnSpc>
              <a:buFontTx/>
              <a:buChar char="-"/>
            </a:pP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ra ở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Ê - </a:t>
            </a:r>
            <a:r>
              <a:rPr lang="en-US" sz="3600" dirty="0" err="1">
                <a:latin typeface="Times New Roman" panose="02020603050405020304" pitchFamily="18" charset="0"/>
                <a:cs typeface="Times New Roman" panose="02020603050405020304" pitchFamily="18" charset="0"/>
              </a:rPr>
              <a:t>ti</a:t>
            </a:r>
            <a:r>
              <a:rPr lang="en-US" sz="3600" dirty="0">
                <a:latin typeface="Times New Roman" panose="02020603050405020304" pitchFamily="18" charset="0"/>
                <a:cs typeface="Times New Roman" panose="02020603050405020304" pitchFamily="18" charset="0"/>
              </a:rPr>
              <a:t> - ô -  pi - a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cha,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hiếm</a:t>
            </a:r>
            <a:r>
              <a:rPr lang="en-US" sz="3600" dirty="0">
                <a:latin typeface="Times New Roman" panose="02020603050405020304" pitchFamily="18" charset="0"/>
                <a:cs typeface="Times New Roman" panose="02020603050405020304" pitchFamily="18" charset="0"/>
              </a:rPr>
              <a:t>. Song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Ê - </a:t>
            </a:r>
            <a:r>
              <a:rPr lang="en-US" sz="3600" dirty="0" err="1">
                <a:latin typeface="Times New Roman" panose="02020603050405020304" pitchFamily="18" charset="0"/>
                <a:cs typeface="Times New Roman" panose="02020603050405020304" pitchFamily="18" charset="0"/>
              </a:rPr>
              <a:t>ti</a:t>
            </a:r>
            <a:r>
              <a:rPr lang="en-US" sz="3600" dirty="0">
                <a:latin typeface="Times New Roman" panose="02020603050405020304" pitchFamily="18" charset="0"/>
                <a:cs typeface="Times New Roman" panose="02020603050405020304" pitchFamily="18" charset="0"/>
              </a:rPr>
              <a:t> - ô - pi - a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767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55EBB6-EFD5-4FE3-9EB5-34356E386E83}"/>
              </a:ext>
            </a:extLst>
          </p:cNvPr>
          <p:cNvSpPr txBox="1"/>
          <p:nvPr/>
        </p:nvSpPr>
        <p:spPr>
          <a:xfrm>
            <a:off x="365919" y="381000"/>
            <a:ext cx="11201400" cy="3444982"/>
          </a:xfrm>
          <a:prstGeom prst="rect">
            <a:avLst/>
          </a:prstGeom>
          <a:noFill/>
        </p:spPr>
        <p:txBody>
          <a:bodyPr wrap="square">
            <a:spAutoFit/>
          </a:bodyPr>
          <a:lstStyle/>
          <a:p>
            <a:pPr algn="just" defTabSz="609630">
              <a:lnSpc>
                <a:spcPts val="4400"/>
              </a:lnSpc>
            </a:pPr>
            <a:r>
              <a:rPr lang="en-US" sz="3600" dirty="0">
                <a:latin typeface="Times New Roman" panose="02020603050405020304" pitchFamily="18" charset="0"/>
                <a:cs typeface="Times New Roman" panose="02020603050405020304" pitchFamily="18" charset="0"/>
              </a:rPr>
              <a:t>  3. Nghe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Ê - </a:t>
            </a:r>
            <a:r>
              <a:rPr lang="en-US" sz="3600" dirty="0" err="1">
                <a:latin typeface="Times New Roman" panose="02020603050405020304" pitchFamily="18" charset="0"/>
                <a:cs typeface="Times New Roman" panose="02020603050405020304" pitchFamily="18" charset="0"/>
              </a:rPr>
              <a:t>ti</a:t>
            </a:r>
            <a:r>
              <a:rPr lang="en-US" sz="3600" dirty="0">
                <a:latin typeface="Times New Roman" panose="02020603050405020304" pitchFamily="18" charset="0"/>
                <a:cs typeface="Times New Roman" panose="02020603050405020304" pitchFamily="18" charset="0"/>
              </a:rPr>
              <a:t> - ô - pi - a.</a:t>
            </a:r>
          </a:p>
          <a:p>
            <a:pPr algn="r" defTabSz="609630">
              <a:lnSpc>
                <a:spcPts val="4400"/>
              </a:lnSpc>
            </a:pPr>
            <a:r>
              <a:rPr lang="en-US" sz="3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TRUYỆN DÂN GIAN Ê – TI – Ô –PI – A</a:t>
            </a: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(Mai </a:t>
            </a:r>
            <a:r>
              <a:rPr lang="en-US" sz="3200" dirty="0" err="1">
                <a:latin typeface="Times New Roman" panose="02020603050405020304" pitchFamily="18" charset="0"/>
                <a:cs typeface="Times New Roman" panose="02020603050405020304" pitchFamily="18" charset="0"/>
              </a:rPr>
              <a: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a:t>
            </a:r>
          </a:p>
        </p:txBody>
      </p:sp>
      <p:pic>
        <p:nvPicPr>
          <p:cNvPr id="7" name="图片 23">
            <a:extLst>
              <a:ext uri="{FF2B5EF4-FFF2-40B4-BE49-F238E27FC236}">
                <a16:creationId xmlns:a16="http://schemas.microsoft.com/office/drawing/2014/main" id="{3DFE3E78-9AB2-4CE8-A9C7-8795DDA9E6A8}"/>
              </a:ext>
            </a:extLst>
          </p:cNvPr>
          <p:cNvPicPr>
            <a:picLocks noChangeAspect="1"/>
          </p:cNvPicPr>
          <p:nvPr/>
        </p:nvPicPr>
        <p:blipFill rotWithShape="1">
          <a:blip r:embed="rId2">
            <a:extLst>
              <a:ext uri="{28A0092B-C50C-407E-A947-70E740481C1C}">
                <a14:useLocalDpi xmlns:a14="http://schemas.microsoft.com/office/drawing/2010/main" val="0"/>
              </a:ext>
            </a:extLst>
          </a:blip>
          <a:srcRect l="3522" t="72885" r="51708" b="5978"/>
          <a:stretch/>
        </p:blipFill>
        <p:spPr>
          <a:xfrm>
            <a:off x="6317803" y="3978382"/>
            <a:ext cx="5630516" cy="2651018"/>
          </a:xfrm>
          <a:prstGeom prst="rect">
            <a:avLst/>
          </a:prstGeom>
        </p:spPr>
      </p:pic>
    </p:spTree>
    <p:extLst>
      <p:ext uri="{BB962C8B-B14F-4D97-AF65-F5344CB8AC3E}">
        <p14:creationId xmlns:p14="http://schemas.microsoft.com/office/powerpoint/2010/main" val="73049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79864A8-01D1-400D-980D-CE200050050E}"/>
              </a:ext>
            </a:extLst>
          </p:cNvPr>
          <p:cNvSpPr>
            <a:spLocks noChangeArrowheads="1"/>
          </p:cNvSpPr>
          <p:nvPr/>
        </p:nvSpPr>
        <p:spPr bwMode="auto">
          <a:xfrm>
            <a:off x="365919" y="2134612"/>
            <a:ext cx="10287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đầu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tàu</a:t>
            </a:r>
            <a:r>
              <a:rPr lang="en-US" altLang="en-US" sz="3200" b="1" dirty="0">
                <a:latin typeface="Times New Roman" panose="02020603050405020304" pitchFamily="18" charset="0"/>
                <a:cs typeface="Times New Roman" panose="02020603050405020304" pitchFamily="18" charset="0"/>
              </a:rPr>
              <a:t>”) </a:t>
            </a:r>
          </a:p>
          <a:p>
            <a:pPr eaLnBrk="1" hangingPunct="1">
              <a:buFontTx/>
              <a:buChar cha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2:</a:t>
            </a:r>
          </a:p>
          <a:p>
            <a:pPr eaLnBrk="1" hangingPunct="1"/>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 1: </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Lúc</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hai</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khách</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đến</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vậy</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3200" b="1" dirty="0">
              <a:latin typeface="Times New Roman" panose="02020603050405020304" pitchFamily="18" charset="0"/>
              <a:cs typeface="Times New Roman" panose="02020603050405020304" pitchFamily="18" charset="0"/>
            </a:endParaRPr>
          </a:p>
          <a:p>
            <a:pPr eaLnBrk="1" hangingPunct="1"/>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Phần</a:t>
            </a:r>
            <a:r>
              <a:rPr lang="en-US" altLang="en-US" sz="3200" b="1" dirty="0">
                <a:latin typeface="Times New Roman" panose="02020603050405020304" pitchFamily="18" charset="0"/>
                <a:cs typeface="Times New Roman" panose="02020603050405020304" pitchFamily="18" charset="0"/>
              </a:rPr>
              <a:t> 2</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Viên</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quan</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lời”đến</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hạt</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cát</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latin typeface="Times New Roman" panose="02020603050405020304" pitchFamily="18" charset="0"/>
                <a:cs typeface="Times New Roman" panose="02020603050405020304" pitchFamily="18" charset="0"/>
                <a:sym typeface="Wingdings" panose="05000000000000000000" pitchFamily="2" charset="2"/>
              </a:rPr>
              <a:t>nhỏ</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3200" b="1" dirty="0">
              <a:latin typeface="Times New Roman" panose="02020603050405020304" pitchFamily="18" charset="0"/>
              <a:cs typeface="Times New Roman" panose="02020603050405020304" pitchFamily="18" charset="0"/>
            </a:endParaRPr>
          </a:p>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3: (</a:t>
            </a:r>
            <a:r>
              <a:rPr lang="en-US" altLang="en-US" sz="3200" b="1" dirty="0" err="1">
                <a:latin typeface="Times New Roman" panose="02020603050405020304" pitchFamily="18" charset="0"/>
                <a:cs typeface="Times New Roman" panose="02020603050405020304" pitchFamily="18" charset="0"/>
              </a:rPr>
              <a:t>còn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2806E45D-6803-4B6D-BD04-8A6CFC6FF5AC}"/>
              </a:ext>
            </a:extLst>
          </p:cNvPr>
          <p:cNvSpPr txBox="1">
            <a:spLocks noChangeArrowheads="1"/>
          </p:cNvSpPr>
          <p:nvPr/>
        </p:nvSpPr>
        <p:spPr bwMode="auto">
          <a:xfrm>
            <a:off x="127380" y="457200"/>
            <a:ext cx="97825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Bài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được</a:t>
            </a:r>
            <a:r>
              <a:rPr lang="en-US" altLang="en-US" sz="4400" dirty="0">
                <a:solidFill>
                  <a:srgbClr val="FF0000"/>
                </a:solidFill>
                <a:latin typeface="Times New Roman" panose="02020603050405020304" pitchFamily="18" charset="0"/>
                <a:cs typeface="Times New Roman" panose="02020603050405020304" pitchFamily="18" charset="0"/>
              </a:rPr>
              <a:t> chia </a:t>
            </a:r>
            <a:r>
              <a:rPr lang="en-US" altLang="en-US" sz="4400" dirty="0" err="1">
                <a:solidFill>
                  <a:srgbClr val="FF0000"/>
                </a:solidFill>
                <a:latin typeface="Times New Roman" panose="02020603050405020304" pitchFamily="18" charset="0"/>
                <a:cs typeface="Times New Roman" panose="02020603050405020304" pitchFamily="18" charset="0"/>
              </a:rPr>
              <a:t>làm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mấy</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đoạn</a:t>
            </a:r>
            <a:r>
              <a:rPr lang="en-US" altLang="en-US" sz="44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A9F3459-6C4B-4A8D-831A-4797ACB22B85}"/>
              </a:ext>
            </a:extLst>
          </p:cNvPr>
          <p:cNvSpPr txBox="1">
            <a:spLocks noChangeArrowheads="1"/>
          </p:cNvSpPr>
          <p:nvPr/>
        </p:nvSpPr>
        <p:spPr bwMode="auto">
          <a:xfrm>
            <a:off x="670718" y="1166813"/>
            <a:ext cx="7010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a:solidFill>
                  <a:srgbClr val="C00000"/>
                </a:solidFill>
                <a:latin typeface="Times New Roman" panose="02020603050405020304" pitchFamily="18" charset="0"/>
                <a:cs typeface="Times New Roman" panose="02020603050405020304" pitchFamily="18" charset="0"/>
              </a:rPr>
              <a:t>Bài</a:t>
            </a:r>
            <a:r>
              <a:rPr lang="en-US" altLang="en-US" sz="4400" dirty="0">
                <a:solidFill>
                  <a:srgbClr val="C00000"/>
                </a:solidFill>
                <a:latin typeface="Times New Roman" panose="02020603050405020304" pitchFamily="18" charset="0"/>
                <a:cs typeface="Times New Roman" panose="02020603050405020304" pitchFamily="18" charset="0"/>
              </a:rPr>
              <a:t> </a:t>
            </a:r>
            <a:r>
              <a:rPr lang="en-US" altLang="en-US" sz="4400" dirty="0" err="1">
                <a:solidFill>
                  <a:srgbClr val="C00000"/>
                </a:solidFill>
                <a:latin typeface="Times New Roman" panose="02020603050405020304" pitchFamily="18" charset="0"/>
                <a:cs typeface="Times New Roman" panose="02020603050405020304" pitchFamily="18" charset="0"/>
              </a:rPr>
              <a:t>được</a:t>
            </a:r>
            <a:r>
              <a:rPr lang="en-US" altLang="en-US" sz="4400" dirty="0">
                <a:solidFill>
                  <a:srgbClr val="C00000"/>
                </a:solidFill>
                <a:latin typeface="Times New Roman" panose="02020603050405020304" pitchFamily="18" charset="0"/>
                <a:cs typeface="Times New Roman" panose="02020603050405020304" pitchFamily="18" charset="0"/>
              </a:rPr>
              <a:t> chia </a:t>
            </a:r>
            <a:r>
              <a:rPr lang="en-US" altLang="en-US" sz="4400" dirty="0" err="1">
                <a:solidFill>
                  <a:srgbClr val="C00000"/>
                </a:solidFill>
                <a:latin typeface="Times New Roman" panose="02020603050405020304" pitchFamily="18" charset="0"/>
                <a:cs typeface="Times New Roman" panose="02020603050405020304" pitchFamily="18" charset="0"/>
              </a:rPr>
              <a:t>làm</a:t>
            </a:r>
            <a:r>
              <a:rPr lang="en-US" altLang="en-US" sz="4400" dirty="0">
                <a:solidFill>
                  <a:srgbClr val="C00000"/>
                </a:solidFill>
                <a:latin typeface="Times New Roman" panose="02020603050405020304" pitchFamily="18" charset="0"/>
                <a:cs typeface="Times New Roman" panose="02020603050405020304" pitchFamily="18" charset="0"/>
              </a:rPr>
              <a:t> 3 </a:t>
            </a:r>
            <a:r>
              <a:rPr lang="en-US" altLang="en-US" sz="4400" dirty="0" err="1">
                <a:solidFill>
                  <a:srgbClr val="C00000"/>
                </a:solidFill>
                <a:latin typeface="Times New Roman" panose="02020603050405020304" pitchFamily="18" charset="0"/>
                <a:cs typeface="Times New Roman" panose="02020603050405020304" pitchFamily="18" charset="0"/>
              </a:rPr>
              <a:t>đoạn</a:t>
            </a:r>
            <a:r>
              <a:rPr lang="en-US" altLang="en-US" sz="44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57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5">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5">
                                            <p:txEl>
                                              <p:pRg st="2" end="2"/>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789CD25-7FD1-4DBF-BCDE-F42F40D24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854" y="461880"/>
            <a:ext cx="10736293" cy="5934242"/>
          </a:xfrm>
          <a:prstGeom prst="rect">
            <a:avLst/>
          </a:prstGeom>
        </p:spPr>
      </p:pic>
      <p:sp>
        <p:nvSpPr>
          <p:cNvPr id="6" name="TextBox 3">
            <a:extLst>
              <a:ext uri="{FF2B5EF4-FFF2-40B4-BE49-F238E27FC236}">
                <a16:creationId xmlns:a16="http://schemas.microsoft.com/office/drawing/2014/main" id="{8712A1F7-9D78-45C5-B099-13CEA2F142ED}"/>
              </a:ext>
            </a:extLst>
          </p:cNvPr>
          <p:cNvSpPr txBox="1"/>
          <p:nvPr/>
        </p:nvSpPr>
        <p:spPr>
          <a:xfrm>
            <a:off x="1610137" y="2978563"/>
            <a:ext cx="8828116" cy="846386"/>
          </a:xfrm>
          <a:prstGeom prst="rect">
            <a:avLst/>
          </a:prstGeom>
        </p:spPr>
        <p:txBody>
          <a:bodyPr wrap="square" lIns="0" tIns="0" rIns="0" bIns="0" rtlCol="0" anchor="t">
            <a:spAutoFit/>
          </a:bodyPr>
          <a:lstStyle/>
          <a:p>
            <a:pPr algn="ctr" defTabSz="609630">
              <a:lnSpc>
                <a:spcPts val="6600"/>
              </a:lnSpc>
            </a:pPr>
            <a:r>
              <a:rPr lang="en-US" sz="6600" b="1" dirty="0" err="1">
                <a:solidFill>
                  <a:srgbClr val="002060"/>
                </a:solidFill>
                <a:latin typeface="Lazydog"/>
              </a:rPr>
              <a:t>Hướng</a:t>
            </a:r>
            <a:r>
              <a:rPr lang="en-US" sz="6600" b="1" dirty="0">
                <a:solidFill>
                  <a:srgbClr val="002060"/>
                </a:solidFill>
                <a:latin typeface="Lazydog"/>
              </a:rPr>
              <a:t> </a:t>
            </a:r>
            <a:r>
              <a:rPr lang="en-US" sz="6600" b="1" dirty="0" err="1">
                <a:solidFill>
                  <a:srgbClr val="002060"/>
                </a:solidFill>
                <a:latin typeface="Lazydog"/>
              </a:rPr>
              <a:t>dẫn</a:t>
            </a:r>
            <a:r>
              <a:rPr lang="en-US" sz="6600" b="1" dirty="0">
                <a:solidFill>
                  <a:srgbClr val="002060"/>
                </a:solidFill>
                <a:latin typeface="Lazydog"/>
              </a:rPr>
              <a:t> </a:t>
            </a:r>
            <a:r>
              <a:rPr lang="en-US" sz="6600" b="1" dirty="0" err="1">
                <a:solidFill>
                  <a:srgbClr val="002060"/>
                </a:solidFill>
                <a:latin typeface="Lazydog"/>
              </a:rPr>
              <a:t>cách</a:t>
            </a:r>
            <a:r>
              <a:rPr lang="en-US" sz="6600" b="1" dirty="0">
                <a:solidFill>
                  <a:srgbClr val="002060"/>
                </a:solidFill>
                <a:latin typeface="Lazydog"/>
              </a:rPr>
              <a:t> </a:t>
            </a:r>
            <a:r>
              <a:rPr lang="en-US" sz="6600" b="1" dirty="0" err="1">
                <a:solidFill>
                  <a:srgbClr val="002060"/>
                </a:solidFill>
                <a:latin typeface="Lazydog"/>
              </a:rPr>
              <a:t>đọc</a:t>
            </a:r>
            <a:endParaRPr lang="en-US" sz="6600" b="1" dirty="0">
              <a:solidFill>
                <a:srgbClr val="002060"/>
              </a:solidFill>
              <a:latin typeface="Lazydog"/>
            </a:endParaRPr>
          </a:p>
        </p:txBody>
      </p:sp>
      <p:pic>
        <p:nvPicPr>
          <p:cNvPr id="7" name="Picture 5">
            <a:extLst>
              <a:ext uri="{FF2B5EF4-FFF2-40B4-BE49-F238E27FC236}">
                <a16:creationId xmlns:a16="http://schemas.microsoft.com/office/drawing/2014/main" id="{E37106D0-0637-4E39-87A7-318001E1B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4530558"/>
            <a:ext cx="1848675" cy="2113869"/>
          </a:xfrm>
          <a:prstGeom prst="rect">
            <a:avLst/>
          </a:prstGeom>
        </p:spPr>
      </p:pic>
      <p:pic>
        <p:nvPicPr>
          <p:cNvPr id="8" name="Picture 4">
            <a:extLst>
              <a:ext uri="{FF2B5EF4-FFF2-40B4-BE49-F238E27FC236}">
                <a16:creationId xmlns:a16="http://schemas.microsoft.com/office/drawing/2014/main" id="{39B18F6F-CEC2-4C62-B2AA-A1C4BB2355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87235">
            <a:off x="9290679" y="870819"/>
            <a:ext cx="2449554" cy="721505"/>
          </a:xfrm>
          <a:prstGeom prst="rect">
            <a:avLst/>
          </a:prstGeom>
        </p:spPr>
      </p:pic>
    </p:spTree>
    <p:extLst>
      <p:ext uri="{BB962C8B-B14F-4D97-AF65-F5344CB8AC3E}">
        <p14:creationId xmlns:p14="http://schemas.microsoft.com/office/powerpoint/2010/main" val="2905009962"/>
      </p:ext>
    </p:extLst>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6" ma:contentTypeDescription="Tạo tài liệu mới." ma:contentTypeScope="" ma:versionID="87c8ff4362d582bc038683c518361262">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f57f0239bd0e529817d977ecc418a6bf"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17759-C1FE-4E95-8F16-297E88785409}">
  <ds:schemaRefs>
    <ds:schemaRef ds:uri="http://schemas.microsoft.com/sharepoint/v3/contenttype/forms"/>
  </ds:schemaRefs>
</ds:datastoreItem>
</file>

<file path=customXml/itemProps2.xml><?xml version="1.0" encoding="utf-8"?>
<ds:datastoreItem xmlns:ds="http://schemas.openxmlformats.org/officeDocument/2006/customXml" ds:itemID="{14F07927-9C7F-4570-83E6-639FF251E6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5B98DCF-0816-4291-865A-98FC45B67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887</TotalTime>
  <Words>1579</Words>
  <Application>Microsoft Office PowerPoint</Application>
  <PresentationFormat>Custom</PresentationFormat>
  <Paragraphs>123</Paragraphs>
  <Slides>41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Arial-Rounded</vt:lpstr>
      <vt:lpstr>Arial</vt:lpstr>
      <vt:lpstr>Lazydog</vt:lpstr>
      <vt:lpstr>Patrick Hand SC</vt:lpstr>
      <vt:lpstr>Gochi Hand</vt:lpstr>
      <vt:lpstr>Wingdings</vt:lpstr>
      <vt:lpstr>Patrick Hand</vt:lpstr>
      <vt:lpstr>zihun35hao-jindianyahei</vt:lpstr>
      <vt:lpstr>Times New Roman</vt:lpstr>
      <vt:lpstr>English Language Grammar Rules by Slidesgo</vt:lpstr>
      <vt:lpstr>PowerPoint Presentation</vt:lpstr>
      <vt:lpstr>PowerPoint Presentation</vt:lpstr>
      <vt:lpstr>ĐẤT QUÝ, ĐẤT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Đinh Thị Loan</cp:lastModifiedBy>
  <cp:revision>68</cp:revision>
  <dcterms:modified xsi:type="dcterms:W3CDTF">2021-10-29T08:38:53Z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