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4"/>
  </p:notesMasterIdLst>
  <p:sldIdLst>
    <p:sldId id="409" r:id="rId6"/>
    <p:sldId id="415" r:id="rId7"/>
    <p:sldId id="426" r:id="rId8"/>
    <p:sldId id="411" r:id="rId9"/>
    <p:sldId id="325" r:id="rId10"/>
    <p:sldId id="392" r:id="rId11"/>
    <p:sldId id="398" r:id="rId12"/>
    <p:sldId id="389" r:id="rId13"/>
    <p:sldId id="390" r:id="rId14"/>
    <p:sldId id="438" r:id="rId15"/>
    <p:sldId id="425" r:id="rId16"/>
    <p:sldId id="400" r:id="rId17"/>
    <p:sldId id="401" r:id="rId18"/>
    <p:sldId id="437" r:id="rId19"/>
    <p:sldId id="402" r:id="rId20"/>
    <p:sldId id="439" r:id="rId21"/>
    <p:sldId id="419" r:id="rId22"/>
    <p:sldId id="416" r:id="rId23"/>
    <p:sldId id="422" r:id="rId24"/>
    <p:sldId id="417" r:id="rId25"/>
    <p:sldId id="423" r:id="rId26"/>
    <p:sldId id="418" r:id="rId27"/>
    <p:sldId id="424" r:id="rId28"/>
    <p:sldId id="440" r:id="rId29"/>
    <p:sldId id="404" r:id="rId30"/>
    <p:sldId id="405" r:id="rId31"/>
    <p:sldId id="407" r:id="rId32"/>
    <p:sldId id="406" r:id="rId33"/>
    <p:sldId id="427" r:id="rId34"/>
    <p:sldId id="430" r:id="rId35"/>
    <p:sldId id="429" r:id="rId36"/>
    <p:sldId id="428" r:id="rId37"/>
    <p:sldId id="436" r:id="rId38"/>
    <p:sldId id="431" r:id="rId39"/>
    <p:sldId id="432" r:id="rId40"/>
    <p:sldId id="435" r:id="rId41"/>
    <p:sldId id="413" r:id="rId42"/>
    <p:sldId id="41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19A48-B57E-49D0-9AAE-0E9ECCAED61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71BE1-3FFA-4DBB-969D-EDCC8261ED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66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em,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7148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cô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em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câu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: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lỗi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lỗi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kịp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dứt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dứt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cúi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mím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bùi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ngùi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rớm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lẳng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mím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bùi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ngùi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rớm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658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lỗi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dứt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mím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bùi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ngùi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rớm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03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46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70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lỗi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lỗi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208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73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738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Bùi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ngùi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thương,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lẫn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39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theo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chết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rớm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giọt,như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1728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80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covid 19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5K.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453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95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ai?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010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: Anh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nữa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lẳng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cúi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mím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rớm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795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gũi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gũi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. 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371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hương,với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178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lùi</a:t>
            </a:r>
            <a:r>
              <a:rPr lang="en-US" dirty="0"/>
              <a:t> covid.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61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nhé.Cô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em luôn chăm ngoan,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261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TV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75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cỏ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gũi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26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76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dõi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88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HĐ 1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HĐ 2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HĐ 3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40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54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19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văn Thanh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Tịnh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sinh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12.12.1911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17.07.1988, tên khai sinh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Văn Ninh.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Ông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danh : Thinh Không,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Trịnh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Thuần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Quê ông ở TP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Huế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1933, ông đi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cơ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sở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tư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văn,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thơ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gian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1BE1-3FFA-4DBB-969D-EDCC8261ED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16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4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0C1BAA-8221-4A5B-BD11-7BB211763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37BE7-0174-41C5-9DAF-8DDD2DDA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F5C42-FAA3-4AD6-AEA5-429868B21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8043-04AD-4BA4-ADF0-889462D15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16C646-EE1F-405E-A17D-966473A4D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CE1C1-31B5-42B6-867C-A1D89F89B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5877B-3637-4C5A-83EB-09FF60F70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35BCD-0AE1-466F-96FA-6C63D613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C3E0A-225C-4D25-9C5B-8E4544D81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9844F8-34BD-42B6-9422-4A46A722C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9288C9-B65A-4677-BDCD-5983170C5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F93B0-2B31-4FC8-95C0-4134ACB35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242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47C7A3-B3A4-49D8-B889-30645DACB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169F422-DDEF-4FCC-8F92-A822A14068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5C053B2-23BA-4502-BD8E-0C8EC5638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EE12-AB4F-40EE-9538-E12FB698B6E8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102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0FFDEF-8835-4C8C-9B49-4156EDB08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041F32-A1B7-4FF9-9529-445289A42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3264B43-1BCF-4ACB-8C3C-A1C6E231D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4EDC1-A605-4155-86FF-C52A4DD5528D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3788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9A143C-9627-42ED-A69F-5BFF11302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BDF8F23-3107-4603-90E6-5EFA0CB3A2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E09D5A7-F53C-4453-A5D8-7BA16C3BF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9E92A-36FA-4155-951F-891D3B45F7A7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4243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B2FE8-BF73-40B4-AFEC-31CE11398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4D48CBC-D1BF-461E-B1E0-86BEACBA0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FFEA852-88A3-4D68-AFE4-CA627E18C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1821-5B86-49E3-B2EA-520E4B9EA30C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280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0959D-19F5-4790-935C-681CCA74A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E9BEE2-7DF9-4A80-8AEB-C95A7C5AA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936E9-F8C6-42B4-94FB-B15AF6D2B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45E6-6985-4E45-ADC9-76464DB093D7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65026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3744795-2F7F-4080-9B51-FB2F66224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ACC03D2-15E2-46E1-A02C-24315E0C3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E2D5D0F-238A-4993-8C63-2D4EDF395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41741-1A10-43BB-A6F2-3F221E97DA04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90636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F249CCE-5592-42F5-9C62-DBD3CC710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E428BDB-57F0-41B5-8197-04682578F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42998F-A72D-445B-B882-BF7C39F2A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B1EBD-F08E-4F2A-B9E3-8B8476292E08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45713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1E4C8-04CE-4F1F-8F7E-1D5EB792F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86BE905-E4D9-4742-83F3-0EA6CD863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D1EFB57-78E0-48D8-8EC1-261065A03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4644-554A-41BD-B269-DFAC77091663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8892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C455B-FFEB-4633-8CD0-59B77DFB0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4E1EC3-DF9B-4427-A1BD-A982A9D0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0ACA92-921D-4AD9-ABF4-C0B424B0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97EC3-364A-4CAF-B8B1-997C9845C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2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6A0DBC-46C4-44C9-8463-6298DA0E5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D8F7871-4AA0-4C0E-9710-0EA588B9E3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C6A4021-14A5-46F3-96A7-F9BE6CF2C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2A4B-8CAF-49EF-B9C5-7400E83E0666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99211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57308D-C460-42B6-9074-473CEF738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8193D5D-380D-4ACF-9AD3-686D56128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8CBAE8-CDEA-42C2-8E9C-351DC080B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D9D9F-BD99-4D89-A901-320D10B3197C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663065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DFF85F-979C-46BB-8157-C94CA1285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FBFF114-56D7-4DF3-BBB2-C8BEB07FF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83F42F1-87FA-4A1A-BF2A-8E194F8E39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B9EA8-C5BD-46A0-9687-7519B87119BD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26643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7906B-FFBE-4DEA-9841-2F4D9837B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4FBF25-E5D4-4B11-BD4E-2BA732BBA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9DF94-E7C6-45A1-A890-2B08B46D4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BBB2-CD1F-4A2A-94B3-649068B4A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36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D76F-6FE0-443F-806A-BF45B52D1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D7889-69F2-4903-9B6C-987F88AC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5C5FF-379E-4184-B5C8-21E0ED02E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96DA-B9C6-4A39-B4C8-CFE9C363E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67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C4B739-63B5-4D33-B317-D0C3D7144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E3E389-54C5-4940-A9EC-733792F65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196260-8101-4F36-BF1A-77B2546AF8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0D5C2-ABE1-4B11-8A4C-8E04FDCC0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16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8BA22A-F723-4174-85F1-C1028331E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AE895A-F9E2-4F90-B018-67DF92C17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8C12D6-995B-46FC-805B-55761B365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5004-A5E0-47C8-91E7-8F6ADBB29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94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DD9225-98F4-4A07-A657-F9C272618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3B8652-DE8A-4912-A39A-A0446393D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EC5F6-E9E6-48ED-8072-FFF591C65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6C343-0646-4C88-8FF5-CF0F14784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44004-B048-4A5F-B8C8-D8DA47F1849F}"/>
              </a:ext>
            </a:extLst>
          </p:cNvPr>
          <p:cNvSpPr txBox="1"/>
          <p:nvPr userDrawn="1"/>
        </p:nvSpPr>
        <p:spPr>
          <a:xfrm>
            <a:off x="3618931" y="0"/>
            <a:ext cx="4954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sz="2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9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3065D-452E-4D0A-BC02-E03F6E224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06193-D33E-4C7A-9FBB-AA9CB810F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838C-56CB-4D74-B12F-06F421C8A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AA4C3-F679-40B2-9118-64CD3C066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0FB21-EE09-4892-898F-B13932A5E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11EAD-7C09-4BFE-9247-2312856F3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58FC9-F6EA-465A-8F15-B84C68315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F63B-36B5-4C94-836C-C1859EA5D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52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23D97A-6FCE-48C7-965D-BA5BEC86C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79F07F-7875-4A5C-AB6B-64BD47EC8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3F174-6382-4073-BF54-954C9AA77D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1C4F43-13DE-43B6-9D26-4D4E1B7613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693CF5-61C0-48F0-94F1-900AF0C4B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538E860-231A-47EE-B07E-73917BAE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95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3C1E27-0947-44BF-9308-4CF4C71F1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8AE7BAA-CD54-4B8E-A8F2-4F41A5AED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8E8D1C91-E51E-47EC-99BF-46BA998252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077" name="Rectangle 7">
            <a:extLst>
              <a:ext uri="{FF2B5EF4-FFF2-40B4-BE49-F238E27FC236}">
                <a16:creationId xmlns:a16="http://schemas.microsoft.com/office/drawing/2014/main" id="{6E60D610-2CBE-4243-B49E-094E3F4660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id="{B4F4AB39-21FE-44C0-9436-171DABCC37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3086BF39-7B26-49F9-982B-5A8ED4DC562F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4385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0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0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0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slide" Target="slide25.xml"/><Relationship Id="rId4" Type="http://schemas.openxmlformats.org/officeDocument/2006/relationships/image" Target="../media/image10.jfif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10.jfif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11" Type="http://schemas.openxmlformats.org/officeDocument/2006/relationships/slide" Target="slide22.xml"/><Relationship Id="rId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10.jfif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11" Type="http://schemas.openxmlformats.org/officeDocument/2006/relationships/slide" Target="slide22.xml"/><Relationship Id="rId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10.jfif"/><Relationship Id="rId9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jf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10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3.png"/><Relationship Id="rId5" Type="http://schemas.openxmlformats.org/officeDocument/2006/relationships/tags" Target="../tags/tag7.xml"/><Relationship Id="rId10" Type="http://schemas.openxmlformats.org/officeDocument/2006/relationships/image" Target="../media/image10.jfif"/><Relationship Id="rId4" Type="http://schemas.openxmlformats.org/officeDocument/2006/relationships/tags" Target="../tags/tag6.xml"/><Relationship Id="rId9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7" descr="E:\素材\卡通\2eda1b5881d68c7bd19974ddd6672194.png2eda1b5881d68c7bd19974ddd6672194">
            <a:extLst>
              <a:ext uri="{FF2B5EF4-FFF2-40B4-BE49-F238E27FC236}">
                <a16:creationId xmlns:a16="http://schemas.microsoft.com/office/drawing/2014/main" id="{AE321DFF-F77D-4C01-84D5-82D2E211D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图片 16" descr="E:\素材\卡通\dd2fa15830b53acb0d7380b2390f694c.pngdd2fa15830b53acb0d7380b2390f694c">
            <a:extLst>
              <a:ext uri="{FF2B5EF4-FFF2-40B4-BE49-F238E27FC236}">
                <a16:creationId xmlns:a16="http://schemas.microsoft.com/office/drawing/2014/main" id="{36024C5C-5F8D-4286-A87C-4B94E912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600545" y="-35878"/>
            <a:ext cx="1722900" cy="1722926"/>
          </a:xfrm>
          <a:prstGeom prst="rect">
            <a:avLst/>
          </a:prstGeom>
        </p:spPr>
      </p:pic>
      <p:pic>
        <p:nvPicPr>
          <p:cNvPr id="15" name="图片 12" descr="E:\素材\卡通\543b8de0e1c0138c2e66a9325a79873e.png543b8de0e1c0138c2e66a9325a79873e">
            <a:extLst>
              <a:ext uri="{FF2B5EF4-FFF2-40B4-BE49-F238E27FC236}">
                <a16:creationId xmlns:a16="http://schemas.microsoft.com/office/drawing/2014/main" id="{5AB88DD0-0B2E-4B55-89FB-B5E66674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660" y="3624892"/>
            <a:ext cx="4843145" cy="3251835"/>
          </a:xfrm>
          <a:prstGeom prst="rect">
            <a:avLst/>
          </a:prstGeom>
        </p:spPr>
      </p:pic>
      <p:sp>
        <p:nvSpPr>
          <p:cNvPr id="16" name="WordArt 11">
            <a:extLst>
              <a:ext uri="{FF2B5EF4-FFF2-40B4-BE49-F238E27FC236}">
                <a16:creationId xmlns:a16="http://schemas.microsoft.com/office/drawing/2014/main" id="{4D503C0B-694F-437C-91DF-B20FBF60D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5660" y="1981363"/>
            <a:ext cx="5156200" cy="1251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62464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pic>
        <p:nvPicPr>
          <p:cNvPr id="19" name="图片 18" descr="E:\素材\卡通\92ae4d8057413ac541816c85d7c4bf83.png92ae4d8057413ac541816c85d7c4bf83">
            <a:extLst>
              <a:ext uri="{FF2B5EF4-FFF2-40B4-BE49-F238E27FC236}">
                <a16:creationId xmlns:a16="http://schemas.microsoft.com/office/drawing/2014/main" id="{750F0EA2-A5F3-4866-8AA9-827D1F355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0" y="0"/>
            <a:ext cx="3947095" cy="68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2"/>
    </mc:Choice>
    <mc:Fallback xmlns="">
      <p:transition spd="slow" advTm="108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21625-5253-4E47-8B7D-6E968E1D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1D795D9-C366-407D-A209-0B0FF03BF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838BCB4-B345-40E5-9CE6-0AA7B96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6"/>
            <a:ext cx="6096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6FB36F-C757-444A-8A56-C52ABCB3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"/>
            <a:ext cx="641985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6630276-7A82-46E5-B078-EB42ABB12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49A31364-7085-4DF2-BAD6-AFC70DAB9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l="62055" t="32662" r="1"/>
          <a:stretch>
            <a:fillRect/>
          </a:stretch>
        </p:blipFill>
        <p:spPr>
          <a:xfrm>
            <a:off x="-1" y="-103066"/>
            <a:ext cx="1871965" cy="4755066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1916943A-217E-4E58-9382-E8961283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61" y="647627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EADC9-3530-4F91-B3CF-4365717405C9}"/>
              </a:ext>
            </a:extLst>
          </p:cNvPr>
          <p:cNvSpPr/>
          <p:nvPr/>
        </p:nvSpPr>
        <p:spPr bwMode="auto">
          <a:xfrm>
            <a:off x="4547257" y="1659761"/>
            <a:ext cx="4130018" cy="158125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2F83F5-78FB-4093-B818-71825D47D03A}"/>
              </a:ext>
            </a:extLst>
          </p:cNvPr>
          <p:cNvSpPr txBox="1"/>
          <p:nvPr/>
        </p:nvSpPr>
        <p:spPr>
          <a:xfrm>
            <a:off x="1668197" y="3291996"/>
            <a:ext cx="1028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F9E7F1B-501A-45ED-B7BC-1605CC14C71D}"/>
              </a:ext>
            </a:extLst>
          </p:cNvPr>
          <p:cNvSpPr txBox="1"/>
          <p:nvPr/>
        </p:nvSpPr>
        <p:spPr>
          <a:xfrm>
            <a:off x="1535737" y="4652000"/>
            <a:ext cx="7669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79907C8-EBC4-4621-B931-C0C097857610}"/>
              </a:ext>
            </a:extLst>
          </p:cNvPr>
          <p:cNvCxnSpPr/>
          <p:nvPr/>
        </p:nvCxnSpPr>
        <p:spPr bwMode="auto">
          <a:xfrm>
            <a:off x="1735646" y="3787296"/>
            <a:ext cx="90487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2211362-EDAC-48DA-98CF-2EC163631E42}"/>
              </a:ext>
            </a:extLst>
          </p:cNvPr>
          <p:cNvSpPr txBox="1"/>
          <p:nvPr/>
        </p:nvSpPr>
        <p:spPr>
          <a:xfrm>
            <a:off x="1611405" y="3959021"/>
            <a:ext cx="1028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E1A4BD0-BCBF-4AC0-A1E5-43358A262284}"/>
              </a:ext>
            </a:extLst>
          </p:cNvPr>
          <p:cNvCxnSpPr/>
          <p:nvPr/>
        </p:nvCxnSpPr>
        <p:spPr bwMode="auto">
          <a:xfrm>
            <a:off x="7375360" y="4373956"/>
            <a:ext cx="90487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0EBF854-A2ED-44AC-B008-300493D05EB8}"/>
              </a:ext>
            </a:extLst>
          </p:cNvPr>
          <p:cNvCxnSpPr>
            <a:cxnSpLocks/>
          </p:cNvCxnSpPr>
          <p:nvPr/>
        </p:nvCxnSpPr>
        <p:spPr bwMode="auto">
          <a:xfrm>
            <a:off x="5638357" y="5119369"/>
            <a:ext cx="111442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E572ABD4-1C2A-43AC-AB17-AEA93AE11084}"/>
              </a:ext>
            </a:extLst>
          </p:cNvPr>
          <p:cNvCxnSpPr>
            <a:cxnSpLocks/>
          </p:cNvCxnSpPr>
          <p:nvPr/>
        </p:nvCxnSpPr>
        <p:spPr bwMode="auto">
          <a:xfrm>
            <a:off x="2161540" y="6031325"/>
            <a:ext cx="117157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EE6A8E82-9E9D-4848-A6C2-2316E9ACEDBB}"/>
              </a:ext>
            </a:extLst>
          </p:cNvPr>
          <p:cNvCxnSpPr/>
          <p:nvPr/>
        </p:nvCxnSpPr>
        <p:spPr bwMode="auto">
          <a:xfrm>
            <a:off x="2318434" y="6467882"/>
            <a:ext cx="90487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DD5863D3-C7DB-48EC-86C4-D03CB928E8C5}"/>
              </a:ext>
            </a:extLst>
          </p:cNvPr>
          <p:cNvCxnSpPr>
            <a:cxnSpLocks/>
          </p:cNvCxnSpPr>
          <p:nvPr/>
        </p:nvCxnSpPr>
        <p:spPr bwMode="auto">
          <a:xfrm>
            <a:off x="2318434" y="5592490"/>
            <a:ext cx="126682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3">
            <a:extLst>
              <a:ext uri="{FF2B5EF4-FFF2-40B4-BE49-F238E27FC236}">
                <a16:creationId xmlns:a16="http://schemas.microsoft.com/office/drawing/2014/main" id="{C8ECBE84-8831-44F5-A3E4-BC6C1DB98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99EF53BF-73F2-488F-9049-FD9D9C5AE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035" y="494836"/>
            <a:ext cx="1615849" cy="2407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3FA43A3C-D7D8-4CC7-823B-7105AE773F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766" y="682506"/>
            <a:ext cx="4797818" cy="2439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92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9EFBD4FE-3FE0-4A9A-9E05-E010E68B4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2" y="0"/>
            <a:ext cx="12183292" cy="68580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49A31364-7085-4DF2-BAD6-AFC70DAB9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62055" t="32662" r="1"/>
          <a:stretch>
            <a:fillRect/>
          </a:stretch>
        </p:blipFill>
        <p:spPr>
          <a:xfrm>
            <a:off x="0" y="-103066"/>
            <a:ext cx="1545658" cy="4234165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1916943A-217E-4E58-9382-E8961283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61" y="647627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8ECBE84-8831-44F5-A3E4-BC6C1DB98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111" y="150346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2327536-B524-4143-A093-CBD1E6620733}"/>
              </a:ext>
            </a:extLst>
          </p:cNvPr>
          <p:cNvSpPr/>
          <p:nvPr/>
        </p:nvSpPr>
        <p:spPr bwMode="auto">
          <a:xfrm>
            <a:off x="2083324" y="2572017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2093D07-FA65-4B88-B5E3-16D7EC232F99}"/>
              </a:ext>
            </a:extLst>
          </p:cNvPr>
          <p:cNvSpPr/>
          <p:nvPr/>
        </p:nvSpPr>
        <p:spPr bwMode="auto">
          <a:xfrm>
            <a:off x="6771590" y="2572016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4DF4D739-1345-416B-AD69-337BBC19CF1B}"/>
              </a:ext>
            </a:extLst>
          </p:cNvPr>
          <p:cNvCxnSpPr>
            <a:cxnSpLocks/>
          </p:cNvCxnSpPr>
          <p:nvPr/>
        </p:nvCxnSpPr>
        <p:spPr bwMode="auto">
          <a:xfrm>
            <a:off x="5436157" y="2931736"/>
            <a:ext cx="0" cy="39262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26" name="Rectangle 10">
            <a:extLst>
              <a:ext uri="{FF2B5EF4-FFF2-40B4-BE49-F238E27FC236}">
                <a16:creationId xmlns:a16="http://schemas.microsoft.com/office/drawing/2014/main" id="{B36EE2C6-49E2-4024-BD2E-2DFBAD9EA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766" y="3041571"/>
            <a:ext cx="1737976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ùi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EADC9-3530-4F91-B3CF-4365717405C9}"/>
              </a:ext>
            </a:extLst>
          </p:cNvPr>
          <p:cNvSpPr/>
          <p:nvPr/>
        </p:nvSpPr>
        <p:spPr bwMode="auto">
          <a:xfrm>
            <a:off x="3472643" y="1425166"/>
            <a:ext cx="4101365" cy="1358846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9401F280-0D36-4A91-98B5-BAA5D4294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13" name="组合 31">
            <a:extLst>
              <a:ext uri="{FF2B5EF4-FFF2-40B4-BE49-F238E27FC236}">
                <a16:creationId xmlns:a16="http://schemas.microsoft.com/office/drawing/2014/main" id="{A38A349E-B646-4C5C-AD3B-463DD728DD74}"/>
              </a:ext>
            </a:extLst>
          </p:cNvPr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14" name="Freeform 722">
              <a:extLst>
                <a:ext uri="{FF2B5EF4-FFF2-40B4-BE49-F238E27FC236}">
                  <a16:creationId xmlns:a16="http://schemas.microsoft.com/office/drawing/2014/main" id="{98660F65-6173-4F93-96C8-5E39D3BD2B9C}"/>
                </a:ext>
              </a:extLst>
            </p:cNvPr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23">
              <a:extLst>
                <a:ext uri="{FF2B5EF4-FFF2-40B4-BE49-F238E27FC236}">
                  <a16:creationId xmlns:a16="http://schemas.microsoft.com/office/drawing/2014/main" id="{8DD6F7DC-5FC0-4814-8706-137D14D567B0}"/>
                </a:ext>
              </a:extLst>
            </p:cNvPr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24">
              <a:extLst>
                <a:ext uri="{FF2B5EF4-FFF2-40B4-BE49-F238E27FC236}">
                  <a16:creationId xmlns:a16="http://schemas.microsoft.com/office/drawing/2014/main" id="{88645D83-8D48-475C-A4A2-58FFD5668CCF}"/>
                </a:ext>
              </a:extLst>
            </p:cNvPr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25">
              <a:extLst>
                <a:ext uri="{FF2B5EF4-FFF2-40B4-BE49-F238E27FC236}">
                  <a16:creationId xmlns:a16="http://schemas.microsoft.com/office/drawing/2014/main" id="{16EAC43D-1759-489E-A8D6-F1138A86B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6">
              <a:extLst>
                <a:ext uri="{FF2B5EF4-FFF2-40B4-BE49-F238E27FC236}">
                  <a16:creationId xmlns:a16="http://schemas.microsoft.com/office/drawing/2014/main" id="{7DDD4120-86AF-4F81-9A19-FE535F80A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7">
              <a:extLst>
                <a:ext uri="{FF2B5EF4-FFF2-40B4-BE49-F238E27FC236}">
                  <a16:creationId xmlns:a16="http://schemas.microsoft.com/office/drawing/2014/main" id="{234515D1-03C5-44CB-BBDD-48CF684F88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8">
              <a:extLst>
                <a:ext uri="{FF2B5EF4-FFF2-40B4-BE49-F238E27FC236}">
                  <a16:creationId xmlns:a16="http://schemas.microsoft.com/office/drawing/2014/main" id="{25794DFE-007E-4CCC-8462-A36D7BE11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>
              <a:extLst>
                <a:ext uri="{FF2B5EF4-FFF2-40B4-BE49-F238E27FC236}">
                  <a16:creationId xmlns:a16="http://schemas.microsoft.com/office/drawing/2014/main" id="{1A472254-F73A-4157-9AA5-9C7D9BC80302}"/>
                </a:ext>
              </a:extLst>
            </p:cNvPr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>
              <a:extLst>
                <a:ext uri="{FF2B5EF4-FFF2-40B4-BE49-F238E27FC236}">
                  <a16:creationId xmlns:a16="http://schemas.microsoft.com/office/drawing/2014/main" id="{B682825A-4BED-44BD-AC11-DF08AE3F06D7}"/>
                </a:ext>
              </a:extLst>
            </p:cNvPr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>
              <a:extLst>
                <a:ext uri="{FF2B5EF4-FFF2-40B4-BE49-F238E27FC236}">
                  <a16:creationId xmlns:a16="http://schemas.microsoft.com/office/drawing/2014/main" id="{902D1E88-4726-4B52-9CFF-4B3AD1E52EB6}"/>
                </a:ext>
              </a:extLst>
            </p:cNvPr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>
              <a:extLst>
                <a:ext uri="{FF2B5EF4-FFF2-40B4-BE49-F238E27FC236}">
                  <a16:creationId xmlns:a16="http://schemas.microsoft.com/office/drawing/2014/main" id="{E561B02D-EC32-4EF7-AF51-B2D68BF50F57}"/>
                </a:ext>
              </a:extLst>
            </p:cNvPr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>
              <a:extLst>
                <a:ext uri="{FF2B5EF4-FFF2-40B4-BE49-F238E27FC236}">
                  <a16:creationId xmlns:a16="http://schemas.microsoft.com/office/drawing/2014/main" id="{B9834657-5C24-4F74-824D-84225D7DB0F1}"/>
                </a:ext>
              </a:extLst>
            </p:cNvPr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>
              <a:extLst>
                <a:ext uri="{FF2B5EF4-FFF2-40B4-BE49-F238E27FC236}">
                  <a16:creationId xmlns:a16="http://schemas.microsoft.com/office/drawing/2014/main" id="{81CBBA85-03CC-4F62-99AE-D21F95D4CB78}"/>
                </a:ext>
              </a:extLst>
            </p:cNvPr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>
              <a:extLst>
                <a:ext uri="{FF2B5EF4-FFF2-40B4-BE49-F238E27FC236}">
                  <a16:creationId xmlns:a16="http://schemas.microsoft.com/office/drawing/2014/main" id="{166632D1-9554-406B-9705-53DBF0BC459E}"/>
                </a:ext>
              </a:extLst>
            </p:cNvPr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>
              <a:extLst>
                <a:ext uri="{FF2B5EF4-FFF2-40B4-BE49-F238E27FC236}">
                  <a16:creationId xmlns:a16="http://schemas.microsoft.com/office/drawing/2014/main" id="{6945F9A9-DC31-43F0-90A0-62F1F1B528E1}"/>
                </a:ext>
              </a:extLst>
            </p:cNvPr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>
              <a:extLst>
                <a:ext uri="{FF2B5EF4-FFF2-40B4-BE49-F238E27FC236}">
                  <a16:creationId xmlns:a16="http://schemas.microsoft.com/office/drawing/2014/main" id="{9D64ADF6-06D8-402F-A651-89C4F22203DC}"/>
                </a:ext>
              </a:extLst>
            </p:cNvPr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>
              <a:extLst>
                <a:ext uri="{FF2B5EF4-FFF2-40B4-BE49-F238E27FC236}">
                  <a16:creationId xmlns:a16="http://schemas.microsoft.com/office/drawing/2014/main" id="{8B4032C9-BA0E-4080-BA98-ADDE6FB634A1}"/>
                </a:ext>
              </a:extLst>
            </p:cNvPr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>
              <a:extLst>
                <a:ext uri="{FF2B5EF4-FFF2-40B4-BE49-F238E27FC236}">
                  <a16:creationId xmlns:a16="http://schemas.microsoft.com/office/drawing/2014/main" id="{45234672-6892-49A3-8C62-37D1D4903C1F}"/>
                </a:ext>
              </a:extLst>
            </p:cNvPr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>
              <a:extLst>
                <a:ext uri="{FF2B5EF4-FFF2-40B4-BE49-F238E27FC236}">
                  <a16:creationId xmlns:a16="http://schemas.microsoft.com/office/drawing/2014/main" id="{DEB5D7D7-9850-4BED-8A7D-EED866435767}"/>
                </a:ext>
              </a:extLst>
            </p:cNvPr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>
              <a:extLst>
                <a:ext uri="{FF2B5EF4-FFF2-40B4-BE49-F238E27FC236}">
                  <a16:creationId xmlns:a16="http://schemas.microsoft.com/office/drawing/2014/main" id="{1E061281-4932-4C0F-B295-0A6DC21702FF}"/>
                </a:ext>
              </a:extLst>
            </p:cNvPr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>
              <a:extLst>
                <a:ext uri="{FF2B5EF4-FFF2-40B4-BE49-F238E27FC236}">
                  <a16:creationId xmlns:a16="http://schemas.microsoft.com/office/drawing/2014/main" id="{5DDFBFCC-223D-4D53-B004-150AA5A4E079}"/>
                </a:ext>
              </a:extLst>
            </p:cNvPr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>
              <a:extLst>
                <a:ext uri="{FF2B5EF4-FFF2-40B4-BE49-F238E27FC236}">
                  <a16:creationId xmlns:a16="http://schemas.microsoft.com/office/drawing/2014/main" id="{E3CB8AC4-8191-4848-884D-0FC30D8D37E2}"/>
                </a:ext>
              </a:extLst>
            </p:cNvPr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>
              <a:extLst>
                <a:ext uri="{FF2B5EF4-FFF2-40B4-BE49-F238E27FC236}">
                  <a16:creationId xmlns:a16="http://schemas.microsoft.com/office/drawing/2014/main" id="{CAD1192A-B16A-4453-BAAD-37DA723DB051}"/>
                </a:ext>
              </a:extLst>
            </p:cNvPr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>
              <a:extLst>
                <a:ext uri="{FF2B5EF4-FFF2-40B4-BE49-F238E27FC236}">
                  <a16:creationId xmlns:a16="http://schemas.microsoft.com/office/drawing/2014/main" id="{09F5E989-B5CC-42A2-9EE9-14D14A2AEC73}"/>
                </a:ext>
              </a:extLst>
            </p:cNvPr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>
              <a:extLst>
                <a:ext uri="{FF2B5EF4-FFF2-40B4-BE49-F238E27FC236}">
                  <a16:creationId xmlns:a16="http://schemas.microsoft.com/office/drawing/2014/main" id="{6EBA49D3-D379-447E-B4BE-15A79FF5919E}"/>
                </a:ext>
              </a:extLst>
            </p:cNvPr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>
              <a:extLst>
                <a:ext uri="{FF2B5EF4-FFF2-40B4-BE49-F238E27FC236}">
                  <a16:creationId xmlns:a16="http://schemas.microsoft.com/office/drawing/2014/main" id="{FFFB464F-D2C4-454F-A2DB-B3B104A76F0E}"/>
                </a:ext>
              </a:extLst>
            </p:cNvPr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>
              <a:extLst>
                <a:ext uri="{FF2B5EF4-FFF2-40B4-BE49-F238E27FC236}">
                  <a16:creationId xmlns:a16="http://schemas.microsoft.com/office/drawing/2014/main" id="{70580FB4-D1D9-4520-B052-8116CC8771F2}"/>
                </a:ext>
              </a:extLst>
            </p:cNvPr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>
              <a:extLst>
                <a:ext uri="{FF2B5EF4-FFF2-40B4-BE49-F238E27FC236}">
                  <a16:creationId xmlns:a16="http://schemas.microsoft.com/office/drawing/2014/main" id="{D3B0DC1A-35F5-4A51-848C-E25E48466369}"/>
                </a:ext>
              </a:extLst>
            </p:cNvPr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>
              <a:extLst>
                <a:ext uri="{FF2B5EF4-FFF2-40B4-BE49-F238E27FC236}">
                  <a16:creationId xmlns:a16="http://schemas.microsoft.com/office/drawing/2014/main" id="{02B5026C-46C5-404B-8C1A-A58F4E3604BA}"/>
                </a:ext>
              </a:extLst>
            </p:cNvPr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>
              <a:extLst>
                <a:ext uri="{FF2B5EF4-FFF2-40B4-BE49-F238E27FC236}">
                  <a16:creationId xmlns:a16="http://schemas.microsoft.com/office/drawing/2014/main" id="{E45156B9-1B13-44B9-A8FE-8325EE2B698A}"/>
                </a:ext>
              </a:extLst>
            </p:cNvPr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>
              <a:extLst>
                <a:ext uri="{FF2B5EF4-FFF2-40B4-BE49-F238E27FC236}">
                  <a16:creationId xmlns:a16="http://schemas.microsoft.com/office/drawing/2014/main" id="{ADFC2282-03D5-4D57-B334-895CEABD548B}"/>
                </a:ext>
              </a:extLst>
            </p:cNvPr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>
              <a:extLst>
                <a:ext uri="{FF2B5EF4-FFF2-40B4-BE49-F238E27FC236}">
                  <a16:creationId xmlns:a16="http://schemas.microsoft.com/office/drawing/2014/main" id="{17B58226-089F-4A97-A20A-BCCD6FCA0064}"/>
                </a:ext>
              </a:extLst>
            </p:cNvPr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>
              <a:extLst>
                <a:ext uri="{FF2B5EF4-FFF2-40B4-BE49-F238E27FC236}">
                  <a16:creationId xmlns:a16="http://schemas.microsoft.com/office/drawing/2014/main" id="{41ACF2F4-9952-45E9-8A79-379B337571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>
              <a:extLst>
                <a:ext uri="{FF2B5EF4-FFF2-40B4-BE49-F238E27FC236}">
                  <a16:creationId xmlns:a16="http://schemas.microsoft.com/office/drawing/2014/main" id="{DC0C50A5-2903-4825-8E06-6371E92B82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>
              <a:extLst>
                <a:ext uri="{FF2B5EF4-FFF2-40B4-BE49-F238E27FC236}">
                  <a16:creationId xmlns:a16="http://schemas.microsoft.com/office/drawing/2014/main" id="{BE90CA33-5409-4541-BEC5-D301A3B5A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>
              <a:extLst>
                <a:ext uri="{FF2B5EF4-FFF2-40B4-BE49-F238E27FC236}">
                  <a16:creationId xmlns:a16="http://schemas.microsoft.com/office/drawing/2014/main" id="{538782FC-7048-414B-AC97-CF676BA2B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7" name="图片 5">
            <a:extLst>
              <a:ext uri="{FF2B5EF4-FFF2-40B4-BE49-F238E27FC236}">
                <a16:creationId xmlns:a16="http://schemas.microsoft.com/office/drawing/2014/main" id="{DE25C061-1731-49CA-BDE4-A9783B1AC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0" y="614680"/>
            <a:ext cx="1997731" cy="62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1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A013948-906A-4D1C-A6F7-FBCBEA984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49A31364-7085-4DF2-BAD6-AFC70DAB9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l="62055" t="32662" r="1"/>
          <a:stretch>
            <a:fillRect/>
          </a:stretch>
        </p:blipFill>
        <p:spPr>
          <a:xfrm>
            <a:off x="91602" y="20761"/>
            <a:ext cx="1369985" cy="3325393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1916943A-217E-4E58-9382-E8961283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61" y="647627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8ECBE84-8831-44F5-A3E4-BC6C1DB98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7">
            <a:extLst>
              <a:ext uri="{FF2B5EF4-FFF2-40B4-BE49-F238E27FC236}">
                <a16:creationId xmlns:a16="http://schemas.microsoft.com/office/drawing/2014/main" id="{D2B1AF14-68C2-457F-9F67-249F3068BB5B}"/>
              </a:ext>
            </a:extLst>
          </p:cNvPr>
          <p:cNvGrpSpPr/>
          <p:nvPr/>
        </p:nvGrpSpPr>
        <p:grpSpPr>
          <a:xfrm>
            <a:off x="5223382" y="2622264"/>
            <a:ext cx="1536349" cy="1359408"/>
            <a:chOff x="1973942" y="708840"/>
            <a:chExt cx="1016000" cy="609600"/>
          </a:xfrm>
        </p:grpSpPr>
        <p:sp>
          <p:nvSpPr>
            <p:cNvPr id="20" name="流程图: 决策 1">
              <a:extLst>
                <a:ext uri="{FF2B5EF4-FFF2-40B4-BE49-F238E27FC236}">
                  <a16:creationId xmlns:a16="http://schemas.microsoft.com/office/drawing/2014/main" id="{94D72C86-B27B-4A78-A519-EB3D84C12CD0}"/>
                </a:ext>
              </a:extLst>
            </p:cNvPr>
            <p:cNvSpPr/>
            <p:nvPr/>
          </p:nvSpPr>
          <p:spPr>
            <a:xfrm>
              <a:off x="1973942" y="708840"/>
              <a:ext cx="1016000" cy="609600"/>
            </a:xfrm>
            <a:prstGeom prst="flowChartDecision">
              <a:avLst/>
            </a:prstGeom>
            <a:solidFill>
              <a:srgbClr val="E5EA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文本框 2">
              <a:extLst>
                <a:ext uri="{FF2B5EF4-FFF2-40B4-BE49-F238E27FC236}">
                  <a16:creationId xmlns:a16="http://schemas.microsoft.com/office/drawing/2014/main" id="{CDABEB9A-E265-4F0C-90E7-B6F163819CA4}"/>
                </a:ext>
              </a:extLst>
            </p:cNvPr>
            <p:cNvSpPr txBox="1"/>
            <p:nvPr/>
          </p:nvSpPr>
          <p:spPr>
            <a:xfrm>
              <a:off x="2034682" y="886165"/>
              <a:ext cx="873717" cy="234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zh-CN" sz="2800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2800" dirty="0">
                <a:solidFill>
                  <a:srgbClr val="6FB1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文本框 10">
            <a:extLst>
              <a:ext uri="{FF2B5EF4-FFF2-40B4-BE49-F238E27FC236}">
                <a16:creationId xmlns:a16="http://schemas.microsoft.com/office/drawing/2014/main" id="{273F0268-020A-430C-B926-7744D6FA65A6}"/>
              </a:ext>
            </a:extLst>
          </p:cNvPr>
          <p:cNvSpPr txBox="1"/>
          <p:nvPr/>
        </p:nvSpPr>
        <p:spPr>
          <a:xfrm>
            <a:off x="7170109" y="3052387"/>
            <a:ext cx="374653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vui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vẻ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lạ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thường</a:t>
            </a:r>
            <a:r>
              <a:rPr lang="en-US" altLang="vi-V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zh-CN" altLang="en-US" sz="2667" dirty="0">
              <a:solidFill>
                <a:schemeClr val="bg1"/>
              </a:solidFill>
            </a:endParaRPr>
          </a:p>
        </p:txBody>
      </p:sp>
      <p:sp>
        <p:nvSpPr>
          <p:cNvPr id="37" name="文本框 14">
            <a:extLst>
              <a:ext uri="{FF2B5EF4-FFF2-40B4-BE49-F238E27FC236}">
                <a16:creationId xmlns:a16="http://schemas.microsoft.com/office/drawing/2014/main" id="{DECC2D6C-5000-48F5-94C8-629576B5AB8D}"/>
              </a:ext>
            </a:extLst>
          </p:cNvPr>
          <p:cNvSpPr txBox="1"/>
          <p:nvPr/>
        </p:nvSpPr>
        <p:spPr>
          <a:xfrm>
            <a:off x="7171050" y="4258042"/>
            <a:ext cx="374559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Lúc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đứng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lên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trả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tiền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tôi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muốn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</a:rPr>
              <a:t>…</a:t>
            </a:r>
            <a:endParaRPr lang="zh-CN" altLang="en-US" sz="2667" dirty="0"/>
          </a:p>
        </p:txBody>
      </p:sp>
      <p:sp>
        <p:nvSpPr>
          <p:cNvPr id="38" name="文本框 18">
            <a:extLst>
              <a:ext uri="{FF2B5EF4-FFF2-40B4-BE49-F238E27FC236}">
                <a16:creationId xmlns:a16="http://schemas.microsoft.com/office/drawing/2014/main" id="{58DEA35C-0CF2-4ACD-80B1-F869092E3F22}"/>
              </a:ext>
            </a:extLst>
          </p:cNvPr>
          <p:cNvSpPr txBox="1"/>
          <p:nvPr/>
        </p:nvSpPr>
        <p:spPr>
          <a:xfrm>
            <a:off x="7170109" y="5884013"/>
            <a:ext cx="17043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còn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lại</a:t>
            </a:r>
            <a:endParaRPr lang="zh-CN" altLang="en-US" sz="2667" dirty="0"/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272BD90B-93BC-4D48-AA9A-0690CDDBCAEC}"/>
              </a:ext>
            </a:extLst>
          </p:cNvPr>
          <p:cNvSpPr txBox="1"/>
          <p:nvPr/>
        </p:nvSpPr>
        <p:spPr>
          <a:xfrm>
            <a:off x="3690419" y="3430227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FB1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rgbClr val="6FB1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组合 7">
            <a:extLst>
              <a:ext uri="{FF2B5EF4-FFF2-40B4-BE49-F238E27FC236}">
                <a16:creationId xmlns:a16="http://schemas.microsoft.com/office/drawing/2014/main" id="{CFDA0A22-4254-489E-924C-8C2DAA0A9996}"/>
              </a:ext>
            </a:extLst>
          </p:cNvPr>
          <p:cNvGrpSpPr/>
          <p:nvPr/>
        </p:nvGrpSpPr>
        <p:grpSpPr>
          <a:xfrm>
            <a:off x="5231110" y="4016496"/>
            <a:ext cx="1536350" cy="1359408"/>
            <a:chOff x="1973942" y="708840"/>
            <a:chExt cx="1016000" cy="609600"/>
          </a:xfrm>
        </p:grpSpPr>
        <p:sp>
          <p:nvSpPr>
            <p:cNvPr id="44" name="流程图: 决策 1">
              <a:extLst>
                <a:ext uri="{FF2B5EF4-FFF2-40B4-BE49-F238E27FC236}">
                  <a16:creationId xmlns:a16="http://schemas.microsoft.com/office/drawing/2014/main" id="{A94144F7-0AB4-43E6-89D4-323D5C50EB42}"/>
                </a:ext>
              </a:extLst>
            </p:cNvPr>
            <p:cNvSpPr/>
            <p:nvPr/>
          </p:nvSpPr>
          <p:spPr>
            <a:xfrm>
              <a:off x="1973942" y="708840"/>
              <a:ext cx="1016000" cy="609600"/>
            </a:xfrm>
            <a:prstGeom prst="flowChartDecision">
              <a:avLst/>
            </a:prstGeom>
            <a:solidFill>
              <a:srgbClr val="E5EA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5" name="文本框 2">
              <a:extLst>
                <a:ext uri="{FF2B5EF4-FFF2-40B4-BE49-F238E27FC236}">
                  <a16:creationId xmlns:a16="http://schemas.microsoft.com/office/drawing/2014/main" id="{88C4F0AE-C48D-4F1B-9C4C-A9E9ECD7B775}"/>
                </a:ext>
              </a:extLst>
            </p:cNvPr>
            <p:cNvSpPr txBox="1"/>
            <p:nvPr/>
          </p:nvSpPr>
          <p:spPr>
            <a:xfrm>
              <a:off x="2034681" y="886165"/>
              <a:ext cx="901279" cy="234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zh-CN" sz="2800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2800" dirty="0">
                <a:solidFill>
                  <a:srgbClr val="6FB1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7">
            <a:extLst>
              <a:ext uri="{FF2B5EF4-FFF2-40B4-BE49-F238E27FC236}">
                <a16:creationId xmlns:a16="http://schemas.microsoft.com/office/drawing/2014/main" id="{5E5B5A1C-3C7C-452E-B49E-EE2BE2617EE6}"/>
              </a:ext>
            </a:extLst>
          </p:cNvPr>
          <p:cNvGrpSpPr/>
          <p:nvPr/>
        </p:nvGrpSpPr>
        <p:grpSpPr>
          <a:xfrm>
            <a:off x="5231110" y="5427023"/>
            <a:ext cx="1536350" cy="1359408"/>
            <a:chOff x="1973942" y="708840"/>
            <a:chExt cx="1016000" cy="609600"/>
          </a:xfrm>
        </p:grpSpPr>
        <p:sp>
          <p:nvSpPr>
            <p:cNvPr id="47" name="流程图: 决策 1">
              <a:extLst>
                <a:ext uri="{FF2B5EF4-FFF2-40B4-BE49-F238E27FC236}">
                  <a16:creationId xmlns:a16="http://schemas.microsoft.com/office/drawing/2014/main" id="{8B9D610A-1F90-4096-A4C3-248743386A14}"/>
                </a:ext>
              </a:extLst>
            </p:cNvPr>
            <p:cNvSpPr/>
            <p:nvPr/>
          </p:nvSpPr>
          <p:spPr>
            <a:xfrm>
              <a:off x="1973942" y="708840"/>
              <a:ext cx="1016000" cy="609600"/>
            </a:xfrm>
            <a:prstGeom prst="flowChartDecision">
              <a:avLst/>
            </a:prstGeom>
            <a:solidFill>
              <a:srgbClr val="E5EA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8" name="文本框 2">
              <a:extLst>
                <a:ext uri="{FF2B5EF4-FFF2-40B4-BE49-F238E27FC236}">
                  <a16:creationId xmlns:a16="http://schemas.microsoft.com/office/drawing/2014/main" id="{A570314F-FBF2-436C-AFE5-B42D3A2F99AD}"/>
                </a:ext>
              </a:extLst>
            </p:cNvPr>
            <p:cNvSpPr txBox="1"/>
            <p:nvPr/>
          </p:nvSpPr>
          <p:spPr>
            <a:xfrm>
              <a:off x="2034681" y="886165"/>
              <a:ext cx="901279" cy="234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zh-CN" sz="2800" dirty="0">
                  <a:solidFill>
                    <a:srgbClr val="6FB1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2800" dirty="0">
                <a:solidFill>
                  <a:srgbClr val="6FB1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41C57FC-A708-4CD3-B404-C5DF9D6DA77D}"/>
              </a:ext>
            </a:extLst>
          </p:cNvPr>
          <p:cNvSpPr/>
          <p:nvPr/>
        </p:nvSpPr>
        <p:spPr bwMode="auto">
          <a:xfrm>
            <a:off x="1701876" y="3042652"/>
            <a:ext cx="3065746" cy="1947057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" descr="13">
            <a:extLst>
              <a:ext uri="{FF2B5EF4-FFF2-40B4-BE49-F238E27FC236}">
                <a16:creationId xmlns:a16="http://schemas.microsoft.com/office/drawing/2014/main" id="{C3000195-C67D-48A1-BEBD-70E397A3B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375" y="218843"/>
            <a:ext cx="2931428" cy="2485190"/>
          </a:xfrm>
          <a:prstGeom prst="rect">
            <a:avLst/>
          </a:prstGeom>
        </p:spPr>
      </p:pic>
      <p:pic>
        <p:nvPicPr>
          <p:cNvPr id="23" name="图片 1" descr="64a8e9e6f0a315977ad9af715ccf7ba5">
            <a:extLst>
              <a:ext uri="{FF2B5EF4-FFF2-40B4-BE49-F238E27FC236}">
                <a16:creationId xmlns:a16="http://schemas.microsoft.com/office/drawing/2014/main" id="{25EF31F2-4D42-450B-9399-FFC45DB8F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862" y="5294109"/>
            <a:ext cx="4365735" cy="1546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0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21625-5253-4E47-8B7D-6E968E1D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1D795D9-C366-407D-A209-0B0FF03BF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838BCB4-B345-40E5-9CE6-0AA7B96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6"/>
            <a:ext cx="6096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6FB36F-C757-444A-8A56-C52ABCB3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"/>
            <a:ext cx="641985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3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058E5DC0-2438-415E-9AFD-441F65A7D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48924074-23DB-4B34-9F97-148DB37D8205}"/>
              </a:ext>
            </a:extLst>
          </p:cNvPr>
          <p:cNvSpPr/>
          <p:nvPr/>
        </p:nvSpPr>
        <p:spPr>
          <a:xfrm>
            <a:off x="1871965" y="2980686"/>
            <a:ext cx="934417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Xin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ra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600" dirty="0">
              <a:ln>
                <a:solidFill>
                  <a:srgbClr val="FF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2C401B3-4C8E-4F67-BA9A-7F40EFBCC184}"/>
              </a:ext>
            </a:extLst>
          </p:cNvPr>
          <p:cNvSpPr/>
          <p:nvPr/>
        </p:nvSpPr>
        <p:spPr>
          <a:xfrm>
            <a:off x="8465512" y="2980686"/>
            <a:ext cx="37416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dirty="0">
              <a:latin typeface="Arial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635C285-773A-4FE4-B398-7838A6A76AFF}"/>
              </a:ext>
            </a:extLst>
          </p:cNvPr>
          <p:cNvSpPr/>
          <p:nvPr/>
        </p:nvSpPr>
        <p:spPr>
          <a:xfrm>
            <a:off x="10478254" y="2980686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223C2B6B-965D-4511-9260-108E49837F13}"/>
              </a:ext>
            </a:extLst>
          </p:cNvPr>
          <p:cNvSpPr/>
          <p:nvPr/>
        </p:nvSpPr>
        <p:spPr>
          <a:xfrm>
            <a:off x="3567111" y="2980686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F94C7F8C-CC16-4C86-912D-8F40C7CF53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l="62055" t="32662" r="1"/>
          <a:stretch>
            <a:fillRect/>
          </a:stretch>
        </p:blipFill>
        <p:spPr>
          <a:xfrm>
            <a:off x="0" y="-103065"/>
            <a:ext cx="1545658" cy="3083752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68F0BFBA-4012-44B1-B105-D0EEA953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61" y="647627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A4D6B10-9366-48B0-9E96-558443E6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C4016A5-5103-4162-9F41-02ADF7375B79}"/>
              </a:ext>
            </a:extLst>
          </p:cNvPr>
          <p:cNvSpPr/>
          <p:nvPr/>
        </p:nvSpPr>
        <p:spPr>
          <a:xfrm>
            <a:off x="1871965" y="3996130"/>
            <a:ext cx="934417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n>
                <a:solidFill>
                  <a:srgbClr val="FF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2A500F1-AEB9-4E49-B828-790FB361E5A0}"/>
              </a:ext>
            </a:extLst>
          </p:cNvPr>
          <p:cNvSpPr/>
          <p:nvPr/>
        </p:nvSpPr>
        <p:spPr>
          <a:xfrm>
            <a:off x="5010904" y="455012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37CC23-C048-4AD1-BF7F-832A04E531A8}"/>
              </a:ext>
            </a:extLst>
          </p:cNvPr>
          <p:cNvSpPr/>
          <p:nvPr/>
        </p:nvSpPr>
        <p:spPr>
          <a:xfrm>
            <a:off x="7809764" y="394996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pic>
        <p:nvPicPr>
          <p:cNvPr id="22" name="图片 7" descr="16">
            <a:extLst>
              <a:ext uri="{FF2B5EF4-FFF2-40B4-BE49-F238E27FC236}">
                <a16:creationId xmlns:a16="http://schemas.microsoft.com/office/drawing/2014/main" id="{2CF0B8A1-2E39-4023-BB70-D14E72548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678" y="-90900"/>
            <a:ext cx="2920768" cy="2476384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37A00F72-BE33-4D82-A9A3-3955EE04F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155" y="4559108"/>
            <a:ext cx="3182579" cy="234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4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21625-5253-4E47-8B7D-6E968E1D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1D795D9-C366-407D-A209-0B0FF03BF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838BCB4-B345-40E5-9CE6-0AA7B96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6"/>
            <a:ext cx="6096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6FB36F-C757-444A-8A56-C52ABCB3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"/>
            <a:ext cx="641985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0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FB97BA3-D981-44E0-93E4-F92F338C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0"/>
            <a:ext cx="12183292" cy="6858000"/>
          </a:xfrm>
          <a:prstGeom prst="rect">
            <a:avLst/>
          </a:prstGeom>
        </p:spPr>
      </p:pic>
      <p:pic>
        <p:nvPicPr>
          <p:cNvPr id="4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4D2A7F87-0512-452D-B596-E506975F6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9282" y="4311612"/>
            <a:ext cx="2807897" cy="253380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E32F5C9-9C31-4BC2-A9E4-81747DE61E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14641" y="-180153"/>
            <a:ext cx="1842078" cy="47785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ECB9797-3B77-4274-8A29-CB12D7AD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32BF0D6-10F0-4065-A85C-DAAB7B1D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927" y="73752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BF3BC13C-9E1B-4B82-9419-AA7E6C11678C}"/>
              </a:ext>
            </a:extLst>
          </p:cNvPr>
          <p:cNvSpPr/>
          <p:nvPr/>
        </p:nvSpPr>
        <p:spPr bwMode="auto">
          <a:xfrm>
            <a:off x="3496642" y="1859043"/>
            <a:ext cx="919262" cy="2929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7D4CFE7-2CC5-4921-AE0E-508B824B6482}"/>
              </a:ext>
            </a:extLst>
          </p:cNvPr>
          <p:cNvSpPr/>
          <p:nvPr/>
        </p:nvSpPr>
        <p:spPr bwMode="auto">
          <a:xfrm>
            <a:off x="4595831" y="1718455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9">
            <a:extLst>
              <a:ext uri="{FF2B5EF4-FFF2-40B4-BE49-F238E27FC236}">
                <a16:creationId xmlns:a16="http://schemas.microsoft.com/office/drawing/2014/main" id="{66371E35-65A8-4B6C-B696-FA9C718AD952}"/>
              </a:ext>
            </a:extLst>
          </p:cNvPr>
          <p:cNvGrpSpPr/>
          <p:nvPr/>
        </p:nvGrpSpPr>
        <p:grpSpPr>
          <a:xfrm>
            <a:off x="618308" y="1009058"/>
            <a:ext cx="2693579" cy="1735464"/>
            <a:chOff x="8971089" y="1272591"/>
            <a:chExt cx="1193743" cy="120471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DCE3F750-73F4-4D51-A274-FBBC4A13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089" y="1272591"/>
              <a:ext cx="1193743" cy="1204717"/>
            </a:xfrm>
            <a:prstGeom prst="rect">
              <a:avLst/>
            </a:prstGeom>
          </p:spPr>
        </p:pic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id="{A33CC529-CE40-4F90-8F28-07A734EA9C01}"/>
                </a:ext>
              </a:extLst>
            </p:cNvPr>
            <p:cNvSpPr txBox="1"/>
            <p:nvPr/>
          </p:nvSpPr>
          <p:spPr>
            <a:xfrm flipH="1">
              <a:off x="9158926" y="1659332"/>
              <a:ext cx="912092" cy="66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7" name="Text Box 32">
            <a:hlinkClick r:id="rId9" action="ppaction://hlinksldjump"/>
            <a:extLst>
              <a:ext uri="{FF2B5EF4-FFF2-40B4-BE49-F238E27FC236}">
                <a16:creationId xmlns:a16="http://schemas.microsoft.com/office/drawing/2014/main" id="{AE38CD02-052E-415C-ACE8-58D8C98B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2511355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4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6A039A9-400E-40AE-B3B5-B8EAFA78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pic>
        <p:nvPicPr>
          <p:cNvPr id="5" name="Hình ảnh 4">
            <a:hlinkClick r:id="rId3" action="ppaction://hlinksldjump"/>
            <a:extLst>
              <a:ext uri="{FF2B5EF4-FFF2-40B4-BE49-F238E27FC236}">
                <a16:creationId xmlns:a16="http://schemas.microsoft.com/office/drawing/2014/main" id="{073090B0-B32C-476C-83CD-9658EE48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267700" cy="68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73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FB97BA3-D981-44E0-93E4-F92F338C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0"/>
            <a:ext cx="12183292" cy="6858000"/>
          </a:xfrm>
          <a:prstGeom prst="rect">
            <a:avLst/>
          </a:prstGeom>
        </p:spPr>
      </p:pic>
      <p:pic>
        <p:nvPicPr>
          <p:cNvPr id="4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4D2A7F87-0512-452D-B596-E506975F6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9282" y="4311612"/>
            <a:ext cx="2807897" cy="253380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E32F5C9-9C31-4BC2-A9E4-81747DE61E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14641" y="-180153"/>
            <a:ext cx="1842078" cy="47785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ECB9797-3B77-4274-8A29-CB12D7AD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32BF0D6-10F0-4065-A85C-DAAB7B1D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927" y="73752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BF3BC13C-9E1B-4B82-9419-AA7E6C11678C}"/>
              </a:ext>
            </a:extLst>
          </p:cNvPr>
          <p:cNvSpPr/>
          <p:nvPr/>
        </p:nvSpPr>
        <p:spPr bwMode="auto">
          <a:xfrm>
            <a:off x="3496642" y="1859043"/>
            <a:ext cx="919262" cy="2929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7D4CFE7-2CC5-4921-AE0E-508B824B6482}"/>
              </a:ext>
            </a:extLst>
          </p:cNvPr>
          <p:cNvSpPr/>
          <p:nvPr/>
        </p:nvSpPr>
        <p:spPr bwMode="auto">
          <a:xfrm>
            <a:off x="4595831" y="1718455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9">
            <a:extLst>
              <a:ext uri="{FF2B5EF4-FFF2-40B4-BE49-F238E27FC236}">
                <a16:creationId xmlns:a16="http://schemas.microsoft.com/office/drawing/2014/main" id="{66371E35-65A8-4B6C-B696-FA9C718AD952}"/>
              </a:ext>
            </a:extLst>
          </p:cNvPr>
          <p:cNvGrpSpPr/>
          <p:nvPr/>
        </p:nvGrpSpPr>
        <p:grpSpPr>
          <a:xfrm>
            <a:off x="618308" y="1009058"/>
            <a:ext cx="2693579" cy="1735464"/>
            <a:chOff x="8971089" y="1272591"/>
            <a:chExt cx="1193743" cy="120471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DCE3F750-73F4-4D51-A274-FBBC4A13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089" y="1272591"/>
              <a:ext cx="1193743" cy="1204717"/>
            </a:xfrm>
            <a:prstGeom prst="rect">
              <a:avLst/>
            </a:prstGeom>
          </p:spPr>
        </p:pic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id="{A33CC529-CE40-4F90-8F28-07A734EA9C01}"/>
                </a:ext>
              </a:extLst>
            </p:cNvPr>
            <p:cNvSpPr txBox="1"/>
            <p:nvPr/>
          </p:nvSpPr>
          <p:spPr>
            <a:xfrm flipH="1">
              <a:off x="9158926" y="1659332"/>
              <a:ext cx="912092" cy="66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7" name="Text Box 32">
            <a:hlinkClick r:id="rId9" action="ppaction://hlinksldjump"/>
            <a:extLst>
              <a:ext uri="{FF2B5EF4-FFF2-40B4-BE49-F238E27FC236}">
                <a16:creationId xmlns:a16="http://schemas.microsoft.com/office/drawing/2014/main" id="{AE38CD02-052E-415C-ACE8-58D8C98B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2511355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B5FBC446-B6B9-4435-9DC9-5CE0B95A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277" y="3127667"/>
            <a:ext cx="600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34">
            <a:hlinkClick r:id="rId10" action="ppaction://hlinksldjump"/>
            <a:extLst>
              <a:ext uri="{FF2B5EF4-FFF2-40B4-BE49-F238E27FC236}">
                <a16:creationId xmlns:a16="http://schemas.microsoft.com/office/drawing/2014/main" id="{C1A889FF-3D74-4796-8160-847EAE195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3724524"/>
            <a:ext cx="7554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thương,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7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070C0D-1BF5-447C-9F35-043C531B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Ũ ĐIỆU 5K - AVATAR MUSIK">
            <a:hlinkClick r:id="" action="ppaction://media"/>
            <a:extLst>
              <a:ext uri="{FF2B5EF4-FFF2-40B4-BE49-F238E27FC236}">
                <a16:creationId xmlns:a16="http://schemas.microsoft.com/office/drawing/2014/main" id="{AC2AF0CE-AF67-48A2-A1CC-60686DC7643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206" y="0"/>
            <a:ext cx="1223520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9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04" objId="4"/>
        <p14:stopEvt time="45991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1F785956-318E-471A-A64D-A74CF46D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pic>
        <p:nvPicPr>
          <p:cNvPr id="5" name="Chỗ dành sẵn cho Nội dung 4">
            <a:hlinkClick r:id="rId3" action="ppaction://hlinksldjump"/>
            <a:extLst>
              <a:ext uri="{FF2B5EF4-FFF2-40B4-BE49-F238E27FC236}">
                <a16:creationId xmlns:a16="http://schemas.microsoft.com/office/drawing/2014/main" id="{3B1512CA-A44B-4817-BF15-24EAE8113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0"/>
            <a:ext cx="8162926" cy="6858000"/>
          </a:xfrm>
        </p:spPr>
      </p:pic>
    </p:spTree>
    <p:extLst>
      <p:ext uri="{BB962C8B-B14F-4D97-AF65-F5344CB8AC3E}">
        <p14:creationId xmlns:p14="http://schemas.microsoft.com/office/powerpoint/2010/main" val="94065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FB97BA3-D981-44E0-93E4-F92F338C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0"/>
            <a:ext cx="12183292" cy="6858000"/>
          </a:xfrm>
          <a:prstGeom prst="rect">
            <a:avLst/>
          </a:prstGeom>
        </p:spPr>
      </p:pic>
      <p:pic>
        <p:nvPicPr>
          <p:cNvPr id="4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4D2A7F87-0512-452D-B596-E506975F6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9282" y="4311612"/>
            <a:ext cx="2807897" cy="253380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E32F5C9-9C31-4BC2-A9E4-81747DE61E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14641" y="-180153"/>
            <a:ext cx="1842078" cy="47785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ECB9797-3B77-4274-8A29-CB12D7AD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32BF0D6-10F0-4065-A85C-DAAB7B1D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927" y="73752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BF3BC13C-9E1B-4B82-9419-AA7E6C11678C}"/>
              </a:ext>
            </a:extLst>
          </p:cNvPr>
          <p:cNvSpPr/>
          <p:nvPr/>
        </p:nvSpPr>
        <p:spPr bwMode="auto">
          <a:xfrm>
            <a:off x="3496642" y="1859043"/>
            <a:ext cx="919262" cy="2929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7D4CFE7-2CC5-4921-AE0E-508B824B6482}"/>
              </a:ext>
            </a:extLst>
          </p:cNvPr>
          <p:cNvSpPr/>
          <p:nvPr/>
        </p:nvSpPr>
        <p:spPr bwMode="auto">
          <a:xfrm>
            <a:off x="4595831" y="1718455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9">
            <a:extLst>
              <a:ext uri="{FF2B5EF4-FFF2-40B4-BE49-F238E27FC236}">
                <a16:creationId xmlns:a16="http://schemas.microsoft.com/office/drawing/2014/main" id="{66371E35-65A8-4B6C-B696-FA9C718AD952}"/>
              </a:ext>
            </a:extLst>
          </p:cNvPr>
          <p:cNvGrpSpPr/>
          <p:nvPr/>
        </p:nvGrpSpPr>
        <p:grpSpPr>
          <a:xfrm>
            <a:off x="618308" y="1009058"/>
            <a:ext cx="2693579" cy="1735464"/>
            <a:chOff x="8971089" y="1272591"/>
            <a:chExt cx="1193743" cy="120471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DCE3F750-73F4-4D51-A274-FBBC4A13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089" y="1272591"/>
              <a:ext cx="1193743" cy="1204717"/>
            </a:xfrm>
            <a:prstGeom prst="rect">
              <a:avLst/>
            </a:prstGeom>
          </p:spPr>
        </p:pic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id="{A33CC529-CE40-4F90-8F28-07A734EA9C01}"/>
                </a:ext>
              </a:extLst>
            </p:cNvPr>
            <p:cNvSpPr txBox="1"/>
            <p:nvPr/>
          </p:nvSpPr>
          <p:spPr>
            <a:xfrm flipH="1">
              <a:off x="9158926" y="1659332"/>
              <a:ext cx="912092" cy="66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7" name="Text Box 32">
            <a:hlinkClick r:id="rId9" action="ppaction://hlinksldjump"/>
            <a:extLst>
              <a:ext uri="{FF2B5EF4-FFF2-40B4-BE49-F238E27FC236}">
                <a16:creationId xmlns:a16="http://schemas.microsoft.com/office/drawing/2014/main" id="{AE38CD02-052E-415C-ACE8-58D8C98B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2511355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B5FBC446-B6B9-4435-9DC9-5CE0B95A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277" y="3127667"/>
            <a:ext cx="600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34">
            <a:hlinkClick r:id="rId10" action="ppaction://hlinksldjump"/>
            <a:extLst>
              <a:ext uri="{FF2B5EF4-FFF2-40B4-BE49-F238E27FC236}">
                <a16:creationId xmlns:a16="http://schemas.microsoft.com/office/drawing/2014/main" id="{C1A889FF-3D74-4796-8160-847EAE195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3724524"/>
            <a:ext cx="7554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thương,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4">
            <a:extLst>
              <a:ext uri="{FF2B5EF4-FFF2-40B4-BE49-F238E27FC236}">
                <a16:creationId xmlns:a16="http://schemas.microsoft.com/office/drawing/2014/main" id="{2EE294E4-08FB-45C1-879E-16BF94AB1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4321381"/>
            <a:ext cx="5583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4">
            <a:hlinkClick r:id="rId11" action="ppaction://hlinksldjump"/>
            <a:extLst>
              <a:ext uri="{FF2B5EF4-FFF2-40B4-BE49-F238E27FC236}">
                <a16:creationId xmlns:a16="http://schemas.microsoft.com/office/drawing/2014/main" id="{B2E1629D-3462-4A6A-A1E9-89388865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853" y="5023463"/>
            <a:ext cx="6594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giọt,như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6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2D4EB-B54A-4FBE-861C-F72F5449F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pic>
        <p:nvPicPr>
          <p:cNvPr id="5" name="Chỗ dành sẵn cho Nội dung 4">
            <a:hlinkClick r:id="rId3" action="ppaction://hlinksldjump"/>
            <a:extLst>
              <a:ext uri="{FF2B5EF4-FFF2-40B4-BE49-F238E27FC236}">
                <a16:creationId xmlns:a16="http://schemas.microsoft.com/office/drawing/2014/main" id="{A340EA25-90BE-4162-8818-27D1D524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3418"/>
            <a:ext cx="8429626" cy="6854582"/>
          </a:xfrm>
        </p:spPr>
      </p:pic>
    </p:spTree>
    <p:extLst>
      <p:ext uri="{BB962C8B-B14F-4D97-AF65-F5344CB8AC3E}">
        <p14:creationId xmlns:p14="http://schemas.microsoft.com/office/powerpoint/2010/main" val="318261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FB97BA3-D981-44E0-93E4-F92F338C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0"/>
            <a:ext cx="12183292" cy="6858000"/>
          </a:xfrm>
          <a:prstGeom prst="rect">
            <a:avLst/>
          </a:prstGeom>
        </p:spPr>
      </p:pic>
      <p:pic>
        <p:nvPicPr>
          <p:cNvPr id="4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4D2A7F87-0512-452D-B596-E506975F6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9282" y="4311612"/>
            <a:ext cx="2807897" cy="253380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E32F5C9-9C31-4BC2-A9E4-81747DE61E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14641" y="-180153"/>
            <a:ext cx="1842078" cy="47785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ECB9797-3B77-4274-8A29-CB12D7AD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32BF0D6-10F0-4065-A85C-DAAB7B1D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927" y="73752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BF3BC13C-9E1B-4B82-9419-AA7E6C11678C}"/>
              </a:ext>
            </a:extLst>
          </p:cNvPr>
          <p:cNvSpPr/>
          <p:nvPr/>
        </p:nvSpPr>
        <p:spPr bwMode="auto">
          <a:xfrm>
            <a:off x="3496642" y="1859043"/>
            <a:ext cx="919262" cy="2929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7D4CFE7-2CC5-4921-AE0E-508B824B6482}"/>
              </a:ext>
            </a:extLst>
          </p:cNvPr>
          <p:cNvSpPr/>
          <p:nvPr/>
        </p:nvSpPr>
        <p:spPr bwMode="auto">
          <a:xfrm>
            <a:off x="4595831" y="1718455"/>
            <a:ext cx="2224725" cy="4996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vi-VN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9">
            <a:extLst>
              <a:ext uri="{FF2B5EF4-FFF2-40B4-BE49-F238E27FC236}">
                <a16:creationId xmlns:a16="http://schemas.microsoft.com/office/drawing/2014/main" id="{66371E35-65A8-4B6C-B696-FA9C718AD952}"/>
              </a:ext>
            </a:extLst>
          </p:cNvPr>
          <p:cNvGrpSpPr/>
          <p:nvPr/>
        </p:nvGrpSpPr>
        <p:grpSpPr>
          <a:xfrm>
            <a:off x="618308" y="1009058"/>
            <a:ext cx="2693579" cy="1735464"/>
            <a:chOff x="8971089" y="1272591"/>
            <a:chExt cx="1193743" cy="120471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DCE3F750-73F4-4D51-A274-FBBC4A13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089" y="1272591"/>
              <a:ext cx="1193743" cy="1204717"/>
            </a:xfrm>
            <a:prstGeom prst="rect">
              <a:avLst/>
            </a:prstGeom>
          </p:spPr>
        </p:pic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id="{A33CC529-CE40-4F90-8F28-07A734EA9C01}"/>
                </a:ext>
              </a:extLst>
            </p:cNvPr>
            <p:cNvSpPr txBox="1"/>
            <p:nvPr/>
          </p:nvSpPr>
          <p:spPr>
            <a:xfrm flipH="1">
              <a:off x="9158926" y="1659332"/>
              <a:ext cx="912092" cy="66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7" name="Text Box 32">
            <a:hlinkClick r:id="rId9" action="ppaction://hlinksldjump"/>
            <a:extLst>
              <a:ext uri="{FF2B5EF4-FFF2-40B4-BE49-F238E27FC236}">
                <a16:creationId xmlns:a16="http://schemas.microsoft.com/office/drawing/2014/main" id="{AE38CD02-052E-415C-ACE8-58D8C98B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2511355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B5FBC446-B6B9-4435-9DC9-5CE0B95A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277" y="3127667"/>
            <a:ext cx="600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34">
            <a:hlinkClick r:id="rId10" action="ppaction://hlinksldjump"/>
            <a:extLst>
              <a:ext uri="{FF2B5EF4-FFF2-40B4-BE49-F238E27FC236}">
                <a16:creationId xmlns:a16="http://schemas.microsoft.com/office/drawing/2014/main" id="{C1A889FF-3D74-4796-8160-847EAE195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3724524"/>
            <a:ext cx="7554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thương,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4">
            <a:extLst>
              <a:ext uri="{FF2B5EF4-FFF2-40B4-BE49-F238E27FC236}">
                <a16:creationId xmlns:a16="http://schemas.microsoft.com/office/drawing/2014/main" id="{2EE294E4-08FB-45C1-879E-16BF94AB1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4321381"/>
            <a:ext cx="5583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4">
            <a:hlinkClick r:id="rId11" action="ppaction://hlinksldjump"/>
            <a:extLst>
              <a:ext uri="{FF2B5EF4-FFF2-40B4-BE49-F238E27FC236}">
                <a16:creationId xmlns:a16="http://schemas.microsoft.com/office/drawing/2014/main" id="{B2E1629D-3462-4A6A-A1E9-89388865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887" y="5012013"/>
            <a:ext cx="6214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giọt,như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5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21625-5253-4E47-8B7D-6E968E1D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1D795D9-C366-407D-A209-0B0FF03BF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838BCB4-B345-40E5-9CE6-0AA7B96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6"/>
            <a:ext cx="6096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6FB36F-C757-444A-8A56-C52ABCB3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"/>
            <a:ext cx="641985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5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3BF9BCC-E906-4F62-AA51-84CC9812E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3330DC4A-8890-42B8-B247-14EE1E5701C1}"/>
              </a:ext>
            </a:extLst>
          </p:cNvPr>
          <p:cNvGrpSpPr/>
          <p:nvPr/>
        </p:nvGrpSpPr>
        <p:grpSpPr>
          <a:xfrm>
            <a:off x="559083" y="1403505"/>
            <a:ext cx="2625763" cy="1294536"/>
            <a:chOff x="9125196" y="1278496"/>
            <a:chExt cx="1193743" cy="120471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1291B33-A61B-4431-9334-1694BDC6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31E47E4E-78B5-495C-82B2-60221E0B935A}"/>
                </a:ext>
              </a:extLst>
            </p:cNvPr>
            <p:cNvSpPr txBox="1"/>
            <p:nvPr/>
          </p:nvSpPr>
          <p:spPr>
            <a:xfrm flipH="1">
              <a:off x="9266021" y="1543791"/>
              <a:ext cx="968793" cy="61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531A7D8-C102-42BC-AA5E-0691E09CFC24}"/>
              </a:ext>
            </a:extLst>
          </p:cNvPr>
          <p:cNvSpPr/>
          <p:nvPr/>
        </p:nvSpPr>
        <p:spPr bwMode="auto">
          <a:xfrm>
            <a:off x="3477576" y="2149486"/>
            <a:ext cx="695689" cy="261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29E6D9-7DA8-4B6B-AF9B-3CA857C9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A0C11-DE7C-4B35-A69C-088994F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51" y="75219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96D4391-E1FB-4459-8162-98AE90515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111" y="293355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A5B55732-6C2D-4DFA-8077-1BF38BEE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986" y="345742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2FA2CC75-DB40-4EFF-9A56-C2130CC6A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111" y="399876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D7F98704-F23B-4210-97E2-2873DC32F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986" y="4603646"/>
            <a:ext cx="8124264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60A797E-2F97-492A-A63F-2F447B44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508" y="1993333"/>
            <a:ext cx="2943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4E27D4DF-CF88-46EC-9FCA-7F1F926F2B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600" y="5638739"/>
            <a:ext cx="4398908" cy="1246646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BC7BA8E6-FA3B-4893-9F64-DBA4DB2446D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763250" y="3627113"/>
            <a:ext cx="1547588" cy="3219450"/>
          </a:xfrm>
          <a:prstGeom prst="rect">
            <a:avLst/>
          </a:prstGeom>
        </p:spPr>
      </p:pic>
      <p:pic>
        <p:nvPicPr>
          <p:cNvPr id="23" name="图片 11">
            <a:extLst>
              <a:ext uri="{FF2B5EF4-FFF2-40B4-BE49-F238E27FC236}">
                <a16:creationId xmlns:a16="http://schemas.microsoft.com/office/drawing/2014/main" id="{0213EE6D-F19C-4FA3-B9C3-B947C130FE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/>
          <a:srcRect l="62055" t="32662" r="1"/>
          <a:stretch>
            <a:fillRect/>
          </a:stretch>
        </p:blipFill>
        <p:spPr>
          <a:xfrm>
            <a:off x="0" y="88988"/>
            <a:ext cx="2285325" cy="4578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0B0A45E-CF80-4B5B-95BD-D070221F9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3330DC4A-8890-42B8-B247-14EE1E5701C1}"/>
              </a:ext>
            </a:extLst>
          </p:cNvPr>
          <p:cNvGrpSpPr/>
          <p:nvPr/>
        </p:nvGrpSpPr>
        <p:grpSpPr>
          <a:xfrm>
            <a:off x="559083" y="1403505"/>
            <a:ext cx="2625763" cy="1294536"/>
            <a:chOff x="9125196" y="1278496"/>
            <a:chExt cx="1193743" cy="120471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1291B33-A61B-4431-9334-1694BDC6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31E47E4E-78B5-495C-82B2-60221E0B935A}"/>
                </a:ext>
              </a:extLst>
            </p:cNvPr>
            <p:cNvSpPr txBox="1"/>
            <p:nvPr/>
          </p:nvSpPr>
          <p:spPr>
            <a:xfrm flipH="1">
              <a:off x="9266021" y="1543791"/>
              <a:ext cx="968793" cy="61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531A7D8-C102-42BC-AA5E-0691E09CFC24}"/>
              </a:ext>
            </a:extLst>
          </p:cNvPr>
          <p:cNvSpPr/>
          <p:nvPr/>
        </p:nvSpPr>
        <p:spPr bwMode="auto">
          <a:xfrm>
            <a:off x="3477576" y="2149486"/>
            <a:ext cx="695689" cy="261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29E6D9-7DA8-4B6B-AF9B-3CA857C9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A0C11-DE7C-4B35-A69C-088994F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51" y="75219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60A797E-2F97-492A-A63F-2F447B44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508" y="1993333"/>
            <a:ext cx="2943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7C393C3-ED88-4B1B-9CED-1F62ABCA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41" y="2578670"/>
            <a:ext cx="82516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CCFCBBAE-61DB-4D95-BCC1-19314A3FF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241" y="3024758"/>
            <a:ext cx="8251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0C928A85-C7F1-444B-B135-CE384F68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41" y="3902030"/>
            <a:ext cx="825166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B108280E-AFAF-4D7E-9411-5E5AD3BF7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967" y="4801170"/>
            <a:ext cx="786859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图片 13">
            <a:extLst>
              <a:ext uri="{FF2B5EF4-FFF2-40B4-BE49-F238E27FC236}">
                <a16:creationId xmlns:a16="http://schemas.microsoft.com/office/drawing/2014/main" id="{EB2879EF-DA57-4A6C-B205-239713F0BA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600" y="5638739"/>
            <a:ext cx="4398908" cy="1246646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A681609B-4053-4206-85D6-6E7E6DF563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62055" t="32662" r="1"/>
          <a:stretch>
            <a:fillRect/>
          </a:stretch>
        </p:blipFill>
        <p:spPr>
          <a:xfrm>
            <a:off x="9962209" y="-49184"/>
            <a:ext cx="2033067" cy="4512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4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8EFBCDA6-226B-42C2-8FCE-CC6CDAC82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" y="0"/>
            <a:ext cx="12183292" cy="6858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3330DC4A-8890-42B8-B247-14EE1E5701C1}"/>
              </a:ext>
            </a:extLst>
          </p:cNvPr>
          <p:cNvGrpSpPr/>
          <p:nvPr/>
        </p:nvGrpSpPr>
        <p:grpSpPr>
          <a:xfrm>
            <a:off x="559083" y="1403505"/>
            <a:ext cx="2625763" cy="1294536"/>
            <a:chOff x="9125196" y="1278496"/>
            <a:chExt cx="1193743" cy="120471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1291B33-A61B-4431-9334-1694BDC6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31E47E4E-78B5-495C-82B2-60221E0B935A}"/>
                </a:ext>
              </a:extLst>
            </p:cNvPr>
            <p:cNvSpPr txBox="1"/>
            <p:nvPr/>
          </p:nvSpPr>
          <p:spPr>
            <a:xfrm flipH="1">
              <a:off x="9266021" y="1543791"/>
              <a:ext cx="968793" cy="61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531A7D8-C102-42BC-AA5E-0691E09CFC24}"/>
              </a:ext>
            </a:extLst>
          </p:cNvPr>
          <p:cNvSpPr/>
          <p:nvPr/>
        </p:nvSpPr>
        <p:spPr bwMode="auto">
          <a:xfrm>
            <a:off x="3477576" y="2149486"/>
            <a:ext cx="695689" cy="261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29E6D9-7DA8-4B6B-AF9B-3CA857C9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A0C11-DE7C-4B35-A69C-088994F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51" y="75219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60A797E-2F97-492A-A63F-2F447B44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508" y="1993333"/>
            <a:ext cx="2943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49D426DD-C270-4DF0-95EF-5CB484D0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605" y="3266975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Qua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168CCA2B-7B81-4158-A5D7-464163F3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605" y="3880943"/>
            <a:ext cx="75205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  <a:endParaRPr lang="en-US" alt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CD4F5CAE-D5CB-445D-874E-8294C614AE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600" y="5638739"/>
            <a:ext cx="4398908" cy="1246646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468C9EDB-8BB8-4EE7-9561-107B8E236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62055" t="32662" r="1"/>
          <a:stretch>
            <a:fillRect/>
          </a:stretch>
        </p:blipFill>
        <p:spPr>
          <a:xfrm>
            <a:off x="0" y="88988"/>
            <a:ext cx="2285325" cy="4578627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5715DE26-34CD-493F-B1FA-A7C170027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2" y="1110815"/>
            <a:ext cx="3377005" cy="1669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1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303E0EC-7114-41F3-AC40-D6741C2C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3330DC4A-8890-42B8-B247-14EE1E5701C1}"/>
              </a:ext>
            </a:extLst>
          </p:cNvPr>
          <p:cNvGrpSpPr/>
          <p:nvPr/>
        </p:nvGrpSpPr>
        <p:grpSpPr>
          <a:xfrm>
            <a:off x="559083" y="1403505"/>
            <a:ext cx="2625763" cy="1294536"/>
            <a:chOff x="9125196" y="1278496"/>
            <a:chExt cx="1193743" cy="120471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1291B33-A61B-4431-9334-1694BDC6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31E47E4E-78B5-495C-82B2-60221E0B935A}"/>
                </a:ext>
              </a:extLst>
            </p:cNvPr>
            <p:cNvSpPr txBox="1"/>
            <p:nvPr/>
          </p:nvSpPr>
          <p:spPr>
            <a:xfrm flipH="1">
              <a:off x="9266021" y="1543791"/>
              <a:ext cx="968793" cy="61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531A7D8-C102-42BC-AA5E-0691E09CFC24}"/>
              </a:ext>
            </a:extLst>
          </p:cNvPr>
          <p:cNvSpPr/>
          <p:nvPr/>
        </p:nvSpPr>
        <p:spPr bwMode="auto">
          <a:xfrm>
            <a:off x="3477576" y="2149486"/>
            <a:ext cx="695689" cy="261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29E6D9-7DA8-4B6B-AF9B-3CA857C9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65" y="218843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A0C11-DE7C-4B35-A69C-088994F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51" y="752194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60A797E-2F97-492A-A63F-2F447B44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508" y="1993333"/>
            <a:ext cx="2453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CD3E4203-45EC-4DFE-B049-D9C7DFD7F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763" y="2936008"/>
            <a:ext cx="7598004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vi-V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hương,với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图片 13">
            <a:extLst>
              <a:ext uri="{FF2B5EF4-FFF2-40B4-BE49-F238E27FC236}">
                <a16:creationId xmlns:a16="http://schemas.microsoft.com/office/drawing/2014/main" id="{9A7773E5-F87D-4369-BBFD-D490DD504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flipH="1">
            <a:off x="600" y="5638739"/>
            <a:ext cx="4398908" cy="124664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9420DFB-5610-4071-AEE9-88865986F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550" y="3768090"/>
            <a:ext cx="2095742" cy="31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7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39AA4480-124D-47DD-A8B9-FD968B6A4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75"/>
            <a:ext cx="11965577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F33602-3CF3-4958-945B-96878B1F5ADB}"/>
              </a:ext>
            </a:extLst>
          </p:cNvPr>
          <p:cNvSpPr/>
          <p:nvPr/>
        </p:nvSpPr>
        <p:spPr>
          <a:xfrm>
            <a:off x="2590800" y="1"/>
            <a:ext cx="5059680" cy="83349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C7C07-0754-4C85-A843-619FE0B02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931451"/>
            <a:ext cx="1077685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ý thuyết tập đọc: giọng quê hương tiếng việt 3">
            <a:extLst>
              <a:ext uri="{FF2B5EF4-FFF2-40B4-BE49-F238E27FC236}">
                <a16:creationId xmlns:a16="http://schemas.microsoft.com/office/drawing/2014/main" id="{8BE8ECF9-B8B1-4BE7-8A55-B1B530A8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91289"/>
            <a:ext cx="10119360" cy="43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4671124_e995aa5a33">
            <a:extLst>
              <a:ext uri="{FF2B5EF4-FFF2-40B4-BE49-F238E27FC236}">
                <a16:creationId xmlns:a16="http://schemas.microsoft.com/office/drawing/2014/main" id="{C04AD928-8AA4-4C42-9F2E-10E62235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677" y="0"/>
            <a:ext cx="5731011" cy="32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antrau3">
            <a:extLst>
              <a:ext uri="{FF2B5EF4-FFF2-40B4-BE49-F238E27FC236}">
                <a16:creationId xmlns:a16="http://schemas.microsoft.com/office/drawing/2014/main" id="{AC06881F-1709-476C-BF6E-841C4ACE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0314" y="0"/>
            <a:ext cx="5609864" cy="32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-0022">
            <a:extLst>
              <a:ext uri="{FF2B5EF4-FFF2-40B4-BE49-F238E27FC236}">
                <a16:creationId xmlns:a16="http://schemas.microsoft.com/office/drawing/2014/main" id="{E95C3AA1-6DF8-409D-A511-23DF1AFC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677" y="3355143"/>
            <a:ext cx="5852160" cy="350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adong02">
            <a:extLst>
              <a:ext uri="{FF2B5EF4-FFF2-40B4-BE49-F238E27FC236}">
                <a16:creationId xmlns:a16="http://schemas.microsoft.com/office/drawing/2014/main" id="{5F42E7C8-6759-40D2-A0D6-B9617EF6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1" y="3355144"/>
            <a:ext cx="5609863" cy="350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5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CD371D96-8698-4FAF-B3D2-C06E789C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75"/>
            <a:ext cx="11965577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E02F05-BF5E-4AD8-A679-FD1C9B59FAA3}"/>
              </a:ext>
            </a:extLst>
          </p:cNvPr>
          <p:cNvSpPr/>
          <p:nvPr/>
        </p:nvSpPr>
        <p:spPr>
          <a:xfrm>
            <a:off x="914400" y="38100"/>
            <a:ext cx="8229600" cy="83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KỂ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D8EF22-F2C0-49B5-9998-6114D817EBA5}"/>
              </a:ext>
            </a:extLst>
          </p:cNvPr>
          <p:cNvSpPr/>
          <p:nvPr/>
        </p:nvSpPr>
        <p:spPr>
          <a:xfrm>
            <a:off x="6487884" y="1143000"/>
            <a:ext cx="54776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Thuyên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5E3AE9-C98E-4894-9533-81C1EB693A6F}"/>
              </a:ext>
            </a:extLst>
          </p:cNvPr>
          <p:cNvGrpSpPr>
            <a:grpSpLocks/>
          </p:cNvGrpSpPr>
          <p:nvPr/>
        </p:nvGrpSpPr>
        <p:grpSpPr bwMode="auto">
          <a:xfrm>
            <a:off x="226424" y="1143000"/>
            <a:ext cx="5477691" cy="5426075"/>
            <a:chOff x="272941" y="974522"/>
            <a:chExt cx="4423677" cy="5426278"/>
          </a:xfrm>
        </p:grpSpPr>
        <p:pic>
          <p:nvPicPr>
            <p:cNvPr id="8" name="Picture 6" descr="Lý thuyết tập đọc: giọng quê hương tiếng việt 3">
              <a:extLst>
                <a:ext uri="{FF2B5EF4-FFF2-40B4-BE49-F238E27FC236}">
                  <a16:creationId xmlns:a16="http://schemas.microsoft.com/office/drawing/2014/main" id="{EF887715-11C9-4329-A6DE-5B8CB2AC6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37" b="43808"/>
            <a:stretch>
              <a:fillRect/>
            </a:stretch>
          </p:blipFill>
          <p:spPr bwMode="auto">
            <a:xfrm>
              <a:off x="272941" y="974522"/>
              <a:ext cx="4423677" cy="542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B72F92-0B03-420B-8719-E1530F91732C}"/>
                </a:ext>
              </a:extLst>
            </p:cNvPr>
            <p:cNvSpPr/>
            <p:nvPr/>
          </p:nvSpPr>
          <p:spPr>
            <a:xfrm>
              <a:off x="3920173" y="5535581"/>
              <a:ext cx="685940" cy="685826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24A1A8C7-8B31-4990-BFB4-392021DC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960769-F9E0-45F5-BA16-53EF6993A46F}"/>
              </a:ext>
            </a:extLst>
          </p:cNvPr>
          <p:cNvSpPr/>
          <p:nvPr/>
        </p:nvSpPr>
        <p:spPr>
          <a:xfrm>
            <a:off x="5878286" y="515976"/>
            <a:ext cx="53591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Thuyên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ngỏ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Lý thuyết tập đọc: giọng quê hương tiếng việt 3">
            <a:extLst>
              <a:ext uri="{FF2B5EF4-FFF2-40B4-BE49-F238E27FC236}">
                <a16:creationId xmlns:a16="http://schemas.microsoft.com/office/drawing/2014/main" id="{220414FB-DD92-432A-8D8C-D21BD329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8" b="43808"/>
          <a:stretch>
            <a:fillRect/>
          </a:stretch>
        </p:blipFill>
        <p:spPr bwMode="auto">
          <a:xfrm>
            <a:off x="249238" y="261257"/>
            <a:ext cx="4624387" cy="62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51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89F18DED-108A-4CB1-92DC-A664CA5D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37CDB-24BC-4517-8F54-560196C46A00}"/>
              </a:ext>
            </a:extLst>
          </p:cNvPr>
          <p:cNvSpPr/>
          <p:nvPr/>
        </p:nvSpPr>
        <p:spPr>
          <a:xfrm>
            <a:off x="6744427" y="413518"/>
            <a:ext cx="51856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Thuyên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Lý thuyết tập đọc: giọng quê hương tiếng việt 3">
            <a:extLst>
              <a:ext uri="{FF2B5EF4-FFF2-40B4-BE49-F238E27FC236}">
                <a16:creationId xmlns:a16="http://schemas.microsoft.com/office/drawing/2014/main" id="{240DDF8A-D112-43A0-9DD1-82C96D2A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56192" r="18851"/>
          <a:stretch>
            <a:fillRect/>
          </a:stretch>
        </p:blipFill>
        <p:spPr bwMode="auto">
          <a:xfrm>
            <a:off x="261937" y="339634"/>
            <a:ext cx="5421411" cy="621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5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9264A63E-D65B-4EAC-AAEE-BAA35071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75"/>
            <a:ext cx="11991703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Lý thuyết tập đọc: giọng quê hương tiếng việt 3">
            <a:extLst>
              <a:ext uri="{FF2B5EF4-FFF2-40B4-BE49-F238E27FC236}">
                <a16:creationId xmlns:a16="http://schemas.microsoft.com/office/drawing/2014/main" id="{CB90307B-0EED-4026-AA83-E995BDFE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13509"/>
            <a:ext cx="11321143" cy="61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6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121D891D-D1D1-4D54-9668-233CEB81A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C04DE6-9D11-4B7A-8258-32221DA4FF5E}"/>
              </a:ext>
            </a:extLst>
          </p:cNvPr>
          <p:cNvSpPr/>
          <p:nvPr/>
        </p:nvSpPr>
        <p:spPr>
          <a:xfrm>
            <a:off x="1209415" y="3394320"/>
            <a:ext cx="900740" cy="72927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C83E2-6293-4302-9AD7-32653603DE69}"/>
              </a:ext>
            </a:extLst>
          </p:cNvPr>
          <p:cNvSpPr/>
          <p:nvPr/>
        </p:nvSpPr>
        <p:spPr>
          <a:xfrm>
            <a:off x="436099" y="752542"/>
            <a:ext cx="8619978" cy="538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Thuyên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	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	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	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8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C867B0B7-1E34-4FCC-A100-C50A4787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E6969EF-CC65-487A-ADFB-6D912845E043}"/>
              </a:ext>
            </a:extLst>
          </p:cNvPr>
          <p:cNvSpPr/>
          <p:nvPr/>
        </p:nvSpPr>
        <p:spPr>
          <a:xfrm>
            <a:off x="323151" y="5278366"/>
            <a:ext cx="816333" cy="72927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194FD-4762-41C3-9572-DBD59436E4E9}"/>
              </a:ext>
            </a:extLst>
          </p:cNvPr>
          <p:cNvSpPr/>
          <p:nvPr/>
        </p:nvSpPr>
        <p:spPr>
          <a:xfrm>
            <a:off x="479472" y="701965"/>
            <a:ext cx="113494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Thuyên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imple Cute Pastel Pattern. Floral Mint Seamless Kids Background... Royalty  Free Cliparts, Vectors, And Stock Illustration. Image 60049512.">
            <a:extLst>
              <a:ext uri="{FF2B5EF4-FFF2-40B4-BE49-F238E27FC236}">
                <a16:creationId xmlns:a16="http://schemas.microsoft.com/office/drawing/2014/main" id="{B510A8FE-5FB2-4F90-944F-4601A586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75"/>
            <a:ext cx="11991703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F1A472-59AC-4EB0-8700-AF2E9C9CEAFE}"/>
              </a:ext>
            </a:extLst>
          </p:cNvPr>
          <p:cNvSpPr/>
          <p:nvPr/>
        </p:nvSpPr>
        <p:spPr>
          <a:xfrm>
            <a:off x="1562482" y="3628311"/>
            <a:ext cx="900740" cy="72927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B027BF-92B3-45DD-ABFF-A3A0C3B95BF7}"/>
              </a:ext>
            </a:extLst>
          </p:cNvPr>
          <p:cNvSpPr/>
          <p:nvPr/>
        </p:nvSpPr>
        <p:spPr>
          <a:xfrm>
            <a:off x="422031" y="735031"/>
            <a:ext cx="11151659" cy="476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1885950" lvl="3" indent="-514350" algn="just">
              <a:lnSpc>
                <a:spcPct val="150000"/>
              </a:lnSpc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85950" lvl="3" indent="-514350" algn="just">
              <a:lnSpc>
                <a:spcPct val="150000"/>
              </a:lnSpc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85950" lvl="3" indent="-514350" algn="just">
              <a:lnSpc>
                <a:spcPct val="150000"/>
              </a:lnSpc>
              <a:buFontTx/>
              <a:buAutoNum type="alphaLcPeriod"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Miền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2D08A0EB-44CE-4CB6-AB29-7AE036B3D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9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7"/>
    </mc:Choice>
    <mc:Fallback xmlns="">
      <p:transition spd="slow" advTm="4152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852C6296-9517-4D59-8A45-EFE639EE4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A416E649-FF7E-44DD-898B-8D523568A2EF}"/>
              </a:ext>
            </a:extLst>
          </p:cNvPr>
          <p:cNvSpPr txBox="1"/>
          <p:nvPr/>
        </p:nvSpPr>
        <p:spPr>
          <a:xfrm>
            <a:off x="1133356" y="1062365"/>
            <a:ext cx="1025854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CÔ CHÀO CÁC EM.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CÔ CHÚC CÁC EM CHĂM NGOAN, HỌC  TỐT.</a:t>
            </a:r>
          </a:p>
        </p:txBody>
      </p:sp>
    </p:spTree>
    <p:extLst>
      <p:ext uri="{BB962C8B-B14F-4D97-AF65-F5344CB8AC3E}">
        <p14:creationId xmlns:p14="http://schemas.microsoft.com/office/powerpoint/2010/main" val="4233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6"/>
    </mc:Choice>
    <mc:Fallback xmlns="">
      <p:transition spd="slow" advTm="1687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D561CB6-6962-47E3-A782-8C9F84325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4D8219-3EAD-4E2C-A373-08F6C78B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8" y="11113"/>
            <a:ext cx="10185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40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9253E97-9734-4FB2-95C7-620570BD5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sp>
        <p:nvSpPr>
          <p:cNvPr id="6146" name="Rectangle 3">
            <a:extLst>
              <a:ext uri="{FF2B5EF4-FFF2-40B4-BE49-F238E27FC236}">
                <a16:creationId xmlns:a16="http://schemas.microsoft.com/office/drawing/2014/main" id="{5504648A-9872-486F-8582-A70A1DCFE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7891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TextBox 13">
            <a:extLst>
              <a:ext uri="{FF2B5EF4-FFF2-40B4-BE49-F238E27FC236}">
                <a16:creationId xmlns:a16="http://schemas.microsoft.com/office/drawing/2014/main" id="{E406E31C-B830-45D8-87AE-5146FF7C3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162" y="606572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                                     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01">
            <a:extLst>
              <a:ext uri="{FF2B5EF4-FFF2-40B4-BE49-F238E27FC236}">
                <a16:creationId xmlns:a16="http://schemas.microsoft.com/office/drawing/2014/main" id="{25D49B11-18F1-4BDF-84AD-4E4B9F6F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516587"/>
            <a:ext cx="9534525" cy="542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D9D5BCD-4842-47A9-AE28-3CD2C5C39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292" cy="6858000"/>
          </a:xfrm>
          <a:prstGeom prst="rect">
            <a:avLst/>
          </a:prstGeom>
        </p:spPr>
      </p:pic>
      <p:grpSp>
        <p:nvGrpSpPr>
          <p:cNvPr id="5" name="组合 490">
            <a:extLst>
              <a:ext uri="{FF2B5EF4-FFF2-40B4-BE49-F238E27FC236}">
                <a16:creationId xmlns:a16="http://schemas.microsoft.com/office/drawing/2014/main" id="{DDEB01ED-C69D-45FF-ADF5-DC93727A3AF5}"/>
              </a:ext>
            </a:extLst>
          </p:cNvPr>
          <p:cNvGrpSpPr/>
          <p:nvPr/>
        </p:nvGrpSpPr>
        <p:grpSpPr>
          <a:xfrm>
            <a:off x="2687343" y="1875970"/>
            <a:ext cx="742949" cy="742949"/>
            <a:chOff x="1206500" y="6161088"/>
            <a:chExt cx="1466850" cy="1465261"/>
          </a:xfrm>
        </p:grpSpPr>
        <p:sp>
          <p:nvSpPr>
            <p:cNvPr id="6" name="Freeform 328">
              <a:extLst>
                <a:ext uri="{FF2B5EF4-FFF2-40B4-BE49-F238E27FC236}">
                  <a16:creationId xmlns:a16="http://schemas.microsoft.com/office/drawing/2014/main" id="{4B361563-3289-4909-9E60-164F9E88D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Freeform 329">
              <a:extLst>
                <a:ext uri="{FF2B5EF4-FFF2-40B4-BE49-F238E27FC236}">
                  <a16:creationId xmlns:a16="http://schemas.microsoft.com/office/drawing/2014/main" id="{6086F93E-6571-466D-B972-0DD44DD99F40}"/>
                </a:ext>
              </a:extLst>
            </p:cNvPr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Freeform 332">
              <a:extLst>
                <a:ext uri="{FF2B5EF4-FFF2-40B4-BE49-F238E27FC236}">
                  <a16:creationId xmlns:a16="http://schemas.microsoft.com/office/drawing/2014/main" id="{5F7901A1-573B-42A5-9A24-5E702F5EE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Freeform 333">
              <a:extLst>
                <a:ext uri="{FF2B5EF4-FFF2-40B4-BE49-F238E27FC236}">
                  <a16:creationId xmlns:a16="http://schemas.microsoft.com/office/drawing/2014/main" id="{926CF6A9-C1EF-47F6-8897-7533B66EA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Freeform 334">
              <a:extLst>
                <a:ext uri="{FF2B5EF4-FFF2-40B4-BE49-F238E27FC236}">
                  <a16:creationId xmlns:a16="http://schemas.microsoft.com/office/drawing/2014/main" id="{377F0040-E483-4EBE-84D3-66CBE4C8BA3E}"/>
                </a:ext>
              </a:extLst>
            </p:cNvPr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Freeform 335">
              <a:extLst>
                <a:ext uri="{FF2B5EF4-FFF2-40B4-BE49-F238E27FC236}">
                  <a16:creationId xmlns:a16="http://schemas.microsoft.com/office/drawing/2014/main" id="{80FA7EE5-969B-4CB7-B377-3A103E6EF07F}"/>
                </a:ext>
              </a:extLst>
            </p:cNvPr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Freeform 336">
              <a:extLst>
                <a:ext uri="{FF2B5EF4-FFF2-40B4-BE49-F238E27FC236}">
                  <a16:creationId xmlns:a16="http://schemas.microsoft.com/office/drawing/2014/main" id="{02D4C8A4-D06D-4806-8AAD-F26957E86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4" name="Line 13">
            <a:extLst>
              <a:ext uri="{FF2B5EF4-FFF2-40B4-BE49-F238E27FC236}">
                <a16:creationId xmlns:a16="http://schemas.microsoft.com/office/drawing/2014/main" id="{D3CC047D-123C-4029-BE58-BC72E2F07B5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431844" y="2472879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CD078E80-5959-4952-BC58-BA961B5758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30392" y="2024145"/>
            <a:ext cx="5214868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1 :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72410E56-91F7-42BE-97A9-4E44D703BF9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766277" y="352274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C04B6849-2366-4F68-A672-13F3AC5FC7B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64826" y="3076129"/>
            <a:ext cx="4880434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2 :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từ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7F3536F8-62E3-440A-BD69-60D2BE03A190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100711" y="4574729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6177D910-32F3-4675-8BD4-95D8247C5F2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99259" y="4125996"/>
            <a:ext cx="4460276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3 :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82551941-4D76-459E-8739-F52125208D35}"/>
              </a:ext>
            </a:extLst>
          </p:cNvPr>
          <p:cNvGrpSpPr/>
          <p:nvPr/>
        </p:nvGrpSpPr>
        <p:grpSpPr>
          <a:xfrm>
            <a:off x="3174177" y="2923729"/>
            <a:ext cx="556683" cy="755649"/>
            <a:chOff x="1912093" y="3035874"/>
            <a:chExt cx="556574" cy="754146"/>
          </a:xfrm>
        </p:grpSpPr>
        <p:sp>
          <p:nvSpPr>
            <p:cNvPr id="23" name="Freeform 352">
              <a:extLst>
                <a:ext uri="{FF2B5EF4-FFF2-40B4-BE49-F238E27FC236}">
                  <a16:creationId xmlns:a16="http://schemas.microsoft.com/office/drawing/2014/main" id="{9780290F-8B51-41B7-8518-07374AC699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354">
              <a:extLst>
                <a:ext uri="{FF2B5EF4-FFF2-40B4-BE49-F238E27FC236}">
                  <a16:creationId xmlns:a16="http://schemas.microsoft.com/office/drawing/2014/main" id="{1D036A63-3288-4271-B870-DFCECEC96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355">
              <a:extLst>
                <a:ext uri="{FF2B5EF4-FFF2-40B4-BE49-F238E27FC236}">
                  <a16:creationId xmlns:a16="http://schemas.microsoft.com/office/drawing/2014/main" id="{7F9C0ED8-3900-47D3-8E34-CF4C6FAAB538}"/>
                </a:ext>
              </a:extLst>
            </p:cNvPr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356">
              <a:extLst>
                <a:ext uri="{FF2B5EF4-FFF2-40B4-BE49-F238E27FC236}">
                  <a16:creationId xmlns:a16="http://schemas.microsoft.com/office/drawing/2014/main" id="{EED25CEF-01C8-4CAD-AA7F-AC832AFE3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60">
              <a:extLst>
                <a:ext uri="{FF2B5EF4-FFF2-40B4-BE49-F238E27FC236}">
                  <a16:creationId xmlns:a16="http://schemas.microsoft.com/office/drawing/2014/main" id="{DA78C64D-F5FD-42C6-B942-7A56480E051A}"/>
                </a:ext>
              </a:extLst>
            </p:cNvPr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61">
              <a:extLst>
                <a:ext uri="{FF2B5EF4-FFF2-40B4-BE49-F238E27FC236}">
                  <a16:creationId xmlns:a16="http://schemas.microsoft.com/office/drawing/2014/main" id="{4A52E0FB-928E-4F37-BDA3-901E929150AE}"/>
                </a:ext>
              </a:extLst>
            </p:cNvPr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9" name="组合 4">
            <a:extLst>
              <a:ext uri="{FF2B5EF4-FFF2-40B4-BE49-F238E27FC236}">
                <a16:creationId xmlns:a16="http://schemas.microsoft.com/office/drawing/2014/main" id="{1F6F3DC1-77D8-4418-82F4-DBAE1B07A8E2}"/>
              </a:ext>
            </a:extLst>
          </p:cNvPr>
          <p:cNvGrpSpPr/>
          <p:nvPr/>
        </p:nvGrpSpPr>
        <p:grpSpPr>
          <a:xfrm>
            <a:off x="3474743" y="3984178"/>
            <a:ext cx="626533" cy="770467"/>
            <a:chOff x="2212827" y="4096403"/>
            <a:chExt cx="624841" cy="769407"/>
          </a:xfrm>
        </p:grpSpPr>
        <p:sp>
          <p:nvSpPr>
            <p:cNvPr id="30" name="Freeform 387">
              <a:extLst>
                <a:ext uri="{FF2B5EF4-FFF2-40B4-BE49-F238E27FC236}">
                  <a16:creationId xmlns:a16="http://schemas.microsoft.com/office/drawing/2014/main" id="{1C10341F-C887-4A54-8632-92221285F50E}"/>
                </a:ext>
              </a:extLst>
            </p:cNvPr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89">
              <a:extLst>
                <a:ext uri="{FF2B5EF4-FFF2-40B4-BE49-F238E27FC236}">
                  <a16:creationId xmlns:a16="http://schemas.microsoft.com/office/drawing/2014/main" id="{20D990C4-2043-4F3A-9248-32EC4A6AB7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92">
              <a:extLst>
                <a:ext uri="{FF2B5EF4-FFF2-40B4-BE49-F238E27FC236}">
                  <a16:creationId xmlns:a16="http://schemas.microsoft.com/office/drawing/2014/main" id="{6B8C6953-07AE-4BB7-A1DF-E4358AC30B23}"/>
                </a:ext>
              </a:extLst>
            </p:cNvPr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393">
              <a:extLst>
                <a:ext uri="{FF2B5EF4-FFF2-40B4-BE49-F238E27FC236}">
                  <a16:creationId xmlns:a16="http://schemas.microsoft.com/office/drawing/2014/main" id="{A2DB196C-EF3F-48D4-AE59-8C7553B76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Freeform 394">
              <a:extLst>
                <a:ext uri="{FF2B5EF4-FFF2-40B4-BE49-F238E27FC236}">
                  <a16:creationId xmlns:a16="http://schemas.microsoft.com/office/drawing/2014/main" id="{8CE090C8-1870-4472-AAD4-49DD96500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4" name="Rectangle 3">
            <a:extLst>
              <a:ext uri="{FF2B5EF4-FFF2-40B4-BE49-F238E27FC236}">
                <a16:creationId xmlns:a16="http://schemas.microsoft.com/office/drawing/2014/main" id="{1326E2FF-AC2B-4477-A96A-D73885DDF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057" y="15339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AB1E7EF3-4DE7-4092-9A80-0807EAF14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19" y="672071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4F2C606D-8974-46AA-AE54-3E74EA6896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37" y="4726238"/>
            <a:ext cx="9580417" cy="2139519"/>
          </a:xfrm>
          <a:prstGeom prst="rect">
            <a:avLst/>
          </a:prstGeom>
        </p:spPr>
      </p:pic>
      <p:pic>
        <p:nvPicPr>
          <p:cNvPr id="65" name="图片 16" descr="E:\素材\卡通\dd2fa15830b53acb0d7380b2390f694c.pngdd2fa15830b53acb0d7380b2390f694c">
            <a:extLst>
              <a:ext uri="{FF2B5EF4-FFF2-40B4-BE49-F238E27FC236}">
                <a16:creationId xmlns:a16="http://schemas.microsoft.com/office/drawing/2014/main" id="{B29633B0-F650-4396-B24F-A7674DC0DF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9729136" y="115217"/>
            <a:ext cx="2479799" cy="2479837"/>
          </a:xfrm>
          <a:prstGeom prst="rect">
            <a:avLst/>
          </a:prstGeom>
        </p:spPr>
      </p:pic>
      <p:pic>
        <p:nvPicPr>
          <p:cNvPr id="37" name="图片 18" descr="E:\素材\卡通\92ae4d8057413ac541816c85d7c4bf83.png92ae4d8057413ac541816c85d7c4bf83">
            <a:extLst>
              <a:ext uri="{FF2B5EF4-FFF2-40B4-BE49-F238E27FC236}">
                <a16:creationId xmlns:a16="http://schemas.microsoft.com/office/drawing/2014/main" id="{50F90FC8-7DCA-496E-B358-1C82D9D411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 flipH="1">
            <a:off x="0" y="10523"/>
            <a:ext cx="3947095" cy="6895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6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58E6618-1A90-4A1E-87F8-40508500A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2" cy="6858000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18E1C17D-C6D6-4CF8-896C-7E9670F20B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62055" t="32662" r="1"/>
          <a:stretch>
            <a:fillRect/>
          </a:stretch>
        </p:blipFill>
        <p:spPr>
          <a:xfrm>
            <a:off x="0" y="-103066"/>
            <a:ext cx="1545658" cy="4234165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8D11F688-FA3D-4ED6-A34E-BED89122133C}"/>
              </a:ext>
            </a:extLst>
          </p:cNvPr>
          <p:cNvSpPr txBox="1"/>
          <p:nvPr/>
        </p:nvSpPr>
        <p:spPr>
          <a:xfrm>
            <a:off x="6600226" y="2548270"/>
            <a:ext cx="230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-3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Luyện</a:t>
            </a:r>
            <a:r>
              <a:rPr lang="en-US" altLang="zh-CN" sz="2800" b="1" spc="-3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-3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đọc</a:t>
            </a:r>
            <a:endParaRPr lang="zh-CN" altLang="en-US" sz="2800" b="1" spc="-3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:a16="http://schemas.microsoft.com/office/drawing/2014/main" id="{959C3873-9C17-4C91-8984-15AAEDE55CAE}"/>
              </a:ext>
            </a:extLst>
          </p:cNvPr>
          <p:cNvGrpSpPr/>
          <p:nvPr/>
        </p:nvGrpSpPr>
        <p:grpSpPr>
          <a:xfrm>
            <a:off x="2515046" y="2087196"/>
            <a:ext cx="2705490" cy="1453270"/>
            <a:chOff x="9125196" y="1278496"/>
            <a:chExt cx="1193743" cy="1204717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D5512522-21C8-48FC-A0F1-3FF1A996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5FD3B042-F1BE-4E7A-BF95-8F920A871C21}"/>
                </a:ext>
              </a:extLst>
            </p:cNvPr>
            <p:cNvSpPr txBox="1"/>
            <p:nvPr/>
          </p:nvSpPr>
          <p:spPr>
            <a:xfrm flipH="1">
              <a:off x="9311735" y="1666827"/>
              <a:ext cx="912092" cy="36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49582E33-8B70-41E7-A8FA-827C7E795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136" y="753097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18F5B4C-299A-4F86-B0DF-B6E5115E9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098" y="1271778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id="{C6B2E3A5-EA2E-4D67-9192-C225DC8BD33E}"/>
              </a:ext>
            </a:extLst>
          </p:cNvPr>
          <p:cNvSpPr/>
          <p:nvPr/>
        </p:nvSpPr>
        <p:spPr bwMode="auto">
          <a:xfrm>
            <a:off x="5485909" y="2700884"/>
            <a:ext cx="919262" cy="2929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06C872F6-8D33-4E39-80BF-B994D051A4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15168" y="5389233"/>
            <a:ext cx="10410736" cy="145327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964489E8-3385-4482-AF68-48C815CC7419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304054" y="2700884"/>
            <a:ext cx="1976765" cy="41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21625-5253-4E47-8B7D-6E968E1D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1D795D9-C366-407D-A209-0B0FF03BF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838BCB4-B345-40E5-9CE6-0AA7B96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26"/>
            <a:ext cx="6096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6FB36F-C757-444A-8A56-C52ABCB3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"/>
            <a:ext cx="641985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49">
            <a:extLst>
              <a:ext uri="{FF2B5EF4-FFF2-40B4-BE49-F238E27FC236}">
                <a16:creationId xmlns:a16="http://schemas.microsoft.com/office/drawing/2014/main" id="{62C8BF8C-6151-4172-8505-847A2B0F7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1"/>
            <a:ext cx="12183292" cy="68414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682D917-5383-4CC9-AF1E-58B77D494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4" y="606572"/>
            <a:ext cx="4210051" cy="476392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22F537C-0B83-4C3F-8750-B0247997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5" y="87891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F37CD4D-F8F9-4AA4-9688-CC42EE400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087" y="606572"/>
            <a:ext cx="70796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QUÊ 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Thanh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E9CCBF-748A-4AD9-9D89-C8367BB7EBB5}"/>
              </a:ext>
            </a:extLst>
          </p:cNvPr>
          <p:cNvSpPr txBox="1"/>
          <p:nvPr/>
        </p:nvSpPr>
        <p:spPr>
          <a:xfrm>
            <a:off x="4600333" y="1511510"/>
            <a:ext cx="7315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 Thanh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sinh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12.12.1911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17.07.1988, tên khai sinh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 Ninh.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 : Thinh Không,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Thanh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 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Quê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ở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1933, ông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" descr="7">
            <a:extLst>
              <a:ext uri="{FF2B5EF4-FFF2-40B4-BE49-F238E27FC236}">
                <a16:creationId xmlns:a16="http://schemas.microsoft.com/office/drawing/2014/main" id="{A2F1C029-7772-4C1E-85D9-3705C92EF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94" y="4884499"/>
            <a:ext cx="12197080" cy="2009349"/>
          </a:xfrm>
          <a:prstGeom prst="rect">
            <a:avLst/>
          </a:prstGeom>
        </p:spPr>
      </p:pic>
      <p:pic>
        <p:nvPicPr>
          <p:cNvPr id="48" name="图片 1">
            <a:extLst>
              <a:ext uri="{FF2B5EF4-FFF2-40B4-BE49-F238E27FC236}">
                <a16:creationId xmlns:a16="http://schemas.microsoft.com/office/drawing/2014/main" id="{EAC5FEA7-AE98-41A1-B898-806A83223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1760" y="243074"/>
            <a:ext cx="744855" cy="902335"/>
          </a:xfrm>
          <a:prstGeom prst="rect">
            <a:avLst/>
          </a:prstGeom>
        </p:spPr>
      </p:pic>
      <p:pic>
        <p:nvPicPr>
          <p:cNvPr id="10" name="图片 1" descr="7">
            <a:extLst>
              <a:ext uri="{FF2B5EF4-FFF2-40B4-BE49-F238E27FC236}">
                <a16:creationId xmlns:a16="http://schemas.microsoft.com/office/drawing/2014/main" id="{60348903-10AD-4FFB-962E-5214A679F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94" y="4941649"/>
            <a:ext cx="12197080" cy="20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3|2.6|7|4.3|16.6|2|1.9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5|4.9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5.3|2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3.3|5.2|2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7.2|8.3|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6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89C464-D645-4726-94DC-D8B7EB7A68A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E35BF4B-4448-4BF7-8048-82AEF4DBE9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E11873-6D60-4A1C-8AF0-3AA5D68E9E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2718</Words>
  <Application>Microsoft Office PowerPoint</Application>
  <PresentationFormat>Widescreen</PresentationFormat>
  <Paragraphs>237</Paragraphs>
  <Slides>38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Như Hồng</cp:lastModifiedBy>
  <cp:revision>132</cp:revision>
  <dcterms:created xsi:type="dcterms:W3CDTF">2020-04-20T01:00:17Z</dcterms:created>
  <dcterms:modified xsi:type="dcterms:W3CDTF">2021-10-24T04:46:51Z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