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4.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6.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7.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8.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 id="2147483932" r:id="rId2"/>
    <p:sldMasterId id="2147483946" r:id="rId3"/>
    <p:sldMasterId id="2147483961" r:id="rId4"/>
    <p:sldMasterId id="2147483977" r:id="rId5"/>
    <p:sldMasterId id="2147483992" r:id="rId6"/>
    <p:sldMasterId id="2147484007" r:id="rId7"/>
    <p:sldMasterId id="2147484119" r:id="rId8"/>
    <p:sldMasterId id="2147484137" r:id="rId9"/>
  </p:sldMasterIdLst>
  <p:notesMasterIdLst>
    <p:notesMasterId r:id="rId39"/>
  </p:notesMasterIdLst>
  <p:sldIdLst>
    <p:sldId id="411" r:id="rId10"/>
    <p:sldId id="368" r:id="rId11"/>
    <p:sldId id="408" r:id="rId12"/>
    <p:sldId id="388" r:id="rId13"/>
    <p:sldId id="425" r:id="rId14"/>
    <p:sldId id="430" r:id="rId15"/>
    <p:sldId id="374" r:id="rId16"/>
    <p:sldId id="426" r:id="rId17"/>
    <p:sldId id="431" r:id="rId18"/>
    <p:sldId id="375" r:id="rId19"/>
    <p:sldId id="432" r:id="rId20"/>
    <p:sldId id="381" r:id="rId21"/>
    <p:sldId id="442" r:id="rId22"/>
    <p:sldId id="383" r:id="rId23"/>
    <p:sldId id="384" r:id="rId24"/>
    <p:sldId id="433" r:id="rId25"/>
    <p:sldId id="389" r:id="rId26"/>
    <p:sldId id="435" r:id="rId27"/>
    <p:sldId id="436" r:id="rId28"/>
    <p:sldId id="437" r:id="rId29"/>
    <p:sldId id="438" r:id="rId30"/>
    <p:sldId id="439" r:id="rId31"/>
    <p:sldId id="409" r:id="rId32"/>
    <p:sldId id="396" r:id="rId33"/>
    <p:sldId id="398" r:id="rId34"/>
    <p:sldId id="440" r:id="rId35"/>
    <p:sldId id="400" r:id="rId36"/>
    <p:sldId id="429" r:id="rId37"/>
    <p:sldId id="407"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xp sp2 Full" initials="o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00"/>
    <a:srgbClr val="0000CC"/>
    <a:srgbClr val="F1C9F9"/>
    <a:srgbClr val="FBFCC6"/>
    <a:srgbClr val="AEECB4"/>
    <a:srgbClr val="F2B0F0"/>
    <a:srgbClr val="ACDDDC"/>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02" autoAdjust="0"/>
    <p:restoredTop sz="94103" autoAdjust="0"/>
  </p:normalViewPr>
  <p:slideViewPr>
    <p:cSldViewPr>
      <p:cViewPr varScale="1">
        <p:scale>
          <a:sx n="88" d="100"/>
          <a:sy n="88" d="100"/>
        </p:scale>
        <p:origin x="701" y="62"/>
      </p:cViewPr>
      <p:guideLst>
        <p:guide orient="horz" pos="2160"/>
        <p:guide pos="3840"/>
      </p:guideLst>
    </p:cSldViewPr>
  </p:slideViewPr>
  <p:notesTextViewPr>
    <p:cViewPr>
      <p:scale>
        <a:sx n="1" d="1"/>
        <a:sy n="1" d="1"/>
      </p:scale>
      <p:origin x="0" y="0"/>
    </p:cViewPr>
  </p:notesTextViewPr>
  <p:sorterViewPr>
    <p:cViewPr>
      <p:scale>
        <a:sx n="100" d="100"/>
        <a:sy n="100" d="100"/>
      </p:scale>
      <p:origin x="0" y="3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FAC9D1-B8B1-4985-A543-DE4710D230CB}" type="datetimeFigureOut">
              <a:rPr lang="en-GB" smtClean="0"/>
              <a:t>28/10/2021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84851-0E6E-495D-9FB9-BF636D70638D}" type="slidenum">
              <a:rPr lang="en-GB" smtClean="0"/>
              <a:t>‹#›</a:t>
            </a:fld>
            <a:endParaRPr lang="en-GB"/>
          </a:p>
        </p:txBody>
      </p:sp>
    </p:spTree>
    <p:extLst>
      <p:ext uri="{BB962C8B-B14F-4D97-AF65-F5344CB8AC3E}">
        <p14:creationId xmlns:p14="http://schemas.microsoft.com/office/powerpoint/2010/main" val="18245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eaLnBrk="1" hangingPunct="1">
              <a:defRPr/>
            </a:pPr>
            <a:fld id="{9A0DB2DC-4C9A-4742-B13C-FB6460FD3503}" type="slidenum">
              <a:rPr lang="en-US" altLang="zh-CN" dirty="0">
                <a:solidFill>
                  <a:srgbClr val="000000"/>
                </a:solidFill>
              </a:rPr>
              <a:pPr eaLnBrk="1" hangingPunct="1">
                <a:defRPr/>
              </a:pPr>
              <a:t>3</a:t>
            </a:fld>
            <a:endParaRPr lang="zh-CN" altLang="en-US" dirty="0">
              <a:solidFill>
                <a:srgbClr val="000000"/>
              </a:solidFill>
            </a:endParaRPr>
          </a:p>
        </p:txBody>
      </p:sp>
    </p:spTree>
    <p:extLst>
      <p:ext uri="{BB962C8B-B14F-4D97-AF65-F5344CB8AC3E}">
        <p14:creationId xmlns:p14="http://schemas.microsoft.com/office/powerpoint/2010/main" val="203803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4851-0E6E-495D-9FB9-BF636D70638D}"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77522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a:defRPr/>
            </a:pPr>
            <a:fld id="{9A0DB2DC-4C9A-4742-B13C-FB6460FD3503}" type="slidenum">
              <a:rPr lang="en-US" altLang="zh-CN" dirty="0">
                <a:solidFill>
                  <a:srgbClr val="000000"/>
                </a:solidFill>
              </a:rPr>
              <a:pPr>
                <a:defRPr/>
              </a:pPr>
              <a:t>25</a:t>
            </a:fld>
            <a:endParaRPr lang="zh-CN" altLang="en-US" dirty="0">
              <a:solidFill>
                <a:srgbClr val="000000"/>
              </a:solidFill>
            </a:endParaRPr>
          </a:p>
        </p:txBody>
      </p:sp>
    </p:spTree>
    <p:extLst>
      <p:ext uri="{BB962C8B-B14F-4D97-AF65-F5344CB8AC3E}">
        <p14:creationId xmlns:p14="http://schemas.microsoft.com/office/powerpoint/2010/main" val="41708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a:defRPr/>
            </a:pPr>
            <a:fld id="{9A0DB2DC-4C9A-4742-B13C-FB6460FD3503}" type="slidenum">
              <a:rPr lang="en-US" altLang="zh-CN" dirty="0">
                <a:solidFill>
                  <a:srgbClr val="000000"/>
                </a:solidFill>
              </a:rPr>
              <a:pPr>
                <a:defRPr/>
              </a:pPr>
              <a:t>26</a:t>
            </a:fld>
            <a:endParaRPr lang="zh-CN" altLang="en-US" dirty="0">
              <a:solidFill>
                <a:srgbClr val="000000"/>
              </a:solidFill>
            </a:endParaRPr>
          </a:p>
        </p:txBody>
      </p:sp>
    </p:spTree>
    <p:extLst>
      <p:ext uri="{BB962C8B-B14F-4D97-AF65-F5344CB8AC3E}">
        <p14:creationId xmlns:p14="http://schemas.microsoft.com/office/powerpoint/2010/main" val="204627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4851-0E6E-495D-9FB9-BF636D70638D}"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77279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p:spPr>
        <p:txBody>
          <a:bodyPr/>
          <a:lstStyle/>
          <a:p>
            <a:endParaRPr lang="zh-CN" altLang="en-US">
              <a:latin typeface="Arial" panose="020B0604020202020204" pitchFamily="34" charset="0"/>
              <a:cs typeface="Arial" panose="020B0604020202020204" pitchFamily="34" charset="0"/>
            </a:endParaRPr>
          </a:p>
        </p:txBody>
      </p:sp>
      <p:sp>
        <p:nvSpPr>
          <p:cNvPr id="3277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CA488D0-F93F-411C-B9EA-E37A405F02A4}" type="slidenum">
              <a:rPr lang="zh-CN" altLang="en-US" smtClean="0">
                <a:solidFill>
                  <a:prstClr val="black"/>
                </a:solidFill>
                <a:ea typeface="等线" panose="02010600030101010101" pitchFamily="2" charset="-122"/>
              </a:rPr>
              <a:pPr>
                <a:defRPr/>
              </a:pPr>
              <a:t>28</a:t>
            </a:fld>
            <a:endParaRPr lang="zh-CN" altLang="en-US">
              <a:solidFill>
                <a:prstClr val="black"/>
              </a:solidFill>
              <a:ea typeface="等线" panose="02010600030101010101" pitchFamily="2" charset="-122"/>
            </a:endParaRPr>
          </a:p>
        </p:txBody>
      </p:sp>
    </p:spTree>
    <p:extLst>
      <p:ext uri="{BB962C8B-B14F-4D97-AF65-F5344CB8AC3E}">
        <p14:creationId xmlns:p14="http://schemas.microsoft.com/office/powerpoint/2010/main" val="246899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eaLnBrk="1" fontAlgn="auto" hangingPunct="1">
              <a:spcBef>
                <a:spcPts val="0"/>
              </a:spcBef>
              <a:spcAft>
                <a:spcPts val="0"/>
              </a:spcAft>
              <a:defRPr/>
            </a:pPr>
            <a:fld id="{C8C73AC2-4FF3-463E-8886-A6A0A3ACDF98}" type="slidenum">
              <a:rPr lang="zh-CN" altLang="en-US" smtClean="0">
                <a:solidFill>
                  <a:prstClr val="black"/>
                </a:solidFill>
                <a:latin typeface="Calibri"/>
              </a:rPr>
              <a:pPr eaLnBrk="1" fontAlgn="auto" hangingPunct="1">
                <a:spcBef>
                  <a:spcPts val="0"/>
                </a:spcBef>
                <a:spcAft>
                  <a:spcPts val="0"/>
                </a:spcAft>
                <a:defRPr/>
              </a:pPr>
              <a:t>29</a:t>
            </a:fld>
            <a:endParaRPr lang="zh-CN" altLang="en-US">
              <a:solidFill>
                <a:prstClr val="black"/>
              </a:solidFill>
              <a:latin typeface="Calibri"/>
            </a:endParaRPr>
          </a:p>
        </p:txBody>
      </p:sp>
    </p:spTree>
    <p:extLst>
      <p:ext uri="{BB962C8B-B14F-4D97-AF65-F5344CB8AC3E}">
        <p14:creationId xmlns:p14="http://schemas.microsoft.com/office/powerpoint/2010/main" val="384687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4851-0E6E-495D-9FB9-BF636D70638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8363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71236F-037A-4A51-8F9B-DF12F2EEFDFC}" type="slidenum">
              <a:rPr lang="zh-CN" altLang="en-US" smtClean="0">
                <a:solidFill>
                  <a:prstClr val="black"/>
                </a:solidFill>
                <a:latin typeface="等线" panose="020F0502020204030204"/>
              </a:rPr>
              <a:pPr/>
              <a:t>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24528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71236F-037A-4A51-8F9B-DF12F2EEFDFC}" type="slidenum">
              <a:rPr lang="zh-CN" altLang="en-US" smtClean="0">
                <a:solidFill>
                  <a:prstClr val="black"/>
                </a:solidFill>
                <a:latin typeface="等线" panose="020F0502020204030204"/>
              </a:rPr>
              <a:pPr/>
              <a:t>10</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77228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71236F-037A-4A51-8F9B-DF12F2EEFDFC}" type="slidenum">
              <a:rPr lang="zh-CN" altLang="en-US" smtClean="0">
                <a:solidFill>
                  <a:prstClr val="black"/>
                </a:solidFill>
                <a:latin typeface="等线" panose="020F0502020204030204"/>
              </a:rPr>
              <a:pPr/>
              <a:t>12</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27597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71236F-037A-4A51-8F9B-DF12F2EEFDFC}" type="slidenum">
              <a:rPr lang="zh-CN" altLang="en-US" smtClean="0">
                <a:solidFill>
                  <a:prstClr val="black"/>
                </a:solidFill>
                <a:latin typeface="等线" panose="020F0502020204030204"/>
              </a:rPr>
              <a:pPr/>
              <a:t>14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8590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71236F-037A-4A51-8F9B-DF12F2EEFDFC}" type="slidenum">
              <a:rPr lang="zh-CN" altLang="en-US" smtClean="0">
                <a:solidFill>
                  <a:prstClr val="black"/>
                </a:solidFill>
                <a:latin typeface="等线" panose="020F0502020204030204"/>
              </a:rPr>
              <a:pPr/>
              <a:t>15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27195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71236F-037A-4A51-8F9B-DF12F2EEFDFC}" type="slidenum">
              <a:rPr lang="zh-CN" altLang="en-US" smtClean="0">
                <a:solidFill>
                  <a:prstClr val="black"/>
                </a:solidFill>
                <a:latin typeface="等线" panose="020F0502020204030204"/>
              </a:rPr>
              <a:pPr/>
              <a:t>16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89326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84851-0E6E-495D-9FB9-BF636D70638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85249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9.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4C4-D188-45F8-BDED-EC81301ED29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661D23A-0526-4B67-B1D3-2AFB7E60F8F1}"/>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93CCA23-487B-4992-B86D-4F3D8A33FDCC}"/>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14EF23BE-1AE0-4895-AB2F-B0948853BC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7387A-0262-4932-9A6D-1EB6C89E2ACF}"/>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403019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DEDB-537E-47CF-AC61-132F004EC18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4BDBC9A-698E-49EB-BBF9-24774F72E73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0C11E-9609-462F-A7F9-EF6D26B3C920}"/>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BEB2EFD3-0F6B-4D65-9CE6-F855440A0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C472EA-AA01-4F9B-8B59-28909DC2628C}"/>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18907358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63121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609600" y="6243638"/>
            <a:ext cx="2844800" cy="457200"/>
          </a:xfrm>
        </p:spPr>
        <p:txBody>
          <a:bodyPr/>
          <a:lstStyle>
            <a:lvl1pPr>
              <a:defRPr/>
            </a:lvl1pPr>
          </a:lstStyle>
          <a:p>
            <a:pPr defTabSz="498348" fontAlgn="base">
              <a:spcBef>
                <a:spcPct val="0"/>
              </a:spcBef>
              <a:spcAft>
                <a:spcPct val="0"/>
              </a:spcAft>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4165601" y="6248400"/>
            <a:ext cx="3860800" cy="457200"/>
          </a:xfrm>
        </p:spPr>
        <p:txBody>
          <a:bodyPr/>
          <a:lstStyle>
            <a:lvl1pPr>
              <a:defRPr/>
            </a:lvl1pPr>
          </a:lstStyle>
          <a:p>
            <a:pPr defTabSz="498348" fontAlgn="base">
              <a:spcBef>
                <a:spcPct val="0"/>
              </a:spcBef>
              <a:spcAft>
                <a:spcPct val="0"/>
              </a:spcAft>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8737600" y="6243638"/>
            <a:ext cx="2844800" cy="457200"/>
          </a:xfrm>
        </p:spPr>
        <p:txBody>
          <a:bodyPr/>
          <a:lstStyle>
            <a:lvl1pPr>
              <a:defRPr/>
            </a:lvl1pPr>
          </a:lstStyle>
          <a:p>
            <a:pPr defTabSz="498348" fontAlgn="base">
              <a:spcBef>
                <a:spcPct val="0"/>
              </a:spcBef>
              <a:spcAft>
                <a:spcPct val="0"/>
              </a:spcAft>
              <a:defRPr/>
            </a:pPr>
            <a:fld id="{3D505CB2-7C21-4A37-9DC8-979760A0EFB0}" type="slidenum">
              <a:rPr lang="en-US" altLang="en-US" sz="1635" smtClean="0">
                <a:solidFill>
                  <a:srgbClr val="000000"/>
                </a:solidFill>
              </a:rPr>
              <a:pPr defTabSz="498348" fontAlgn="base">
                <a:spcBef>
                  <a:spcPct val="0"/>
                </a:spcBef>
                <a:spcAft>
                  <a:spcPct val="0"/>
                </a:spcAft>
                <a:defRPr/>
              </a:pPr>
              <a:t>‹#›</a:t>
            </a:fld>
            <a:endParaRPr lang="en-US" altLang="en-US" sz="1635">
              <a:solidFill>
                <a:srgbClr val="000000"/>
              </a:solidFill>
            </a:endParaRPr>
          </a:p>
        </p:txBody>
      </p:sp>
    </p:spTree>
    <p:extLst>
      <p:ext uri="{BB962C8B-B14F-4D97-AF65-F5344CB8AC3E}">
        <p14:creationId xmlns:p14="http://schemas.microsoft.com/office/powerpoint/2010/main" val="5202620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514214672"/>
      </p:ext>
    </p:extLst>
  </p:cSld>
  <p:clrMapOvr>
    <a:masterClrMapping/>
  </p:clrMapOvr>
  <p:transition advClick="0" advTm="3000">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00518039"/>
      </p:ext>
    </p:extLst>
  </p:cSld>
  <p:clrMapOvr>
    <a:masterClrMapping/>
  </p:clrMapOvr>
  <p:transition advClick="0" advTm="3000">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909259496"/>
      </p:ext>
    </p:extLst>
  </p:cSld>
  <p:clrMapOvr>
    <a:masterClrMapping/>
  </p:clrMapOvr>
  <p:transition advClick="0" advTm="3000">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52247699"/>
      </p:ext>
    </p:extLst>
  </p:cSld>
  <p:clrMapOvr>
    <a:masterClrMapping/>
  </p:clrMapOvr>
  <p:transition advClick="0" advTm="3000">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18178314"/>
      </p:ext>
    </p:extLst>
  </p:cSld>
  <p:clrMapOvr>
    <a:masterClrMapping/>
  </p:clrMapOvr>
  <p:transition advClick="0" advTm="3000">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886837"/>
      </p:ext>
    </p:extLst>
  </p:cSld>
  <p:clrMapOvr>
    <a:masterClrMapping/>
  </p:clrMapOvr>
  <p:transition advClick="0" advTm="3000">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6755"/>
      </p:ext>
    </p:extLst>
  </p:cSld>
  <p:clrMapOvr>
    <a:masterClrMapping/>
  </p:clrMapOvr>
  <p:transition advClick="0" advTm="3000">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184613731"/>
      </p:ext>
    </p:extLst>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53A9-559F-49BE-8CB7-962764284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1BA74-DCE4-4298-A6CA-7333EE89F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C5F476-24EE-4D8F-90FB-9E43690929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516B14-8048-4ACF-93B6-18F71B83B3C1}"/>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6" name="Footer Placeholder 5">
            <a:extLst>
              <a:ext uri="{FF2B5EF4-FFF2-40B4-BE49-F238E27FC236}">
                <a16:creationId xmlns:a16="http://schemas.microsoft.com/office/drawing/2014/main" id="{94C2DE22-6444-4710-940C-3436A0C3B4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2441E3-C47F-444A-8CE0-0A652D482A9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23429176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165584462"/>
      </p:ext>
    </p:extLst>
  </p:cSld>
  <p:clrMapOvr>
    <a:masterClrMapping/>
  </p:clrMapOvr>
  <p:transition advClick="0" advTm="3000">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7354372"/>
      </p:ext>
    </p:extLst>
  </p:cSld>
  <p:clrMapOvr>
    <a:masterClrMapping/>
  </p:clrMapOvr>
  <p:transition advClick="0" advTm="3000">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3255735"/>
      </p:ext>
    </p:extLst>
  </p:cSld>
  <p:clrMapOvr>
    <a:masterClrMapping/>
  </p:clrMapOvr>
  <p:transition advClick="0" advTm="3000">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73261309"/>
      </p:ext>
    </p:extLst>
  </p:cSld>
  <p:clrMapOvr>
    <a:masterClrMapping/>
  </p:clrMapOvr>
  <p:transition advClick="0" advTm="3000">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1732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609600" y="6243638"/>
            <a:ext cx="2844800" cy="457200"/>
          </a:xfrm>
        </p:spPr>
        <p:txBody>
          <a:bodyPr/>
          <a:lstStyle>
            <a:lvl1pPr>
              <a:defRPr/>
            </a:lvl1pPr>
          </a:lstStyle>
          <a:p>
            <a:pPr defTabSz="498348" fontAlgn="base">
              <a:spcBef>
                <a:spcPct val="0"/>
              </a:spcBef>
              <a:spcAft>
                <a:spcPct val="0"/>
              </a:spcAft>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4165601" y="6248400"/>
            <a:ext cx="3860800" cy="457200"/>
          </a:xfrm>
        </p:spPr>
        <p:txBody>
          <a:bodyPr/>
          <a:lstStyle>
            <a:lvl1pPr>
              <a:defRPr/>
            </a:lvl1pPr>
          </a:lstStyle>
          <a:p>
            <a:pPr defTabSz="498348" fontAlgn="base">
              <a:spcBef>
                <a:spcPct val="0"/>
              </a:spcBef>
              <a:spcAft>
                <a:spcPct val="0"/>
              </a:spcAft>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8737600" y="6243638"/>
            <a:ext cx="2844800" cy="457200"/>
          </a:xfrm>
        </p:spPr>
        <p:txBody>
          <a:bodyPr/>
          <a:lstStyle>
            <a:lvl1pPr>
              <a:defRPr/>
            </a:lvl1pPr>
          </a:lstStyle>
          <a:p>
            <a:pPr defTabSz="498348" fontAlgn="base">
              <a:spcBef>
                <a:spcPct val="0"/>
              </a:spcBef>
              <a:spcAft>
                <a:spcPct val="0"/>
              </a:spcAft>
              <a:defRPr/>
            </a:pPr>
            <a:fld id="{3D505CB2-7C21-4A37-9DC8-979760A0EFB0}" type="slidenum">
              <a:rPr lang="en-US" altLang="en-US" sz="1635" smtClean="0">
                <a:solidFill>
                  <a:srgbClr val="000000"/>
                </a:solidFill>
              </a:rPr>
              <a:pPr defTabSz="498348" fontAlgn="base">
                <a:spcBef>
                  <a:spcPct val="0"/>
                </a:spcBef>
                <a:spcAft>
                  <a:spcPct val="0"/>
                </a:spcAft>
                <a:defRPr/>
              </a:pPr>
              <a:t>‹#›</a:t>
            </a:fld>
            <a:endParaRPr lang="en-US" altLang="en-US" sz="1635">
              <a:solidFill>
                <a:srgbClr val="000000"/>
              </a:solidFill>
            </a:endParaRPr>
          </a:p>
        </p:txBody>
      </p:sp>
    </p:spTree>
    <p:extLst>
      <p:ext uri="{BB962C8B-B14F-4D97-AF65-F5344CB8AC3E}">
        <p14:creationId xmlns:p14="http://schemas.microsoft.com/office/powerpoint/2010/main" val="19673239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972232122"/>
      </p:ext>
    </p:extLst>
  </p:cSld>
  <p:clrMapOvr>
    <a:masterClrMapping/>
  </p:clrMapOvr>
  <p:transition advClick="0" advTm="3000">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8692270"/>
      </p:ext>
    </p:extLst>
  </p:cSld>
  <p:clrMapOvr>
    <a:masterClrMapping/>
  </p:clrMapOvr>
  <p:transition advClick="0" advTm="3000">
    <p:random/>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386213735"/>
      </p:ext>
    </p:extLst>
  </p:cSld>
  <p:clrMapOvr>
    <a:masterClrMapping/>
  </p:clrMapOvr>
  <p:transition advClick="0" advTm="3000">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3770360"/>
      </p:ext>
    </p:extLst>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862A-C3D5-4AFC-A84D-2A9F0704969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82B89D-9DF4-4261-87F7-18034CE7800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A6EA1A7-5ED6-42E3-B32C-121573710CF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E167E-F91E-49D6-8C35-2ED9DD89226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2689A-35A9-49E1-A550-D8C4E493D2F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E772ED-F7F2-416D-9508-AB672616A9C0}"/>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8" name="Footer Placeholder 7">
            <a:extLst>
              <a:ext uri="{FF2B5EF4-FFF2-40B4-BE49-F238E27FC236}">
                <a16:creationId xmlns:a16="http://schemas.microsoft.com/office/drawing/2014/main" id="{DB588CAE-3E94-463F-81A0-CA88EA1F87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DA8B83-512E-4C5E-B2D1-849BDF226BC3}"/>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42317462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1989416"/>
      </p:ext>
    </p:extLst>
  </p:cSld>
  <p:clrMapOvr>
    <a:masterClrMapping/>
  </p:clrMapOvr>
  <p:transition advClick="0" advTm="3000">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18941193"/>
      </p:ext>
    </p:extLst>
  </p:cSld>
  <p:clrMapOvr>
    <a:masterClrMapping/>
  </p:clrMapOvr>
  <p:transition advClick="0" advTm="3000">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11978"/>
      </p:ext>
    </p:extLst>
  </p:cSld>
  <p:clrMapOvr>
    <a:masterClrMapping/>
  </p:clrMapOvr>
  <p:transition advClick="0" advTm="3000">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456555663"/>
      </p:ext>
    </p:extLst>
  </p:cSld>
  <p:clrMapOvr>
    <a:masterClrMapping/>
  </p:clrMapOvr>
  <p:transition advClick="0" advTm="3000">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400548663"/>
      </p:ext>
    </p:extLst>
  </p:cSld>
  <p:clrMapOvr>
    <a:masterClrMapping/>
  </p:clrMapOvr>
  <p:transition advClick="0" advTm="3000">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95293811"/>
      </p:ext>
    </p:extLst>
  </p:cSld>
  <p:clrMapOvr>
    <a:masterClrMapping/>
  </p:clrMapOvr>
  <p:transition advClick="0" advTm="3000">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42300095"/>
      </p:ext>
    </p:extLst>
  </p:cSld>
  <p:clrMapOvr>
    <a:masterClrMapping/>
  </p:clrMapOvr>
  <p:transition advClick="0" advTm="3000">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2738683"/>
      </p:ext>
    </p:extLst>
  </p:cSld>
  <p:clrMapOvr>
    <a:masterClrMapping/>
  </p:clrMapOvr>
  <p:transition advClick="0" advTm="3000">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60724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609600" y="6243638"/>
            <a:ext cx="2844800" cy="457200"/>
          </a:xfrm>
        </p:spPr>
        <p:txBody>
          <a:bodyPr/>
          <a:lstStyle>
            <a:lvl1pPr>
              <a:defRPr/>
            </a:lvl1pPr>
          </a:lstStyle>
          <a:p>
            <a:pPr defTabSz="498348" fontAlgn="base">
              <a:spcBef>
                <a:spcPct val="0"/>
              </a:spcBef>
              <a:spcAft>
                <a:spcPct val="0"/>
              </a:spcAft>
              <a:defRPr/>
            </a:pPr>
            <a:endParaRPr lang="en-US" sz="1635">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4165601" y="6248400"/>
            <a:ext cx="3860800" cy="457200"/>
          </a:xfrm>
        </p:spPr>
        <p:txBody>
          <a:bodyPr/>
          <a:lstStyle>
            <a:lvl1pPr>
              <a:defRPr/>
            </a:lvl1pPr>
          </a:lstStyle>
          <a:p>
            <a:pPr defTabSz="498348" fontAlgn="base">
              <a:spcBef>
                <a:spcPct val="0"/>
              </a:spcBef>
              <a:spcAft>
                <a:spcPct val="0"/>
              </a:spcAft>
              <a:defRPr/>
            </a:pPr>
            <a:endParaRPr lang="en-US" sz="1635">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8737600" y="6243638"/>
            <a:ext cx="2844800" cy="457200"/>
          </a:xfrm>
        </p:spPr>
        <p:txBody>
          <a:bodyPr/>
          <a:lstStyle>
            <a:lvl1pPr>
              <a:defRPr/>
            </a:lvl1pPr>
          </a:lstStyle>
          <a:p>
            <a:pPr defTabSz="498348" fontAlgn="base">
              <a:spcBef>
                <a:spcPct val="0"/>
              </a:spcBef>
              <a:spcAft>
                <a:spcPct val="0"/>
              </a:spcAft>
              <a:defRPr/>
            </a:pPr>
            <a:fld id="{3D505CB2-7C21-4A37-9DC8-979760A0EFB0}" type="slidenum">
              <a:rPr lang="en-US" altLang="en-US" sz="1635" smtClean="0">
                <a:solidFill>
                  <a:srgbClr val="000000"/>
                </a:solidFill>
              </a:rPr>
              <a:pPr defTabSz="498348" fontAlgn="base">
                <a:spcBef>
                  <a:spcPct val="0"/>
                </a:spcBef>
                <a:spcAft>
                  <a:spcPct val="0"/>
                </a:spcAft>
                <a:defRPr/>
              </a:pPr>
              <a:t>‹#›</a:t>
            </a:fld>
            <a:endParaRPr lang="en-US" altLang="en-US" sz="1635">
              <a:solidFill>
                <a:srgbClr val="000000"/>
              </a:solidFill>
            </a:endParaRPr>
          </a:p>
        </p:txBody>
      </p:sp>
    </p:spTree>
    <p:extLst>
      <p:ext uri="{BB962C8B-B14F-4D97-AF65-F5344CB8AC3E}">
        <p14:creationId xmlns:p14="http://schemas.microsoft.com/office/powerpoint/2010/main" val="22074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9029-D04F-461A-8D7F-54E2E746D2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2AD041-A9C9-4E13-9244-BBBFE8D6287D}"/>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4" name="Footer Placeholder 3">
            <a:extLst>
              <a:ext uri="{FF2B5EF4-FFF2-40B4-BE49-F238E27FC236}">
                <a16:creationId xmlns:a16="http://schemas.microsoft.com/office/drawing/2014/main" id="{CB7562FB-4258-479E-94F9-DA2E7DCA30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D08642-C8FF-4BFE-9AF5-1B26B357B8E3}"/>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39385805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124" indent="0" algn="ctr">
              <a:buNone/>
              <a:defRPr>
                <a:solidFill>
                  <a:schemeClr val="tx1">
                    <a:tint val="75000"/>
                  </a:schemeClr>
                </a:solidFill>
              </a:defRPr>
            </a:lvl4pPr>
            <a:lvl5pPr marL="1828324" indent="0" algn="ctr">
              <a:buNone/>
              <a:defRPr>
                <a:solidFill>
                  <a:schemeClr val="tx1">
                    <a:tint val="75000"/>
                  </a:schemeClr>
                </a:solidFill>
              </a:defRPr>
            </a:lvl5pPr>
            <a:lvl6pPr marL="2285524" indent="0" algn="ctr">
              <a:buNone/>
              <a:defRPr>
                <a:solidFill>
                  <a:schemeClr val="tx1">
                    <a:tint val="75000"/>
                  </a:schemeClr>
                </a:solidFill>
              </a:defRPr>
            </a:lvl6pPr>
            <a:lvl7pPr marL="2742724" indent="0" algn="ctr">
              <a:buNone/>
              <a:defRPr>
                <a:solidFill>
                  <a:schemeClr val="tx1">
                    <a:tint val="75000"/>
                  </a:schemeClr>
                </a:solidFill>
              </a:defRPr>
            </a:lvl7pPr>
            <a:lvl8pPr marL="3199448" indent="0" algn="ctr">
              <a:buNone/>
              <a:defRPr>
                <a:solidFill>
                  <a:schemeClr val="tx1">
                    <a:tint val="75000"/>
                  </a:schemeClr>
                </a:solidFill>
              </a:defRPr>
            </a:lvl8pPr>
            <a:lvl9pPr marL="36566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defRPr/>
            </a:pPr>
            <a:fld id="{406E9206-D2D6-4057-92D4-39C87A03E66D}"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1145735520"/>
      </p:ext>
    </p:extLst>
  </p:cSld>
  <p:clrMapOvr>
    <a:masterClrMapping/>
  </p:clrMapOvr>
  <p:transition spd="slow">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C052E9E1-D97D-4C90-BB96-FA1ED58B786F}"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2681003396"/>
      </p:ext>
    </p:extLst>
  </p:cSld>
  <p:clrMapOvr>
    <a:masterClrMapping/>
  </p:clrMapOvr>
  <p:transition spd="slow">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4"/>
            <a:ext cx="10363200" cy="1362075"/>
          </a:xfrm>
        </p:spPr>
        <p:txBody>
          <a:bodyPr anchor="t"/>
          <a:lstStyle>
            <a:lvl1pPr algn="l">
              <a:defRPr sz="4050" b="1" cap="all"/>
            </a:lvl1pPr>
          </a:lstStyle>
          <a:p>
            <a:r>
              <a:rPr lang="en-US"/>
              <a:t>Click to edit Master title style</a:t>
            </a:r>
          </a:p>
        </p:txBody>
      </p:sp>
      <p:sp>
        <p:nvSpPr>
          <p:cNvPr id="3" name="Text Placeholder 2"/>
          <p:cNvSpPr>
            <a:spLocks noGrp="1"/>
          </p:cNvSpPr>
          <p:nvPr>
            <p:ph type="body" idx="1"/>
          </p:nvPr>
        </p:nvSpPr>
        <p:spPr>
          <a:xfrm>
            <a:off x="963087" y="2906716"/>
            <a:ext cx="10363200" cy="1500187"/>
          </a:xfrm>
        </p:spPr>
        <p:txBody>
          <a:bodyPr anchor="b"/>
          <a:lstStyle>
            <a:lvl1pPr marL="0" indent="0">
              <a:buNone/>
              <a:defRPr sz="2025">
                <a:solidFill>
                  <a:schemeClr val="tx1">
                    <a:tint val="75000"/>
                  </a:schemeClr>
                </a:solidFill>
              </a:defRPr>
            </a:lvl1pPr>
            <a:lvl2pPr marL="457200" indent="0">
              <a:buNone/>
              <a:defRPr sz="1800">
                <a:solidFill>
                  <a:schemeClr val="tx1">
                    <a:tint val="75000"/>
                  </a:schemeClr>
                </a:solidFill>
              </a:defRPr>
            </a:lvl2pPr>
            <a:lvl3pPr marL="914400" indent="0">
              <a:buNone/>
              <a:defRPr sz="1650">
                <a:solidFill>
                  <a:schemeClr val="tx1">
                    <a:tint val="75000"/>
                  </a:schemeClr>
                </a:solidFill>
              </a:defRPr>
            </a:lvl3pPr>
            <a:lvl4pPr marL="1371124" indent="0">
              <a:buNone/>
              <a:defRPr sz="1425">
                <a:solidFill>
                  <a:schemeClr val="tx1">
                    <a:tint val="75000"/>
                  </a:schemeClr>
                </a:solidFill>
              </a:defRPr>
            </a:lvl4pPr>
            <a:lvl5pPr marL="1828324" indent="0">
              <a:buNone/>
              <a:defRPr sz="1425">
                <a:solidFill>
                  <a:schemeClr val="tx1">
                    <a:tint val="75000"/>
                  </a:schemeClr>
                </a:solidFill>
              </a:defRPr>
            </a:lvl5pPr>
            <a:lvl6pPr marL="2285524" indent="0">
              <a:buNone/>
              <a:defRPr sz="1425">
                <a:solidFill>
                  <a:schemeClr val="tx1">
                    <a:tint val="75000"/>
                  </a:schemeClr>
                </a:solidFill>
              </a:defRPr>
            </a:lvl6pPr>
            <a:lvl7pPr marL="2742724" indent="0">
              <a:buNone/>
              <a:defRPr sz="1425">
                <a:solidFill>
                  <a:schemeClr val="tx1">
                    <a:tint val="75000"/>
                  </a:schemeClr>
                </a:solidFill>
              </a:defRPr>
            </a:lvl7pPr>
            <a:lvl8pPr marL="3199448" indent="0">
              <a:buNone/>
              <a:defRPr sz="1425">
                <a:solidFill>
                  <a:schemeClr val="tx1">
                    <a:tint val="75000"/>
                  </a:schemeClr>
                </a:solidFill>
              </a:defRPr>
            </a:lvl8pPr>
            <a:lvl9pPr marL="3656648"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defRPr/>
            </a:pPr>
            <a:fld id="{814779EE-1E16-4CC5-A459-C716090F6017}"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1085610194"/>
      </p:ext>
    </p:extLst>
  </p:cSld>
  <p:clrMapOvr>
    <a:masterClrMapping/>
  </p:clrMapOvr>
  <p:transition spd="slow">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4"/>
            <a:ext cx="53848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4"/>
            <a:ext cx="5384800" cy="4525963"/>
          </a:xfrm>
        </p:spPr>
        <p:txBody>
          <a:bodyPr/>
          <a:lstStyle>
            <a:lvl1pPr>
              <a:defRPr sz="2850"/>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defRPr/>
            </a:pPr>
            <a:fld id="{A3311C9F-D64E-4824-A709-CF61DE4E0BDD}"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1919650588"/>
      </p:ext>
    </p:extLst>
  </p:cSld>
  <p:clrMapOvr>
    <a:masterClrMapping/>
  </p:clrMapOvr>
  <p:transition spd="slow">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6"/>
            <a:ext cx="5386917"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6"/>
            <a:ext cx="5389033" cy="639763"/>
          </a:xfrm>
        </p:spPr>
        <p:txBody>
          <a:bodyPr anchor="b"/>
          <a:lstStyle>
            <a:lvl1pPr marL="0" indent="0">
              <a:buNone/>
              <a:defRPr sz="2400" b="1"/>
            </a:lvl1pPr>
            <a:lvl2pPr marL="457200" indent="0">
              <a:buNone/>
              <a:defRPr sz="2025" b="1"/>
            </a:lvl2pPr>
            <a:lvl3pPr marL="914400" indent="0">
              <a:buNone/>
              <a:defRPr sz="1800" b="1"/>
            </a:lvl3pPr>
            <a:lvl4pPr marL="1371124" indent="0">
              <a:buNone/>
              <a:defRPr sz="1650" b="1"/>
            </a:lvl4pPr>
            <a:lvl5pPr marL="1828324" indent="0">
              <a:buNone/>
              <a:defRPr sz="1650" b="1"/>
            </a:lvl5pPr>
            <a:lvl6pPr marL="2285524" indent="0">
              <a:buNone/>
              <a:defRPr sz="1650" b="1"/>
            </a:lvl6pPr>
            <a:lvl7pPr marL="2742724" indent="0">
              <a:buNone/>
              <a:defRPr sz="1650" b="1"/>
            </a:lvl7pPr>
            <a:lvl8pPr marL="3199448" indent="0">
              <a:buNone/>
              <a:defRPr sz="1650" b="1"/>
            </a:lvl8pPr>
            <a:lvl9pPr marL="3656648" indent="0">
              <a:buNone/>
              <a:defRPr sz="1650" b="1"/>
            </a:lvl9pPr>
          </a:lstStyle>
          <a:p>
            <a:pPr lvl="0"/>
            <a:r>
              <a:rPr lang="en-US"/>
              <a:t>Click to edit Master text styles</a:t>
            </a:r>
          </a:p>
        </p:txBody>
      </p:sp>
      <p:sp>
        <p:nvSpPr>
          <p:cNvPr id="6" name="Content Placeholder 5"/>
          <p:cNvSpPr>
            <a:spLocks noGrp="1"/>
          </p:cNvSpPr>
          <p:nvPr>
            <p:ph sz="quarter" idx="4"/>
          </p:nvPr>
        </p:nvSpPr>
        <p:spPr>
          <a:xfrm>
            <a:off x="6193374" y="2174877"/>
            <a:ext cx="5389033" cy="3951288"/>
          </a:xfrm>
        </p:spPr>
        <p:txBody>
          <a:bodyPr/>
          <a:lstStyle>
            <a:lvl1pPr>
              <a:defRPr sz="2400"/>
            </a:lvl1pPr>
            <a:lvl2pPr>
              <a:defRPr sz="2025"/>
            </a:lvl2pPr>
            <a:lvl3pPr>
              <a:defRPr sz="180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defRPr/>
            </a:pPr>
            <a:fld id="{0A4318BD-B3C6-4D4B-B871-C29490A2E55A}"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3990245516"/>
      </p:ext>
    </p:extLst>
  </p:cSld>
  <p:clrMapOvr>
    <a:masterClrMapping/>
  </p:clrMapOvr>
  <p:transition spd="slow">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defRPr/>
            </a:pPr>
            <a:fld id="{E14CAFC4-799C-4CDE-B92B-8C262F06CF3E}"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331156354"/>
      </p:ext>
    </p:extLst>
  </p:cSld>
  <p:clrMapOvr>
    <a:masterClrMapping/>
  </p:clrMapOvr>
  <p:transition spd="slow">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5"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defTabSz="685800">
              <a:defRPr/>
            </a:pPr>
            <a:endParaRPr lang="zh-CN" altLang="en-US" sz="1350">
              <a:solidFill>
                <a:srgbClr val="FFFFFF"/>
              </a:solidFill>
            </a:endParaRPr>
          </a:p>
        </p:txBody>
      </p:sp>
      <p:sp>
        <p:nvSpPr>
          <p:cNvPr id="6" name="圆角矩形 5"/>
          <p:cNvSpPr/>
          <p:nvPr userDrawn="1"/>
        </p:nvSpPr>
        <p:spPr>
          <a:xfrm>
            <a:off x="5900058"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0" rIns="68561" bIns="34280" rtlCol="0" anchor="ctr"/>
          <a:lstStyle/>
          <a:p>
            <a:pPr algn="ctr" defTabSz="685800">
              <a:defRPr/>
            </a:pPr>
            <a:endParaRPr lang="zh-CN" altLang="en-US" sz="1350">
              <a:solidFill>
                <a:srgbClr val="FFFFFF"/>
              </a:solidFill>
            </a:endParaRPr>
          </a:p>
        </p:txBody>
      </p:sp>
      <p:sp>
        <p:nvSpPr>
          <p:cNvPr id="7" name="日期占位符 6"/>
          <p:cNvSpPr>
            <a:spLocks noGrp="1"/>
          </p:cNvSpPr>
          <p:nvPr>
            <p:ph type="dt" sz="half" idx="10"/>
          </p:nvPr>
        </p:nvSpPr>
        <p:spPr/>
        <p:txBody>
          <a:bodyPr/>
          <a:lstStyle/>
          <a:p>
            <a:pPr defTabSz="685800">
              <a:defRPr/>
            </a:pPr>
            <a:fld id="{3E729073-8FFE-4F18-B513-07581FC6638E}"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9"/>
            <a:ext cx="2844800" cy="365125"/>
          </a:xfrm>
        </p:spPr>
        <p:txBody>
          <a:bodyPr/>
          <a:lstStyle>
            <a:lvl1pPr algn="ctr">
              <a:defRPr>
                <a:latin typeface="ITC Avant Garde Std Bk" panose="020B0502020202020204" pitchFamily="34" charset="0"/>
              </a:defRPr>
            </a:lvl1p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3043382694"/>
      </p:ext>
    </p:extLst>
  </p:cSld>
  <p:clrMapOvr>
    <a:masterClrMapping/>
  </p:clrMapOvr>
  <p:transition spd="slow">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456796"/>
      </p:ext>
    </p:extLst>
  </p:cSld>
  <p:clrMapOvr>
    <a:masterClrMapping/>
  </p:clrMapOvr>
  <p:transition spd="slow">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4766735" y="273056"/>
            <a:ext cx="6815667" cy="5853113"/>
          </a:xfrm>
        </p:spPr>
        <p:txBody>
          <a:bodyPr/>
          <a:lstStyle>
            <a:lvl1pPr>
              <a:defRPr sz="3225"/>
            </a:lvl1pPr>
            <a:lvl2pPr>
              <a:defRPr sz="2850"/>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7"/>
            <a:ext cx="4011084" cy="46910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43C7FCF6-76BD-4495-B08F-4C059D2BA31F}"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3335995475"/>
      </p:ext>
    </p:extLst>
  </p:cSld>
  <p:clrMapOvr>
    <a:masterClrMapping/>
  </p:clrMapOvr>
  <p:transition spd="slow">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3225"/>
            </a:lvl1pPr>
            <a:lvl2pPr marL="457200" indent="0">
              <a:buNone/>
              <a:defRPr sz="2850"/>
            </a:lvl2pPr>
            <a:lvl3pPr marL="914400" indent="0">
              <a:buNone/>
              <a:defRPr sz="2400"/>
            </a:lvl3pPr>
            <a:lvl4pPr marL="1371124" indent="0">
              <a:buNone/>
              <a:defRPr sz="2025"/>
            </a:lvl4pPr>
            <a:lvl5pPr marL="1828324" indent="0">
              <a:buNone/>
              <a:defRPr sz="2025"/>
            </a:lvl5pPr>
            <a:lvl6pPr marL="2285524" indent="0">
              <a:buNone/>
              <a:defRPr sz="2025"/>
            </a:lvl6pPr>
            <a:lvl7pPr marL="2742724" indent="0">
              <a:buNone/>
              <a:defRPr sz="2025"/>
            </a:lvl7pPr>
            <a:lvl8pPr marL="3199448" indent="0">
              <a:buNone/>
              <a:defRPr sz="2025"/>
            </a:lvl8pPr>
            <a:lvl9pPr marL="3656648" indent="0">
              <a:buNone/>
              <a:defRPr sz="2025"/>
            </a:lvl9pPr>
          </a:lstStyle>
          <a:p>
            <a:endParaRPr lang="en-US" dirty="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25"/>
            </a:lvl1pPr>
            <a:lvl2pPr marL="457200" indent="0">
              <a:buNone/>
              <a:defRPr sz="1200"/>
            </a:lvl2pPr>
            <a:lvl3pPr marL="914400" indent="0">
              <a:buNone/>
              <a:defRPr sz="1050"/>
            </a:lvl3pPr>
            <a:lvl4pPr marL="1371124" indent="0">
              <a:buNone/>
              <a:defRPr sz="900"/>
            </a:lvl4pPr>
            <a:lvl5pPr marL="1828324" indent="0">
              <a:buNone/>
              <a:defRPr sz="900"/>
            </a:lvl5pPr>
            <a:lvl6pPr marL="2285524" indent="0">
              <a:buNone/>
              <a:defRPr sz="900"/>
            </a:lvl6pPr>
            <a:lvl7pPr marL="2742724" indent="0">
              <a:buNone/>
              <a:defRPr sz="900"/>
            </a:lvl7pPr>
            <a:lvl8pPr marL="3199448" indent="0">
              <a:buNone/>
              <a:defRPr sz="900"/>
            </a:lvl8pPr>
            <a:lvl9pPr marL="36566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E257577C-F53D-4BB9-9408-EB84DEB3CD80}"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3256251807"/>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1791C-BE8B-49CE-808D-F5F711A7B08C}"/>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3" name="Footer Placeholder 2">
            <a:extLst>
              <a:ext uri="{FF2B5EF4-FFF2-40B4-BE49-F238E27FC236}">
                <a16:creationId xmlns:a16="http://schemas.microsoft.com/office/drawing/2014/main" id="{3B87361D-513D-46B6-93AA-42F2520063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B6BF8A-A0AE-4269-9481-5EC02F8A2EC4}"/>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735285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77D58058-BD14-4845-947D-4A9B79A00D09}"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884924860"/>
      </p:ext>
    </p:extLst>
  </p:cSld>
  <p:clrMapOvr>
    <a:masterClrMapping/>
  </p:clrMapOvr>
  <p:transition spd="slow">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18ECB469-C949-4E3F-B0CB-0C15DA7B7F92}"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1774244472"/>
      </p:ext>
    </p:extLst>
  </p:cSld>
  <p:clrMapOvr>
    <a:masterClrMapping/>
  </p:clrMapOvr>
  <p:transition spd="slow">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738535"/>
      </p:ext>
    </p:extLst>
  </p:cSld>
  <p:clrMapOvr>
    <a:masterClrMapping/>
  </p:clrMapOvr>
  <p:transition spd="slow">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fld id="{00000000-1234-1234-1234-123412341234}" type="slidenum">
              <a:rPr lang="en-GB" smtClean="0">
                <a:solidFill>
                  <a:srgbClr val="000000">
                    <a:tint val="75000"/>
                  </a:srgbClr>
                </a:solidFill>
              </a:rPr>
              <a:pPr defTabSz="685800"/>
              <a:t>‹#›</a:t>
            </a:fld>
            <a:endParaRPr lang="en-GB">
              <a:solidFill>
                <a:srgbClr val="000000">
                  <a:tint val="75000"/>
                </a:srgbClr>
              </a:solidFill>
            </a:endParaRPr>
          </a:p>
        </p:txBody>
      </p:sp>
    </p:spTree>
    <p:extLst>
      <p:ext uri="{BB962C8B-B14F-4D97-AF65-F5344CB8AC3E}">
        <p14:creationId xmlns:p14="http://schemas.microsoft.com/office/powerpoint/2010/main" val="4101489379"/>
      </p:ext>
    </p:extLst>
  </p:cSld>
  <p:clrMapOvr>
    <a:masterClrMapping/>
  </p:clrMapOvr>
  <p:transition spd="slow">
    <p:random/>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fld id="{00000000-1234-1234-1234-123412341234}" type="slidenum">
              <a:rPr lang="en-GB" smtClean="0">
                <a:solidFill>
                  <a:srgbClr val="000000">
                    <a:tint val="75000"/>
                  </a:srgbClr>
                </a:solidFill>
              </a:rPr>
              <a:pPr defTabSz="685800"/>
              <a:t>‹#›</a:t>
            </a:fld>
            <a:endParaRPr lang="en-GB">
              <a:solidFill>
                <a:srgbClr val="000000">
                  <a:tint val="75000"/>
                </a:srgbClr>
              </a:solidFill>
            </a:endParaRPr>
          </a:p>
        </p:txBody>
      </p:sp>
    </p:spTree>
    <p:extLst>
      <p:ext uri="{BB962C8B-B14F-4D97-AF65-F5344CB8AC3E}">
        <p14:creationId xmlns:p14="http://schemas.microsoft.com/office/powerpoint/2010/main" val="3154078928"/>
      </p:ext>
    </p:extLst>
  </p:cSld>
  <p:clrMapOvr>
    <a:masterClrMapping/>
  </p:clrMapOvr>
  <p:transition spd="slow">
    <p:random/>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5166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46860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924370"/>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954618"/>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6539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E38CB-D419-46FB-BF4C-9782298D6BE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979F95E-1402-41AF-A92A-E2683A79AF6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E68055-7932-46E9-9773-CE6F599190C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2F1B18-606C-4DA9-9E80-D4D9E06F6F7D}"/>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6" name="Footer Placeholder 5">
            <a:extLst>
              <a:ext uri="{FF2B5EF4-FFF2-40B4-BE49-F238E27FC236}">
                <a16:creationId xmlns:a16="http://schemas.microsoft.com/office/drawing/2014/main" id="{4D5C10F2-EEC1-49C5-B0DC-69B62E56EF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FFE50-5F4B-4C6E-907C-22605AFFA5AA}"/>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5148864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29741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38685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43275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62987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0469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7866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0567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7548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2550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0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4F5B-A8F1-4C5C-828C-E00638FCE76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D79D1D3-4824-4A54-86FE-DBDBC60D960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867995F-E62A-4AFA-8267-BE2029351A3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443961-24B5-437B-8F58-158513B43922}"/>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6" name="Footer Placeholder 5">
            <a:extLst>
              <a:ext uri="{FF2B5EF4-FFF2-40B4-BE49-F238E27FC236}">
                <a16:creationId xmlns:a16="http://schemas.microsoft.com/office/drawing/2014/main" id="{4BA0F414-A612-4244-9C03-42A41179AA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6FD41E-B162-4F29-BC7E-EE57C6E3E0B8}"/>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19759562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8559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4899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0958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492369" indent="0" algn="ctr">
              <a:buNone/>
              <a:defRPr>
                <a:solidFill>
                  <a:schemeClr val="tx1">
                    <a:tint val="75000"/>
                  </a:schemeClr>
                </a:solidFill>
              </a:defRPr>
            </a:lvl2pPr>
            <a:lvl3pPr marL="984736" indent="0" algn="ctr">
              <a:buNone/>
              <a:defRPr>
                <a:solidFill>
                  <a:schemeClr val="tx1">
                    <a:tint val="75000"/>
                  </a:schemeClr>
                </a:solidFill>
              </a:defRPr>
            </a:lvl3pPr>
            <a:lvl4pPr marL="1477104" indent="0" algn="ctr">
              <a:buNone/>
              <a:defRPr>
                <a:solidFill>
                  <a:schemeClr val="tx1">
                    <a:tint val="75000"/>
                  </a:schemeClr>
                </a:solidFill>
              </a:defRPr>
            </a:lvl4pPr>
            <a:lvl5pPr marL="1969473" indent="0" algn="ctr">
              <a:buNone/>
              <a:defRPr>
                <a:solidFill>
                  <a:schemeClr val="tx1">
                    <a:tint val="75000"/>
                  </a:schemeClr>
                </a:solidFill>
              </a:defRPr>
            </a:lvl5pPr>
            <a:lvl6pPr marL="2461840" indent="0" algn="ctr">
              <a:buNone/>
              <a:defRPr>
                <a:solidFill>
                  <a:schemeClr val="tx1">
                    <a:tint val="75000"/>
                  </a:schemeClr>
                </a:solidFill>
              </a:defRPr>
            </a:lvl6pPr>
            <a:lvl7pPr marL="2954209" indent="0" algn="ctr">
              <a:buNone/>
              <a:defRPr>
                <a:solidFill>
                  <a:schemeClr val="tx1">
                    <a:tint val="75000"/>
                  </a:schemeClr>
                </a:solidFill>
              </a:defRPr>
            </a:lvl7pPr>
            <a:lvl8pPr marL="3446577" indent="0" algn="ctr">
              <a:buNone/>
              <a:defRPr>
                <a:solidFill>
                  <a:schemeClr val="tx1">
                    <a:tint val="75000"/>
                  </a:schemeClr>
                </a:solidFill>
              </a:defRPr>
            </a:lvl8pPr>
            <a:lvl9pPr marL="39389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62303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492369" indent="0" algn="ctr">
              <a:buNone/>
              <a:defRPr>
                <a:solidFill>
                  <a:schemeClr val="tx1">
                    <a:tint val="75000"/>
                  </a:schemeClr>
                </a:solidFill>
              </a:defRPr>
            </a:lvl2pPr>
            <a:lvl3pPr marL="984736" indent="0" algn="ctr">
              <a:buNone/>
              <a:defRPr>
                <a:solidFill>
                  <a:schemeClr val="tx1">
                    <a:tint val="75000"/>
                  </a:schemeClr>
                </a:solidFill>
              </a:defRPr>
            </a:lvl3pPr>
            <a:lvl4pPr marL="1477104" indent="0" algn="ctr">
              <a:buNone/>
              <a:defRPr>
                <a:solidFill>
                  <a:schemeClr val="tx1">
                    <a:tint val="75000"/>
                  </a:schemeClr>
                </a:solidFill>
              </a:defRPr>
            </a:lvl4pPr>
            <a:lvl5pPr marL="1969473" indent="0" algn="ctr">
              <a:buNone/>
              <a:defRPr>
                <a:solidFill>
                  <a:schemeClr val="tx1">
                    <a:tint val="75000"/>
                  </a:schemeClr>
                </a:solidFill>
              </a:defRPr>
            </a:lvl5pPr>
            <a:lvl6pPr marL="2461840" indent="0" algn="ctr">
              <a:buNone/>
              <a:defRPr>
                <a:solidFill>
                  <a:schemeClr val="tx1">
                    <a:tint val="75000"/>
                  </a:schemeClr>
                </a:solidFill>
              </a:defRPr>
            </a:lvl6pPr>
            <a:lvl7pPr marL="2954209" indent="0" algn="ctr">
              <a:buNone/>
              <a:defRPr>
                <a:solidFill>
                  <a:schemeClr val="tx1">
                    <a:tint val="75000"/>
                  </a:schemeClr>
                </a:solidFill>
              </a:defRPr>
            </a:lvl7pPr>
            <a:lvl8pPr marL="3446577" indent="0" algn="ctr">
              <a:buNone/>
              <a:defRPr>
                <a:solidFill>
                  <a:schemeClr val="tx1">
                    <a:tint val="75000"/>
                  </a:schemeClr>
                </a:solidFill>
              </a:defRPr>
            </a:lvl8pPr>
            <a:lvl9pPr marL="39389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5888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6514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4"/>
            <a:ext cx="10363200" cy="1362074"/>
          </a:xfrm>
        </p:spPr>
        <p:txBody>
          <a:bodyPr anchor="t"/>
          <a:lstStyle>
            <a:lvl1pPr algn="l">
              <a:defRPr sz="428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177">
                <a:solidFill>
                  <a:schemeClr val="tx1">
                    <a:tint val="75000"/>
                  </a:schemeClr>
                </a:solidFill>
              </a:defRPr>
            </a:lvl1pPr>
            <a:lvl2pPr marL="492369" indent="0">
              <a:buNone/>
              <a:defRPr sz="1952">
                <a:solidFill>
                  <a:schemeClr val="tx1">
                    <a:tint val="75000"/>
                  </a:schemeClr>
                </a:solidFill>
              </a:defRPr>
            </a:lvl2pPr>
            <a:lvl3pPr marL="984736" indent="0">
              <a:buNone/>
              <a:defRPr sz="1727">
                <a:solidFill>
                  <a:schemeClr val="tx1">
                    <a:tint val="75000"/>
                  </a:schemeClr>
                </a:solidFill>
              </a:defRPr>
            </a:lvl3pPr>
            <a:lvl4pPr marL="1477104" indent="0">
              <a:buNone/>
              <a:defRPr sz="1502">
                <a:solidFill>
                  <a:schemeClr val="tx1">
                    <a:tint val="75000"/>
                  </a:schemeClr>
                </a:solidFill>
              </a:defRPr>
            </a:lvl4pPr>
            <a:lvl5pPr marL="1969473" indent="0">
              <a:buNone/>
              <a:defRPr sz="1502">
                <a:solidFill>
                  <a:schemeClr val="tx1">
                    <a:tint val="75000"/>
                  </a:schemeClr>
                </a:solidFill>
              </a:defRPr>
            </a:lvl5pPr>
            <a:lvl6pPr marL="2461840" indent="0">
              <a:buNone/>
              <a:defRPr sz="1502">
                <a:solidFill>
                  <a:schemeClr val="tx1">
                    <a:tint val="75000"/>
                  </a:schemeClr>
                </a:solidFill>
              </a:defRPr>
            </a:lvl6pPr>
            <a:lvl7pPr marL="2954209" indent="0">
              <a:buNone/>
              <a:defRPr sz="1502">
                <a:solidFill>
                  <a:schemeClr val="tx1">
                    <a:tint val="75000"/>
                  </a:schemeClr>
                </a:solidFill>
              </a:defRPr>
            </a:lvl7pPr>
            <a:lvl8pPr marL="3446577" indent="0">
              <a:buNone/>
              <a:defRPr sz="1502">
                <a:solidFill>
                  <a:schemeClr val="tx1">
                    <a:tint val="75000"/>
                  </a:schemeClr>
                </a:solidFill>
              </a:defRPr>
            </a:lvl8pPr>
            <a:lvl9pPr marL="3938945" indent="0">
              <a:buNone/>
              <a:defRPr sz="150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9784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1"/>
            <a:ext cx="5384800" cy="4525964"/>
          </a:xfrm>
        </p:spPr>
        <p:txBody>
          <a:bodyPr/>
          <a:lstStyle>
            <a:lvl1pPr>
              <a:defRPr sz="3003"/>
            </a:lvl1pPr>
            <a:lvl2pPr>
              <a:defRPr sz="2553"/>
            </a:lvl2pPr>
            <a:lvl3pPr>
              <a:defRPr sz="2177"/>
            </a:lvl3pPr>
            <a:lvl4pPr>
              <a:defRPr sz="1952"/>
            </a:lvl4pPr>
            <a:lvl5pPr>
              <a:defRPr sz="1952"/>
            </a:lvl5pPr>
            <a:lvl6pPr>
              <a:defRPr sz="1952"/>
            </a:lvl6pPr>
            <a:lvl7pPr>
              <a:defRPr sz="1952"/>
            </a:lvl7pPr>
            <a:lvl8pPr>
              <a:defRPr sz="1952"/>
            </a:lvl8pPr>
            <a:lvl9pPr>
              <a:defRPr sz="19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2" y="1600201"/>
            <a:ext cx="5384800" cy="4525964"/>
          </a:xfrm>
        </p:spPr>
        <p:txBody>
          <a:bodyPr/>
          <a:lstStyle>
            <a:lvl1pPr>
              <a:defRPr sz="3003"/>
            </a:lvl1pPr>
            <a:lvl2pPr>
              <a:defRPr sz="2553"/>
            </a:lvl2pPr>
            <a:lvl3pPr>
              <a:defRPr sz="2177"/>
            </a:lvl3pPr>
            <a:lvl4pPr>
              <a:defRPr sz="1952"/>
            </a:lvl4pPr>
            <a:lvl5pPr>
              <a:defRPr sz="1952"/>
            </a:lvl5pPr>
            <a:lvl6pPr>
              <a:defRPr sz="1952"/>
            </a:lvl6pPr>
            <a:lvl7pPr>
              <a:defRPr sz="1952"/>
            </a:lvl7pPr>
            <a:lvl8pPr>
              <a:defRPr sz="1952"/>
            </a:lvl8pPr>
            <a:lvl9pPr>
              <a:defRPr sz="19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3278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6"/>
            <a:ext cx="5386917" cy="639763"/>
          </a:xfrm>
        </p:spPr>
        <p:txBody>
          <a:bodyPr anchor="b"/>
          <a:lstStyle>
            <a:lvl1pPr marL="0" indent="0">
              <a:buNone/>
              <a:defRPr sz="2553" b="1"/>
            </a:lvl1pPr>
            <a:lvl2pPr marL="492369" indent="0">
              <a:buNone/>
              <a:defRPr sz="2177" b="1"/>
            </a:lvl2pPr>
            <a:lvl3pPr marL="984736" indent="0">
              <a:buNone/>
              <a:defRPr sz="1952" b="1"/>
            </a:lvl3pPr>
            <a:lvl4pPr marL="1477104" indent="0">
              <a:buNone/>
              <a:defRPr sz="1727" b="1"/>
            </a:lvl4pPr>
            <a:lvl5pPr marL="1969473" indent="0">
              <a:buNone/>
              <a:defRPr sz="1727" b="1"/>
            </a:lvl5pPr>
            <a:lvl6pPr marL="2461840" indent="0">
              <a:buNone/>
              <a:defRPr sz="1727" b="1"/>
            </a:lvl6pPr>
            <a:lvl7pPr marL="2954209" indent="0">
              <a:buNone/>
              <a:defRPr sz="1727" b="1"/>
            </a:lvl7pPr>
            <a:lvl8pPr marL="3446577" indent="0">
              <a:buNone/>
              <a:defRPr sz="1727" b="1"/>
            </a:lvl8pPr>
            <a:lvl9pPr marL="3938945" indent="0">
              <a:buNone/>
              <a:defRPr sz="1727"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553"/>
            </a:lvl1pPr>
            <a:lvl2pPr>
              <a:defRPr sz="2177"/>
            </a:lvl2pPr>
            <a:lvl3pPr>
              <a:defRPr sz="1952"/>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6"/>
            <a:ext cx="5389034" cy="639763"/>
          </a:xfrm>
        </p:spPr>
        <p:txBody>
          <a:bodyPr anchor="b"/>
          <a:lstStyle>
            <a:lvl1pPr marL="0" indent="0">
              <a:buNone/>
              <a:defRPr sz="2553" b="1"/>
            </a:lvl1pPr>
            <a:lvl2pPr marL="492369" indent="0">
              <a:buNone/>
              <a:defRPr sz="2177" b="1"/>
            </a:lvl2pPr>
            <a:lvl3pPr marL="984736" indent="0">
              <a:buNone/>
              <a:defRPr sz="1952" b="1"/>
            </a:lvl3pPr>
            <a:lvl4pPr marL="1477104" indent="0">
              <a:buNone/>
              <a:defRPr sz="1727" b="1"/>
            </a:lvl4pPr>
            <a:lvl5pPr marL="1969473" indent="0">
              <a:buNone/>
              <a:defRPr sz="1727" b="1"/>
            </a:lvl5pPr>
            <a:lvl6pPr marL="2461840" indent="0">
              <a:buNone/>
              <a:defRPr sz="1727" b="1"/>
            </a:lvl6pPr>
            <a:lvl7pPr marL="2954209" indent="0">
              <a:buNone/>
              <a:defRPr sz="1727" b="1"/>
            </a:lvl7pPr>
            <a:lvl8pPr marL="3446577" indent="0">
              <a:buNone/>
              <a:defRPr sz="1727" b="1"/>
            </a:lvl8pPr>
            <a:lvl9pPr marL="3938945" indent="0">
              <a:buNone/>
              <a:defRPr sz="1727" b="1"/>
            </a:lvl9pPr>
          </a:lstStyle>
          <a:p>
            <a:pPr lvl="0"/>
            <a:r>
              <a:rPr lang="en-US"/>
              <a:t>Click to edit Master text styles</a:t>
            </a:r>
          </a:p>
        </p:txBody>
      </p:sp>
      <p:sp>
        <p:nvSpPr>
          <p:cNvPr id="6" name="Content Placeholder 5"/>
          <p:cNvSpPr>
            <a:spLocks noGrp="1"/>
          </p:cNvSpPr>
          <p:nvPr>
            <p:ph sz="quarter" idx="4"/>
          </p:nvPr>
        </p:nvSpPr>
        <p:spPr>
          <a:xfrm>
            <a:off x="6193369" y="2174875"/>
            <a:ext cx="5389034" cy="3951288"/>
          </a:xfrm>
        </p:spPr>
        <p:txBody>
          <a:bodyPr/>
          <a:lstStyle>
            <a:lvl1pPr>
              <a:defRPr sz="2553"/>
            </a:lvl1pPr>
            <a:lvl2pPr>
              <a:defRPr sz="2177"/>
            </a:lvl2pPr>
            <a:lvl3pPr>
              <a:defRPr sz="1952"/>
            </a:lvl3pPr>
            <a:lvl4pPr>
              <a:defRPr sz="1727"/>
            </a:lvl4pPr>
            <a:lvl5pPr>
              <a:defRPr sz="1727"/>
            </a:lvl5pPr>
            <a:lvl6pPr>
              <a:defRPr sz="1727"/>
            </a:lvl6pPr>
            <a:lvl7pPr>
              <a:defRPr sz="1727"/>
            </a:lvl7pPr>
            <a:lvl8pPr>
              <a:defRPr sz="1727"/>
            </a:lvl8pPr>
            <a:lvl9pPr>
              <a:defRPr sz="17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3932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103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FACA-A84F-4293-AB9F-BEA7E398B6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1E5816-1A52-47F4-992C-6868957E0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1C857-FBC0-40F6-BF46-DBE59AC08F30}"/>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E38EB0FD-DD68-403C-A2AC-FABE0371F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305CF-9CB7-4774-BB15-9D524CDB326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27781749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3433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177"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3454"/>
            </a:lvl1pPr>
            <a:lvl2pPr>
              <a:defRPr sz="3003"/>
            </a:lvl2pPr>
            <a:lvl3pPr>
              <a:defRPr sz="2553"/>
            </a:lvl3pPr>
            <a:lvl4pPr>
              <a:defRPr sz="2177"/>
            </a:lvl4pPr>
            <a:lvl5pPr>
              <a:defRPr sz="2177"/>
            </a:lvl5pPr>
            <a:lvl6pPr>
              <a:defRPr sz="2177"/>
            </a:lvl6pPr>
            <a:lvl7pPr>
              <a:defRPr sz="2177"/>
            </a:lvl7pPr>
            <a:lvl8pPr>
              <a:defRPr sz="2177"/>
            </a:lvl8pPr>
            <a:lvl9pPr>
              <a:defRPr sz="21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2"/>
            </a:lvl1pPr>
            <a:lvl2pPr marL="492369" indent="0">
              <a:buNone/>
              <a:defRPr sz="1276"/>
            </a:lvl2pPr>
            <a:lvl3pPr marL="984736" indent="0">
              <a:buNone/>
              <a:defRPr sz="1051"/>
            </a:lvl3pPr>
            <a:lvl4pPr marL="1477104" indent="0">
              <a:buNone/>
              <a:defRPr sz="976"/>
            </a:lvl4pPr>
            <a:lvl5pPr marL="1969473" indent="0">
              <a:buNone/>
              <a:defRPr sz="976"/>
            </a:lvl5pPr>
            <a:lvl6pPr marL="2461840" indent="0">
              <a:buNone/>
              <a:defRPr sz="976"/>
            </a:lvl6pPr>
            <a:lvl7pPr marL="2954209" indent="0">
              <a:buNone/>
              <a:defRPr sz="976"/>
            </a:lvl7pPr>
            <a:lvl8pPr marL="3446577" indent="0">
              <a:buNone/>
              <a:defRPr sz="976"/>
            </a:lvl8pPr>
            <a:lvl9pPr marL="3938945" indent="0">
              <a:buNone/>
              <a:defRPr sz="976"/>
            </a:lvl9pPr>
          </a:lstStyle>
          <a:p>
            <a:pPr lvl="0"/>
            <a:r>
              <a:rPr lang="en-US"/>
              <a:t>Click to edit Master text styles</a:t>
            </a:r>
          </a:p>
        </p:txBody>
      </p:sp>
      <p:sp>
        <p:nvSpPr>
          <p:cNvPr id="5" name="Date Placeholder 4"/>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3346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177" b="1"/>
            </a:lvl1pPr>
          </a:lstStyle>
          <a:p>
            <a:r>
              <a:rPr lang="en-US"/>
              <a:t>Click to edit Master title style</a:t>
            </a:r>
          </a:p>
        </p:txBody>
      </p:sp>
      <p:sp>
        <p:nvSpPr>
          <p:cNvPr id="3" name="Picture Placeholder 2"/>
          <p:cNvSpPr>
            <a:spLocks noGrp="1"/>
          </p:cNvSpPr>
          <p:nvPr>
            <p:ph type="pic" idx="1"/>
          </p:nvPr>
        </p:nvSpPr>
        <p:spPr>
          <a:xfrm>
            <a:off x="2389718" y="612778"/>
            <a:ext cx="7315200" cy="4114800"/>
          </a:xfrm>
        </p:spPr>
        <p:txBody>
          <a:bodyPr/>
          <a:lstStyle>
            <a:lvl1pPr marL="0" indent="0">
              <a:buNone/>
              <a:defRPr sz="3454"/>
            </a:lvl1pPr>
            <a:lvl2pPr marL="492369" indent="0">
              <a:buNone/>
              <a:defRPr sz="3003"/>
            </a:lvl2pPr>
            <a:lvl3pPr marL="984736" indent="0">
              <a:buNone/>
              <a:defRPr sz="2553"/>
            </a:lvl3pPr>
            <a:lvl4pPr marL="1477104" indent="0">
              <a:buNone/>
              <a:defRPr sz="2177"/>
            </a:lvl4pPr>
            <a:lvl5pPr marL="1969473" indent="0">
              <a:buNone/>
              <a:defRPr sz="2177"/>
            </a:lvl5pPr>
            <a:lvl6pPr marL="2461840" indent="0">
              <a:buNone/>
              <a:defRPr sz="2177"/>
            </a:lvl6pPr>
            <a:lvl7pPr marL="2954209" indent="0">
              <a:buNone/>
              <a:defRPr sz="2177"/>
            </a:lvl7pPr>
            <a:lvl8pPr marL="3446577" indent="0">
              <a:buNone/>
              <a:defRPr sz="2177"/>
            </a:lvl8pPr>
            <a:lvl9pPr marL="3938945" indent="0">
              <a:buNone/>
              <a:defRPr sz="2177"/>
            </a:lvl9pPr>
          </a:lstStyle>
          <a:p>
            <a:endParaRPr lang="en-US"/>
          </a:p>
        </p:txBody>
      </p:sp>
      <p:sp>
        <p:nvSpPr>
          <p:cNvPr id="4" name="Text Placeholder 3"/>
          <p:cNvSpPr>
            <a:spLocks noGrp="1"/>
          </p:cNvSpPr>
          <p:nvPr>
            <p:ph type="body" sz="half" idx="2"/>
          </p:nvPr>
        </p:nvSpPr>
        <p:spPr>
          <a:xfrm>
            <a:off x="2389718" y="5367341"/>
            <a:ext cx="7315200" cy="804863"/>
          </a:xfrm>
        </p:spPr>
        <p:txBody>
          <a:bodyPr/>
          <a:lstStyle>
            <a:lvl1pPr marL="0" indent="0">
              <a:buNone/>
              <a:defRPr sz="1502"/>
            </a:lvl1pPr>
            <a:lvl2pPr marL="492369" indent="0">
              <a:buNone/>
              <a:defRPr sz="1276"/>
            </a:lvl2pPr>
            <a:lvl3pPr marL="984736" indent="0">
              <a:buNone/>
              <a:defRPr sz="1051"/>
            </a:lvl3pPr>
            <a:lvl4pPr marL="1477104" indent="0">
              <a:buNone/>
              <a:defRPr sz="976"/>
            </a:lvl4pPr>
            <a:lvl5pPr marL="1969473" indent="0">
              <a:buNone/>
              <a:defRPr sz="976"/>
            </a:lvl5pPr>
            <a:lvl6pPr marL="2461840" indent="0">
              <a:buNone/>
              <a:defRPr sz="976"/>
            </a:lvl6pPr>
            <a:lvl7pPr marL="2954209" indent="0">
              <a:buNone/>
              <a:defRPr sz="976"/>
            </a:lvl7pPr>
            <a:lvl8pPr marL="3446577" indent="0">
              <a:buNone/>
              <a:defRPr sz="976"/>
            </a:lvl8pPr>
            <a:lvl9pPr marL="3938945" indent="0">
              <a:buNone/>
              <a:defRPr sz="976"/>
            </a:lvl9pPr>
          </a:lstStyle>
          <a:p>
            <a:pPr lvl="0"/>
            <a:r>
              <a:rPr lang="en-US"/>
              <a:t>Click to edit Master text styles</a:t>
            </a:r>
          </a:p>
        </p:txBody>
      </p:sp>
      <p:sp>
        <p:nvSpPr>
          <p:cNvPr id="5" name="Date Placeholder 4"/>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8412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52000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E6027-A882-422D-A9D1-F849DA847806}"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B9FE83-06E5-4D2A-99AD-2ACE8CEC44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8997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8"/>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708542"/>
      </p:ext>
    </p:extLst>
  </p:cSld>
  <p:clrMapOvr>
    <a:masterClrMapping/>
  </p:clrMapOvr>
  <p:transition spd="slow" advTm="0">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8"/>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051640"/>
      </p:ext>
    </p:extLst>
  </p:cSld>
  <p:clrMapOvr>
    <a:masterClrMapping/>
  </p:clrMapOvr>
  <p:transition spd="slow" advTm="0">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2"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525" y="260351"/>
            <a:ext cx="2871788"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3563" y="190501"/>
            <a:ext cx="4983162"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2239" y="1019175"/>
            <a:ext cx="91773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50"/>
            <a:ext cx="12192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2"/>
          <p:cNvGrpSpPr>
            <a:grpSpLocks/>
          </p:cNvGrpSpPr>
          <p:nvPr userDrawn="1"/>
        </p:nvGrpSpPr>
        <p:grpSpPr bwMode="auto">
          <a:xfrm>
            <a:off x="595314" y="4965701"/>
            <a:ext cx="11001375" cy="1919288"/>
            <a:chOff x="-4251670" y="1149350"/>
            <a:chExt cx="16299090" cy="2844800"/>
          </a:xfrm>
        </p:grpSpPr>
        <p:pic>
          <p:nvPicPr>
            <p:cNvPr id="8"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20"/>
          <p:cNvSpPr txBox="1">
            <a:spLocks noChangeArrowheads="1"/>
          </p:cNvSpPr>
          <p:nvPr userDrawn="1"/>
        </p:nvSpPr>
        <p:spPr bwMode="auto">
          <a:xfrm>
            <a:off x="-3889375" y="7845425"/>
            <a:ext cx="19479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84761"/>
            <a:r>
              <a:rPr lang="en-US" altLang="zh-CN" sz="2600">
                <a:solidFill>
                  <a:prstClr val="white"/>
                </a:solidFill>
              </a:rPr>
              <a:t>Contents_N</a:t>
            </a:r>
            <a:endParaRPr lang="zh-CN" altLang="en-US" sz="2600">
              <a:solidFill>
                <a:prstClr val="white"/>
              </a:solidFill>
            </a:endParaRPr>
          </a:p>
        </p:txBody>
      </p:sp>
      <p:grpSp>
        <p:nvGrpSpPr>
          <p:cNvPr id="17" name="kite_group"/>
          <p:cNvGrpSpPr>
            <a:grpSpLocks/>
          </p:cNvGrpSpPr>
          <p:nvPr userDrawn="1"/>
        </p:nvGrpSpPr>
        <p:grpSpPr bwMode="auto">
          <a:xfrm>
            <a:off x="-241299" y="-1579562"/>
            <a:ext cx="5808663" cy="2886076"/>
            <a:chOff x="-180528" y="-1185078"/>
            <a:chExt cx="4356278" cy="2165477"/>
          </a:xfrm>
        </p:grpSpPr>
        <p:pic>
          <p:nvPicPr>
            <p:cNvPr id="18"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
            <p:cNvSpPr/>
            <p:nvPr userDrawn="1"/>
          </p:nvSpPr>
          <p:spPr>
            <a:xfrm>
              <a:off x="-180528" y="-1185078"/>
              <a:ext cx="71434" cy="71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761">
                <a:defRPr/>
              </a:pPr>
              <a:endParaRPr lang="zh-CN" altLang="en-US" sz="2600">
                <a:solidFill>
                  <a:prstClr val="white"/>
                </a:solidFill>
              </a:endParaRPr>
            </a:p>
          </p:txBody>
        </p:sp>
      </p:grpSp>
    </p:spTree>
    <p:extLst>
      <p:ext uri="{BB962C8B-B14F-4D97-AF65-F5344CB8AC3E}">
        <p14:creationId xmlns:p14="http://schemas.microsoft.com/office/powerpoint/2010/main" val="1248066992"/>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4"/>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4"/>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4"/>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4"/>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17"/>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17"/>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17"/>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17"/>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5DDCB-D775-4257-8B42-5D7EC7DB843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651262-C2CD-4F6F-B91E-8035DF90F90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99CBB-0755-4D1F-909A-B0D560BD68DA}"/>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F4EAE972-0B9C-458B-9A91-3217D50A0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C85CB-B323-4228-81EC-B48AC019C68C}"/>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2729202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4CF61F-B7BC-4091-96B6-2554391710E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C0080C3-37F9-4D63-B3BA-A358BBEA2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4D6DBF7-9774-4B59-900E-9C934CA466CF}"/>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2D0DADC-E8A9-4961-8675-17DA9D11893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8CFBC6F-BBA3-431F-B9B0-5C6BB452767F}"/>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9730964"/>
      </p:ext>
    </p:extLst>
  </p:cSld>
  <p:clrMapOvr>
    <a:masterClrMapping/>
  </p:clrMapOvr>
  <p:transition spd="slow" advClick="0" advTm="2000">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88DF-0913-48E9-B392-2770281C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90367-55A3-4A78-80E0-FB79C2130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49480-AB75-4611-9C1D-51976E18ECB5}"/>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942ACD70-1033-49F7-A9DD-975950E86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E02E6-9627-4C00-9616-4C325FF51EE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32076480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818700"/>
      </p:ext>
    </p:extLst>
  </p:cSld>
  <p:clrMapOvr>
    <a:masterClrMapping/>
  </p:clrMapOvr>
  <p:transition spd="slow" advClick="0" advTm="2000">
    <p:randomBar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8452156"/>
      </p:ext>
    </p:extLst>
  </p:cSld>
  <p:clrMapOvr>
    <a:masterClrMapping/>
  </p:clrMapOvr>
  <p:transition spd="slow" advClick="0" advTm="2000">
    <p:randomBar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3252021"/>
      </p:ext>
    </p:extLst>
  </p:cSld>
  <p:clrMapOvr>
    <a:masterClrMapping/>
  </p:clrMapOvr>
  <p:transition spd="slow" advClick="0" advTm="2000">
    <p:randomBar dir="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7649801"/>
      </p:ext>
    </p:extLst>
  </p:cSld>
  <p:clrMapOvr>
    <a:masterClrMapping/>
  </p:clrMapOvr>
  <p:transition spd="slow" advClick="0" advTm="2000">
    <p:randomBar dir="ver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1400348"/>
      </p:ext>
    </p:extLst>
  </p:cSld>
  <p:clrMapOvr>
    <a:masterClrMapping/>
  </p:clrMapOvr>
  <p:transition spd="slow" advClick="0" advTm="2000">
    <p:randomBar dir="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134231"/>
      </p:ext>
    </p:extLst>
  </p:cSld>
  <p:clrMapOvr>
    <a:masterClrMapping/>
  </p:clrMapOvr>
  <p:transition spd="slow" advClick="0" advTm="2000">
    <p:randomBar dir="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7154884"/>
      </p:ext>
    </p:extLst>
  </p:cSld>
  <p:clrMapOvr>
    <a:masterClrMapping/>
  </p:clrMapOvr>
  <p:transition spd="slow" advClick="0" advTm="2000">
    <p:randomBar dir="ver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9446978"/>
      </p:ext>
    </p:extLst>
  </p:cSld>
  <p:clrMapOvr>
    <a:masterClrMapping/>
  </p:clrMapOvr>
  <p:transition spd="slow" advClick="0" advTm="2000">
    <p:randomBar dir="ver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269391"/>
      </p:ext>
    </p:extLst>
  </p:cSld>
  <p:clrMapOvr>
    <a:masterClrMapping/>
  </p:clrMapOvr>
  <p:transition spd="slow" advClick="0" advTm="2000">
    <p:randomBar dir="vert"/>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8006906"/>
      </p:ext>
    </p:extLst>
  </p:cSld>
  <p:clrMapOvr>
    <a:masterClrMapping/>
  </p:clrMapOvr>
  <p:transition spd="slow" advClick="0" advTm="2000">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88DF-0913-48E9-B392-2770281C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90367-55A3-4A78-80E0-FB79C2130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49480-AB75-4611-9C1D-51976E18ECB5}"/>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942ACD70-1033-49F7-A9DD-975950E86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E02E6-9627-4C00-9616-4C325FF51EE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18510379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5762269"/>
      </p:ext>
    </p:extLst>
  </p:cSld>
  <p:clrMapOvr>
    <a:masterClrMapping/>
  </p:clrMapOvr>
  <p:transition spd="slow" advClick="0" advTm="2000">
    <p:randomBar dir="vert"/>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9496562"/>
      </p:ext>
    </p:extLst>
  </p:cSld>
  <p:clrMapOvr>
    <a:masterClrMapping/>
  </p:clrMapOvr>
  <p:transition spd="slow" advClick="0" advTm="2000">
    <p:randomBar dir="vert"/>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6682284"/>
      </p:ext>
    </p:extLst>
  </p:cSld>
  <p:clrMapOvr>
    <a:masterClrMapping/>
  </p:clrMapOvr>
  <p:transition spd="slow" advClick="0" advTm="2000">
    <p:randomBar dir="vert"/>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A9846D-1D12-405C-BA0B-492A5B1E370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A50CB56-4660-4AC7-BACC-4B990847C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22FEDEF-864B-4C52-BF39-A0838C1296E0}"/>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F65BA9C-A798-4321-8AD9-FCE502B48D5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9AFD7C-CA42-4C69-8E21-BB2980992625}"/>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4857528"/>
      </p:ext>
    </p:extLst>
  </p:cSld>
  <p:clrMapOvr>
    <a:masterClrMapping/>
  </p:clrMapOvr>
  <p:transition spd="slow" advClick="0" advTm="2000">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C8E8C-FF4C-403F-8D69-E4C1A04E5E5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F90A68-AD14-478B-8F98-BF498506F08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F0A9B1B-7AB1-4596-86CB-E72D2A7C079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B0565-5239-4AE1-AC5A-5FFD8B1E28B1}"/>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81E2678-A94F-49E8-B5B0-FB5FD9CBC20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23192260-92EC-4BC8-9232-C776D4F3B2D0}"/>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7425921"/>
      </p:ext>
    </p:extLst>
  </p:cSld>
  <p:clrMapOvr>
    <a:masterClrMapping/>
  </p:clrMapOvr>
  <p:transition spd="slow" advClick="0" advTm="2000">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B3DC79-FCE9-4351-9DFA-73AA53A9661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4AA5B0-095F-482F-9985-D0E62EE0C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1CE5CDF-3263-4E21-BF47-CB2F497AA38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E0F711-4017-4B40-B0BF-7EE551C30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143A251-668E-4733-82C7-70B85E02490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B269E76-DF22-41BD-AC59-C6F52F79D58B}"/>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52CA0640-5A5A-4F7E-B182-F54662F5658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55C58E-0216-438E-8DAF-550AE70861AE}"/>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2572394"/>
      </p:ext>
    </p:extLst>
  </p:cSld>
  <p:clrMapOvr>
    <a:masterClrMapping/>
  </p:clrMapOvr>
  <p:transition spd="slow" advClick="0" advTm="2000">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4E2868-E864-43BC-B25C-6F734288417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11D593-885A-4F59-9771-6AA4E5CB6B9B}"/>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C9D03C81-77E0-484A-9533-BAD82A08FA7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0D83918-6F5A-4198-9617-9036D32BDB81}"/>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335522"/>
      </p:ext>
    </p:extLst>
  </p:cSld>
  <p:clrMapOvr>
    <a:masterClrMapping/>
  </p:clrMapOvr>
  <p:transition spd="slow" advClick="0" advTm="2000">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0131313-CF26-4154-A88C-F106AF286DE1}"/>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FF37154C-A475-4A6E-96B8-57B83611F9D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86D2BE13-06D0-43D3-A3FC-6B136EE914B7}"/>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2238530"/>
      </p:ext>
    </p:extLst>
  </p:cSld>
  <p:clrMapOvr>
    <a:masterClrMapping/>
  </p:clrMapOvr>
  <p:transition spd="slow" advClick="0" advTm="2000">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05915-8C75-46D5-9A11-4F231206A68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83A9FE1-F0B6-4A60-A911-561E4DE6C0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FDE0B46-D7A9-408B-8244-054CC5E4E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8C67F33-0162-44A4-9D74-D8996224DA6D}"/>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94E9DAC-6CDB-4631-A9BA-B2C85E387E9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29FCCE95-E423-4835-99AD-D669F536974E}"/>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2445088"/>
      </p:ext>
    </p:extLst>
  </p:cSld>
  <p:clrMapOvr>
    <a:masterClrMapping/>
  </p:clrMapOvr>
  <p:transition spd="slow" advClick="0" advTm="2000">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0042E6-ED4C-4FAE-944E-7D77D5C8801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5D2D515-9FE1-42BD-885E-94EE65CA0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6F6253-027D-488B-A288-C962E1972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78142C0-DEE0-4591-8CFB-7E02AE36A627}"/>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BF648F23-A743-4ACA-8FD0-D280DBEA951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5531F844-8721-43D8-B335-742BB1D9ED3E}"/>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3432450"/>
      </p:ext>
    </p:extLst>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88DF-0913-48E9-B392-2770281C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90367-55A3-4A78-80E0-FB79C2130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49480-AB75-4611-9C1D-51976E18ECB5}"/>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942ACD70-1033-49F7-A9DD-975950E86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E02E6-9627-4C00-9616-4C325FF51EE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28868055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36B172-EA7E-4EE2-B705-FC7516436BC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CB591C1-F2A6-4EB8-BA78-2DA61FBDE3F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AB3A5DD-C30B-4312-BB65-F62564B6AED3}"/>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264C82-16B1-42D2-8758-CF74843B8BC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D882AA1-4F37-4EF1-903A-EB675BA45885}"/>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9483543"/>
      </p:ext>
    </p:extLst>
  </p:cSld>
  <p:clrMapOvr>
    <a:masterClrMapping/>
  </p:clrMapOvr>
  <p:transition spd="slow" advClick="0" advTm="2000">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ACEC99-3E6B-4EF4-B3DB-24B74431653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E17ADE2-2954-48B4-BAAB-44A55F98BF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88C7992-CB17-4713-8AAF-4A4DA0CA7E7D}"/>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63CF80A-AF6C-4A08-BA08-2F193334B6A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D56D890-753E-4ACD-A9F5-3903A2CDA2C6}"/>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5637156"/>
      </p:ext>
    </p:extLst>
  </p:cSld>
  <p:clrMapOvr>
    <a:masterClrMapping/>
  </p:clrMapOvr>
  <p:transition spd="slow" advClick="0" advTm="2000">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563470"/>
      </p:ext>
    </p:extLst>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56983"/>
      </p:ext>
    </p:extLst>
  </p:cSld>
  <p:clrMapOvr>
    <a:masterClrMapping/>
  </p:clrMapOvr>
  <p:transition spd="slow" advClick="0" advTm="2000">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4CF61F-B7BC-4091-96B6-2554391710E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C0080C3-37F9-4D63-B3BA-A358BBEA2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4D6DBF7-9774-4B59-900E-9C934CA466CF}"/>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2D0DADC-E8A9-4961-8675-17DA9D11893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8CFBC6F-BBA3-431F-B9B0-5C6BB452767F}"/>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8410990"/>
      </p:ext>
    </p:extLst>
  </p:cSld>
  <p:clrMapOvr>
    <a:masterClrMapping/>
  </p:clrMapOvr>
  <p:transition spd="slow" advClick="0" advTm="2000">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8620606"/>
      </p:ext>
    </p:extLst>
  </p:cSld>
  <p:clrMapOvr>
    <a:masterClrMapping/>
  </p:clrMapOvr>
  <p:transition spd="slow" advClick="0" advTm="2000">
    <p:randomBar dir="vert"/>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5985759"/>
      </p:ext>
    </p:extLst>
  </p:cSld>
  <p:clrMapOvr>
    <a:masterClrMapping/>
  </p:clrMapOvr>
  <p:transition spd="slow" advClick="0" advTm="2000">
    <p:randomBar dir="ver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8271625"/>
      </p:ext>
    </p:extLst>
  </p:cSld>
  <p:clrMapOvr>
    <a:masterClrMapping/>
  </p:clrMapOvr>
  <p:transition spd="slow" advClick="0" advTm="2000">
    <p:randomBar dir="ver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5367646"/>
      </p:ext>
    </p:extLst>
  </p:cSld>
  <p:clrMapOvr>
    <a:masterClrMapping/>
  </p:clrMapOvr>
  <p:transition spd="slow" advClick="0" advTm="2000">
    <p:randomBar dir="vert"/>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8620175"/>
      </p:ext>
    </p:extLst>
  </p:cSld>
  <p:clrMapOvr>
    <a:masterClrMapping/>
  </p:clrMapOvr>
  <p:transition spd="slow" advClick="0" advTm="2000">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88DF-0913-48E9-B392-2770281C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90367-55A3-4A78-80E0-FB79C2130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49480-AB75-4611-9C1D-51976E18ECB5}"/>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942ACD70-1033-49F7-A9DD-975950E86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E02E6-9627-4C00-9616-4C325FF51EE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275833982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4753328"/>
      </p:ext>
    </p:extLst>
  </p:cSld>
  <p:clrMapOvr>
    <a:masterClrMapping/>
  </p:clrMapOvr>
  <p:transition spd="slow" advClick="0" advTm="2000">
    <p:randomBar dir="ver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9455227"/>
      </p:ext>
    </p:extLst>
  </p:cSld>
  <p:clrMapOvr>
    <a:masterClrMapping/>
  </p:clrMapOvr>
  <p:transition spd="slow" advClick="0" advTm="2000">
    <p:randomBar dir="ver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434063"/>
      </p:ext>
    </p:extLst>
  </p:cSld>
  <p:clrMapOvr>
    <a:masterClrMapping/>
  </p:clrMapOvr>
  <p:transition spd="slow" advClick="0" advTm="2000">
    <p:randomBar dir="ver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7972326"/>
      </p:ext>
    </p:extLst>
  </p:cSld>
  <p:clrMapOvr>
    <a:masterClrMapping/>
  </p:clrMapOvr>
  <p:transition spd="slow" advClick="0" advTm="2000">
    <p:randomBar dir="ver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0383530"/>
      </p:ext>
    </p:extLst>
  </p:cSld>
  <p:clrMapOvr>
    <a:masterClrMapping/>
  </p:clrMapOvr>
  <p:transition spd="slow" advClick="0" advTm="2000">
    <p:randomBar dir="vert"/>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7454741"/>
      </p:ext>
    </p:extLst>
  </p:cSld>
  <p:clrMapOvr>
    <a:masterClrMapping/>
  </p:clrMapOvr>
  <p:transition spd="slow" advClick="0" advTm="2000">
    <p:randomBar dir="vert"/>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4464151"/>
      </p:ext>
    </p:extLst>
  </p:cSld>
  <p:clrMapOvr>
    <a:masterClrMapping/>
  </p:clrMapOvr>
  <p:transition spd="slow" advClick="0" advTm="2000">
    <p:randomBar dir="vert"/>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1003746"/>
      </p:ext>
    </p:extLst>
  </p:cSld>
  <p:clrMapOvr>
    <a:masterClrMapping/>
  </p:clrMapOvr>
  <p:transition spd="slow" advClick="0" advTm="2000">
    <p:randomBar dir="vert"/>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7635886"/>
      </p:ext>
    </p:extLst>
  </p:cSld>
  <p:clrMapOvr>
    <a:masterClrMapping/>
  </p:clrMapOvr>
  <p:transition spd="slow" advClick="0" advTm="2000">
    <p:randomBar dir="vert"/>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0796149"/>
      </p:ext>
    </p:extLst>
  </p:cSld>
  <p:clrMapOvr>
    <a:masterClrMapping/>
  </p:clrMapOvr>
  <p:transition spd="slow" advClick="0" advTm="2000">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88DF-0913-48E9-B392-2770281C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90367-55A3-4A78-80E0-FB79C2130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49480-AB75-4611-9C1D-51976E18ECB5}"/>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942ACD70-1033-49F7-A9DD-975950E86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E02E6-9627-4C00-9616-4C325FF51EE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263454467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6800740"/>
      </p:ext>
    </p:extLst>
  </p:cSld>
  <p:clrMapOvr>
    <a:masterClrMapping/>
  </p:clrMapOvr>
  <p:transition spd="slow" advClick="0" advTm="2000">
    <p:randomBar dir="vert"/>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1303926"/>
      </p:ext>
    </p:extLst>
  </p:cSld>
  <p:clrMapOvr>
    <a:masterClrMapping/>
  </p:clrMapOvr>
  <p:transition spd="slow" advClick="0" advTm="2000">
    <p:randomBar dir="vert"/>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0517310"/>
      </p:ext>
    </p:extLst>
  </p:cSld>
  <p:clrMapOvr>
    <a:masterClrMapping/>
  </p:clrMapOvr>
  <p:transition spd="slow" advClick="0" advTm="2000">
    <p:randomBar dir="vert"/>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0029792"/>
      </p:ext>
    </p:extLst>
  </p:cSld>
  <p:clrMapOvr>
    <a:masterClrMapping/>
  </p:clrMapOvr>
  <p:transition spd="slow" advClick="0" advTm="2000">
    <p:randomBar dir="vert"/>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9296156"/>
      </p:ext>
    </p:extLst>
  </p:cSld>
  <p:clrMapOvr>
    <a:masterClrMapping/>
  </p:clrMapOvr>
  <p:transition spd="slow" advClick="0" advTm="2000">
    <p:randomBar dir="vert"/>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A0965-E887-493C-8B45-4A101B8AC4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FA3EE4-32B1-494F-AD42-EDE983952A9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BED680-DF84-4A23-97BE-6F2F9951A916}"/>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E934D9-5C5A-4F94-BC32-8B127E24FEF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A117AC3-AB68-43EA-AFE8-036DE890B602}"/>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6405712"/>
      </p:ext>
    </p:extLst>
  </p:cSld>
  <p:clrMapOvr>
    <a:masterClrMapping/>
  </p:clrMapOvr>
  <p:transition spd="slow" advClick="0" advTm="2000">
    <p:randomBar dir="vert"/>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A9846D-1D12-405C-BA0B-492A5B1E370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A50CB56-4660-4AC7-BACC-4B990847C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22FEDEF-864B-4C52-BF39-A0838C1296E0}"/>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F65BA9C-A798-4321-8AD9-FCE502B48D5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9AFD7C-CA42-4C69-8E21-BB2980992625}"/>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3670731"/>
      </p:ext>
    </p:extLst>
  </p:cSld>
  <p:clrMapOvr>
    <a:masterClrMapping/>
  </p:clrMapOvr>
  <p:transition spd="slow" advClick="0" advTm="2000">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C8E8C-FF4C-403F-8D69-E4C1A04E5E5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F90A68-AD14-478B-8F98-BF498506F08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F0A9B1B-7AB1-4596-86CB-E72D2A7C079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B0565-5239-4AE1-AC5A-5FFD8B1E28B1}"/>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81E2678-A94F-49E8-B5B0-FB5FD9CBC20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23192260-92EC-4BC8-9232-C776D4F3B2D0}"/>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7203121"/>
      </p:ext>
    </p:extLst>
  </p:cSld>
  <p:clrMapOvr>
    <a:masterClrMapping/>
  </p:clrMapOvr>
  <p:transition spd="slow" advClick="0" advTm="2000">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B3DC79-FCE9-4351-9DFA-73AA53A9661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4AA5B0-095F-482F-9985-D0E62EE0C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1CE5CDF-3263-4E21-BF47-CB2F497AA38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E0F711-4017-4B40-B0BF-7EE551C30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143A251-668E-4733-82C7-70B85E02490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B269E76-DF22-41BD-AC59-C6F52F79D58B}"/>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52CA0640-5A5A-4F7E-B182-F54662F5658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F355C58E-0216-438E-8DAF-550AE70861AE}"/>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0984294"/>
      </p:ext>
    </p:extLst>
  </p:cSld>
  <p:clrMapOvr>
    <a:masterClrMapping/>
  </p:clrMapOvr>
  <p:transition spd="slow" advClick="0" advTm="2000">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4E2868-E864-43BC-B25C-6F734288417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11D593-885A-4F59-9771-6AA4E5CB6B9B}"/>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C9D03C81-77E0-484A-9533-BAD82A08FA7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80D83918-6F5A-4198-9617-9036D32BDB81}"/>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828176"/>
      </p:ext>
    </p:extLst>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88DF-0913-48E9-B392-2770281C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90367-55A3-4A78-80E0-FB79C2130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49480-AB75-4611-9C1D-51976E18ECB5}"/>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942ACD70-1033-49F7-A9DD-975950E86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E02E6-9627-4C00-9616-4C325FF51EE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266386322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0131313-CF26-4154-A88C-F106AF286DE1}"/>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FF37154C-A475-4A6E-96B8-57B83611F9D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86D2BE13-06D0-43D3-A3FC-6B136EE914B7}"/>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4026041"/>
      </p:ext>
    </p:extLst>
  </p:cSld>
  <p:clrMapOvr>
    <a:masterClrMapping/>
  </p:clrMapOvr>
  <p:transition spd="slow" advClick="0" advTm="2000">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05915-8C75-46D5-9A11-4F231206A68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83A9FE1-F0B6-4A60-A911-561E4DE6C0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FDE0B46-D7A9-408B-8244-054CC5E4E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8C67F33-0162-44A4-9D74-D8996224DA6D}"/>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94E9DAC-6CDB-4631-A9BA-B2C85E387E9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29FCCE95-E423-4835-99AD-D669F536974E}"/>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2240545"/>
      </p:ext>
    </p:extLst>
  </p:cSld>
  <p:clrMapOvr>
    <a:masterClrMapping/>
  </p:clrMapOvr>
  <p:transition spd="slow" advClick="0" advTm="2000">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0042E6-ED4C-4FAE-944E-7D77D5C8801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5D2D515-9FE1-42BD-885E-94EE65CA0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6F6253-027D-488B-A288-C962E1972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78142C0-DEE0-4591-8CFB-7E02AE36A627}"/>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BF648F23-A743-4ACA-8FD0-D280DBEA951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5531F844-8721-43D8-B335-742BB1D9ED3E}"/>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302938"/>
      </p:ext>
    </p:extLst>
  </p:cSld>
  <p:clrMapOvr>
    <a:masterClrMapping/>
  </p:clrMapOvr>
  <p:transition spd="slow" advClick="0" advTm="2000">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36B172-EA7E-4EE2-B705-FC7516436BC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CB591C1-F2A6-4EB8-BA78-2DA61FBDE3F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AB3A5DD-C30B-4312-BB65-F62564B6AED3}"/>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8264C82-16B1-42D2-8758-CF74843B8BC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D882AA1-4F37-4EF1-903A-EB675BA45885}"/>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1288416"/>
      </p:ext>
    </p:extLst>
  </p:cSld>
  <p:clrMapOvr>
    <a:masterClrMapping/>
  </p:clrMapOvr>
  <p:transition spd="slow" advClick="0" advTm="2000">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ACEC99-3E6B-4EF4-B3DB-24B74431653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E17ADE2-2954-48B4-BAAB-44A55F98BF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88C7992-CB17-4713-8AAF-4A4DA0CA7E7D}"/>
              </a:ext>
            </a:extLst>
          </p:cNvPr>
          <p:cNvSpPr>
            <a:spLocks noGrp="1"/>
          </p:cNvSpPr>
          <p:nvPr>
            <p:ph type="dt" sz="half" idx="10"/>
          </p:nvPr>
        </p:nvSpPr>
        <p:spPr/>
        <p:txBody>
          <a:body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63CF80A-AF6C-4A08-BA08-2F193334B6A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D56D890-753E-4ACD-A9F5-3903A2CDA2C6}"/>
              </a:ext>
            </a:extLst>
          </p:cNvPr>
          <p:cNvSpPr>
            <a:spLocks noGrp="1"/>
          </p:cNvSpPr>
          <p:nvPr>
            <p:ph type="sldNum" sz="quarter" idx="12"/>
          </p:nvPr>
        </p:nvSpPr>
        <p:spPr/>
        <p:txBody>
          <a:body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7221711"/>
      </p:ext>
    </p:extLst>
  </p:cSld>
  <p:clrMapOvr>
    <a:masterClrMapping/>
  </p:clrMapOvr>
  <p:transition spd="slow" advClick="0" advTm="2000">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617867436"/>
      </p:ext>
    </p:extLst>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254120"/>
      </p:ext>
    </p:extLst>
  </p:cSld>
  <p:clrMapOvr>
    <a:masterClrMapping/>
  </p:clrMapOvr>
  <p:transition spd="slow" advClick="0" advTm="2000">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710567901"/>
      </p:ext>
    </p:extLst>
  </p:cSld>
  <p:clrMapOvr>
    <a:masterClrMapping/>
  </p:clrMapOvr>
  <p:transition advClick="0" advTm="3000">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0388130"/>
      </p:ext>
    </p:extLst>
  </p:cSld>
  <p:clrMapOvr>
    <a:masterClrMapping/>
  </p:clrMapOvr>
  <p:transition advClick="0" advTm="3000">
    <p:random/>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75173868"/>
      </p:ext>
    </p:extLst>
  </p:cSld>
  <p:clrMapOvr>
    <a:masterClrMapping/>
  </p:clrMapOvr>
  <p:transition advClick="0" advTm="3000">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88DF-0913-48E9-B392-2770281C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90367-55A3-4A78-80E0-FB79C2130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49480-AB75-4611-9C1D-51976E18ECB5}"/>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942ACD70-1033-49F7-A9DD-975950E86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E02E6-9627-4C00-9616-4C325FF51EE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360913764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6348429"/>
      </p:ext>
    </p:extLst>
  </p:cSld>
  <p:clrMapOvr>
    <a:masterClrMapping/>
  </p:clrMapOvr>
  <p:transition advClick="0" advTm="3000">
    <p:random/>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1168568"/>
      </p:ext>
    </p:extLst>
  </p:cSld>
  <p:clrMapOvr>
    <a:masterClrMapping/>
  </p:clrMapOvr>
  <p:transition advClick="0" advTm="3000">
    <p:random/>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29587348"/>
      </p:ext>
    </p:extLst>
  </p:cSld>
  <p:clrMapOvr>
    <a:masterClrMapping/>
  </p:clrMapOvr>
  <p:transition advClick="0" advTm="3000">
    <p:random/>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60009465"/>
      </p:ext>
    </p:extLst>
  </p:cSld>
  <p:clrMapOvr>
    <a:masterClrMapping/>
  </p:clrMapOvr>
  <p:transition advClick="0" advTm="3000">
    <p:random/>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74562289"/>
      </p:ext>
    </p:extLst>
  </p:cSld>
  <p:clrMapOvr>
    <a:masterClrMapping/>
  </p:clrMapOvr>
  <p:transition advClick="0" advTm="3000">
    <p:random/>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07481"/>
      </p:ext>
    </p:extLst>
  </p:cSld>
  <p:clrMapOvr>
    <a:masterClrMapping/>
  </p:clrMapOvr>
  <p:transition advClick="0" advTm="3000">
    <p:random/>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11281745"/>
      </p:ext>
    </p:extLst>
  </p:cSld>
  <p:clrMapOvr>
    <a:masterClrMapping/>
  </p:clrMapOvr>
  <p:transition advClick="0" advTm="3000">
    <p:random/>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9626689"/>
      </p:ext>
    </p:extLst>
  </p:cSld>
  <p:clrMapOvr>
    <a:masterClrMapping/>
  </p:clrMapOvr>
  <p:transition advClick="0" advTm="3000">
    <p:random/>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94635250"/>
      </p:ext>
    </p:extLst>
  </p:cSld>
  <p:clrMapOvr>
    <a:masterClrMapping/>
  </p:clrMapOvr>
  <p:transition advClick="0" advTm="3000">
    <p:random/>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23499798"/>
      </p:ext>
    </p:extLst>
  </p:cSld>
  <p:clrMapOvr>
    <a:masterClrMapping/>
  </p:clrMapOvr>
  <p:transition advClick="0" advTm="3000">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88DF-0913-48E9-B392-2770281C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90367-55A3-4A78-80E0-FB79C2130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49480-AB75-4611-9C1D-51976E18ECB5}"/>
              </a:ext>
            </a:extLst>
          </p:cNvPr>
          <p:cNvSpPr>
            <a:spLocks noGrp="1"/>
          </p:cNvSpPr>
          <p:nvPr>
            <p:ph type="dt" sz="half" idx="10"/>
          </p:nvPr>
        </p:nvSpPr>
        <p:spPr/>
        <p:txBody>
          <a:body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942ACD70-1033-49F7-A9DD-975950E86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E02E6-9627-4C00-9616-4C325FF51EE0}"/>
              </a:ext>
            </a:extLst>
          </p:cNvPr>
          <p:cNvSpPr>
            <a:spLocks noGrp="1"/>
          </p:cNvSpPr>
          <p:nvPr>
            <p:ph type="sldNum" sz="quarter" idx="12"/>
          </p:nvPr>
        </p:nvSpPr>
        <p:spPr/>
        <p:txBody>
          <a:bodyPr/>
          <a:lstStyle/>
          <a:p>
            <a:fld id="{FC10A4F6-632E-4557-8AC5-83B5C1733268}" type="slidenum">
              <a:rPr lang="en-GB" smtClean="0"/>
              <a:t>‹#›</a:t>
            </a:fld>
            <a:endParaRPr lang="en-GB"/>
          </a:p>
        </p:txBody>
      </p:sp>
    </p:spTree>
    <p:extLst>
      <p:ext uri="{BB962C8B-B14F-4D97-AF65-F5344CB8AC3E}">
        <p14:creationId xmlns:p14="http://schemas.microsoft.com/office/powerpoint/2010/main" val="20268227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189954975"/>
      </p:ext>
    </p:extLst>
  </p:cSld>
  <p:clrMapOvr>
    <a:masterClrMapping/>
  </p:clrMapOvr>
  <p:transition advClick="0" advTm="3000">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2837537"/>
      </p:ext>
    </p:extLst>
  </p:cSld>
  <p:clrMapOvr>
    <a:masterClrMapping/>
  </p:clrMapOvr>
  <p:transition advClick="0" advTm="3000">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28304259"/>
      </p:ext>
    </p:extLst>
  </p:cSld>
  <p:clrMapOvr>
    <a:masterClrMapping/>
  </p:clrMapOvr>
  <p:transition advClick="0" advTm="3000">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51848438"/>
      </p:ext>
    </p:extLst>
  </p:cSld>
  <p:clrMapOvr>
    <a:masterClrMapping/>
  </p:clrMapOvr>
  <p:transition advClick="0" advTm="3000">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446755"/>
      </p:ext>
    </p:extLst>
  </p:cSld>
  <p:clrMapOvr>
    <a:masterClrMapping/>
  </p:clrMapOvr>
  <p:transition advClick="0" advTm="3000">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4039745798"/>
      </p:ext>
    </p:extLst>
  </p:cSld>
  <p:clrMapOvr>
    <a:masterClrMapping/>
  </p:clrMapOvr>
  <p:transition advClick="0" advTm="3000">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908256284"/>
      </p:ext>
    </p:extLst>
  </p:cSld>
  <p:clrMapOvr>
    <a:masterClrMapping/>
  </p:clrMapOvr>
  <p:transition advClick="0" advTm="3000">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2987577"/>
      </p:ext>
    </p:extLst>
  </p:cSld>
  <p:clrMapOvr>
    <a:masterClrMapping/>
  </p:clrMapOvr>
  <p:transition advClick="0" advTm="3000">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47358319"/>
      </p:ext>
    </p:extLst>
  </p:cSld>
  <p:clrMapOvr>
    <a:masterClrMapping/>
  </p:clrMapOvr>
  <p:transition advClick="0" advTm="3000">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1876910"/>
      </p:ext>
    </p:extLst>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theme" Target="../theme/theme3.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8"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heme" Target="../theme/theme4.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1.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5.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6" Type="http://schemas.openxmlformats.org/officeDocument/2006/relationships/image" Target="../media/image1.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theme" Target="../theme/theme6.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image" Target="../media/image2.jpeg"/><Relationship Id="rId2" Type="http://schemas.openxmlformats.org/officeDocument/2006/relationships/slideLayout" Target="../slideLayouts/slideLayout131.xml"/><Relationship Id="rId16" Type="http://schemas.openxmlformats.org/officeDocument/2006/relationships/theme" Target="../theme/theme7.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image" Target="../media/image3.jp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theme" Target="../theme/theme8.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image" Target="../media/image4.JPG"/><Relationship Id="rId2" Type="http://schemas.openxmlformats.org/officeDocument/2006/relationships/slideLayout" Target="../slideLayouts/slideLayout164.xml"/><Relationship Id="rId16" Type="http://schemas.openxmlformats.org/officeDocument/2006/relationships/theme" Target="../theme/theme9.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6AC75-DA2D-477F-BAC3-B7F0DDC6C83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70C7E4-40E9-4B30-84D3-BD3EC262E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6B35D-25F6-4BF4-A1A4-A59F0EE19DB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9DF226A-B620-4D2E-86D1-117977A11862}" type="datetimeFigureOut">
              <a:rPr lang="en-GB" smtClean="0"/>
              <a:t>28/10/2021</a:t>
            </a:fld>
            <a:endParaRPr lang="en-GB"/>
          </a:p>
        </p:txBody>
      </p:sp>
      <p:sp>
        <p:nvSpPr>
          <p:cNvPr id="5" name="Footer Placeholder 4">
            <a:extLst>
              <a:ext uri="{FF2B5EF4-FFF2-40B4-BE49-F238E27FC236}">
                <a16:creationId xmlns:a16="http://schemas.microsoft.com/office/drawing/2014/main" id="{8947D681-BB80-436D-8B7C-CE21B62AE6A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3FC729-E068-49FC-8A34-531523107C4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10A4F6-632E-4557-8AC5-83B5C1733268}" type="slidenum">
              <a:rPr lang="en-GB" smtClean="0"/>
              <a:t>‹#›</a:t>
            </a:fld>
            <a:endParaRPr lang="en-GB"/>
          </a:p>
        </p:txBody>
      </p:sp>
    </p:spTree>
    <p:extLst>
      <p:ext uri="{BB962C8B-B14F-4D97-AF65-F5344CB8AC3E}">
        <p14:creationId xmlns:p14="http://schemas.microsoft.com/office/powerpoint/2010/main" val="356567365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4177" r:id="rId3"/>
    <p:sldLayoutId id="2147484161" r:id="rId4"/>
    <p:sldLayoutId id="2147484076" r:id="rId5"/>
    <p:sldLayoutId id="2147484059" r:id="rId6"/>
    <p:sldLayoutId id="2147484050" r:id="rId7"/>
    <p:sldLayoutId id="2147484035" r:id="rId8"/>
    <p:sldLayoutId id="2147483960"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E1B265-5B8B-4763-89A0-5833F9B7E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95C17F9-4D44-4B9C-80B3-F326E5EE7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56FA85-9F18-4F3C-B3B6-6FBCF8C44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674AD85-8274-41AE-8694-DB11F6744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3DA6F52-E6E2-4C28-BD12-2021390BF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9774133"/>
      </p:ext>
    </p:extLst>
  </p:cSld>
  <p:clrMap bg1="lt1" tx1="dk1" bg2="lt2" tx2="dk2" accent1="accent1" accent2="accent2" accent3="accent3" accent4="accent4" accent5="accent5" accent6="accent6" hlink="hlink" folHlink="folHlink"/>
  <p:sldLayoutIdLst>
    <p:sldLayoutId id="2147483933" r:id="rId1"/>
    <p:sldLayoutId id="2147483934" r:id="rId2"/>
    <p:sldLayoutId id="2147484169" r:id="rId3"/>
    <p:sldLayoutId id="2147484168" r:id="rId4"/>
    <p:sldLayoutId id="2147484167" r:id="rId5"/>
    <p:sldLayoutId id="2147484166" r:id="rId6"/>
    <p:sldLayoutId id="2147484075" r:id="rId7"/>
    <p:sldLayoutId id="2147484074" r:id="rId8"/>
    <p:sldLayoutId id="2147484073" r:id="rId9"/>
    <p:sldLayoutId id="2147484072" r:id="rId10"/>
    <p:sldLayoutId id="2147484049" r:id="rId11"/>
    <p:sldLayoutId id="2147484048" r:id="rId12"/>
    <p:sldLayoutId id="2147484047" r:id="rId13"/>
    <p:sldLayoutId id="2147484046"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E1B265-5B8B-4763-89A0-5833F9B7E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95C17F9-4D44-4B9C-80B3-F326E5EE7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56FA85-9F18-4F3C-B3B6-6FBCF8C44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AB3F5-57B9-4107-A916-FDC793E8DB1E}"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674AD85-8274-41AE-8694-DB11F6744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3DA6F52-E6E2-4C28-BD12-2021390BF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3CD5C-BC43-40FE-B496-A7BD23FC6AC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548100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4165" r:id="rId3"/>
    <p:sldLayoutId id="2147484164" r:id="rId4"/>
    <p:sldLayoutId id="2147484163" r:id="rId5"/>
    <p:sldLayoutId id="2147484071" r:id="rId6"/>
    <p:sldLayoutId id="2147484070" r:id="rId7"/>
    <p:sldLayoutId id="2147484069" r:id="rId8"/>
    <p:sldLayoutId id="2147484068" r:id="rId9"/>
    <p:sldLayoutId id="2147484067" r:id="rId10"/>
    <p:sldLayoutId id="2147484066" r:id="rId11"/>
    <p:sldLayoutId id="2147484060" r:id="rId12"/>
    <p:sldLayoutId id="2147484045" r:id="rId13"/>
    <p:sldLayoutId id="2147484044" r:id="rId14"/>
    <p:sldLayoutId id="2147484043" r:id="rId15"/>
    <p:sldLayoutId id="2147484042" r:id="rId16"/>
    <p:sldLayoutId id="2147484041" r:id="rId17"/>
    <p:sldLayoutId id="2147484040" r:id="rId18"/>
    <p:sldLayoutId id="2147484039" r:id="rId19"/>
    <p:sldLayoutId id="2147484038" r:id="rId20"/>
    <p:sldLayoutId id="2147484037" r:id="rId21"/>
    <p:sldLayoutId id="2147484036"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27"/>
          <a:stretch>
            <a:fillRect/>
          </a:stretch>
        </p:blipFill>
        <p:spPr>
          <a:xfrm>
            <a:off x="1155" y="1151"/>
            <a:ext cx="12189692" cy="6855701"/>
          </a:xfrm>
          <a:prstGeom prst="rect">
            <a:avLst/>
          </a:prstGeom>
          <a:noFill/>
          <a:ln w="9525">
            <a:noFill/>
          </a:ln>
        </p:spPr>
      </p:pic>
      <p:sp>
        <p:nvSpPr>
          <p:cNvPr id="2" name="Title Placeholder 1"/>
          <p:cNvSpPr>
            <a:spLocks noGrp="1"/>
          </p:cNvSpPr>
          <p:nvPr>
            <p:ph type="title"/>
          </p:nvPr>
        </p:nvSpPr>
        <p:spPr>
          <a:xfrm>
            <a:off x="609082" y="274597"/>
            <a:ext cx="1097383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19477301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4181" r:id="rId3"/>
    <p:sldLayoutId id="2147484180" r:id="rId4"/>
    <p:sldLayoutId id="2147484179" r:id="rId5"/>
    <p:sldLayoutId id="2147484178" r:id="rId6"/>
    <p:sldLayoutId id="2147484175" r:id="rId7"/>
    <p:sldLayoutId id="2147484174" r:id="rId8"/>
    <p:sldLayoutId id="2147484173" r:id="rId9"/>
    <p:sldLayoutId id="2147484172" r:id="rId10"/>
    <p:sldLayoutId id="2147484171" r:id="rId11"/>
    <p:sldLayoutId id="2147484170" r:id="rId12"/>
    <p:sldLayoutId id="2147483976"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1155" y="1151"/>
            <a:ext cx="12189692" cy="6855701"/>
          </a:xfrm>
          <a:prstGeom prst="rect">
            <a:avLst/>
          </a:prstGeom>
          <a:noFill/>
          <a:ln w="9525">
            <a:noFill/>
          </a:ln>
        </p:spPr>
      </p:pic>
      <p:sp>
        <p:nvSpPr>
          <p:cNvPr id="2" name="Title Placeholder 1"/>
          <p:cNvSpPr>
            <a:spLocks noGrp="1"/>
          </p:cNvSpPr>
          <p:nvPr>
            <p:ph type="title"/>
          </p:nvPr>
        </p:nvSpPr>
        <p:spPr>
          <a:xfrm>
            <a:off x="609082" y="274597"/>
            <a:ext cx="1097383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2651879856"/>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6"/>
          <a:stretch>
            <a:fillRect/>
          </a:stretch>
        </p:blipFill>
        <p:spPr>
          <a:xfrm>
            <a:off x="1155" y="1151"/>
            <a:ext cx="12189692" cy="6855701"/>
          </a:xfrm>
          <a:prstGeom prst="rect">
            <a:avLst/>
          </a:prstGeom>
          <a:noFill/>
          <a:ln w="9525">
            <a:noFill/>
          </a:ln>
        </p:spPr>
      </p:pic>
      <p:sp>
        <p:nvSpPr>
          <p:cNvPr id="2" name="Title Placeholder 1"/>
          <p:cNvSpPr>
            <a:spLocks noGrp="1"/>
          </p:cNvSpPr>
          <p:nvPr>
            <p:ph type="title"/>
          </p:nvPr>
        </p:nvSpPr>
        <p:spPr>
          <a:xfrm>
            <a:off x="609082" y="274597"/>
            <a:ext cx="1097383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15521772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Lst>
  <p:transition advClick="0" advTm="300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4"/>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5"/>
            <a:ext cx="28448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685800">
              <a:defRPr/>
            </a:pPr>
            <a:fld id="{9196EC2F-0988-4314-AD4B-24FF16D7B45E}" type="datetime1">
              <a:rPr lang="en-US" altLang="zh-CN" smtClean="0">
                <a:solidFill>
                  <a:prstClr val="black">
                    <a:tint val="75000"/>
                  </a:prstClr>
                </a:solidFill>
              </a:rPr>
              <a:pPr defTabSz="685800">
                <a:defRPr/>
              </a:pPr>
              <a:t>10/28/2021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56355"/>
            <a:ext cx="3860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6858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685800">
              <a:defRPr/>
            </a:pPr>
            <a:fld id="{601EE9E8-4134-49B0-9AA7-3089E6521627}" type="slidenum">
              <a:rPr lang="en-US" smtClean="0">
                <a:solidFill>
                  <a:prstClr val="black">
                    <a:tint val="75000"/>
                  </a:prstClr>
                </a:solidFill>
              </a:rPr>
              <a:pPr defTabSz="685800">
                <a:defRPr/>
              </a:pPr>
              <a:t>‹#›</a:t>
            </a:fld>
            <a:endParaRPr lang="en-US" dirty="0">
              <a:solidFill>
                <a:prstClr val="black">
                  <a:tint val="75000"/>
                </a:prstClr>
              </a:solidFill>
            </a:endParaRPr>
          </a:p>
        </p:txBody>
      </p:sp>
    </p:spTree>
    <p:extLst>
      <p:ext uri="{BB962C8B-B14F-4D97-AF65-F5344CB8AC3E}">
        <p14:creationId xmlns:p14="http://schemas.microsoft.com/office/powerpoint/2010/main" val="327290873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176" r:id="rId15"/>
  </p:sldLayoutIdLst>
  <p:transition spd="slow">
    <p:random/>
  </p:transition>
  <p:hf hdr="0" ftr="0" dt="0"/>
  <p:txStyles>
    <p:titleStyle>
      <a:lvl1pPr algn="ctr" defTabSz="914400"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50" kern="1200">
          <a:solidFill>
            <a:schemeClr val="tx1"/>
          </a:solidFill>
          <a:latin typeface="+mn-lt"/>
          <a:ea typeface="+mn-ea"/>
          <a:cs typeface="+mn-cs"/>
        </a:defRPr>
      </a:lvl2pPr>
      <a:lvl3pPr marL="1142524"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7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9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41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324"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0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248"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124" algn="l" defTabSz="914400" rtl="0" eaLnBrk="1" latinLnBrk="0" hangingPunct="1">
        <a:defRPr sz="1800" kern="1200">
          <a:solidFill>
            <a:schemeClr val="tx1"/>
          </a:solidFill>
          <a:latin typeface="+mn-lt"/>
          <a:ea typeface="+mn-ea"/>
          <a:cs typeface="+mn-cs"/>
        </a:defRPr>
      </a:lvl4pPr>
      <a:lvl5pPr marL="1828324" algn="l" defTabSz="914400" rtl="0" eaLnBrk="1" latinLnBrk="0" hangingPunct="1">
        <a:defRPr sz="1800" kern="1200">
          <a:solidFill>
            <a:schemeClr val="tx1"/>
          </a:solidFill>
          <a:latin typeface="+mn-lt"/>
          <a:ea typeface="+mn-ea"/>
          <a:cs typeface="+mn-cs"/>
        </a:defRPr>
      </a:lvl5pPr>
      <a:lvl6pPr marL="2285524" algn="l" defTabSz="914400" rtl="0" eaLnBrk="1" latinLnBrk="0" hangingPunct="1">
        <a:defRPr sz="1800" kern="1200">
          <a:solidFill>
            <a:schemeClr val="tx1"/>
          </a:solidFill>
          <a:latin typeface="+mn-lt"/>
          <a:ea typeface="+mn-ea"/>
          <a:cs typeface="+mn-cs"/>
        </a:defRPr>
      </a:lvl6pPr>
      <a:lvl7pPr marL="2742724" algn="l" defTabSz="914400" rtl="0" eaLnBrk="1" latinLnBrk="0" hangingPunct="1">
        <a:defRPr sz="1800" kern="1200">
          <a:solidFill>
            <a:schemeClr val="tx1"/>
          </a:solidFill>
          <a:latin typeface="+mn-lt"/>
          <a:ea typeface="+mn-ea"/>
          <a:cs typeface="+mn-cs"/>
        </a:defRPr>
      </a:lvl7pPr>
      <a:lvl8pPr marL="3199448" algn="l" defTabSz="914400" rtl="0" eaLnBrk="1" latinLnBrk="0" hangingPunct="1">
        <a:defRPr sz="1800" kern="1200">
          <a:solidFill>
            <a:schemeClr val="tx1"/>
          </a:solidFill>
          <a:latin typeface="+mn-lt"/>
          <a:ea typeface="+mn-ea"/>
          <a:cs typeface="+mn-cs"/>
        </a:defRPr>
      </a:lvl8pPr>
      <a:lvl9pPr marL="3656648"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B6DAA-E7DF-4331-8D7A-91DE75DF839B}"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AD992-15E8-46CB-B114-9DD3DB9971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801897"/>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62"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 id="214748413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2"/>
            <a:ext cx="10972800" cy="1143000"/>
          </a:xfrm>
          <a:prstGeom prst="rect">
            <a:avLst/>
          </a:prstGeom>
        </p:spPr>
        <p:txBody>
          <a:bodyPr vert="horz" lIns="131162" tIns="65581" rIns="131162" bIns="65581"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4"/>
          </a:xfrm>
          <a:prstGeom prst="rect">
            <a:avLst/>
          </a:prstGeom>
        </p:spPr>
        <p:txBody>
          <a:bodyPr vert="horz" lIns="131162" tIns="65581" rIns="131162" bIns="65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2" y="6356351"/>
            <a:ext cx="2844801" cy="365125"/>
          </a:xfrm>
          <a:prstGeom prst="rect">
            <a:avLst/>
          </a:prstGeom>
        </p:spPr>
        <p:txBody>
          <a:bodyPr vert="horz" lIns="131162" tIns="65581" rIns="131162" bIns="65581" rtlCol="0" anchor="ctr"/>
          <a:lstStyle>
            <a:lvl1pPr algn="l">
              <a:defRPr sz="1276">
                <a:solidFill>
                  <a:schemeClr val="tx1">
                    <a:tint val="75000"/>
                  </a:schemeClr>
                </a:solidFill>
              </a:defRPr>
            </a:lvl1pPr>
          </a:lstStyle>
          <a:p>
            <a:pPr defTabSz="984761"/>
            <a:fld id="{095E6027-A882-422D-A9D1-F849DA847806}" type="datetimeFigureOut">
              <a:rPr lang="en-US" smtClean="0">
                <a:solidFill>
                  <a:prstClr val="black">
                    <a:tint val="75000"/>
                  </a:prstClr>
                </a:solidFill>
              </a:rPr>
              <a:pPr defTabSz="984761"/>
              <a:t>10/28/2021</a:t>
            </a:fld>
            <a:endParaRPr lang="en-US">
              <a:solidFill>
                <a:prstClr val="black">
                  <a:tint val="75000"/>
                </a:prstClr>
              </a:solidFill>
            </a:endParaRPr>
          </a:p>
        </p:txBody>
      </p:sp>
      <p:sp>
        <p:nvSpPr>
          <p:cNvPr id="5" name="Footer Placeholder 4"/>
          <p:cNvSpPr>
            <a:spLocks noGrp="1"/>
          </p:cNvSpPr>
          <p:nvPr>
            <p:ph type="ftr" sz="quarter" idx="3"/>
          </p:nvPr>
        </p:nvSpPr>
        <p:spPr>
          <a:xfrm>
            <a:off x="4165602" y="6356351"/>
            <a:ext cx="3860799" cy="365125"/>
          </a:xfrm>
          <a:prstGeom prst="rect">
            <a:avLst/>
          </a:prstGeom>
        </p:spPr>
        <p:txBody>
          <a:bodyPr vert="horz" lIns="131162" tIns="65581" rIns="131162" bIns="65581" rtlCol="0" anchor="ctr"/>
          <a:lstStyle>
            <a:lvl1pPr algn="ctr">
              <a:defRPr sz="1276">
                <a:solidFill>
                  <a:schemeClr val="tx1">
                    <a:tint val="75000"/>
                  </a:schemeClr>
                </a:solidFill>
              </a:defRPr>
            </a:lvl1pPr>
          </a:lstStyle>
          <a:p>
            <a:pPr defTabSz="984761"/>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1"/>
            <a:ext cx="2844801" cy="365125"/>
          </a:xfrm>
          <a:prstGeom prst="rect">
            <a:avLst/>
          </a:prstGeom>
        </p:spPr>
        <p:txBody>
          <a:bodyPr vert="horz" lIns="131162" tIns="65581" rIns="131162" bIns="65581" rtlCol="0" anchor="ctr"/>
          <a:lstStyle>
            <a:lvl1pPr algn="r">
              <a:defRPr sz="1276">
                <a:solidFill>
                  <a:schemeClr val="tx1">
                    <a:tint val="75000"/>
                  </a:schemeClr>
                </a:solidFill>
              </a:defRPr>
            </a:lvl1pPr>
          </a:lstStyle>
          <a:p>
            <a:pPr defTabSz="984761"/>
            <a:fld id="{E8B9FE83-06E5-4D2A-99AD-2ACE8CEC4484}" type="slidenum">
              <a:rPr lang="en-US" smtClean="0">
                <a:solidFill>
                  <a:prstClr val="black">
                    <a:tint val="75000"/>
                  </a:prstClr>
                </a:solidFill>
              </a:rPr>
              <a:pPr defTabSz="984761"/>
              <a:t>‹#›</a:t>
            </a:fld>
            <a:endParaRPr lang="en-US">
              <a:solidFill>
                <a:prstClr val="black">
                  <a:tint val="75000"/>
                </a:prstClr>
              </a:solidFill>
            </a:endParaRPr>
          </a:p>
        </p:txBody>
      </p:sp>
    </p:spTree>
    <p:extLst>
      <p:ext uri="{BB962C8B-B14F-4D97-AF65-F5344CB8AC3E}">
        <p14:creationId xmlns:p14="http://schemas.microsoft.com/office/powerpoint/2010/main" val="2170341690"/>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Lst>
  <p:txStyles>
    <p:titleStyle>
      <a:lvl1pPr algn="ctr" defTabSz="984736" rtl="0" eaLnBrk="1" latinLnBrk="0" hangingPunct="1">
        <a:spcBef>
          <a:spcPct val="0"/>
        </a:spcBef>
        <a:buNone/>
        <a:defRPr sz="4730" kern="1200">
          <a:solidFill>
            <a:schemeClr val="tx1"/>
          </a:solidFill>
          <a:latin typeface="+mj-lt"/>
          <a:ea typeface="+mj-ea"/>
          <a:cs typeface="+mj-cs"/>
        </a:defRPr>
      </a:lvl1pPr>
    </p:titleStyle>
    <p:bodyStyle>
      <a:lvl1pPr marL="369276" indent="-369276" algn="l" defTabSz="984736" rtl="0" eaLnBrk="1" latinLnBrk="0" hangingPunct="1">
        <a:spcBef>
          <a:spcPct val="20000"/>
        </a:spcBef>
        <a:buFont typeface="Arial" panose="020B0604020202020204" pitchFamily="34" charset="0"/>
        <a:buChar char="•"/>
        <a:defRPr sz="3454" kern="1200">
          <a:solidFill>
            <a:schemeClr val="tx1"/>
          </a:solidFill>
          <a:latin typeface="+mn-lt"/>
          <a:ea typeface="+mn-ea"/>
          <a:cs typeface="+mn-cs"/>
        </a:defRPr>
      </a:lvl1pPr>
      <a:lvl2pPr marL="800098" indent="-307730" algn="l" defTabSz="984736" rtl="0" eaLnBrk="1" latinLnBrk="0" hangingPunct="1">
        <a:spcBef>
          <a:spcPct val="20000"/>
        </a:spcBef>
        <a:buFont typeface="Arial" panose="020B0604020202020204" pitchFamily="34" charset="0"/>
        <a:buChar char="–"/>
        <a:defRPr sz="3003" kern="1200">
          <a:solidFill>
            <a:schemeClr val="tx1"/>
          </a:solidFill>
          <a:latin typeface="+mn-lt"/>
          <a:ea typeface="+mn-ea"/>
          <a:cs typeface="+mn-cs"/>
        </a:defRPr>
      </a:lvl2pPr>
      <a:lvl3pPr marL="1230920" indent="-246184" algn="l" defTabSz="984736" rtl="0" eaLnBrk="1" latinLnBrk="0" hangingPunct="1">
        <a:spcBef>
          <a:spcPct val="20000"/>
        </a:spcBef>
        <a:buFont typeface="Arial" panose="020B0604020202020204" pitchFamily="34" charset="0"/>
        <a:buChar char="•"/>
        <a:defRPr sz="2553" kern="1200">
          <a:solidFill>
            <a:schemeClr val="tx1"/>
          </a:solidFill>
          <a:latin typeface="+mn-lt"/>
          <a:ea typeface="+mn-ea"/>
          <a:cs typeface="+mn-cs"/>
        </a:defRPr>
      </a:lvl3pPr>
      <a:lvl4pPr marL="1723288" indent="-246184" algn="l" defTabSz="984736"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4pPr>
      <a:lvl5pPr marL="2215657" indent="-246184" algn="l" defTabSz="984736"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5pPr>
      <a:lvl6pPr marL="2708024" indent="-246184" algn="l" defTabSz="984736"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6pPr>
      <a:lvl7pPr marL="3200393" indent="-246184" algn="l" defTabSz="984736"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7pPr>
      <a:lvl8pPr marL="3692761" indent="-246184" algn="l" defTabSz="984736"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8pPr>
      <a:lvl9pPr marL="4185129" indent="-246184" algn="l" defTabSz="984736" rtl="0" eaLnBrk="1" latinLnBrk="0" hangingPunct="1">
        <a:spcBef>
          <a:spcPct val="20000"/>
        </a:spcBef>
        <a:buFont typeface="Arial" panose="020B0604020202020204" pitchFamily="34" charset="0"/>
        <a:buChar char="•"/>
        <a:defRPr sz="2177" kern="1200">
          <a:solidFill>
            <a:schemeClr val="tx1"/>
          </a:solidFill>
          <a:latin typeface="+mn-lt"/>
          <a:ea typeface="+mn-ea"/>
          <a:cs typeface="+mn-cs"/>
        </a:defRPr>
      </a:lvl9pPr>
    </p:bodyStyle>
    <p:otherStyle>
      <a:defPPr>
        <a:defRPr lang="en-US"/>
      </a:defPPr>
      <a:lvl1pPr marL="0" algn="l" defTabSz="984736" rtl="0" eaLnBrk="1" latinLnBrk="0" hangingPunct="1">
        <a:defRPr sz="1952" kern="1200">
          <a:solidFill>
            <a:schemeClr val="tx1"/>
          </a:solidFill>
          <a:latin typeface="+mn-lt"/>
          <a:ea typeface="+mn-ea"/>
          <a:cs typeface="+mn-cs"/>
        </a:defRPr>
      </a:lvl1pPr>
      <a:lvl2pPr marL="492369" algn="l" defTabSz="984736" rtl="0" eaLnBrk="1" latinLnBrk="0" hangingPunct="1">
        <a:defRPr sz="1952" kern="1200">
          <a:solidFill>
            <a:schemeClr val="tx1"/>
          </a:solidFill>
          <a:latin typeface="+mn-lt"/>
          <a:ea typeface="+mn-ea"/>
          <a:cs typeface="+mn-cs"/>
        </a:defRPr>
      </a:lvl2pPr>
      <a:lvl3pPr marL="984736" algn="l" defTabSz="984736" rtl="0" eaLnBrk="1" latinLnBrk="0" hangingPunct="1">
        <a:defRPr sz="1952" kern="1200">
          <a:solidFill>
            <a:schemeClr val="tx1"/>
          </a:solidFill>
          <a:latin typeface="+mn-lt"/>
          <a:ea typeface="+mn-ea"/>
          <a:cs typeface="+mn-cs"/>
        </a:defRPr>
      </a:lvl3pPr>
      <a:lvl4pPr marL="1477104" algn="l" defTabSz="984736" rtl="0" eaLnBrk="1" latinLnBrk="0" hangingPunct="1">
        <a:defRPr sz="1952" kern="1200">
          <a:solidFill>
            <a:schemeClr val="tx1"/>
          </a:solidFill>
          <a:latin typeface="+mn-lt"/>
          <a:ea typeface="+mn-ea"/>
          <a:cs typeface="+mn-cs"/>
        </a:defRPr>
      </a:lvl4pPr>
      <a:lvl5pPr marL="1969473" algn="l" defTabSz="984736" rtl="0" eaLnBrk="1" latinLnBrk="0" hangingPunct="1">
        <a:defRPr sz="1952" kern="1200">
          <a:solidFill>
            <a:schemeClr val="tx1"/>
          </a:solidFill>
          <a:latin typeface="+mn-lt"/>
          <a:ea typeface="+mn-ea"/>
          <a:cs typeface="+mn-cs"/>
        </a:defRPr>
      </a:lvl5pPr>
      <a:lvl6pPr marL="2461840" algn="l" defTabSz="984736" rtl="0" eaLnBrk="1" latinLnBrk="0" hangingPunct="1">
        <a:defRPr sz="1952" kern="1200">
          <a:solidFill>
            <a:schemeClr val="tx1"/>
          </a:solidFill>
          <a:latin typeface="+mn-lt"/>
          <a:ea typeface="+mn-ea"/>
          <a:cs typeface="+mn-cs"/>
        </a:defRPr>
      </a:lvl6pPr>
      <a:lvl7pPr marL="2954209" algn="l" defTabSz="984736" rtl="0" eaLnBrk="1" latinLnBrk="0" hangingPunct="1">
        <a:defRPr sz="1952" kern="1200">
          <a:solidFill>
            <a:schemeClr val="tx1"/>
          </a:solidFill>
          <a:latin typeface="+mn-lt"/>
          <a:ea typeface="+mn-ea"/>
          <a:cs typeface="+mn-cs"/>
        </a:defRPr>
      </a:lvl7pPr>
      <a:lvl8pPr marL="3446577" algn="l" defTabSz="984736" rtl="0" eaLnBrk="1" latinLnBrk="0" hangingPunct="1">
        <a:defRPr sz="1952" kern="1200">
          <a:solidFill>
            <a:schemeClr val="tx1"/>
          </a:solidFill>
          <a:latin typeface="+mn-lt"/>
          <a:ea typeface="+mn-ea"/>
          <a:cs typeface="+mn-cs"/>
        </a:defRPr>
      </a:lvl8pPr>
      <a:lvl9pPr marL="3938945" algn="l" defTabSz="984736" rtl="0" eaLnBrk="1" latinLnBrk="0" hangingPunct="1">
        <a:defRPr sz="19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32.pn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6.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8.gif"/><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143.xml"/><Relationship Id="rId5" Type="http://schemas.microsoft.com/office/2007/relationships/hdphoto" Target="../media/hdphoto2.wdp"/><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8.gif"/><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8.gif"/><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4.xml"/><Relationship Id="rId1" Type="http://schemas.openxmlformats.org/officeDocument/2006/relationships/slideLayout" Target="../slideLayouts/slideLayout175.xml"/><Relationship Id="rId5" Type="http://schemas.openxmlformats.org/officeDocument/2006/relationships/image" Target="../media/image47.png"/><Relationship Id="rId4" Type="http://schemas.openxmlformats.org/officeDocument/2006/relationships/image" Target="../media/image46.emf"/></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14.xml"/><Relationship Id="rId5" Type="http://schemas.microsoft.com/office/2007/relationships/hdphoto" Target="../media/hdphoto3.wdp"/><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8.gif"/><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7924800"/>
          </a:xfrm>
          <a:prstGeom prst="rect">
            <a:avLst/>
          </a:prstGeom>
        </p:spPr>
      </p:pic>
      <p:sp>
        <p:nvSpPr>
          <p:cNvPr id="5" name="TextBox 4"/>
          <p:cNvSpPr txBox="1"/>
          <p:nvPr/>
        </p:nvSpPr>
        <p:spPr>
          <a:xfrm>
            <a:off x="2209800" y="2057400"/>
            <a:ext cx="8001000" cy="707886"/>
          </a:xfrm>
          <a:prstGeom prst="rect">
            <a:avLst/>
          </a:prstGeom>
          <a:noFill/>
        </p:spPr>
        <p:txBody>
          <a:bodyPr wrap="square" rtlCol="0">
            <a:spAutoFit/>
          </a:bodyPr>
          <a:lstStyle/>
          <a:p>
            <a:r>
              <a:rPr lang="en-US" sz="4000" b="1" dirty="0" smtClean="0">
                <a:solidFill>
                  <a:srgbClr val="FF0000"/>
                </a:solidFill>
                <a:latin typeface="Arial" panose="020B0604020202020204" pitchFamily="34" charset="0"/>
                <a:cs typeface="Arial" panose="020B0604020202020204" pitchFamily="34" charset="0"/>
              </a:rPr>
              <a:t> MÔN TẬP ĐỌC – KỂ CHUYỆN</a:t>
            </a:r>
            <a:endParaRPr lang="en-US" sz="40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5334000" y="3200400"/>
            <a:ext cx="2514600" cy="646331"/>
          </a:xfrm>
          <a:prstGeom prst="rect">
            <a:avLst/>
          </a:prstGeom>
          <a:noFill/>
        </p:spPr>
        <p:txBody>
          <a:bodyPr wrap="square" rtlCol="0">
            <a:spAutoFit/>
          </a:bodyPr>
          <a:lstStyle/>
          <a:p>
            <a:r>
              <a:rPr lang="en-US" sz="3600" b="1" dirty="0" smtClean="0">
                <a:solidFill>
                  <a:schemeClr val="accent6">
                    <a:lumMod val="75000"/>
                  </a:schemeClr>
                </a:solidFill>
                <a:latin typeface="Arial" panose="020B0604020202020204" pitchFamily="34" charset="0"/>
                <a:cs typeface="Arial" panose="020B0604020202020204" pitchFamily="34" charset="0"/>
              </a:rPr>
              <a:t>TUẦN 8</a:t>
            </a:r>
            <a:endParaRPr lang="en-US" sz="3600" b="1" dirty="0">
              <a:solidFill>
                <a:schemeClr val="accent6">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3200400" y="533400"/>
            <a:ext cx="7086600" cy="584775"/>
          </a:xfrm>
          <a:prstGeom prst="rect">
            <a:avLst/>
          </a:prstGeom>
          <a:noFill/>
        </p:spPr>
        <p:txBody>
          <a:bodyPr wrap="square" rtlCol="0">
            <a:spAutoFit/>
          </a:bodyPr>
          <a:lstStyle/>
          <a:p>
            <a:r>
              <a:rPr lang="vi-VN" sz="3200" dirty="0" smtClean="0"/>
              <a:t>TRƯỜNG TIỂU HỌC NGỌC LÂM</a:t>
            </a:r>
            <a:endParaRPr lang="en-US" sz="3200" dirty="0"/>
          </a:p>
        </p:txBody>
      </p:sp>
    </p:spTree>
    <p:extLst>
      <p:ext uri="{BB962C8B-B14F-4D97-AF65-F5344CB8AC3E}">
        <p14:creationId xmlns:p14="http://schemas.microsoft.com/office/powerpoint/2010/main" val="3900127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descr="图片包含 播放器&#10;&#10;已生成高可信度的说明">
            <a:hlinkClick r:id="rId4" action="ppaction://hlinksldjump"/>
            <a:extLst>
              <a:ext uri="{FF2B5EF4-FFF2-40B4-BE49-F238E27FC236}">
                <a16:creationId xmlns:a16="http://schemas.microsoft.com/office/drawing/2014/main" id="{BBC134C7-3210-4AC7-B848-6328E03DF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163411"/>
            <a:ext cx="9372600" cy="6204098"/>
          </a:xfrm>
          <a:prstGeom prst="rect">
            <a:avLst/>
          </a:prstGeom>
        </p:spPr>
      </p:pic>
      <p:grpSp>
        <p:nvGrpSpPr>
          <p:cNvPr id="25" name="Group 24"/>
          <p:cNvGrpSpPr/>
          <p:nvPr/>
        </p:nvGrpSpPr>
        <p:grpSpPr>
          <a:xfrm>
            <a:off x="5096256" y="1086169"/>
            <a:ext cx="1914144" cy="635410"/>
            <a:chOff x="6451151" y="244375"/>
            <a:chExt cx="4316760" cy="635410"/>
          </a:xfrm>
        </p:grpSpPr>
        <p:sp>
          <p:nvSpPr>
            <p:cNvPr id="26" name="Rounded Rectangle 25"/>
            <p:cNvSpPr/>
            <p:nvPr/>
          </p:nvSpPr>
          <p:spPr>
            <a:xfrm>
              <a:off x="6451151" y="244375"/>
              <a:ext cx="4316760" cy="635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694111" y="244375"/>
              <a:ext cx="3830839" cy="584775"/>
            </a:xfrm>
            <a:prstGeom prst="rect">
              <a:avLst/>
            </a:prstGeom>
            <a:noFill/>
          </p:spPr>
          <p:txBody>
            <a:bodyPr wrap="square" rtlCol="0">
              <a:spAutoFit/>
            </a:bodyPr>
            <a:lstStyle/>
            <a:p>
              <a:pPr algn="ctr"/>
              <a:r>
                <a:rPr lang="en-US" sz="32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4" name="Rectangle 3"/>
          <p:cNvSpPr/>
          <p:nvPr/>
        </p:nvSpPr>
        <p:spPr>
          <a:xfrm>
            <a:off x="2129028" y="2362200"/>
            <a:ext cx="7848600" cy="1115626"/>
          </a:xfrm>
          <a:prstGeom prst="rect">
            <a:avLst/>
          </a:prstGeom>
        </p:spPr>
        <p:txBody>
          <a:bodyPr wrap="square">
            <a:spAutoFit/>
          </a:bodyPr>
          <a:lstStyle/>
          <a:p>
            <a:pPr algn="just">
              <a:lnSpc>
                <a:spcPct val="114000"/>
              </a:lnSpc>
            </a:pPr>
            <a:r>
              <a:rPr lang="en-US" sz="2000" dirty="0" smtClean="0">
                <a:solidFill>
                  <a:schemeClr val="bg1"/>
                </a:solidFill>
                <a:latin typeface="Arial" panose="020B0604020202020204" pitchFamily="34" charset="0"/>
                <a:cs typeface="Arial" panose="020B0604020202020204" pitchFamily="34" charset="0"/>
              </a:rPr>
              <a:t>       </a:t>
            </a:r>
            <a:r>
              <a:rPr lang="vi-VN" sz="2000" dirty="0" smtClean="0">
                <a:solidFill>
                  <a:schemeClr val="bg1"/>
                </a:solidFill>
                <a:latin typeface="Arial" panose="020B0604020202020204" pitchFamily="34" charset="0"/>
                <a:cs typeface="Arial" panose="020B0604020202020204" pitchFamily="34" charset="0"/>
              </a:rPr>
              <a:t>1</a:t>
            </a:r>
            <a:r>
              <a:rPr lang="vi-VN" sz="2000" dirty="0">
                <a:solidFill>
                  <a:schemeClr val="bg1"/>
                </a:solidFill>
                <a:latin typeface="Arial" panose="020B0604020202020204" pitchFamily="34" charset="0"/>
                <a:cs typeface="Arial" panose="020B0604020202020204" pitchFamily="34" charset="0"/>
              </a:rPr>
              <a:t>. Mặt trời đã lùi dần về chân núi phía tây. Đàn sếu đang sải cánh trên cao. Sau một cuộc dạo chơi, đám trẻ ra về. Tiếng nói cười ríu rít.</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587075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2438400" y="5638800"/>
            <a:ext cx="7467600" cy="805585"/>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err="1" smtClean="0">
                <a:solidFill>
                  <a:srgbClr val="FF0000"/>
                </a:solidFill>
                <a:cs typeface="Times New Roman" pitchFamily="18" charset="0"/>
              </a:rPr>
              <a:t>Sếu</a:t>
            </a:r>
            <a:r>
              <a:rPr lang="en-US" sz="2400" dirty="0" smtClean="0">
                <a:solidFill>
                  <a:srgbClr val="FF0000"/>
                </a:solidFill>
                <a:cs typeface="Times New Roman" pitchFamily="18" charset="0"/>
              </a:rPr>
              <a:t>:</a:t>
            </a:r>
            <a:r>
              <a:rPr lang="en-US" sz="2400" dirty="0" smtClean="0">
                <a:solidFill>
                  <a:srgbClr val="FF0000"/>
                </a:solidFill>
                <a:latin typeface="Arial" panose="020B0604020202020204" pitchFamily="34" charset="0"/>
                <a:cs typeface="Arial" panose="020B0604020202020204" pitchFamily="34" charset="0"/>
              </a:rPr>
              <a:t> </a:t>
            </a:r>
            <a:r>
              <a:rPr lang="vi-VN" sz="2000" dirty="0">
                <a:solidFill>
                  <a:srgbClr val="0000FF"/>
                </a:solidFill>
              </a:rPr>
              <a:t>loài chim lớn, cổ và mỏ dài, chân cao, kêu rất to, sống ở phương bắc, mùa đông thường bay về phương nam tránh rét.</a:t>
            </a:r>
            <a:endParaRPr lang="en-US" sz="2000" dirty="0">
              <a:solidFill>
                <a:srgbClr val="0000FF"/>
              </a:solidFill>
              <a:latin typeface="Arial" panose="020B0604020202020204" pitchFamily="34" charset="0"/>
              <a:cs typeface="Arial" panose="020B0604020202020204" pitchFamily="34" charset="0"/>
            </a:endParaRPr>
          </a:p>
        </p:txBody>
      </p:sp>
      <p:pic>
        <p:nvPicPr>
          <p:cNvPr id="6" name="Picture 3" descr="7000954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394028"/>
            <a:ext cx="287369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eu dau d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0765" y="365125"/>
            <a:ext cx="35052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3048000" y="4779524"/>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i="0" dirty="0" err="1">
                <a:solidFill>
                  <a:srgbClr val="7030A0"/>
                </a:solidFill>
                <a:cs typeface="Arial" panose="020B0604020202020204" pitchFamily="34" charset="0"/>
              </a:rPr>
              <a:t>sếu</a:t>
            </a:r>
            <a:endParaRPr lang="en-US" altLang="en-US" sz="2400" i="0" dirty="0">
              <a:solidFill>
                <a:srgbClr val="7030A0"/>
              </a:solidFill>
              <a:cs typeface="Arial" panose="020B0604020202020204" pitchFamily="34" charset="0"/>
            </a:endParaRPr>
          </a:p>
        </p:txBody>
      </p:sp>
      <p:sp>
        <p:nvSpPr>
          <p:cNvPr id="9" name="Text Box 2"/>
          <p:cNvSpPr txBox="1">
            <a:spLocks noChangeArrowheads="1"/>
          </p:cNvSpPr>
          <p:nvPr/>
        </p:nvSpPr>
        <p:spPr bwMode="auto">
          <a:xfrm>
            <a:off x="7391400" y="4800764"/>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i="0" dirty="0" err="1">
                <a:solidFill>
                  <a:srgbClr val="7030A0"/>
                </a:solidFill>
                <a:cs typeface="Arial" panose="020B0604020202020204" pitchFamily="34" charset="0"/>
              </a:rPr>
              <a:t>sếu</a:t>
            </a:r>
            <a:r>
              <a:rPr lang="en-US" altLang="en-US" sz="2400" i="0" dirty="0">
                <a:solidFill>
                  <a:srgbClr val="7030A0"/>
                </a:solidFill>
                <a:cs typeface="Arial" panose="020B0604020202020204" pitchFamily="34" charset="0"/>
              </a:rPr>
              <a:t> </a:t>
            </a:r>
            <a:r>
              <a:rPr lang="en-US" altLang="en-US" sz="2400" i="0" dirty="0" err="1">
                <a:solidFill>
                  <a:srgbClr val="7030A0"/>
                </a:solidFill>
                <a:cs typeface="Arial" panose="020B0604020202020204" pitchFamily="34" charset="0"/>
              </a:rPr>
              <a:t>đầu</a:t>
            </a:r>
            <a:r>
              <a:rPr lang="en-US" altLang="en-US" sz="2400" i="0" dirty="0">
                <a:solidFill>
                  <a:srgbClr val="7030A0"/>
                </a:solidFill>
                <a:cs typeface="Arial" panose="020B0604020202020204" pitchFamily="34" charset="0"/>
              </a:rPr>
              <a:t> </a:t>
            </a:r>
            <a:r>
              <a:rPr lang="en-US" altLang="en-US" sz="2400" i="0" dirty="0" err="1">
                <a:solidFill>
                  <a:srgbClr val="7030A0"/>
                </a:solidFill>
                <a:cs typeface="Arial" panose="020B0604020202020204" pitchFamily="34" charset="0"/>
              </a:rPr>
              <a:t>đỏ</a:t>
            </a:r>
            <a:endParaRPr lang="en-US" altLang="en-US" sz="2400" i="0" dirty="0">
              <a:solidFill>
                <a:srgbClr val="7030A0"/>
              </a:solidFill>
              <a:cs typeface="Arial" panose="020B0604020202020204" pitchFamily="34" charset="0"/>
            </a:endParaRPr>
          </a:p>
        </p:txBody>
      </p:sp>
    </p:spTree>
    <p:extLst>
      <p:ext uri="{BB962C8B-B14F-4D97-AF65-F5344CB8AC3E}">
        <p14:creationId xmlns:p14="http://schemas.microsoft.com/office/powerpoint/2010/main" val="35019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descr="图片包含 播放器&#10;&#10;已生成高可信度的说明">
            <a:extLst>
              <a:ext uri="{FF2B5EF4-FFF2-40B4-BE49-F238E27FC236}">
                <a16:creationId xmlns:a16="http://schemas.microsoft.com/office/drawing/2014/main" id="{BBC134C7-3210-4AC7-B848-6328E03DF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76200"/>
            <a:ext cx="9372600" cy="6204098"/>
          </a:xfrm>
          <a:prstGeom prst="rect">
            <a:avLst/>
          </a:prstGeom>
        </p:spPr>
      </p:pic>
      <p:grpSp>
        <p:nvGrpSpPr>
          <p:cNvPr id="25" name="Group 24"/>
          <p:cNvGrpSpPr/>
          <p:nvPr/>
        </p:nvGrpSpPr>
        <p:grpSpPr>
          <a:xfrm>
            <a:off x="5096256" y="1086169"/>
            <a:ext cx="1914144" cy="635410"/>
            <a:chOff x="6451151" y="244375"/>
            <a:chExt cx="4316760" cy="635410"/>
          </a:xfrm>
        </p:grpSpPr>
        <p:sp>
          <p:nvSpPr>
            <p:cNvPr id="26" name="Rounded Rectangle 25"/>
            <p:cNvSpPr/>
            <p:nvPr/>
          </p:nvSpPr>
          <p:spPr>
            <a:xfrm>
              <a:off x="6451151" y="244375"/>
              <a:ext cx="4316760" cy="635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6694111" y="244375"/>
              <a:ext cx="3830839" cy="584775"/>
            </a:xfrm>
            <a:prstGeom prst="rect">
              <a:avLst/>
            </a:prstGeom>
            <a:noFill/>
          </p:spPr>
          <p:txBody>
            <a:bodyPr wrap="square" rtlCol="0">
              <a:spAutoFit/>
            </a:bodyPr>
            <a:lstStyle/>
            <a:p>
              <a:pPr algn="ctr"/>
              <a:r>
                <a:rPr lang="en-US" sz="32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6" name="Rectangle 5"/>
          <p:cNvSpPr/>
          <p:nvPr/>
        </p:nvSpPr>
        <p:spPr>
          <a:xfrm>
            <a:off x="2148078" y="2133600"/>
            <a:ext cx="7810500" cy="2548390"/>
          </a:xfrm>
          <a:prstGeom prst="rect">
            <a:avLst/>
          </a:prstGeom>
        </p:spPr>
        <p:txBody>
          <a:bodyPr wrap="square">
            <a:spAutoFit/>
          </a:bodyPr>
          <a:lstStyle/>
          <a:p>
            <a:pPr algn="just">
              <a:lnSpc>
                <a:spcPct val="114000"/>
              </a:lnSpc>
            </a:pPr>
            <a:r>
              <a:rPr lang="en-US" sz="2000" dirty="0" smtClean="0">
                <a:solidFill>
                  <a:schemeClr val="bg1"/>
                </a:solidFill>
                <a:cs typeface="Arial" panose="020B0604020202020204" pitchFamily="34" charset="0"/>
              </a:rPr>
              <a:t>          </a:t>
            </a:r>
            <a:r>
              <a:rPr lang="vi-VN" sz="2000" dirty="0" smtClean="0">
                <a:solidFill>
                  <a:schemeClr val="bg1"/>
                </a:solidFill>
                <a:cs typeface="Arial" panose="020B0604020202020204" pitchFamily="34" charset="0"/>
              </a:rPr>
              <a:t>2</a:t>
            </a:r>
            <a:r>
              <a:rPr lang="vi-VN" sz="2000" dirty="0">
                <a:solidFill>
                  <a:schemeClr val="bg1"/>
                </a:solidFill>
                <a:cs typeface="Arial" panose="020B0604020202020204" pitchFamily="34" charset="0"/>
              </a:rPr>
              <a:t>. Bỗng các em dừng lại khi thấy một cụ già đang ngồi ở vệ cỏ ven đường. Trông cụ thật mệt mỏi, cặp mắt lộ rõ vẻ </a:t>
            </a:r>
            <a:endParaRPr lang="en-US" sz="2000" dirty="0" smtClean="0">
              <a:solidFill>
                <a:schemeClr val="bg1"/>
              </a:solidFill>
              <a:cs typeface="Arial" panose="020B0604020202020204" pitchFamily="34" charset="0"/>
            </a:endParaRPr>
          </a:p>
          <a:p>
            <a:pPr algn="just">
              <a:lnSpc>
                <a:spcPct val="114000"/>
              </a:lnSpc>
            </a:pPr>
            <a:r>
              <a:rPr lang="en-US" sz="2000" dirty="0">
                <a:solidFill>
                  <a:schemeClr val="bg1"/>
                </a:solidFill>
                <a:cs typeface="Arial" panose="020B0604020202020204" pitchFamily="34" charset="0"/>
              </a:rPr>
              <a:t> </a:t>
            </a:r>
            <a:r>
              <a:rPr lang="en-US" sz="2000" dirty="0" smtClean="0">
                <a:solidFill>
                  <a:schemeClr val="bg1"/>
                </a:solidFill>
                <a:cs typeface="Arial" panose="020B0604020202020204" pitchFamily="34" charset="0"/>
              </a:rPr>
              <a:t>        </a:t>
            </a:r>
            <a:r>
              <a:rPr lang="vi-VN" sz="2000" dirty="0" smtClean="0">
                <a:solidFill>
                  <a:schemeClr val="bg1"/>
                </a:solidFill>
                <a:cs typeface="Arial" panose="020B0604020202020204" pitchFamily="34" charset="0"/>
              </a:rPr>
              <a:t>- </a:t>
            </a:r>
            <a:r>
              <a:rPr lang="vi-VN" sz="2000" dirty="0">
                <a:solidFill>
                  <a:schemeClr val="bg1"/>
                </a:solidFill>
                <a:cs typeface="Arial" panose="020B0604020202020204" pitchFamily="34" charset="0"/>
              </a:rPr>
              <a:t>Chuyện gì xảy ra với ông cụ thế nhỉ? </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Một em trai hỏi.</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Đám trẻ tiếp lời, bàn tán sôi nổi:</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 Chắc là cụ bị ốm?</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 Hay là cụ đánh mất cái gì?</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 Chúng mình thử hỏi xem đi!</a:t>
            </a:r>
          </a:p>
        </p:txBody>
      </p:sp>
      <p:sp>
        <p:nvSpPr>
          <p:cNvPr id="7" name="TextBox 6"/>
          <p:cNvSpPr txBox="1"/>
          <p:nvPr/>
        </p:nvSpPr>
        <p:spPr>
          <a:xfrm>
            <a:off x="8001000" y="2494595"/>
            <a:ext cx="1371600" cy="440121"/>
          </a:xfrm>
          <a:prstGeom prst="rect">
            <a:avLst/>
          </a:prstGeom>
          <a:noFill/>
        </p:spPr>
        <p:txBody>
          <a:bodyPr wrap="square" rtlCol="0">
            <a:spAutoFit/>
          </a:bodyPr>
          <a:lstStyle/>
          <a:p>
            <a:r>
              <a:rPr lang="vi-VN" sz="2000" dirty="0">
                <a:solidFill>
                  <a:schemeClr val="bg1"/>
                </a:solidFill>
                <a:cs typeface="Arial" panose="020B0604020202020204" pitchFamily="34" charset="0"/>
              </a:rPr>
              <a:t>u sầu</a:t>
            </a:r>
            <a:r>
              <a:rPr lang="vi-VN" sz="2000" dirty="0" smtClean="0">
                <a:solidFill>
                  <a:schemeClr val="bg1"/>
                </a:solidFill>
                <a:cs typeface="Arial" panose="020B0604020202020204" pitchFamily="34" charset="0"/>
              </a:rPr>
              <a:t>.</a:t>
            </a:r>
            <a:endParaRPr lang="vi-VN" sz="2000" dirty="0">
              <a:solidFill>
                <a:schemeClr val="bg1"/>
              </a:solidFill>
              <a:cs typeface="Arial" panose="020B0604020202020204" pitchFamily="34"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56076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33800" y="365125"/>
            <a:ext cx="4342940" cy="5167967"/>
          </a:xfrm>
          <a:prstGeom prst="rect">
            <a:avLst/>
          </a:prstGeom>
        </p:spPr>
      </p:pic>
      <p:sp>
        <p:nvSpPr>
          <p:cNvPr id="5" name="Title 1"/>
          <p:cNvSpPr txBox="1">
            <a:spLocks/>
          </p:cNvSpPr>
          <p:nvPr/>
        </p:nvSpPr>
        <p:spPr>
          <a:xfrm>
            <a:off x="4724400" y="5943600"/>
            <a:ext cx="2105255" cy="576985"/>
          </a:xfrm>
          <a:prstGeom prst="round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smtClean="0">
                <a:solidFill>
                  <a:srgbClr val="FF0000"/>
                </a:solidFill>
                <a:latin typeface="Arial" panose="020B0604020202020204" pitchFamily="34" charset="0"/>
                <a:cs typeface="Arial" panose="020B0604020202020204" pitchFamily="34" charset="0"/>
              </a:rPr>
              <a:t>U sầu: </a:t>
            </a:r>
            <a:r>
              <a:rPr lang="en-US" sz="2000" smtClean="0">
                <a:solidFill>
                  <a:schemeClr val="accent1">
                    <a:lumMod val="75000"/>
                  </a:schemeClr>
                </a:solidFill>
                <a:latin typeface="Arial" panose="020B0604020202020204" pitchFamily="34" charset="0"/>
                <a:cs typeface="Arial" panose="020B0604020202020204" pitchFamily="34" charset="0"/>
              </a:rPr>
              <a:t>buồn bã</a:t>
            </a:r>
            <a:endParaRPr lang="en-US" sz="2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5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descr="图片包含 播放器&#10;&#10;已生成高可信度的说明">
            <a:extLst>
              <a:ext uri="{FF2B5EF4-FFF2-40B4-BE49-F238E27FC236}">
                <a16:creationId xmlns:a16="http://schemas.microsoft.com/office/drawing/2014/main" id="{BBC134C7-3210-4AC7-B848-6328E03DF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4530"/>
            <a:ext cx="9372600" cy="6204098"/>
          </a:xfrm>
          <a:prstGeom prst="rect">
            <a:avLst/>
          </a:prstGeom>
        </p:spPr>
      </p:pic>
      <p:grpSp>
        <p:nvGrpSpPr>
          <p:cNvPr id="25" name="Group 24"/>
          <p:cNvGrpSpPr/>
          <p:nvPr/>
        </p:nvGrpSpPr>
        <p:grpSpPr>
          <a:xfrm>
            <a:off x="5096256" y="1086169"/>
            <a:ext cx="1914144" cy="635410"/>
            <a:chOff x="6451151" y="244375"/>
            <a:chExt cx="4316760" cy="635410"/>
          </a:xfrm>
        </p:grpSpPr>
        <p:sp>
          <p:nvSpPr>
            <p:cNvPr id="26" name="Rounded Rectangle 25"/>
            <p:cNvSpPr/>
            <p:nvPr/>
          </p:nvSpPr>
          <p:spPr>
            <a:xfrm>
              <a:off x="6451151" y="244375"/>
              <a:ext cx="4316760" cy="635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6694111" y="244375"/>
              <a:ext cx="3830839" cy="584775"/>
            </a:xfrm>
            <a:prstGeom prst="rect">
              <a:avLst/>
            </a:prstGeom>
            <a:noFill/>
          </p:spPr>
          <p:txBody>
            <a:bodyPr wrap="square" rtlCol="0">
              <a:spAutoFit/>
            </a:bodyPr>
            <a:lstStyle/>
            <a:p>
              <a:pPr algn="ctr"/>
              <a:r>
                <a:rPr lang="en-US" sz="32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4" name="Rectangle 3"/>
          <p:cNvSpPr/>
          <p:nvPr/>
        </p:nvSpPr>
        <p:spPr>
          <a:xfrm>
            <a:off x="2102123" y="2438400"/>
            <a:ext cx="7902410" cy="1495794"/>
          </a:xfrm>
          <a:prstGeom prst="rect">
            <a:avLst/>
          </a:prstGeom>
        </p:spPr>
        <p:txBody>
          <a:bodyPr wrap="square">
            <a:spAutoFit/>
          </a:bodyPr>
          <a:lstStyle/>
          <a:p>
            <a:pPr algn="just">
              <a:lnSpc>
                <a:spcPct val="114000"/>
              </a:lnSpc>
            </a:pPr>
            <a:r>
              <a:rPr lang="en-US" sz="2000" dirty="0" smtClean="0">
                <a:solidFill>
                  <a:schemeClr val="bg1"/>
                </a:solidFill>
                <a:cs typeface="Arial" panose="020B0604020202020204" pitchFamily="34" charset="0"/>
              </a:rPr>
              <a:t>         </a:t>
            </a:r>
            <a:r>
              <a:rPr lang="vi-VN" sz="2000" dirty="0" smtClean="0">
                <a:solidFill>
                  <a:schemeClr val="bg1"/>
                </a:solidFill>
                <a:cs typeface="Arial" panose="020B0604020202020204" pitchFamily="34" charset="0"/>
              </a:rPr>
              <a:t>3</a:t>
            </a:r>
            <a:r>
              <a:rPr lang="vi-VN" sz="2000" dirty="0">
                <a:solidFill>
                  <a:schemeClr val="bg1"/>
                </a:solidFill>
                <a:cs typeface="Arial" panose="020B0604020202020204" pitchFamily="34" charset="0"/>
              </a:rPr>
              <a:t>. Các em tới chỗ ông cụ, lễ phép hỏi:</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 Thưa cụ, chúng cháu có thể giúp gì cụ không ạ?</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Cụ già thở nặng nhọc, nhưng đôi mắt ánh lên những tia ấm áp.</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Cảm ơn các cháu. Nhưng các cháu không giúp ông được đâu.</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574779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descr="图片包含 播放器&#10;&#10;已生成高可信度的说明">
            <a:extLst>
              <a:ext uri="{FF2B5EF4-FFF2-40B4-BE49-F238E27FC236}">
                <a16:creationId xmlns:a16="http://schemas.microsoft.com/office/drawing/2014/main" id="{BBC134C7-3210-4AC7-B848-6328E03DF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57200"/>
            <a:ext cx="10287000" cy="6661298"/>
          </a:xfrm>
          <a:prstGeom prst="rect">
            <a:avLst/>
          </a:prstGeom>
        </p:spPr>
      </p:pic>
      <p:grpSp>
        <p:nvGrpSpPr>
          <p:cNvPr id="25" name="Group 24"/>
          <p:cNvGrpSpPr/>
          <p:nvPr/>
        </p:nvGrpSpPr>
        <p:grpSpPr>
          <a:xfrm>
            <a:off x="5177028" y="914400"/>
            <a:ext cx="1914144" cy="635410"/>
            <a:chOff x="6451151" y="244375"/>
            <a:chExt cx="4316760" cy="635410"/>
          </a:xfrm>
        </p:grpSpPr>
        <p:sp>
          <p:nvSpPr>
            <p:cNvPr id="26" name="Rounded Rectangle 25"/>
            <p:cNvSpPr/>
            <p:nvPr/>
          </p:nvSpPr>
          <p:spPr>
            <a:xfrm>
              <a:off x="6451151" y="244375"/>
              <a:ext cx="4316760" cy="635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6694111" y="244375"/>
              <a:ext cx="3830839" cy="584775"/>
            </a:xfrm>
            <a:prstGeom prst="rect">
              <a:avLst/>
            </a:prstGeom>
            <a:noFill/>
          </p:spPr>
          <p:txBody>
            <a:bodyPr wrap="square" rtlCol="0">
              <a:spAutoFit/>
            </a:bodyPr>
            <a:lstStyle/>
            <a:p>
              <a:pPr algn="ctr"/>
              <a:r>
                <a:rPr lang="en-US" sz="32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2" name="Title 1"/>
          <p:cNvSpPr>
            <a:spLocks noGrp="1"/>
          </p:cNvSpPr>
          <p:nvPr>
            <p:ph type="title"/>
          </p:nvPr>
        </p:nvSpPr>
        <p:spPr>
          <a:xfrm>
            <a:off x="2209800" y="5191878"/>
            <a:ext cx="5791200" cy="576985"/>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a:noAutofit/>
          </a:bodyPr>
          <a:lstStyle/>
          <a:p>
            <a:r>
              <a:rPr lang="en-US" sz="2000" dirty="0" err="1" smtClean="0">
                <a:solidFill>
                  <a:srgbClr val="FF0000"/>
                </a:solidFill>
                <a:latin typeface="Arial" panose="020B0604020202020204" pitchFamily="34" charset="0"/>
                <a:cs typeface="Arial" panose="020B0604020202020204" pitchFamily="34" charset="0"/>
              </a:rPr>
              <a:t>Nghẹn</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rgbClr val="FF0000"/>
                </a:solidFill>
                <a:latin typeface="Arial" panose="020B0604020202020204" pitchFamily="34" charset="0"/>
                <a:cs typeface="Arial" panose="020B0604020202020204" pitchFamily="34" charset="0"/>
              </a:rPr>
              <a:t>ngào</a:t>
            </a:r>
            <a:r>
              <a:rPr lang="en-US" sz="2000" dirty="0" smtClean="0">
                <a:solidFill>
                  <a:srgbClr val="FF0000"/>
                </a:solidFill>
                <a:latin typeface="Arial" panose="020B0604020202020204" pitchFamily="34" charset="0"/>
                <a:cs typeface="Arial" panose="020B0604020202020204" pitchFamily="34" charset="0"/>
              </a:rPr>
              <a:t>: </a:t>
            </a:r>
            <a:r>
              <a:rPr lang="en-US" sz="2000" dirty="0" err="1" smtClean="0">
                <a:solidFill>
                  <a:schemeClr val="accent1">
                    <a:lumMod val="75000"/>
                  </a:schemeClr>
                </a:solidFill>
                <a:latin typeface="Arial" panose="020B0604020202020204" pitchFamily="34" charset="0"/>
                <a:cs typeface="Arial" panose="020B0604020202020204" pitchFamily="34" charset="0"/>
              </a:rPr>
              <a:t>không</a:t>
            </a:r>
            <a:r>
              <a:rPr lang="en-US"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err="1" smtClean="0">
                <a:solidFill>
                  <a:schemeClr val="accent1">
                    <a:lumMod val="75000"/>
                  </a:schemeClr>
                </a:solidFill>
                <a:latin typeface="Arial" panose="020B0604020202020204" pitchFamily="34" charset="0"/>
                <a:cs typeface="Arial" panose="020B0604020202020204" pitchFamily="34" charset="0"/>
              </a:rPr>
              <a:t>nói</a:t>
            </a:r>
            <a:r>
              <a:rPr lang="en-US"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err="1" smtClean="0">
                <a:solidFill>
                  <a:schemeClr val="accent1">
                    <a:lumMod val="75000"/>
                  </a:schemeClr>
                </a:solidFill>
                <a:latin typeface="Arial" panose="020B0604020202020204" pitchFamily="34" charset="0"/>
                <a:cs typeface="Arial" panose="020B0604020202020204" pitchFamily="34" charset="0"/>
              </a:rPr>
              <a:t>được</a:t>
            </a:r>
            <a:r>
              <a:rPr lang="en-US"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err="1" smtClean="0">
                <a:solidFill>
                  <a:schemeClr val="accent1">
                    <a:lumMod val="75000"/>
                  </a:schemeClr>
                </a:solidFill>
                <a:latin typeface="Arial" panose="020B0604020202020204" pitchFamily="34" charset="0"/>
                <a:cs typeface="Arial" panose="020B0604020202020204" pitchFamily="34" charset="0"/>
              </a:rPr>
              <a:t>vì</a:t>
            </a:r>
            <a:r>
              <a:rPr lang="en-US"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err="1" smtClean="0">
                <a:solidFill>
                  <a:schemeClr val="accent1">
                    <a:lumMod val="75000"/>
                  </a:schemeClr>
                </a:solidFill>
                <a:latin typeface="Arial" panose="020B0604020202020204" pitchFamily="34" charset="0"/>
                <a:cs typeface="Arial" panose="020B0604020202020204" pitchFamily="34" charset="0"/>
              </a:rPr>
              <a:t>quá</a:t>
            </a:r>
            <a:r>
              <a:rPr lang="en-US"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err="1" smtClean="0">
                <a:solidFill>
                  <a:schemeClr val="accent1">
                    <a:lumMod val="75000"/>
                  </a:schemeClr>
                </a:solidFill>
                <a:latin typeface="Arial" panose="020B0604020202020204" pitchFamily="34" charset="0"/>
                <a:cs typeface="Arial" panose="020B0604020202020204" pitchFamily="34" charset="0"/>
              </a:rPr>
              <a:t>xúc</a:t>
            </a:r>
            <a:r>
              <a:rPr lang="en-US" sz="2000" dirty="0" smtClean="0">
                <a:solidFill>
                  <a:schemeClr val="accent1">
                    <a:lumMod val="75000"/>
                  </a:schemeClr>
                </a:solidFill>
                <a:latin typeface="Arial" panose="020B0604020202020204" pitchFamily="34" charset="0"/>
                <a:cs typeface="Arial" panose="020B0604020202020204" pitchFamily="34" charset="0"/>
              </a:rPr>
              <a:t> </a:t>
            </a:r>
            <a:r>
              <a:rPr lang="en-US" sz="2000" dirty="0" err="1" smtClean="0">
                <a:solidFill>
                  <a:schemeClr val="accent1">
                    <a:lumMod val="75000"/>
                  </a:schemeClr>
                </a:solidFill>
                <a:latin typeface="Arial" panose="020B0604020202020204" pitchFamily="34" charset="0"/>
                <a:cs typeface="Arial" panose="020B0604020202020204" pitchFamily="34" charset="0"/>
              </a:rPr>
              <a:t>động</a:t>
            </a:r>
            <a:endParaRPr 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1905000" y="1905000"/>
            <a:ext cx="8610600" cy="2197525"/>
          </a:xfrm>
          <a:prstGeom prst="rect">
            <a:avLst/>
          </a:prstGeom>
        </p:spPr>
        <p:txBody>
          <a:bodyPr wrap="square">
            <a:spAutoFit/>
          </a:bodyPr>
          <a:lstStyle/>
          <a:p>
            <a:pPr algn="just">
              <a:lnSpc>
                <a:spcPct val="114000"/>
              </a:lnSpc>
            </a:pPr>
            <a:r>
              <a:rPr lang="en-US" sz="2000" dirty="0" smtClean="0">
                <a:solidFill>
                  <a:schemeClr val="bg1"/>
                </a:solidFill>
                <a:cs typeface="Arial" panose="020B0604020202020204" pitchFamily="34" charset="0"/>
              </a:rPr>
              <a:t>        </a:t>
            </a:r>
            <a:r>
              <a:rPr lang="vi-VN" sz="2000" dirty="0" smtClean="0">
                <a:solidFill>
                  <a:schemeClr val="bg1"/>
                </a:solidFill>
                <a:cs typeface="Arial" panose="020B0604020202020204" pitchFamily="34" charset="0"/>
              </a:rPr>
              <a:t>4</a:t>
            </a:r>
            <a:r>
              <a:rPr lang="vi-VN" sz="2000" dirty="0">
                <a:solidFill>
                  <a:schemeClr val="bg1"/>
                </a:solidFill>
                <a:cs typeface="Arial" panose="020B0604020202020204" pitchFamily="34" charset="0"/>
              </a:rPr>
              <a:t>. Cụ ngừng lại, rồi </a:t>
            </a:r>
            <a:r>
              <a:rPr lang="en-US" sz="2000" dirty="0" smtClean="0">
                <a:solidFill>
                  <a:schemeClr val="bg1"/>
                </a:solidFill>
                <a:cs typeface="Arial" panose="020B0604020202020204" pitchFamily="34" charset="0"/>
              </a:rPr>
              <a:t>                        </a:t>
            </a:r>
            <a:r>
              <a:rPr lang="vi-VN" sz="2000" dirty="0" smtClean="0">
                <a:solidFill>
                  <a:schemeClr val="bg1"/>
                </a:solidFill>
                <a:cs typeface="Arial" panose="020B0604020202020204" pitchFamily="34" charset="0"/>
              </a:rPr>
              <a:t>nói </a:t>
            </a:r>
            <a:r>
              <a:rPr lang="vi-VN" sz="2000" dirty="0">
                <a:solidFill>
                  <a:schemeClr val="bg1"/>
                </a:solidFill>
                <a:cs typeface="Arial" panose="020B0604020202020204" pitchFamily="34" charset="0"/>
              </a:rPr>
              <a:t>tiếp:</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 Ông đang rất buồn. Bà lão nhà ông nằm </a:t>
            </a:r>
            <a:r>
              <a:rPr lang="en-US" sz="2000" dirty="0" err="1">
                <a:solidFill>
                  <a:schemeClr val="bg1"/>
                </a:solidFill>
                <a:latin typeface="Arial" panose="020B0604020202020204" pitchFamily="34" charset="0"/>
                <a:cs typeface="Arial" panose="020B0604020202020204" pitchFamily="34" charset="0"/>
              </a:rPr>
              <a:t>bệnh</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viện mấy tháng nay rồi. Bà ốm nặng lắm, khó mà qua khỏi. Ông ngồi đây chờ xe buýt để đến bệnh viện. Ông cảm ơn lòng tốt của các cháu. Dẫu các cháu không giúp gì được, nhưng ông cũng thấy lòng nhẹ hơn.</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endParaRPr lang="vi-VN" sz="2000" dirty="0">
              <a:solidFill>
                <a:schemeClr val="bg1"/>
              </a:solidFill>
              <a:cs typeface="Arial" panose="020B0604020202020204" pitchFamily="34" charset="0"/>
            </a:endParaRPr>
          </a:p>
        </p:txBody>
      </p:sp>
      <p:sp>
        <p:nvSpPr>
          <p:cNvPr id="4" name="TextBox 3"/>
          <p:cNvSpPr txBox="1"/>
          <p:nvPr/>
        </p:nvSpPr>
        <p:spPr>
          <a:xfrm>
            <a:off x="4572000" y="1923187"/>
            <a:ext cx="2209800" cy="363736"/>
          </a:xfrm>
          <a:prstGeom prst="rect">
            <a:avLst/>
          </a:prstGeom>
          <a:noFill/>
        </p:spPr>
        <p:txBody>
          <a:bodyPr wrap="square" rtlCol="0">
            <a:spAutoFit/>
          </a:bodyPr>
          <a:lstStyle/>
          <a:p>
            <a:r>
              <a:rPr lang="vi-VN" sz="2000" dirty="0">
                <a:solidFill>
                  <a:schemeClr val="bg1"/>
                </a:solidFill>
                <a:cs typeface="Arial" panose="020B0604020202020204" pitchFamily="34" charset="0"/>
              </a:rPr>
              <a:t>nghẹn ngào</a:t>
            </a:r>
            <a:endParaRPr lang="en-US" sz="2000" dirty="0"/>
          </a:p>
        </p:txBody>
      </p:sp>
    </p:spTree>
    <p:extLst>
      <p:ext uri="{BB962C8B-B14F-4D97-AF65-F5344CB8AC3E}">
        <p14:creationId xmlns:p14="http://schemas.microsoft.com/office/powerpoint/2010/main" val="935155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descr="图片包含 播放器&#10;&#10;已生成高可信度的说明">
            <a:extLst>
              <a:ext uri="{FF2B5EF4-FFF2-40B4-BE49-F238E27FC236}">
                <a16:creationId xmlns:a16="http://schemas.microsoft.com/office/drawing/2014/main" id="{BBC134C7-3210-4AC7-B848-6328E03DF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57200"/>
            <a:ext cx="10287000" cy="6661298"/>
          </a:xfrm>
          <a:prstGeom prst="rect">
            <a:avLst/>
          </a:prstGeom>
        </p:spPr>
      </p:pic>
      <p:grpSp>
        <p:nvGrpSpPr>
          <p:cNvPr id="25" name="Group 24"/>
          <p:cNvGrpSpPr/>
          <p:nvPr/>
        </p:nvGrpSpPr>
        <p:grpSpPr>
          <a:xfrm>
            <a:off x="5177028" y="914400"/>
            <a:ext cx="1914144" cy="635410"/>
            <a:chOff x="6451151" y="244375"/>
            <a:chExt cx="4316760" cy="635410"/>
          </a:xfrm>
        </p:grpSpPr>
        <p:sp>
          <p:nvSpPr>
            <p:cNvPr id="26" name="Rounded Rectangle 25"/>
            <p:cNvSpPr/>
            <p:nvPr/>
          </p:nvSpPr>
          <p:spPr>
            <a:xfrm>
              <a:off x="6451151" y="244375"/>
              <a:ext cx="4316760" cy="635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6694111" y="244375"/>
              <a:ext cx="3830839" cy="584775"/>
            </a:xfrm>
            <a:prstGeom prst="rect">
              <a:avLst/>
            </a:prstGeom>
            <a:noFill/>
          </p:spPr>
          <p:txBody>
            <a:bodyPr wrap="square" rtlCol="0">
              <a:spAutoFit/>
            </a:bodyPr>
            <a:lstStyle/>
            <a:p>
              <a:pPr algn="ctr"/>
              <a:r>
                <a:rPr lang="en-US" sz="32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4" name="Rectangle 3"/>
          <p:cNvSpPr/>
          <p:nvPr/>
        </p:nvSpPr>
        <p:spPr>
          <a:xfrm>
            <a:off x="2057400" y="2362200"/>
            <a:ext cx="8153400" cy="1144929"/>
          </a:xfrm>
          <a:prstGeom prst="rect">
            <a:avLst/>
          </a:prstGeom>
        </p:spPr>
        <p:txBody>
          <a:bodyPr wrap="square">
            <a:spAutoFit/>
          </a:bodyPr>
          <a:lstStyle/>
          <a:p>
            <a:pPr algn="just">
              <a:lnSpc>
                <a:spcPct val="114000"/>
              </a:lnSpc>
            </a:pPr>
            <a:r>
              <a:rPr lang="en-US" sz="2000" dirty="0" smtClean="0">
                <a:solidFill>
                  <a:schemeClr val="bg1"/>
                </a:solidFill>
                <a:latin typeface="Arial" panose="020B0604020202020204" pitchFamily="34" charset="0"/>
                <a:cs typeface="Arial" panose="020B0604020202020204" pitchFamily="34" charset="0"/>
              </a:rPr>
              <a:t>      5</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cs typeface="Arial" panose="020B0604020202020204" pitchFamily="34" charset="0"/>
              </a:rPr>
              <a:t>Đám trẻ lặng đi. Các em nhìn cụ già đầy thương cảm.</a:t>
            </a:r>
          </a:p>
          <a:p>
            <a:pPr algn="just">
              <a:lnSpc>
                <a:spcPct val="114000"/>
              </a:lnSpc>
            </a:pPr>
            <a:r>
              <a:rPr lang="en-US" sz="2000" dirty="0" smtClean="0">
                <a:solidFill>
                  <a:schemeClr val="bg1"/>
                </a:solidFill>
                <a:cs typeface="Arial" panose="020B0604020202020204" pitchFamily="34" charset="0"/>
              </a:rPr>
              <a:t>       </a:t>
            </a:r>
            <a:r>
              <a:rPr lang="vi-VN" sz="2000" dirty="0" smtClean="0">
                <a:solidFill>
                  <a:schemeClr val="bg1"/>
                </a:solidFill>
                <a:cs typeface="Arial" panose="020B0604020202020204" pitchFamily="34" charset="0"/>
              </a:rPr>
              <a:t>Một </a:t>
            </a:r>
            <a:r>
              <a:rPr lang="vi-VN" sz="2000" dirty="0">
                <a:solidFill>
                  <a:schemeClr val="bg1"/>
                </a:solidFill>
                <a:cs typeface="Arial" panose="020B0604020202020204" pitchFamily="34" charset="0"/>
              </a:rPr>
              <a:t>lát sau, xe buýt đến. </a:t>
            </a:r>
            <a:r>
              <a:rPr lang="en-US" sz="2000" dirty="0">
                <a:solidFill>
                  <a:schemeClr val="bg1"/>
                </a:solidFill>
                <a:latin typeface="Arial" panose="020B0604020202020204" pitchFamily="34" charset="0"/>
                <a:cs typeface="Arial" panose="020B0604020202020204" pitchFamily="34" charset="0"/>
              </a:rPr>
              <a:t>G</a:t>
            </a:r>
            <a:r>
              <a:rPr lang="vi-VN" sz="2000" dirty="0">
                <a:solidFill>
                  <a:schemeClr val="bg1"/>
                </a:solidFill>
                <a:cs typeface="Arial" panose="020B0604020202020204" pitchFamily="34" charset="0"/>
              </a:rPr>
              <a:t>iúp ông cụ lên xe rồi, các em còn đứng nhìn theo mãi mới ra về.</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409810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191871" y="3810000"/>
            <a:ext cx="8458200" cy="1754326"/>
          </a:xfrm>
          <a:prstGeom prst="rect">
            <a:avLst/>
          </a:prstGeom>
          <a:noFill/>
        </p:spPr>
        <p:txBody>
          <a:bodyPr spcFirstLastPara="1" wrap="square" lIns="91440" tIns="45720" rIns="91440" bIns="45720"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54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algn="ctr"/>
            <a:endParaRPr lang="en-GB" sz="54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581401" y="3209836"/>
            <a:ext cx="5371727" cy="1200329"/>
          </a:xfrm>
          <a:prstGeom prst="rect">
            <a:avLst/>
          </a:prstGeom>
        </p:spPr>
        <p:txBody>
          <a:bodyPr wrap="none">
            <a:prstTxWarp prst="textCircle">
              <a:avLst/>
            </a:prstTxWarp>
            <a:spAutoFit/>
          </a:bodyPr>
          <a:lstStyle/>
          <a:p>
            <a:r>
              <a:rPr lang="en-US" sz="8000" b="1" spc="300" dirty="0" err="1">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Tìm</a:t>
            </a:r>
            <a:r>
              <a:rPr lang="en-US" sz="8000" b="1" spc="300" dirty="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 </a:t>
            </a:r>
            <a:r>
              <a:rPr lang="en-US" sz="8000" b="1" spc="300" dirty="0" err="1">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hiểu</a:t>
            </a:r>
            <a:r>
              <a:rPr lang="en-US" sz="8000" b="1" spc="300" dirty="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 </a:t>
            </a:r>
            <a:r>
              <a:rPr lang="en-US" sz="8000" b="1" spc="300" dirty="0" err="1">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bài</a:t>
            </a:r>
            <a:endParaRPr lang="en-GB" sz="8000" b="1" spc="300" dirty="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endParaRPr>
          </a:p>
        </p:txBody>
      </p:sp>
      <p:sp>
        <p:nvSpPr>
          <p:cNvPr id="12" name="Cloud 11"/>
          <p:cNvSpPr/>
          <p:nvPr/>
        </p:nvSpPr>
        <p:spPr>
          <a:xfrm>
            <a:off x="2711670" y="685800"/>
            <a:ext cx="6889531" cy="1524000"/>
          </a:xfrm>
          <a:prstGeom prst="cloud">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b="1" dirty="0" err="1">
                <a:solidFill>
                  <a:srgbClr val="FF0000"/>
                </a:solidFill>
              </a:rPr>
              <a:t>Hoạt</a:t>
            </a:r>
            <a:r>
              <a:rPr lang="en-US" sz="6000" b="1" dirty="0">
                <a:solidFill>
                  <a:srgbClr val="FF0000"/>
                </a:solidFill>
              </a:rPr>
              <a:t> </a:t>
            </a:r>
            <a:r>
              <a:rPr lang="en-US" sz="6000" b="1" dirty="0" err="1">
                <a:solidFill>
                  <a:srgbClr val="FF0000"/>
                </a:solidFill>
              </a:rPr>
              <a:t>động</a:t>
            </a:r>
            <a:r>
              <a:rPr lang="en-US" sz="6000" b="1" dirty="0">
                <a:solidFill>
                  <a:srgbClr val="FF0000"/>
                </a:solidFill>
              </a:rPr>
              <a:t> 2</a:t>
            </a:r>
            <a:endParaRPr lang="en-GB" sz="6000" b="1" dirty="0">
              <a:solidFill>
                <a:srgbClr val="FF0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17084">
            <a:off x="8515936" y="2191336"/>
            <a:ext cx="2546156" cy="2546156"/>
          </a:xfrm>
          <a:prstGeom prst="rect">
            <a:avLst/>
          </a:prstGeom>
        </p:spPr>
      </p:pic>
    </p:spTree>
    <p:custDataLst>
      <p:tags r:id="rId1"/>
    </p:custDataLst>
    <p:extLst>
      <p:ext uri="{BB962C8B-B14F-4D97-AF65-F5344CB8AC3E}">
        <p14:creationId xmlns:p14="http://schemas.microsoft.com/office/powerpoint/2010/main" val="96486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505200" y="609600"/>
            <a:ext cx="5410200" cy="2011363"/>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3200" dirty="0" err="1" smtClean="0">
                <a:solidFill>
                  <a:srgbClr val="FF0000"/>
                </a:solidFill>
                <a:latin typeface="Arial" panose="020B0604020202020204" pitchFamily="34" charset="0"/>
                <a:cs typeface="Arial" panose="020B0604020202020204" pitchFamily="34" charset="0"/>
              </a:rPr>
              <a:t>Câu</a:t>
            </a:r>
            <a:r>
              <a:rPr lang="en-US" sz="3200" dirty="0" smtClean="0">
                <a:solidFill>
                  <a:srgbClr val="FF0000"/>
                </a:solidFill>
                <a:latin typeface="Arial" panose="020B0604020202020204" pitchFamily="34" charset="0"/>
                <a:cs typeface="Arial" panose="020B0604020202020204" pitchFamily="34" charset="0"/>
              </a:rPr>
              <a:t> 1</a:t>
            </a:r>
            <a:r>
              <a:rPr lang="en-US" sz="3200" dirty="0" smtClean="0">
                <a:solidFill>
                  <a:srgbClr val="C00000"/>
                </a:solidFill>
                <a:latin typeface="Arial" panose="020B0604020202020204" pitchFamily="34" charset="0"/>
                <a:cs typeface="Arial" panose="020B0604020202020204" pitchFamily="34" charset="0"/>
              </a:rPr>
              <a:t>: </a:t>
            </a:r>
            <a:r>
              <a:rPr lang="vi-VN" sz="2800" dirty="0">
                <a:solidFill>
                  <a:srgbClr val="0000FF"/>
                </a:solidFill>
              </a:rPr>
              <a:t>Điều gì gặp trên đường khiến các bạn nhỏ phải dừng lại?</a:t>
            </a:r>
            <a:endParaRPr lang="en-GB" sz="2800" dirty="0">
              <a:solidFill>
                <a:srgbClr val="0000FF"/>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209800" y="4114800"/>
            <a:ext cx="8420100" cy="13001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US" dirty="0" err="1" smtClean="0">
                <a:solidFill>
                  <a:srgbClr val="FF0000"/>
                </a:solidFill>
                <a:latin typeface="Arial" panose="020B0604020202020204" pitchFamily="34" charset="0"/>
                <a:cs typeface="Arial" panose="020B0604020202020204" pitchFamily="34" charset="0"/>
              </a:rPr>
              <a:t>Trả</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lời</a:t>
            </a:r>
            <a:r>
              <a:rPr lang="en-US" dirty="0" smtClean="0">
                <a:solidFill>
                  <a:srgbClr val="FF0000"/>
                </a:solidFill>
                <a:latin typeface="Arial" panose="020B0604020202020204" pitchFamily="34" charset="0"/>
                <a:cs typeface="Arial" panose="020B0604020202020204" pitchFamily="34" charset="0"/>
              </a:rPr>
              <a:t>: </a:t>
            </a:r>
            <a:r>
              <a:rPr lang="vi-VN" dirty="0">
                <a:solidFill>
                  <a:srgbClr val="7030A0"/>
                </a:solidFill>
              </a:rPr>
              <a:t>Trên đường về, các bạn nhỏ nhìn thấy một cụ già đang ngồi một mình ở ven đường, dáng vẻ cụ mệt mỏi và cặp mắt lộ rõ vẻ u sầu.</a:t>
            </a:r>
            <a:endParaRPr lang="en-GB"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32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76600" y="533400"/>
            <a:ext cx="5943600" cy="2011363"/>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800" dirty="0" err="1" smtClean="0">
                <a:solidFill>
                  <a:srgbClr val="FF0000"/>
                </a:solidFill>
                <a:latin typeface="Arial" panose="020B0604020202020204" pitchFamily="34" charset="0"/>
                <a:cs typeface="Arial" panose="020B0604020202020204" pitchFamily="34" charset="0"/>
              </a:rPr>
              <a:t>Câu</a:t>
            </a:r>
            <a:r>
              <a:rPr lang="en-US" sz="2800" dirty="0" smtClean="0">
                <a:solidFill>
                  <a:srgbClr val="FF0000"/>
                </a:solidFill>
                <a:latin typeface="Arial" panose="020B0604020202020204" pitchFamily="34" charset="0"/>
                <a:cs typeface="Arial" panose="020B0604020202020204" pitchFamily="34" charset="0"/>
              </a:rPr>
              <a:t> 2</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Các</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bạn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nhỏ</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quan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tâm</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đến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ông</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cụ</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như</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thế</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nào</a:t>
            </a:r>
            <a:r>
              <a:rPr lang="en-US" sz="2800" dirty="0" smtClean="0">
                <a:solidFill>
                  <a:srgbClr val="0000FF"/>
                </a:solidFill>
                <a:latin typeface="Arial" panose="020B0604020202020204" pitchFamily="34" charset="0"/>
                <a:cs typeface="Arial" panose="020B0604020202020204" pitchFamily="34" charset="0"/>
              </a:rPr>
              <a:t>?</a:t>
            </a:r>
            <a:endParaRPr lang="en-US" sz="2800" dirty="0">
              <a:solidFill>
                <a:srgbClr val="0000FF"/>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371600" y="4267200"/>
            <a:ext cx="9753600" cy="1681163"/>
          </a:xfrm>
          <a:prstGeom prst="roundRect">
            <a:avLst/>
          </a:prstGeom>
          <a:solidFill>
            <a:srgbClr val="F1C9F9"/>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US" dirty="0" err="1" smtClean="0">
                <a:solidFill>
                  <a:srgbClr val="FF0000"/>
                </a:solidFill>
                <a:latin typeface="Arial" panose="020B0604020202020204" pitchFamily="34" charset="0"/>
                <a:cs typeface="Arial" panose="020B0604020202020204" pitchFamily="34" charset="0"/>
              </a:rPr>
              <a:t>Trả</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lời</a:t>
            </a:r>
            <a:r>
              <a:rPr lang="en-US" dirty="0" smtClean="0">
                <a:solidFill>
                  <a:srgbClr val="FF000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Các</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bạn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nhỏ</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quan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tâm</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đến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cụ</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già</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nên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đã</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băn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khoăn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và</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trao</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đổi</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với</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nhau</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về</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nguyên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nhân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nỗi</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buồn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của</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cụ</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các</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em</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đã</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đến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hỏi</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xem</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có</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thể</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giúp</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gì</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cho</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cụ</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không</a:t>
            </a:r>
            <a:r>
              <a:rPr lang="en-US" dirty="0">
                <a:solidFill>
                  <a:srgbClr val="7030A0"/>
                </a:solidFill>
                <a:latin typeface="Arial" panose="020B0604020202020204" pitchFamily="34" charset="0"/>
                <a:cs typeface="Arial" panose="020B0604020202020204" pitchFamily="34" charset="0"/>
              </a:rPr>
              <a:t>.</a:t>
            </a:r>
            <a:endParaRPr lang="en-GB"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00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1524000"/>
            <a:ext cx="7920037" cy="4848069"/>
          </a:xfrm>
          <a:prstGeom prst="rect">
            <a:avLst/>
          </a:prstGeom>
        </p:spPr>
      </p:pic>
      <p:pic>
        <p:nvPicPr>
          <p:cNvPr id="4" name="Picture 3"/>
          <p:cNvPicPr>
            <a:picLocks noChangeAspect="1"/>
          </p:cNvPicPr>
          <p:nvPr/>
        </p:nvPicPr>
        <p:blipFill>
          <a:blip r:embed="rId3"/>
          <a:stretch>
            <a:fillRect/>
          </a:stretch>
        </p:blipFill>
        <p:spPr>
          <a:xfrm>
            <a:off x="4088293" y="457200"/>
            <a:ext cx="4467849" cy="819264"/>
          </a:xfrm>
          <a:prstGeom prst="rect">
            <a:avLst/>
          </a:prstGeom>
        </p:spPr>
      </p:pic>
    </p:spTree>
    <p:extLst>
      <p:ext uri="{BB962C8B-B14F-4D97-AF65-F5344CB8AC3E}">
        <p14:creationId xmlns:p14="http://schemas.microsoft.com/office/powerpoint/2010/main" val="180330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76600" y="762000"/>
            <a:ext cx="5105400" cy="2073275"/>
          </a:xfrm>
          <a:prstGeom prst="cloudCallout">
            <a:avLst/>
          </a:prstGeom>
          <a:solidFill>
            <a:srgbClr val="ACDDDC"/>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800" dirty="0" err="1" smtClean="0">
                <a:solidFill>
                  <a:srgbClr val="FF0000"/>
                </a:solidFill>
                <a:latin typeface="Arial" panose="020B0604020202020204" pitchFamily="34" charset="0"/>
                <a:cs typeface="Arial" panose="020B0604020202020204" pitchFamily="34" charset="0"/>
              </a:rPr>
              <a:t>Câu</a:t>
            </a:r>
            <a:r>
              <a:rPr lang="en-US" sz="2800" dirty="0" smtClean="0">
                <a:solidFill>
                  <a:srgbClr val="FF0000"/>
                </a:solidFill>
                <a:latin typeface="Arial" panose="020B0604020202020204" pitchFamily="34" charset="0"/>
                <a:cs typeface="Arial" panose="020B0604020202020204" pitchFamily="34" charset="0"/>
              </a:rPr>
              <a:t> 3</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Ông</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cụ</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gặp</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chuyện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gì</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buồn</a:t>
            </a:r>
            <a:r>
              <a:rPr lang="en-US" sz="2800" dirty="0" smtClean="0">
                <a:solidFill>
                  <a:srgbClr val="0000FF"/>
                </a:solidFill>
                <a:latin typeface="Arial" panose="020B0604020202020204" pitchFamily="34" charset="0"/>
                <a:cs typeface="Arial" panose="020B0604020202020204" pitchFamily="34" charset="0"/>
              </a:rPr>
              <a:t>?</a:t>
            </a:r>
            <a:endParaRPr lang="en-GB" sz="2800" dirty="0">
              <a:solidFill>
                <a:srgbClr val="0000FF"/>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371600" y="4343400"/>
            <a:ext cx="8915400" cy="1452562"/>
          </a:xfrm>
          <a:prstGeom prst="roundRect">
            <a:avLst/>
          </a:prstGeom>
          <a:solidFill>
            <a:srgbClr val="FBFCC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US" sz="2800" dirty="0" err="1" smtClean="0">
                <a:solidFill>
                  <a:srgbClr val="FF0000"/>
                </a:solidFill>
                <a:latin typeface="Arial" panose="020B0604020202020204" pitchFamily="34" charset="0"/>
                <a:cs typeface="Arial" panose="020B0604020202020204" pitchFamily="34" charset="0"/>
              </a:rPr>
              <a:t>Trả</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lời</a:t>
            </a:r>
            <a:r>
              <a:rPr lang="en-US" sz="2800" dirty="0" smtClean="0">
                <a:solidFill>
                  <a:srgbClr val="FF0000"/>
                </a:solidFill>
                <a:latin typeface="Arial" panose="020B0604020202020204" pitchFamily="34" charset="0"/>
                <a:cs typeface="Arial" panose="020B0604020202020204" pitchFamily="34" charset="0"/>
              </a:rPr>
              <a:t>: </a:t>
            </a:r>
            <a:r>
              <a:rPr lang="en-US" dirty="0" err="1" smtClean="0">
                <a:solidFill>
                  <a:srgbClr val="7030A0"/>
                </a:solidFill>
                <a:latin typeface="Arial" panose="020B0604020202020204" pitchFamily="34" charset="0"/>
                <a:cs typeface="Arial" panose="020B0604020202020204" pitchFamily="34" charset="0"/>
              </a:rPr>
              <a:t>Bà</a:t>
            </a:r>
            <a:r>
              <a:rPr lang="en-US" dirty="0" smtClean="0">
                <a:solidFill>
                  <a:srgbClr val="7030A0"/>
                </a:solidFill>
                <a:latin typeface="Arial" panose="020B0604020202020204" pitchFamily="34" charset="0"/>
                <a:cs typeface="Arial" panose="020B0604020202020204" pitchFamily="34" charset="0"/>
              </a:rPr>
              <a:t> </a:t>
            </a:r>
            <a:r>
              <a:rPr lang="en-US" dirty="0" err="1" smtClean="0">
                <a:solidFill>
                  <a:srgbClr val="7030A0"/>
                </a:solidFill>
                <a:latin typeface="Arial" panose="020B0604020202020204" pitchFamily="34" charset="0"/>
                <a:cs typeface="Arial" panose="020B0604020202020204" pitchFamily="34" charset="0"/>
              </a:rPr>
              <a:t>lão</a:t>
            </a:r>
            <a:r>
              <a:rPr lang="en-US" dirty="0" smtClean="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nhà</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ông</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nằm</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bệnh</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viện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mấy</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tháng</a:t>
            </a:r>
            <a:r>
              <a:rPr lang="en-US" dirty="0">
                <a:solidFill>
                  <a:srgbClr val="7030A0"/>
                </a:solidFill>
                <a:latin typeface="Arial" panose="020B0604020202020204" pitchFamily="34" charset="0"/>
                <a:cs typeface="Arial" panose="020B0604020202020204" pitchFamily="34" charset="0"/>
              </a:rPr>
              <a:t> nay, </a:t>
            </a:r>
            <a:r>
              <a:rPr lang="en-US" dirty="0" err="1">
                <a:solidFill>
                  <a:srgbClr val="7030A0"/>
                </a:solidFill>
                <a:latin typeface="Arial" panose="020B0604020202020204" pitchFamily="34" charset="0"/>
                <a:cs typeface="Arial" panose="020B0604020202020204" pitchFamily="34" charset="0"/>
              </a:rPr>
              <a:t>khó</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mà</a:t>
            </a:r>
            <a:r>
              <a:rPr lang="en-US" dirty="0">
                <a:solidFill>
                  <a:srgbClr val="7030A0"/>
                </a:solidFill>
                <a:latin typeface="Arial" panose="020B0604020202020204" pitchFamily="34" charset="0"/>
                <a:cs typeface="Arial" panose="020B0604020202020204" pitchFamily="34" charset="0"/>
              </a:rPr>
              <a:t> qua </a:t>
            </a:r>
            <a:r>
              <a:rPr lang="en-US" dirty="0" err="1">
                <a:solidFill>
                  <a:srgbClr val="7030A0"/>
                </a:solidFill>
                <a:latin typeface="Arial" panose="020B0604020202020204" pitchFamily="34" charset="0"/>
                <a:cs typeface="Arial" panose="020B0604020202020204" pitchFamily="34" charset="0"/>
              </a:rPr>
              <a:t>khỏi</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ông</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đang</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chờ</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xe</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buýt</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để</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đến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bệnh</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viện</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thăm</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bà</a:t>
            </a:r>
            <a:r>
              <a:rPr lang="en-US" dirty="0">
                <a:solidFill>
                  <a:srgbClr val="7030A0"/>
                </a:solidFill>
                <a:latin typeface="Arial" panose="020B0604020202020204" pitchFamily="34" charset="0"/>
                <a:cs typeface="Arial" panose="020B0604020202020204" pitchFamily="34" charset="0"/>
              </a:rPr>
              <a:t>.</a:t>
            </a:r>
            <a:endParaRPr lang="en-GB" sz="2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87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0" y="533400"/>
            <a:ext cx="6629400" cy="2163763"/>
          </a:xfrm>
          <a:prstGeom prst="cloudCallout">
            <a:avLst/>
          </a:prstGeom>
          <a:solidFill>
            <a:srgbClr val="FBFCC6"/>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dirty="0" err="1" smtClean="0">
                <a:solidFill>
                  <a:srgbClr val="FF0000"/>
                </a:solidFill>
                <a:latin typeface="Arial" panose="020B0604020202020204" pitchFamily="34" charset="0"/>
                <a:cs typeface="Arial" panose="020B0604020202020204" pitchFamily="34" charset="0"/>
              </a:rPr>
              <a:t>Câu</a:t>
            </a:r>
            <a:r>
              <a:rPr lang="en-US" sz="2800" dirty="0" smtClean="0">
                <a:solidFill>
                  <a:srgbClr val="FF0000"/>
                </a:solidFill>
                <a:latin typeface="Arial" panose="020B0604020202020204" pitchFamily="34" charset="0"/>
                <a:cs typeface="Arial" panose="020B0604020202020204" pitchFamily="34" charset="0"/>
              </a:rPr>
              <a:t> 4</a:t>
            </a:r>
            <a:r>
              <a:rPr lang="en-US" sz="2800" dirty="0" smtClean="0">
                <a:solidFill>
                  <a:srgbClr val="C00000"/>
                </a:solidFill>
                <a:latin typeface="Arial" panose="020B0604020202020204" pitchFamily="34" charset="0"/>
                <a:cs typeface="Arial" panose="020B0604020202020204" pitchFamily="34" charset="0"/>
              </a:rPr>
              <a:t>: </a:t>
            </a:r>
            <a:r>
              <a:rPr lang="vi-VN" sz="2800" dirty="0">
                <a:solidFill>
                  <a:srgbClr val="0000FF"/>
                </a:solidFill>
                <a:latin typeface="Arial" panose="020B0604020202020204" pitchFamily="34" charset="0"/>
                <a:cs typeface="Arial" panose="020B0604020202020204" pitchFamily="34" charset="0"/>
              </a:rPr>
              <a:t>Vì sao trò chuyện với các bạn nhỏ, ông cụ thấy lòng nhẹ hơn?</a:t>
            </a:r>
            <a:endParaRPr lang="en-US" sz="2800" dirty="0">
              <a:solidFill>
                <a:srgbClr val="0000FF"/>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676400" y="4114800"/>
            <a:ext cx="9525000" cy="17573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2800" dirty="0" err="1" smtClean="0">
                <a:solidFill>
                  <a:srgbClr val="FF0000"/>
                </a:solidFill>
                <a:latin typeface="Arial" panose="020B0604020202020204" pitchFamily="34" charset="0"/>
                <a:cs typeface="Arial" panose="020B0604020202020204" pitchFamily="34" charset="0"/>
              </a:rPr>
              <a:t>Trả</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lời</a:t>
            </a:r>
            <a:r>
              <a:rPr lang="en-US" sz="2800" dirty="0" smtClean="0">
                <a:solidFill>
                  <a:srgbClr val="FF0000"/>
                </a:solidFill>
                <a:latin typeface="Arial" panose="020B0604020202020204" pitchFamily="34" charset="0"/>
                <a:cs typeface="Arial" panose="020B0604020202020204" pitchFamily="34" charset="0"/>
              </a:rPr>
              <a:t>: </a:t>
            </a:r>
            <a:r>
              <a:rPr lang="en-US" dirty="0">
                <a:solidFill>
                  <a:srgbClr val="7030A0"/>
                </a:solidFill>
                <a:latin typeface="Arial" panose="020B0604020202020204" pitchFamily="34" charset="0"/>
                <a:cs typeface="Arial" panose="020B0604020202020204" pitchFamily="34" charset="0"/>
              </a:rPr>
              <a:t>V</a:t>
            </a:r>
            <a:r>
              <a:rPr lang="vi-VN" dirty="0" smtClean="0">
                <a:solidFill>
                  <a:srgbClr val="7030A0"/>
                </a:solidFill>
                <a:latin typeface="Arial" panose="020B0604020202020204" pitchFamily="34" charset="0"/>
                <a:cs typeface="Arial" panose="020B0604020202020204" pitchFamily="34" charset="0"/>
              </a:rPr>
              <a:t>ì </a:t>
            </a:r>
            <a:r>
              <a:rPr lang="vi-VN" dirty="0">
                <a:solidFill>
                  <a:srgbClr val="7030A0"/>
                </a:solidFill>
                <a:latin typeface="Arial" panose="020B0604020202020204" pitchFamily="34" charset="0"/>
                <a:cs typeface="Arial" panose="020B0604020202020204" pitchFamily="34" charset="0"/>
              </a:rPr>
              <a:t>nỗi buồn đã được chia sẻ. Cụ cảm động trước sự quan tâm, an ủi của bọn trẻ, đó là những hành động, cử chỉ vô cùng ấm áp</a:t>
            </a:r>
            <a:endParaRPr lang="en-GB" sz="2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1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429000" y="457200"/>
            <a:ext cx="5486400" cy="2149475"/>
          </a:xfrm>
          <a:prstGeom prst="cloudCallout">
            <a:avLst/>
          </a:prstGeom>
          <a:solidFill>
            <a:srgbClr val="AEECB4"/>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800" dirty="0" err="1" smtClean="0">
                <a:solidFill>
                  <a:srgbClr val="FF0000"/>
                </a:solidFill>
                <a:latin typeface="Arial" panose="020B0604020202020204" pitchFamily="34" charset="0"/>
                <a:cs typeface="Arial" panose="020B0604020202020204" pitchFamily="34" charset="0"/>
              </a:rPr>
              <a:t>Câu</a:t>
            </a:r>
            <a:r>
              <a:rPr lang="en-US" sz="2800" dirty="0" smtClean="0">
                <a:solidFill>
                  <a:srgbClr val="FF0000"/>
                </a:solidFill>
                <a:latin typeface="Arial" panose="020B0604020202020204" pitchFamily="34" charset="0"/>
                <a:cs typeface="Arial" panose="020B0604020202020204" pitchFamily="34" charset="0"/>
              </a:rPr>
              <a:t> 5</a:t>
            </a:r>
            <a:r>
              <a:rPr lang="en-US" sz="2800" dirty="0" smtClean="0">
                <a:solidFill>
                  <a:srgbClr val="C00000"/>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Chọn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một</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tên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khác</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cho</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truyện</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theo</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gợi</a:t>
            </a:r>
            <a:r>
              <a:rPr lang="en-US" sz="2800" dirty="0" smtClean="0">
                <a:solidFill>
                  <a:srgbClr val="0000FF"/>
                </a:solidFill>
                <a:latin typeface="Arial" panose="020B0604020202020204" pitchFamily="34" charset="0"/>
                <a:cs typeface="Arial" panose="020B0604020202020204" pitchFamily="34" charset="0"/>
              </a:rPr>
              <a:t> ý </a:t>
            </a:r>
            <a:r>
              <a:rPr lang="en-US" sz="2800" dirty="0" err="1" smtClean="0">
                <a:solidFill>
                  <a:srgbClr val="0000FF"/>
                </a:solidFill>
                <a:latin typeface="Arial" panose="020B0604020202020204" pitchFamily="34" charset="0"/>
                <a:cs typeface="Arial" panose="020B0604020202020204" pitchFamily="34" charset="0"/>
              </a:rPr>
              <a:t>dưới</a:t>
            </a:r>
            <a:r>
              <a:rPr lang="en-US" sz="2800" dirty="0" smtClean="0">
                <a:solidFill>
                  <a:srgbClr val="0000FF"/>
                </a:solidFill>
                <a:latin typeface="Arial" panose="020B0604020202020204" pitchFamily="34" charset="0"/>
                <a:cs typeface="Arial" panose="020B0604020202020204" pitchFamily="34" charset="0"/>
              </a:rPr>
              <a:t> </a:t>
            </a:r>
            <a:r>
              <a:rPr lang="en-US" sz="2800" dirty="0" err="1" smtClean="0">
                <a:solidFill>
                  <a:srgbClr val="0000FF"/>
                </a:solidFill>
                <a:latin typeface="Arial" panose="020B0604020202020204" pitchFamily="34" charset="0"/>
                <a:cs typeface="Arial" panose="020B0604020202020204" pitchFamily="34" charset="0"/>
              </a:rPr>
              <a:t>đây</a:t>
            </a:r>
            <a:r>
              <a:rPr lang="en-US" sz="2800" dirty="0" smtClean="0">
                <a:solidFill>
                  <a:srgbClr val="0000FF"/>
                </a:solidFill>
                <a:latin typeface="Arial" panose="020B0604020202020204" pitchFamily="34" charset="0"/>
                <a:cs typeface="Arial" panose="020B0604020202020204" pitchFamily="34" charset="0"/>
              </a:rPr>
              <a:t>:</a:t>
            </a:r>
            <a:endParaRPr lang="en-US" sz="2800" dirty="0">
              <a:solidFill>
                <a:srgbClr val="0000FF"/>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3505200" y="3886200"/>
            <a:ext cx="5791200" cy="1757363"/>
          </a:xfrm>
          <a:prstGeom prst="roundRect">
            <a:avLst/>
          </a:prstGeom>
          <a:solidFill>
            <a:srgbClr val="FBFCC6"/>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514350" indent="-514350" algn="just">
              <a:buAutoNum type="alphaLcParenR"/>
            </a:pPr>
            <a:r>
              <a:rPr lang="en-US" dirty="0" err="1" smtClean="0">
                <a:solidFill>
                  <a:srgbClr val="FF0000"/>
                </a:solidFill>
                <a:latin typeface="Arial" panose="020B0604020202020204" pitchFamily="34" charset="0"/>
                <a:cs typeface="Arial" panose="020B0604020202020204" pitchFamily="34" charset="0"/>
              </a:rPr>
              <a:t>Những</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đứa</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trẻ</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tốt</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bụng</a:t>
            </a:r>
            <a:endParaRPr lang="en-US" dirty="0" smtClean="0">
              <a:solidFill>
                <a:srgbClr val="FF0000"/>
              </a:solidFill>
              <a:latin typeface="Arial" panose="020B0604020202020204" pitchFamily="34" charset="0"/>
              <a:cs typeface="Arial" panose="020B0604020202020204" pitchFamily="34" charset="0"/>
            </a:endParaRPr>
          </a:p>
          <a:p>
            <a:pPr marL="514350" indent="-514350" algn="just">
              <a:buAutoNum type="alphaLcParenR"/>
            </a:pPr>
            <a:r>
              <a:rPr lang="en-US" dirty="0" smtClean="0">
                <a:solidFill>
                  <a:srgbClr val="FF0000"/>
                </a:solidFill>
                <a:latin typeface="Arial" panose="020B0604020202020204" pitchFamily="34" charset="0"/>
                <a:cs typeface="Arial" panose="020B0604020202020204" pitchFamily="34" charset="0"/>
              </a:rPr>
              <a:t>Chia </a:t>
            </a:r>
            <a:r>
              <a:rPr lang="en-US" dirty="0" err="1" smtClean="0">
                <a:solidFill>
                  <a:srgbClr val="FF0000"/>
                </a:solidFill>
                <a:latin typeface="Arial" panose="020B0604020202020204" pitchFamily="34" charset="0"/>
                <a:cs typeface="Arial" panose="020B0604020202020204" pitchFamily="34" charset="0"/>
              </a:rPr>
              <a:t>sẻ</a:t>
            </a:r>
            <a:endParaRPr lang="en-US" dirty="0" smtClean="0">
              <a:solidFill>
                <a:srgbClr val="FF0000"/>
              </a:solidFill>
              <a:latin typeface="Arial" panose="020B0604020202020204" pitchFamily="34" charset="0"/>
              <a:cs typeface="Arial" panose="020B0604020202020204" pitchFamily="34" charset="0"/>
            </a:endParaRPr>
          </a:p>
          <a:p>
            <a:pPr marL="514350" indent="-514350" algn="just">
              <a:buAutoNum type="alphaLcParenR"/>
            </a:pPr>
            <a:r>
              <a:rPr lang="en-US" dirty="0" err="1" smtClean="0">
                <a:solidFill>
                  <a:srgbClr val="FF0000"/>
                </a:solidFill>
                <a:latin typeface="Arial" panose="020B0604020202020204" pitchFamily="34" charset="0"/>
                <a:cs typeface="Arial" panose="020B0604020202020204" pitchFamily="34" charset="0"/>
              </a:rPr>
              <a:t>Cảm</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ơn</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các</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cháu</a:t>
            </a:r>
            <a:endParaRPr lang="en-GB"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50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7740627" y="2885539"/>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419600" y="684430"/>
            <a:ext cx="3834847" cy="106762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a:r>
              <a:rPr lang="en-US" sz="5400" b="1" dirty="0" smtClean="0">
                <a:solidFill>
                  <a:srgbClr val="FFFFFF"/>
                </a:solidFill>
                <a:cs typeface="Arial" pitchFamily="34" charset="0"/>
              </a:rPr>
              <a:t>NỘI DUNG</a:t>
            </a:r>
            <a:endParaRPr lang="en-US" sz="5400" b="1" dirty="0">
              <a:solidFill>
                <a:srgbClr val="FFFFFF"/>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1684123" y="62051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82059" y="4869555"/>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971547" y="620510"/>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872984" y="78489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72435" y="576829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92090" y="2566782"/>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2594586" y="2646876"/>
            <a:ext cx="7475902" cy="1781367"/>
          </a:xfrm>
          <a:prstGeom prst="roundRect">
            <a:avLst/>
          </a:prstGeom>
          <a:solidFill>
            <a:srgbClr val="FBF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0000FF"/>
                </a:solidFill>
                <a:latin typeface="Arial" panose="020B0604020202020204" pitchFamily="34" charset="0"/>
                <a:cs typeface="Arial" panose="020B0604020202020204" pitchFamily="34" charset="0"/>
              </a:rPr>
              <a:t>       </a:t>
            </a:r>
            <a:r>
              <a:rPr lang="vi-VN" sz="2400" dirty="0">
                <a:solidFill>
                  <a:srgbClr val="0000FF"/>
                </a:solidFill>
                <a:latin typeface="Arial" panose="020B0604020202020204" pitchFamily="34" charset="0"/>
                <a:cs typeface="Arial" panose="020B0604020202020204" pitchFamily="34" charset="0"/>
              </a:rPr>
              <a:t>Mọi người trong cộng đồng phải biết quan tâm, chia </a:t>
            </a:r>
            <a:r>
              <a:rPr lang="vi-VN" sz="2400" dirty="0" smtClean="0">
                <a:solidFill>
                  <a:srgbClr val="0000FF"/>
                </a:solidFill>
                <a:latin typeface="Arial" panose="020B0604020202020204" pitchFamily="34" charset="0"/>
                <a:cs typeface="Arial" panose="020B0604020202020204" pitchFamily="34" charset="0"/>
              </a:rPr>
              <a:t>sẻ</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giúp</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đỡ</a:t>
            </a:r>
            <a:r>
              <a:rPr lang="vi-VN" sz="2400" dirty="0" smtClean="0">
                <a:solidFill>
                  <a:srgbClr val="0000FF"/>
                </a:solidFill>
                <a:latin typeface="Arial" panose="020B0604020202020204" pitchFamily="34" charset="0"/>
                <a:cs typeface="Arial" panose="020B0604020202020204" pitchFamily="34" charset="0"/>
              </a:rPr>
              <a:t> </a:t>
            </a:r>
            <a:r>
              <a:rPr lang="vi-VN" sz="2400" dirty="0">
                <a:solidFill>
                  <a:srgbClr val="0000FF"/>
                </a:solidFill>
                <a:latin typeface="Arial" panose="020B0604020202020204" pitchFamily="34" charset="0"/>
                <a:cs typeface="Arial" panose="020B0604020202020204" pitchFamily="34" charset="0"/>
              </a:rPr>
              <a:t>lẫn nhau. Sự quan tâm, chia sẻ </a:t>
            </a:r>
            <a:r>
              <a:rPr lang="en-US" sz="2400" dirty="0" err="1" smtClean="0">
                <a:solidFill>
                  <a:srgbClr val="0000FF"/>
                </a:solidFill>
                <a:latin typeface="Arial" panose="020B0604020202020204" pitchFamily="34" charset="0"/>
                <a:cs typeface="Arial" panose="020B0604020202020204" pitchFamily="34" charset="0"/>
              </a:rPr>
              <a:t>nỗi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buồn</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niềm</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vui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với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mọi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người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thì</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cuộc</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sống</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của</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mỗi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người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sẽ</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tươi</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đẹp</a:t>
            </a:r>
            <a:r>
              <a:rPr lang="en-US" sz="2400" dirty="0" smtClean="0">
                <a:solidFill>
                  <a:srgbClr val="0000FF"/>
                </a:solidFill>
                <a:latin typeface="Arial" panose="020B0604020202020204" pitchFamily="34" charset="0"/>
                <a:cs typeface="Arial" panose="020B0604020202020204" pitchFamily="34" charset="0"/>
              </a:rPr>
              <a:t> </a:t>
            </a:r>
            <a:r>
              <a:rPr lang="en-US" sz="2400" dirty="0" err="1" smtClean="0">
                <a:solidFill>
                  <a:srgbClr val="0000FF"/>
                </a:solidFill>
                <a:latin typeface="Arial" panose="020B0604020202020204" pitchFamily="34" charset="0"/>
                <a:cs typeface="Arial" panose="020B0604020202020204" pitchFamily="34" charset="0"/>
              </a:rPr>
              <a:t>hơn</a:t>
            </a:r>
            <a:r>
              <a:rPr lang="en-US" sz="2400" dirty="0" smtClean="0">
                <a:solidFill>
                  <a:srgbClr val="0000FF"/>
                </a:solidFill>
                <a:latin typeface="Arial" panose="020B0604020202020204" pitchFamily="34" charset="0"/>
                <a:cs typeface="Arial" panose="020B0604020202020204" pitchFamily="34" charset="0"/>
              </a:rPr>
              <a:t>.</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94911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191871" y="3810000"/>
            <a:ext cx="8458200" cy="1754326"/>
          </a:xfrm>
          <a:prstGeom prst="rect">
            <a:avLst/>
          </a:prstGeom>
          <a:noFill/>
        </p:spPr>
        <p:txBody>
          <a:bodyPr spcFirstLastPara="1" wrap="square" lIns="91440" tIns="45720" rIns="91440" bIns="45720"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54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algn="ctr"/>
            <a:endParaRPr lang="en-GB" sz="54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581400" y="2900318"/>
            <a:ext cx="5542864" cy="1819364"/>
          </a:xfrm>
          <a:prstGeom prst="rect">
            <a:avLst/>
          </a:prstGeom>
        </p:spPr>
        <p:txBody>
          <a:bodyPr wrap="none">
            <a:prstTxWarp prst="textCircle">
              <a:avLst/>
            </a:prstTxWarp>
            <a:spAutoFit/>
          </a:bodyPr>
          <a:lstStyle/>
          <a:p>
            <a:r>
              <a:rPr lang="en-US" sz="8000" b="1" spc="300" dirty="0" err="1"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Luyện</a:t>
            </a:r>
            <a:r>
              <a:rPr lang="en-US" sz="8000" b="1" spc="300" dirty="0"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 </a:t>
            </a:r>
            <a:r>
              <a:rPr lang="en-US" sz="8000" b="1" spc="300" dirty="0" err="1"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đọc</a:t>
            </a:r>
            <a:r>
              <a:rPr lang="en-US" sz="8000" b="1" spc="300" dirty="0"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 </a:t>
            </a:r>
            <a:r>
              <a:rPr lang="en-US" sz="8000" b="1" spc="300" dirty="0" err="1"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lại</a:t>
            </a:r>
            <a:endParaRPr lang="en-GB" sz="8000" b="1" spc="300" dirty="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endParaRPr>
          </a:p>
        </p:txBody>
      </p:sp>
      <p:sp>
        <p:nvSpPr>
          <p:cNvPr id="12" name="Cloud 11"/>
          <p:cNvSpPr/>
          <p:nvPr/>
        </p:nvSpPr>
        <p:spPr>
          <a:xfrm>
            <a:off x="2711670" y="685800"/>
            <a:ext cx="6889531" cy="1524000"/>
          </a:xfrm>
          <a:prstGeom prst="cloud">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b="1" dirty="0" err="1">
                <a:solidFill>
                  <a:srgbClr val="FF0000"/>
                </a:solidFill>
              </a:rPr>
              <a:t>Hoạt</a:t>
            </a:r>
            <a:r>
              <a:rPr lang="en-US" sz="6000" b="1" dirty="0">
                <a:solidFill>
                  <a:srgbClr val="FF0000"/>
                </a:solidFill>
              </a:rPr>
              <a:t> </a:t>
            </a:r>
            <a:r>
              <a:rPr lang="en-US" sz="6000" b="1" dirty="0" err="1">
                <a:solidFill>
                  <a:srgbClr val="FF0000"/>
                </a:solidFill>
              </a:rPr>
              <a:t>động</a:t>
            </a:r>
            <a:r>
              <a:rPr lang="en-US" sz="6000" b="1" dirty="0">
                <a:solidFill>
                  <a:srgbClr val="FF0000"/>
                </a:solidFill>
              </a:rPr>
              <a:t> </a:t>
            </a:r>
            <a:r>
              <a:rPr lang="en-US" sz="6000" b="1" dirty="0" smtClean="0">
                <a:solidFill>
                  <a:srgbClr val="FF0000"/>
                </a:solidFill>
              </a:rPr>
              <a:t>3</a:t>
            </a:r>
            <a:endParaRPr lang="en-GB" sz="6000" b="1" dirty="0">
              <a:solidFill>
                <a:srgbClr val="FF0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17084">
            <a:off x="9130908" y="2419935"/>
            <a:ext cx="2546156" cy="2546156"/>
          </a:xfrm>
          <a:prstGeom prst="rect">
            <a:avLst/>
          </a:prstGeom>
        </p:spPr>
      </p:pic>
    </p:spTree>
    <p:custDataLst>
      <p:tags r:id="rId1"/>
    </p:custDataLst>
    <p:extLst>
      <p:ext uri="{BB962C8B-B14F-4D97-AF65-F5344CB8AC3E}">
        <p14:creationId xmlns:p14="http://schemas.microsoft.com/office/powerpoint/2010/main" val="317076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ảng">
            <a:extLst>
              <a:ext uri="{FF2B5EF4-FFF2-40B4-BE49-F238E27FC236}">
                <a16:creationId xmlns:a16="http://schemas.microsoft.com/office/drawing/2014/main" id="{B01E563B-2B5B-42EE-8427-356BDB4C7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37959"/>
            <a:ext cx="8991600" cy="4724400"/>
          </a:xfrm>
          <a:prstGeom prst="rect">
            <a:avLst/>
          </a:prstGeom>
        </p:spPr>
      </p:pic>
      <p:grpSp>
        <p:nvGrpSpPr>
          <p:cNvPr id="6" name="Group 5"/>
          <p:cNvGrpSpPr/>
          <p:nvPr/>
        </p:nvGrpSpPr>
        <p:grpSpPr>
          <a:xfrm>
            <a:off x="4038600" y="914400"/>
            <a:ext cx="3657600" cy="635410"/>
            <a:chOff x="6451151" y="244375"/>
            <a:chExt cx="4316760" cy="635410"/>
          </a:xfrm>
        </p:grpSpPr>
        <p:sp>
          <p:nvSpPr>
            <p:cNvPr id="7" name="Rounded Rectangle 6"/>
            <p:cNvSpPr/>
            <p:nvPr/>
          </p:nvSpPr>
          <p:spPr>
            <a:xfrm>
              <a:off x="6451151" y="244375"/>
              <a:ext cx="4316760" cy="635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94111" y="276172"/>
              <a:ext cx="3830839" cy="584775"/>
            </a:xfrm>
            <a:prstGeom prst="rect">
              <a:avLst/>
            </a:prstGeom>
            <a:noFill/>
          </p:spPr>
          <p:txBody>
            <a:bodyPr wrap="square" rtlCol="0">
              <a:spAutoFit/>
            </a:bodyPr>
            <a:lstStyle/>
            <a:p>
              <a:pPr algn="ctr"/>
              <a:r>
                <a:rPr lang="vi-VN" sz="3200" b="1" dirty="0">
                  <a:solidFill>
                    <a:srgbClr val="FF0000"/>
                  </a:solidFill>
                  <a:effectLst>
                    <a:outerShdw blurRad="38100" dist="38100" dir="2700000" algn="tl">
                      <a:srgbClr val="000000">
                        <a:alpha val="43137"/>
                      </a:srgbClr>
                    </a:outerShdw>
                  </a:effectLst>
                  <a:cs typeface="Arial" panose="020B0604020202020204" pitchFamily="34" charset="0"/>
                </a:rPr>
                <a:t>Luyện đọc</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Rectangle 1"/>
          <p:cNvSpPr/>
          <p:nvPr/>
        </p:nvSpPr>
        <p:spPr>
          <a:xfrm>
            <a:off x="2057400" y="2209800"/>
            <a:ext cx="7620000" cy="2519088"/>
          </a:xfrm>
          <a:prstGeom prst="rect">
            <a:avLst/>
          </a:prstGeom>
        </p:spPr>
        <p:txBody>
          <a:bodyPr wrap="square">
            <a:spAutoFit/>
          </a:bodyPr>
          <a:lstStyle/>
          <a:p>
            <a:pPr algn="just">
              <a:lnSpc>
                <a:spcPct val="114000"/>
              </a:lnSpc>
            </a:pPr>
            <a:r>
              <a:rPr lang="en-US" sz="2000" dirty="0" smtClean="0">
                <a:solidFill>
                  <a:schemeClr val="bg1"/>
                </a:solidFill>
                <a:latin typeface="Arial" panose="020B0604020202020204" pitchFamily="34" charset="0"/>
                <a:cs typeface="Arial" panose="020B0604020202020204" pitchFamily="34" charset="0"/>
              </a:rPr>
              <a:t>        </a:t>
            </a:r>
            <a:r>
              <a:rPr lang="vi-VN" sz="2000" dirty="0" smtClean="0">
                <a:solidFill>
                  <a:schemeClr val="bg1"/>
                </a:solidFill>
                <a:latin typeface="Arial" panose="020B0604020202020204" pitchFamily="34" charset="0"/>
                <a:cs typeface="Arial" panose="020B0604020202020204" pitchFamily="34" charset="0"/>
              </a:rPr>
              <a:t>2</a:t>
            </a:r>
            <a:r>
              <a:rPr lang="vi-VN" sz="2000" dirty="0">
                <a:solidFill>
                  <a:schemeClr val="bg1"/>
                </a:solidFill>
                <a:latin typeface="Arial" panose="020B0604020202020204" pitchFamily="34" charset="0"/>
                <a:cs typeface="Arial" panose="020B0604020202020204" pitchFamily="34" charset="0"/>
              </a:rPr>
              <a:t>. Bỗng các em dừng lại khi thấy một cụ già đang ngồi ở vệ cỏ ven đường. Trông cụ thật mệt mỏi, cặp mắt lộ rõ vẻ u sầu.</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 Chuyện gì xảy ra với ông cụ thế nhỉ? </a:t>
            </a: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Một em trai hỏi.</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Đám trẻ tiếp lời, bàn tán sôi nổi:</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 Chắc là cụ bị ốm?</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 Hay là cụ đánh mất cái gì?</a:t>
            </a:r>
          </a:p>
          <a:p>
            <a:pPr algn="just">
              <a:lnSpc>
                <a:spcPct val="114000"/>
              </a:lnSpc>
            </a:pPr>
            <a:r>
              <a:rPr lang="en-US" sz="2000" dirty="0">
                <a:solidFill>
                  <a:schemeClr val="bg1"/>
                </a:solidFill>
                <a:latin typeface="Arial" panose="020B0604020202020204" pitchFamily="34" charset="0"/>
                <a:cs typeface="Arial" panose="020B0604020202020204" pitchFamily="34" charset="0"/>
              </a:rPr>
              <a:t>        </a:t>
            </a:r>
            <a:r>
              <a:rPr lang="vi-VN" sz="2000" dirty="0">
                <a:solidFill>
                  <a:schemeClr val="bg1"/>
                </a:solidFill>
                <a:latin typeface="Arial" panose="020B0604020202020204" pitchFamily="34" charset="0"/>
                <a:cs typeface="Arial" panose="020B0604020202020204" pitchFamily="34" charset="0"/>
              </a:rPr>
              <a:t>- Chúng mình thử hỏi xem đi!</a:t>
            </a:r>
          </a:p>
        </p:txBody>
      </p:sp>
    </p:spTree>
    <p:extLst>
      <p:ext uri="{BB962C8B-B14F-4D97-AF65-F5344CB8AC3E}">
        <p14:creationId xmlns:p14="http://schemas.microsoft.com/office/powerpoint/2010/main" val="3037831079"/>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ảng">
            <a:extLst>
              <a:ext uri="{FF2B5EF4-FFF2-40B4-BE49-F238E27FC236}">
                <a16:creationId xmlns:a16="http://schemas.microsoft.com/office/drawing/2014/main" id="{B01E563B-2B5B-42EE-8427-356BDB4C7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37959"/>
            <a:ext cx="8991600" cy="4724400"/>
          </a:xfrm>
          <a:prstGeom prst="rect">
            <a:avLst/>
          </a:prstGeom>
        </p:spPr>
      </p:pic>
      <p:grpSp>
        <p:nvGrpSpPr>
          <p:cNvPr id="6" name="Group 5"/>
          <p:cNvGrpSpPr/>
          <p:nvPr/>
        </p:nvGrpSpPr>
        <p:grpSpPr>
          <a:xfrm>
            <a:off x="4038600" y="914400"/>
            <a:ext cx="3657600" cy="635410"/>
            <a:chOff x="6451151" y="244375"/>
            <a:chExt cx="4316760" cy="635410"/>
          </a:xfrm>
        </p:grpSpPr>
        <p:sp>
          <p:nvSpPr>
            <p:cNvPr id="7" name="Rounded Rectangle 6"/>
            <p:cNvSpPr/>
            <p:nvPr/>
          </p:nvSpPr>
          <p:spPr>
            <a:xfrm>
              <a:off x="6451151" y="244375"/>
              <a:ext cx="4316760" cy="635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6694111" y="276172"/>
              <a:ext cx="3830839" cy="584775"/>
            </a:xfrm>
            <a:prstGeom prst="rect">
              <a:avLst/>
            </a:prstGeom>
            <a:noFill/>
          </p:spPr>
          <p:txBody>
            <a:bodyPr wrap="square" rtlCol="0">
              <a:spAutoFit/>
            </a:bodyPr>
            <a:lstStyle/>
            <a:p>
              <a:pPr algn="ctr"/>
              <a:r>
                <a:rPr lang="vi-VN" sz="3200" b="1" dirty="0">
                  <a:solidFill>
                    <a:srgbClr val="FF0000"/>
                  </a:solidFill>
                  <a:effectLst>
                    <a:outerShdw blurRad="38100" dist="38100" dir="2700000" algn="tl">
                      <a:srgbClr val="000000">
                        <a:alpha val="43137"/>
                      </a:srgbClr>
                    </a:outerShdw>
                  </a:effectLst>
                  <a:cs typeface="Arial" panose="020B0604020202020204" pitchFamily="34" charset="0"/>
                </a:rPr>
                <a:t>Luyện đọc</a:t>
              </a:r>
              <a:r>
                <a:rPr lang="en-US" sz="3200" b="1" dirty="0">
                  <a:solidFill>
                    <a:srgbClr val="FF0000"/>
                  </a:solidFill>
                  <a:effectLst>
                    <a:outerShdw blurRad="38100" dist="38100" dir="2700000" algn="tl">
                      <a:srgbClr val="000000">
                        <a:alpha val="43137"/>
                      </a:srgbClr>
                    </a:outerShdw>
                  </a:effectLst>
                  <a:cs typeface="Arial" panose="020B0604020202020204" pitchFamily="34" charset="0"/>
                </a:rPr>
                <a:t> </a:t>
              </a:r>
              <a:r>
                <a:rPr lang="en-US" sz="3200" b="1" dirty="0" err="1" smtClean="0">
                  <a:solidFill>
                    <a:srgbClr val="FF0000"/>
                  </a:solidFill>
                  <a:effectLst>
                    <a:outerShdw blurRad="38100" dist="38100" dir="2700000" algn="tl">
                      <a:srgbClr val="000000">
                        <a:alpha val="43137"/>
                      </a:srgbClr>
                    </a:outerShdw>
                  </a:effectLst>
                  <a:cs typeface="Arial" panose="020B0604020202020204" pitchFamily="34" charset="0"/>
                </a:rPr>
                <a:t>lại</a:t>
              </a:r>
              <a:endParaRPr lang="en-US" sz="3200" b="1" dirty="0">
                <a:solidFill>
                  <a:srgbClr val="FF0000"/>
                </a:solidFill>
                <a:effectLst>
                  <a:outerShdw blurRad="38100" dist="38100" dir="2700000" algn="tl">
                    <a:srgbClr val="000000">
                      <a:alpha val="43137"/>
                    </a:srgbClr>
                  </a:outerShdw>
                </a:effectLst>
                <a:cs typeface="Arial" panose="020B0604020202020204" pitchFamily="34" charset="0"/>
              </a:endParaRPr>
            </a:p>
          </p:txBody>
        </p:sp>
      </p:grpSp>
      <p:sp>
        <p:nvSpPr>
          <p:cNvPr id="2" name="Rectangle 1"/>
          <p:cNvSpPr/>
          <p:nvPr/>
        </p:nvSpPr>
        <p:spPr>
          <a:xfrm>
            <a:off x="2057400" y="2209800"/>
            <a:ext cx="7620000" cy="2548390"/>
          </a:xfrm>
          <a:prstGeom prst="rect">
            <a:avLst/>
          </a:prstGeom>
        </p:spPr>
        <p:txBody>
          <a:bodyPr wrap="square">
            <a:spAutoFit/>
          </a:bodyPr>
          <a:lstStyle/>
          <a:p>
            <a:pPr algn="just">
              <a:lnSpc>
                <a:spcPct val="114000"/>
              </a:lnSpc>
            </a:pPr>
            <a:r>
              <a:rPr lang="en-US" sz="2000" dirty="0" smtClean="0">
                <a:solidFill>
                  <a:srgbClr val="FFFFFF"/>
                </a:solidFill>
                <a:cs typeface="Arial" panose="020B0604020202020204" pitchFamily="34" charset="0"/>
              </a:rPr>
              <a:t>        </a:t>
            </a:r>
            <a:r>
              <a:rPr lang="vi-VN" sz="2000" dirty="0" smtClean="0">
                <a:solidFill>
                  <a:srgbClr val="FFFFFF"/>
                </a:solidFill>
                <a:cs typeface="Arial" panose="020B0604020202020204" pitchFamily="34" charset="0"/>
              </a:rPr>
              <a:t>2</a:t>
            </a:r>
            <a:r>
              <a:rPr lang="vi-VN" sz="2000" dirty="0">
                <a:solidFill>
                  <a:srgbClr val="FFFFFF"/>
                </a:solidFill>
                <a:cs typeface="Arial" panose="020B0604020202020204" pitchFamily="34" charset="0"/>
              </a:rPr>
              <a:t>. Bỗng các em </a:t>
            </a:r>
            <a:r>
              <a:rPr lang="vi-VN" sz="2000" dirty="0">
                <a:solidFill>
                  <a:srgbClr val="FFFF00"/>
                </a:solidFill>
                <a:cs typeface="Arial" panose="020B0604020202020204" pitchFamily="34" charset="0"/>
              </a:rPr>
              <a:t>dừng lại </a:t>
            </a:r>
            <a:r>
              <a:rPr lang="vi-VN" sz="2000" dirty="0">
                <a:solidFill>
                  <a:srgbClr val="FFFFFF"/>
                </a:solidFill>
                <a:cs typeface="Arial" panose="020B0604020202020204" pitchFamily="34" charset="0"/>
              </a:rPr>
              <a:t>khi thấy một cụ già đang ngồi ở vệ cỏ ven đường. Trông cụ thật </a:t>
            </a:r>
            <a:r>
              <a:rPr lang="vi-VN" sz="2000" dirty="0">
                <a:solidFill>
                  <a:srgbClr val="FFFF00"/>
                </a:solidFill>
                <a:cs typeface="Arial" panose="020B0604020202020204" pitchFamily="34" charset="0"/>
              </a:rPr>
              <a:t>mệt mỏi</a:t>
            </a:r>
            <a:r>
              <a:rPr lang="vi-VN" sz="2000" dirty="0">
                <a:solidFill>
                  <a:srgbClr val="FFFFFF"/>
                </a:solidFill>
                <a:cs typeface="Arial" panose="020B0604020202020204" pitchFamily="34" charset="0"/>
              </a:rPr>
              <a:t>, cặp mắt </a:t>
            </a:r>
            <a:r>
              <a:rPr lang="vi-VN" sz="2000" dirty="0">
                <a:solidFill>
                  <a:srgbClr val="FFFF00"/>
                </a:solidFill>
                <a:cs typeface="Arial" panose="020B0604020202020204" pitchFamily="34" charset="0"/>
              </a:rPr>
              <a:t>lộ rõ vẻ u sầu</a:t>
            </a:r>
            <a:r>
              <a:rPr lang="vi-VN" sz="2000" dirty="0">
                <a:solidFill>
                  <a:srgbClr val="FFFFFF"/>
                </a:solidFill>
                <a:cs typeface="Arial" panose="020B0604020202020204" pitchFamily="34" charset="0"/>
              </a:rPr>
              <a:t>.</a:t>
            </a:r>
          </a:p>
          <a:p>
            <a:pPr algn="just">
              <a:lnSpc>
                <a:spcPct val="114000"/>
              </a:lnSpc>
            </a:pPr>
            <a:r>
              <a:rPr lang="en-US" sz="2000" dirty="0">
                <a:solidFill>
                  <a:srgbClr val="FFFFFF"/>
                </a:solidFill>
                <a:cs typeface="Arial" panose="020B0604020202020204" pitchFamily="34" charset="0"/>
              </a:rPr>
              <a:t>        </a:t>
            </a:r>
            <a:r>
              <a:rPr lang="vi-VN" sz="2000" dirty="0">
                <a:solidFill>
                  <a:srgbClr val="FFFFFF"/>
                </a:solidFill>
                <a:cs typeface="Arial" panose="020B0604020202020204" pitchFamily="34" charset="0"/>
              </a:rPr>
              <a:t>- Chuyện gì xảy ra với ông cụ thế nhỉ? </a:t>
            </a:r>
            <a:r>
              <a:rPr lang="en-US" sz="2000" dirty="0">
                <a:solidFill>
                  <a:srgbClr val="FFFFFF"/>
                </a:solidFill>
                <a:cs typeface="Arial" panose="020B0604020202020204" pitchFamily="34" charset="0"/>
              </a:rPr>
              <a:t>- </a:t>
            </a:r>
            <a:r>
              <a:rPr lang="vi-VN" sz="2000" dirty="0">
                <a:solidFill>
                  <a:srgbClr val="FFFFFF"/>
                </a:solidFill>
                <a:cs typeface="Arial" panose="020B0604020202020204" pitchFamily="34" charset="0"/>
              </a:rPr>
              <a:t>Một em trai hỏi.</a:t>
            </a:r>
          </a:p>
          <a:p>
            <a:pPr algn="just">
              <a:lnSpc>
                <a:spcPct val="114000"/>
              </a:lnSpc>
            </a:pPr>
            <a:r>
              <a:rPr lang="en-US" sz="2000" dirty="0">
                <a:solidFill>
                  <a:srgbClr val="FFFFFF"/>
                </a:solidFill>
                <a:cs typeface="Arial" panose="020B0604020202020204" pitchFamily="34" charset="0"/>
              </a:rPr>
              <a:t>        </a:t>
            </a:r>
            <a:r>
              <a:rPr lang="vi-VN" sz="2000" dirty="0">
                <a:solidFill>
                  <a:srgbClr val="FFFFFF"/>
                </a:solidFill>
                <a:cs typeface="Arial" panose="020B0604020202020204" pitchFamily="34" charset="0"/>
              </a:rPr>
              <a:t>Đám trẻ tiếp lời, bàn tán sôi nổi:</a:t>
            </a:r>
          </a:p>
          <a:p>
            <a:pPr algn="just">
              <a:lnSpc>
                <a:spcPct val="114000"/>
              </a:lnSpc>
            </a:pPr>
            <a:r>
              <a:rPr lang="en-US" sz="2000" dirty="0">
                <a:solidFill>
                  <a:srgbClr val="FFFFFF"/>
                </a:solidFill>
                <a:cs typeface="Arial" panose="020B0604020202020204" pitchFamily="34" charset="0"/>
              </a:rPr>
              <a:t>        </a:t>
            </a:r>
            <a:r>
              <a:rPr lang="vi-VN" sz="2000" dirty="0">
                <a:solidFill>
                  <a:srgbClr val="FFFFFF"/>
                </a:solidFill>
                <a:cs typeface="Arial" panose="020B0604020202020204" pitchFamily="34" charset="0"/>
              </a:rPr>
              <a:t>- Chắc là cụ </a:t>
            </a:r>
            <a:r>
              <a:rPr lang="vi-VN" sz="2000" dirty="0">
                <a:solidFill>
                  <a:srgbClr val="FFFF00"/>
                </a:solidFill>
                <a:cs typeface="Arial" panose="020B0604020202020204" pitchFamily="34" charset="0"/>
              </a:rPr>
              <a:t>bị ốm</a:t>
            </a:r>
            <a:r>
              <a:rPr lang="vi-VN" sz="2000" dirty="0">
                <a:solidFill>
                  <a:srgbClr val="FFFFFF"/>
                </a:solidFill>
                <a:cs typeface="Arial" panose="020B0604020202020204" pitchFamily="34" charset="0"/>
              </a:rPr>
              <a:t>?</a:t>
            </a:r>
          </a:p>
          <a:p>
            <a:pPr algn="just">
              <a:lnSpc>
                <a:spcPct val="114000"/>
              </a:lnSpc>
            </a:pPr>
            <a:r>
              <a:rPr lang="en-US" sz="2000" dirty="0">
                <a:solidFill>
                  <a:srgbClr val="FFFFFF"/>
                </a:solidFill>
                <a:cs typeface="Arial" panose="020B0604020202020204" pitchFamily="34" charset="0"/>
              </a:rPr>
              <a:t>        </a:t>
            </a:r>
            <a:r>
              <a:rPr lang="vi-VN" sz="2000" dirty="0">
                <a:solidFill>
                  <a:srgbClr val="FFFFFF"/>
                </a:solidFill>
                <a:cs typeface="Arial" panose="020B0604020202020204" pitchFamily="34" charset="0"/>
              </a:rPr>
              <a:t>- Hay là cụ </a:t>
            </a:r>
            <a:r>
              <a:rPr lang="vi-VN" sz="2000" dirty="0">
                <a:solidFill>
                  <a:srgbClr val="FFFF00"/>
                </a:solidFill>
                <a:cs typeface="Arial" panose="020B0604020202020204" pitchFamily="34" charset="0"/>
              </a:rPr>
              <a:t>đánh mất </a:t>
            </a:r>
            <a:r>
              <a:rPr lang="vi-VN" sz="2000" dirty="0">
                <a:solidFill>
                  <a:srgbClr val="FFFFFF"/>
                </a:solidFill>
                <a:cs typeface="Arial" panose="020B0604020202020204" pitchFamily="34" charset="0"/>
              </a:rPr>
              <a:t>cái gì?</a:t>
            </a:r>
          </a:p>
          <a:p>
            <a:pPr algn="just">
              <a:lnSpc>
                <a:spcPct val="114000"/>
              </a:lnSpc>
            </a:pPr>
            <a:r>
              <a:rPr lang="en-US" sz="2000" dirty="0">
                <a:solidFill>
                  <a:srgbClr val="FFFFFF"/>
                </a:solidFill>
                <a:cs typeface="Arial" panose="020B0604020202020204" pitchFamily="34" charset="0"/>
              </a:rPr>
              <a:t>        </a:t>
            </a:r>
            <a:r>
              <a:rPr lang="vi-VN" sz="2000" dirty="0">
                <a:solidFill>
                  <a:srgbClr val="FFFFFF"/>
                </a:solidFill>
                <a:cs typeface="Arial" panose="020B0604020202020204" pitchFamily="34" charset="0"/>
              </a:rPr>
              <a:t>- Chúng mình thử hỏi xem đi!</a:t>
            </a:r>
          </a:p>
        </p:txBody>
      </p:sp>
    </p:spTree>
    <p:extLst>
      <p:ext uri="{BB962C8B-B14F-4D97-AF65-F5344CB8AC3E}">
        <p14:creationId xmlns:p14="http://schemas.microsoft.com/office/powerpoint/2010/main" val="201125444"/>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191871" y="3810000"/>
            <a:ext cx="8458200" cy="1754326"/>
          </a:xfrm>
          <a:prstGeom prst="rect">
            <a:avLst/>
          </a:prstGeom>
          <a:noFill/>
        </p:spPr>
        <p:txBody>
          <a:bodyPr spcFirstLastPara="1" wrap="square" lIns="91440" tIns="45720" rIns="91440" bIns="45720"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54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algn="ctr"/>
            <a:endParaRPr lang="en-GB" sz="54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Rectangle 10"/>
          <p:cNvSpPr/>
          <p:nvPr/>
        </p:nvSpPr>
        <p:spPr>
          <a:xfrm>
            <a:off x="4196372" y="3047672"/>
            <a:ext cx="4495800" cy="1290682"/>
          </a:xfrm>
          <a:prstGeom prst="rect">
            <a:avLst/>
          </a:prstGeom>
        </p:spPr>
        <p:txBody>
          <a:bodyPr wrap="none">
            <a:prstTxWarp prst="textCircle">
              <a:avLst/>
            </a:prstTxWarp>
            <a:spAutoFit/>
          </a:bodyPr>
          <a:lstStyle/>
          <a:p>
            <a:r>
              <a:rPr lang="en-US" sz="8000" b="1" spc="300" dirty="0" err="1"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Kể</a:t>
            </a:r>
            <a:r>
              <a:rPr lang="en-US" sz="8000" b="1" spc="300" dirty="0"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 </a:t>
            </a:r>
            <a:r>
              <a:rPr lang="en-US" sz="8000" b="1" spc="300" dirty="0" err="1"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chuyện</a:t>
            </a:r>
            <a:endParaRPr lang="en-GB" sz="8000" b="1" spc="300" dirty="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endParaRPr>
          </a:p>
        </p:txBody>
      </p:sp>
      <p:sp>
        <p:nvSpPr>
          <p:cNvPr id="12" name="Cloud 11"/>
          <p:cNvSpPr/>
          <p:nvPr/>
        </p:nvSpPr>
        <p:spPr>
          <a:xfrm>
            <a:off x="2711670" y="685800"/>
            <a:ext cx="6889531" cy="1524000"/>
          </a:xfrm>
          <a:prstGeom prst="cloud">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b="1" dirty="0" err="1">
                <a:solidFill>
                  <a:srgbClr val="FF0000"/>
                </a:solidFill>
              </a:rPr>
              <a:t>Hoạt</a:t>
            </a:r>
            <a:r>
              <a:rPr lang="en-US" sz="6000" b="1" dirty="0">
                <a:solidFill>
                  <a:srgbClr val="FF0000"/>
                </a:solidFill>
              </a:rPr>
              <a:t> </a:t>
            </a:r>
            <a:r>
              <a:rPr lang="en-US" sz="6000" b="1" dirty="0" err="1">
                <a:solidFill>
                  <a:srgbClr val="FF0000"/>
                </a:solidFill>
              </a:rPr>
              <a:t>động</a:t>
            </a:r>
            <a:r>
              <a:rPr lang="en-US" sz="6000" b="1" dirty="0">
                <a:solidFill>
                  <a:srgbClr val="FF0000"/>
                </a:solidFill>
              </a:rPr>
              <a:t> 4</a:t>
            </a:r>
            <a:endParaRPr lang="en-GB" sz="6000" b="1" dirty="0">
              <a:solidFill>
                <a:srgbClr val="FF0000"/>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17084">
            <a:off x="9130908" y="2419935"/>
            <a:ext cx="2546156" cy="2546156"/>
          </a:xfrm>
          <a:prstGeom prst="rect">
            <a:avLst/>
          </a:prstGeom>
        </p:spPr>
      </p:pic>
      <p:sp>
        <p:nvSpPr>
          <p:cNvPr id="2" name="TextBox 1"/>
          <p:cNvSpPr txBox="1"/>
          <p:nvPr/>
        </p:nvSpPr>
        <p:spPr>
          <a:xfrm>
            <a:off x="1143000" y="3757297"/>
            <a:ext cx="7924801" cy="523220"/>
          </a:xfrm>
          <a:prstGeom prst="rect">
            <a:avLst/>
          </a:prstGeom>
          <a:noFill/>
        </p:spPr>
        <p:txBody>
          <a:bodyPr wrap="square" rtlCol="0">
            <a:spAutoFit/>
          </a:bodyPr>
          <a:lstStyle/>
          <a:p>
            <a:r>
              <a:rPr lang="vi-VN" sz="2800" dirty="0" smtClean="0"/>
              <a:t>VỀ NHÀ</a:t>
            </a:r>
            <a:endParaRPr lang="en-US" sz="2800" dirty="0"/>
          </a:p>
        </p:txBody>
      </p:sp>
    </p:spTree>
    <p:custDataLst>
      <p:tags r:id="rId1"/>
    </p:custDataLst>
    <p:extLst>
      <p:ext uri="{BB962C8B-B14F-4D97-AF65-F5344CB8AC3E}">
        <p14:creationId xmlns:p14="http://schemas.microsoft.com/office/powerpoint/2010/main" val="422022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31746"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2406" y="3884599"/>
            <a:ext cx="3052663" cy="335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0641704">
            <a:off x="830435" y="3936984"/>
            <a:ext cx="3603508" cy="29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图片 35" descr="图片包含 镜子, 汽车, 室内, 反射&#10;&#10;已生成高可信度的说明"/>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8127" y="-457291"/>
            <a:ext cx="11032785" cy="650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2"/>
          <p:cNvSpPr txBox="1">
            <a:spLocks noChangeArrowheads="1"/>
          </p:cNvSpPr>
          <p:nvPr/>
        </p:nvSpPr>
        <p:spPr bwMode="auto">
          <a:xfrm>
            <a:off x="2262957" y="1538567"/>
            <a:ext cx="8238181" cy="251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84761">
              <a:defRPr/>
            </a:pPr>
            <a:r>
              <a:rPr lang="en-US" sz="3604" b="1" kern="10" dirty="0">
                <a:ln w="12700">
                  <a:solidFill>
                    <a:srgbClr val="FF0000"/>
                  </a:solidFill>
                  <a:round/>
                  <a:headEnd/>
                  <a:tailEnd/>
                </a:ln>
                <a:solidFill>
                  <a:srgbClr val="FF0000"/>
                </a:solidFill>
                <a:cs typeface="Arial" panose="020B0604020202020204" pitchFamily="34" charset="0"/>
              </a:rPr>
              <a:t>HOẠT </a:t>
            </a:r>
            <a:r>
              <a:rPr lang="en-US" sz="3604" b="1" kern="10" dirty="0" err="1">
                <a:ln w="12700">
                  <a:solidFill>
                    <a:srgbClr val="FF0000"/>
                  </a:solidFill>
                  <a:round/>
                  <a:headEnd/>
                  <a:tailEnd/>
                </a:ln>
                <a:solidFill>
                  <a:srgbClr val="FF0000"/>
                </a:solidFill>
                <a:cs typeface="Arial" panose="020B0604020202020204" pitchFamily="34" charset="0"/>
              </a:rPr>
              <a:t>ĐỘNG</a:t>
            </a:r>
            <a:r>
              <a:rPr lang="en-US" sz="3604" b="1" kern="10" dirty="0">
                <a:ln w="12700">
                  <a:solidFill>
                    <a:srgbClr val="FF0000"/>
                  </a:solidFill>
                  <a:round/>
                  <a:headEnd/>
                  <a:tailEnd/>
                </a:ln>
                <a:solidFill>
                  <a:srgbClr val="FF0000"/>
                </a:solidFill>
                <a:cs typeface="Arial" panose="020B0604020202020204" pitchFamily="34" charset="0"/>
              </a:rPr>
              <a:t>  </a:t>
            </a:r>
            <a:r>
              <a:rPr lang="en-US" sz="3604" b="1" kern="10" dirty="0" err="1">
                <a:ln w="12700">
                  <a:solidFill>
                    <a:srgbClr val="FF0000"/>
                  </a:solidFill>
                  <a:round/>
                  <a:headEnd/>
                  <a:tailEnd/>
                </a:ln>
                <a:solidFill>
                  <a:srgbClr val="FF0000"/>
                </a:solidFill>
                <a:cs typeface="Arial" panose="020B0604020202020204" pitchFamily="34" charset="0"/>
              </a:rPr>
              <a:t>TIẾP</a:t>
            </a:r>
            <a:r>
              <a:rPr lang="en-US" sz="3604" b="1" kern="10" dirty="0">
                <a:ln w="12700">
                  <a:solidFill>
                    <a:srgbClr val="FF0000"/>
                  </a:solidFill>
                  <a:round/>
                  <a:headEnd/>
                  <a:tailEnd/>
                </a:ln>
                <a:solidFill>
                  <a:srgbClr val="FF0000"/>
                </a:solidFill>
                <a:cs typeface="Arial" panose="020B0604020202020204" pitchFamily="34" charset="0"/>
              </a:rPr>
              <a:t> </a:t>
            </a:r>
            <a:r>
              <a:rPr lang="en-US" sz="3604" b="1" kern="10" dirty="0" err="1">
                <a:ln w="12700">
                  <a:solidFill>
                    <a:srgbClr val="FF0000"/>
                  </a:solidFill>
                  <a:round/>
                  <a:headEnd/>
                  <a:tailEnd/>
                </a:ln>
                <a:solidFill>
                  <a:srgbClr val="FF0000"/>
                </a:solidFill>
                <a:cs typeface="Arial" panose="020B0604020202020204" pitchFamily="34" charset="0"/>
              </a:rPr>
              <a:t>NỐI</a:t>
            </a:r>
            <a:r>
              <a:rPr lang="en-US" sz="3604" b="1" kern="10" dirty="0">
                <a:ln w="12700">
                  <a:solidFill>
                    <a:srgbClr val="FF0000"/>
                  </a:solidFill>
                  <a:round/>
                  <a:headEnd/>
                  <a:tailEnd/>
                </a:ln>
                <a:solidFill>
                  <a:srgbClr val="FF0000"/>
                </a:solidFill>
                <a:cs typeface="Arial" panose="020B0604020202020204" pitchFamily="34" charset="0"/>
              </a:rPr>
              <a:t>:</a:t>
            </a:r>
          </a:p>
          <a:p>
            <a:pPr defTabSz="984761">
              <a:lnSpc>
                <a:spcPct val="150000"/>
              </a:lnSpc>
              <a:spcBef>
                <a:spcPct val="0"/>
              </a:spcBef>
              <a:defRPr/>
            </a:pPr>
            <a:r>
              <a:rPr lang="en-US" altLang="en-US" sz="2700" dirty="0">
                <a:solidFill>
                  <a:srgbClr val="0000FF"/>
                </a:solidFill>
                <a:cs typeface="Arial" panose="020B0604020202020204" pitchFamily="34" charset="0"/>
              </a:rPr>
              <a:t>1. </a:t>
            </a:r>
            <a:r>
              <a:rPr lang="en-US" altLang="en-US" sz="2700" dirty="0" err="1" smtClean="0">
                <a:solidFill>
                  <a:srgbClr val="0000FF"/>
                </a:solidFill>
                <a:cs typeface="Arial" panose="020B0604020202020204" pitchFamily="34" charset="0"/>
              </a:rPr>
              <a:t>Kể</a:t>
            </a:r>
            <a:r>
              <a:rPr lang="en-US" altLang="en-US" sz="2700" dirty="0" smtClean="0">
                <a:solidFill>
                  <a:srgbClr val="0000FF"/>
                </a:solidFill>
                <a:cs typeface="Arial" panose="020B0604020202020204" pitchFamily="34" charset="0"/>
              </a:rPr>
              <a:t> </a:t>
            </a:r>
            <a:r>
              <a:rPr lang="en-US" altLang="en-US" sz="2700" dirty="0" err="1" smtClean="0">
                <a:solidFill>
                  <a:srgbClr val="0000FF"/>
                </a:solidFill>
                <a:cs typeface="Arial" panose="020B0604020202020204" pitchFamily="34" charset="0"/>
              </a:rPr>
              <a:t>lại</a:t>
            </a:r>
            <a:r>
              <a:rPr lang="en-US" altLang="en-US" sz="2700" dirty="0" smtClean="0">
                <a:solidFill>
                  <a:srgbClr val="0000FF"/>
                </a:solidFill>
                <a:cs typeface="Arial" panose="020B0604020202020204" pitchFamily="34" charset="0"/>
              </a:rPr>
              <a:t> </a:t>
            </a:r>
            <a:r>
              <a:rPr lang="en-US" altLang="en-US" sz="2700" dirty="0" err="1" smtClean="0">
                <a:solidFill>
                  <a:srgbClr val="0000FF"/>
                </a:solidFill>
                <a:cs typeface="Arial" panose="020B0604020202020204" pitchFamily="34" charset="0"/>
              </a:rPr>
              <a:t>câu</a:t>
            </a:r>
            <a:r>
              <a:rPr lang="en-US" altLang="en-US" sz="2700" dirty="0" smtClean="0">
                <a:solidFill>
                  <a:srgbClr val="0000FF"/>
                </a:solidFill>
                <a:cs typeface="Arial" panose="020B0604020202020204" pitchFamily="34" charset="0"/>
              </a:rPr>
              <a:t> </a:t>
            </a:r>
            <a:r>
              <a:rPr lang="en-US" altLang="en-US" sz="2700" dirty="0" err="1" smtClean="0">
                <a:solidFill>
                  <a:srgbClr val="0000FF"/>
                </a:solidFill>
                <a:cs typeface="Arial" panose="020B0604020202020204" pitchFamily="34" charset="0"/>
              </a:rPr>
              <a:t>chuyện</a:t>
            </a:r>
            <a:r>
              <a:rPr lang="en-US" altLang="en-US" sz="2700" dirty="0" smtClean="0">
                <a:solidFill>
                  <a:srgbClr val="0000FF"/>
                </a:solidFill>
                <a:cs typeface="Arial" panose="020B0604020202020204" pitchFamily="34" charset="0"/>
              </a:rPr>
              <a:t> </a:t>
            </a:r>
            <a:r>
              <a:rPr lang="en-US" altLang="en-US" sz="2700" i="1" dirty="0" err="1" smtClean="0">
                <a:solidFill>
                  <a:srgbClr val="0000FF"/>
                </a:solidFill>
                <a:cs typeface="Arial" panose="020B0604020202020204" pitchFamily="34" charset="0"/>
              </a:rPr>
              <a:t>Các</a:t>
            </a:r>
            <a:r>
              <a:rPr lang="en-US" altLang="en-US" sz="2700" i="1" dirty="0" smtClean="0">
                <a:solidFill>
                  <a:srgbClr val="0000FF"/>
                </a:solidFill>
                <a:cs typeface="Arial" panose="020B0604020202020204" pitchFamily="34" charset="0"/>
              </a:rPr>
              <a:t> </a:t>
            </a:r>
            <a:r>
              <a:rPr lang="en-US" altLang="en-US" sz="2700" i="1" dirty="0" err="1" smtClean="0">
                <a:solidFill>
                  <a:srgbClr val="0000FF"/>
                </a:solidFill>
                <a:cs typeface="Arial" panose="020B0604020202020204" pitchFamily="34" charset="0"/>
              </a:rPr>
              <a:t>em</a:t>
            </a:r>
            <a:r>
              <a:rPr lang="en-US" altLang="en-US" sz="2700" i="1" dirty="0" smtClean="0">
                <a:solidFill>
                  <a:srgbClr val="0000FF"/>
                </a:solidFill>
                <a:cs typeface="Arial" panose="020B0604020202020204" pitchFamily="34" charset="0"/>
              </a:rPr>
              <a:t> </a:t>
            </a:r>
            <a:r>
              <a:rPr lang="en-US" altLang="en-US" sz="2700" i="1" dirty="0" err="1" smtClean="0">
                <a:solidFill>
                  <a:srgbClr val="0000FF"/>
                </a:solidFill>
                <a:cs typeface="Arial" panose="020B0604020202020204" pitchFamily="34" charset="0"/>
              </a:rPr>
              <a:t>nhỏ</a:t>
            </a:r>
            <a:r>
              <a:rPr lang="en-US" altLang="en-US" sz="2700" i="1" dirty="0" smtClean="0">
                <a:solidFill>
                  <a:srgbClr val="0000FF"/>
                </a:solidFill>
                <a:cs typeface="Arial" panose="020B0604020202020204" pitchFamily="34" charset="0"/>
              </a:rPr>
              <a:t> </a:t>
            </a:r>
            <a:r>
              <a:rPr lang="en-US" altLang="en-US" sz="2700" i="1" dirty="0" err="1" smtClean="0">
                <a:solidFill>
                  <a:srgbClr val="0000FF"/>
                </a:solidFill>
                <a:cs typeface="Arial" panose="020B0604020202020204" pitchFamily="34" charset="0"/>
              </a:rPr>
              <a:t>và</a:t>
            </a:r>
            <a:r>
              <a:rPr lang="en-US" altLang="en-US" sz="2700" i="1" dirty="0" smtClean="0">
                <a:solidFill>
                  <a:srgbClr val="0000FF"/>
                </a:solidFill>
                <a:cs typeface="Arial" panose="020B0604020202020204" pitchFamily="34" charset="0"/>
              </a:rPr>
              <a:t> </a:t>
            </a:r>
            <a:r>
              <a:rPr lang="en-US" altLang="en-US" sz="2700" i="1" dirty="0" err="1" smtClean="0">
                <a:solidFill>
                  <a:srgbClr val="0000FF"/>
                </a:solidFill>
                <a:cs typeface="Arial" panose="020B0604020202020204" pitchFamily="34" charset="0"/>
              </a:rPr>
              <a:t>cụ</a:t>
            </a:r>
            <a:r>
              <a:rPr lang="en-US" altLang="en-US" sz="2700" i="1" dirty="0" smtClean="0">
                <a:solidFill>
                  <a:srgbClr val="0000FF"/>
                </a:solidFill>
                <a:cs typeface="Arial" panose="020B0604020202020204" pitchFamily="34" charset="0"/>
              </a:rPr>
              <a:t> </a:t>
            </a:r>
            <a:r>
              <a:rPr lang="en-US" altLang="en-US" sz="2700" i="1" dirty="0" err="1" smtClean="0">
                <a:solidFill>
                  <a:srgbClr val="0000FF"/>
                </a:solidFill>
                <a:cs typeface="Arial" panose="020B0604020202020204" pitchFamily="34" charset="0"/>
              </a:rPr>
              <a:t>già</a:t>
            </a:r>
            <a:r>
              <a:rPr lang="en-US" altLang="en-US" sz="2700" i="1" dirty="0" smtClean="0">
                <a:solidFill>
                  <a:srgbClr val="0000FF"/>
                </a:solidFill>
                <a:cs typeface="Arial" panose="020B0604020202020204" pitchFamily="34" charset="0"/>
              </a:rPr>
              <a:t> </a:t>
            </a:r>
            <a:r>
              <a:rPr lang="en-US" altLang="en-US" sz="2700" dirty="0" err="1" smtClean="0">
                <a:solidFill>
                  <a:srgbClr val="0000FF"/>
                </a:solidFill>
                <a:cs typeface="Arial" panose="020B0604020202020204" pitchFamily="34" charset="0"/>
              </a:rPr>
              <a:t>và</a:t>
            </a:r>
            <a:r>
              <a:rPr lang="en-US" altLang="en-US" sz="2700" dirty="0" smtClean="0">
                <a:solidFill>
                  <a:srgbClr val="0000FF"/>
                </a:solidFill>
                <a:cs typeface="Arial" panose="020B0604020202020204" pitchFamily="34" charset="0"/>
              </a:rPr>
              <a:t> quay </a:t>
            </a:r>
            <a:r>
              <a:rPr lang="en-US" altLang="en-US" sz="2700" dirty="0" err="1" smtClean="0">
                <a:solidFill>
                  <a:srgbClr val="0000FF"/>
                </a:solidFill>
                <a:cs typeface="Arial" panose="020B0604020202020204" pitchFamily="34" charset="0"/>
              </a:rPr>
              <a:t>lại</a:t>
            </a:r>
            <a:r>
              <a:rPr lang="en-US" altLang="en-US" sz="2700" dirty="0" smtClean="0">
                <a:solidFill>
                  <a:srgbClr val="0000FF"/>
                </a:solidFill>
                <a:cs typeface="Arial" panose="020B0604020202020204" pitchFamily="34" charset="0"/>
              </a:rPr>
              <a:t> clip </a:t>
            </a:r>
            <a:r>
              <a:rPr lang="en-US" altLang="en-US" sz="2700" dirty="0" err="1" smtClean="0">
                <a:solidFill>
                  <a:srgbClr val="0000FF"/>
                </a:solidFill>
                <a:cs typeface="Arial" panose="020B0604020202020204" pitchFamily="34" charset="0"/>
              </a:rPr>
              <a:t>gửi</a:t>
            </a:r>
            <a:r>
              <a:rPr lang="en-US" altLang="en-US" sz="2700" dirty="0" smtClean="0">
                <a:solidFill>
                  <a:srgbClr val="0000FF"/>
                </a:solidFill>
                <a:cs typeface="Arial" panose="020B0604020202020204" pitchFamily="34" charset="0"/>
              </a:rPr>
              <a:t> </a:t>
            </a:r>
            <a:r>
              <a:rPr lang="en-US" altLang="en-US" sz="2700" dirty="0" err="1" smtClean="0">
                <a:solidFill>
                  <a:srgbClr val="0000FF"/>
                </a:solidFill>
                <a:cs typeface="Arial" panose="020B0604020202020204" pitchFamily="34" charset="0"/>
              </a:rPr>
              <a:t>lên</a:t>
            </a:r>
            <a:r>
              <a:rPr lang="en-US" altLang="en-US" sz="2700" dirty="0" smtClean="0">
                <a:solidFill>
                  <a:srgbClr val="0000FF"/>
                </a:solidFill>
                <a:cs typeface="Arial" panose="020B0604020202020204" pitchFamily="34" charset="0"/>
              </a:rPr>
              <a:t> </a:t>
            </a:r>
            <a:r>
              <a:rPr lang="en-US" altLang="en-US" sz="2700" dirty="0" err="1" smtClean="0">
                <a:solidFill>
                  <a:srgbClr val="0000FF"/>
                </a:solidFill>
                <a:cs typeface="Arial" panose="020B0604020202020204" pitchFamily="34" charset="0"/>
              </a:rPr>
              <a:t>Azota</a:t>
            </a:r>
            <a:r>
              <a:rPr lang="en-US" altLang="en-US" sz="2700" dirty="0" smtClean="0">
                <a:solidFill>
                  <a:srgbClr val="0000FF"/>
                </a:solidFill>
                <a:cs typeface="Arial" panose="020B0604020202020204" pitchFamily="34" charset="0"/>
              </a:rPr>
              <a:t>.</a:t>
            </a:r>
            <a:endParaRPr lang="en-US" altLang="en-US" sz="2700" dirty="0">
              <a:solidFill>
                <a:srgbClr val="0000FF"/>
              </a:solidFill>
              <a:cs typeface="Arial" panose="020B0604020202020204" pitchFamily="34" charset="0"/>
            </a:endParaRPr>
          </a:p>
          <a:p>
            <a:pPr defTabSz="984761">
              <a:lnSpc>
                <a:spcPct val="150000"/>
              </a:lnSpc>
              <a:spcBef>
                <a:spcPct val="0"/>
              </a:spcBef>
              <a:defRPr/>
            </a:pPr>
            <a:r>
              <a:rPr lang="en-US" altLang="en-US" sz="2700" dirty="0">
                <a:solidFill>
                  <a:srgbClr val="0000FF"/>
                </a:solidFill>
                <a:cs typeface="Arial" panose="020B0604020202020204" pitchFamily="34" charset="0"/>
              </a:rPr>
              <a:t>2. </a:t>
            </a:r>
            <a:r>
              <a:rPr lang="en-US" altLang="en-US" sz="2700" dirty="0" err="1">
                <a:solidFill>
                  <a:srgbClr val="0000FF"/>
                </a:solidFill>
                <a:cs typeface="Arial" panose="020B0604020202020204" pitchFamily="34" charset="0"/>
              </a:rPr>
              <a:t>Chuẩn</a:t>
            </a:r>
            <a:r>
              <a:rPr lang="en-US" altLang="en-US" sz="2700" dirty="0">
                <a:solidFill>
                  <a:srgbClr val="0000FF"/>
                </a:solidFill>
                <a:cs typeface="Arial" panose="020B0604020202020204" pitchFamily="34" charset="0"/>
              </a:rPr>
              <a:t> </a:t>
            </a:r>
            <a:r>
              <a:rPr lang="en-US" altLang="en-US" sz="2700" dirty="0" err="1">
                <a:solidFill>
                  <a:srgbClr val="0000FF"/>
                </a:solidFill>
                <a:cs typeface="Arial" panose="020B0604020202020204" pitchFamily="34" charset="0"/>
              </a:rPr>
              <a:t>bị</a:t>
            </a:r>
            <a:r>
              <a:rPr lang="en-US" altLang="en-US" sz="2700" dirty="0">
                <a:solidFill>
                  <a:srgbClr val="0000FF"/>
                </a:solidFill>
                <a:cs typeface="Arial" panose="020B0604020202020204" pitchFamily="34" charset="0"/>
              </a:rPr>
              <a:t> </a:t>
            </a:r>
            <a:r>
              <a:rPr lang="en-US" altLang="en-US" sz="2700" dirty="0" err="1">
                <a:solidFill>
                  <a:srgbClr val="0000FF"/>
                </a:solidFill>
                <a:cs typeface="Arial" panose="020B0604020202020204" pitchFamily="34" charset="0"/>
              </a:rPr>
              <a:t>bài</a:t>
            </a:r>
            <a:r>
              <a:rPr lang="en-US" altLang="en-US" sz="2700" dirty="0">
                <a:solidFill>
                  <a:srgbClr val="0000FF"/>
                </a:solidFill>
                <a:cs typeface="Arial" panose="020B0604020202020204" pitchFamily="34" charset="0"/>
              </a:rPr>
              <a:t> </a:t>
            </a:r>
            <a:r>
              <a:rPr lang="en-US" altLang="en-US" sz="2700" dirty="0" err="1">
                <a:solidFill>
                  <a:srgbClr val="0000FF"/>
                </a:solidFill>
                <a:cs typeface="Arial" panose="020B0604020202020204" pitchFamily="34" charset="0"/>
              </a:rPr>
              <a:t>sau</a:t>
            </a:r>
            <a:r>
              <a:rPr lang="en-US" altLang="en-US" sz="2700" dirty="0">
                <a:solidFill>
                  <a:srgbClr val="0000FF"/>
                </a:solidFill>
                <a:cs typeface="Arial" panose="020B0604020202020204" pitchFamily="34" charset="0"/>
              </a:rPr>
              <a:t>: </a:t>
            </a:r>
            <a:r>
              <a:rPr lang="en-US" altLang="en-US" sz="2703" i="1" dirty="0" err="1" smtClean="0">
                <a:solidFill>
                  <a:srgbClr val="FF0000"/>
                </a:solidFill>
                <a:cs typeface="Arial" panose="020B0604020202020204" pitchFamily="34" charset="0"/>
              </a:rPr>
              <a:t>Tiếng</a:t>
            </a:r>
            <a:r>
              <a:rPr lang="en-US" altLang="en-US" sz="2703" i="1" dirty="0" smtClean="0">
                <a:solidFill>
                  <a:srgbClr val="FF0000"/>
                </a:solidFill>
                <a:cs typeface="Arial" panose="020B0604020202020204" pitchFamily="34" charset="0"/>
              </a:rPr>
              <a:t> </a:t>
            </a:r>
            <a:r>
              <a:rPr lang="en-US" altLang="en-US" sz="2703" i="1" dirty="0" err="1" smtClean="0">
                <a:solidFill>
                  <a:srgbClr val="FF0000"/>
                </a:solidFill>
                <a:cs typeface="Arial" panose="020B0604020202020204" pitchFamily="34" charset="0"/>
              </a:rPr>
              <a:t>ru</a:t>
            </a:r>
            <a:endParaRPr lang="en-US" altLang="en-US" sz="2700" dirty="0">
              <a:solidFill>
                <a:prstClr val="black"/>
              </a:solidFill>
              <a:cs typeface="Arial" panose="020B0604020202020204" pitchFamily="34" charset="0"/>
            </a:endParaRPr>
          </a:p>
        </p:txBody>
      </p:sp>
    </p:spTree>
    <p:extLst>
      <p:ext uri="{BB962C8B-B14F-4D97-AF65-F5344CB8AC3E}">
        <p14:creationId xmlns:p14="http://schemas.microsoft.com/office/powerpoint/2010/main" val="89336168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组合 131"/>
          <p:cNvGrpSpPr/>
          <p:nvPr/>
        </p:nvGrpSpPr>
        <p:grpSpPr>
          <a:xfrm rot="1294943" flipH="1">
            <a:off x="8594499" y="1022523"/>
            <a:ext cx="378299" cy="361431"/>
            <a:chOff x="3425492" y="836712"/>
            <a:chExt cx="850149" cy="812194"/>
          </a:xfrm>
          <a:solidFill>
            <a:schemeClr val="accent2">
              <a:lumMod val="20000"/>
              <a:lumOff val="80000"/>
            </a:schemeClr>
          </a:solidFill>
        </p:grpSpPr>
        <p:sp>
          <p:nvSpPr>
            <p:cNvPr id="133" name="心形 13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34" name="心形 13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35" name="心形 13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36" name="心形 13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37" name="心形 13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grpSp>
        <p:nvGrpSpPr>
          <p:cNvPr id="138" name="组合 137"/>
          <p:cNvGrpSpPr/>
          <p:nvPr/>
        </p:nvGrpSpPr>
        <p:grpSpPr>
          <a:xfrm rot="288855" flipH="1">
            <a:off x="7013770" y="1059591"/>
            <a:ext cx="375422" cy="358682"/>
            <a:chOff x="3425492" y="836712"/>
            <a:chExt cx="850149" cy="812194"/>
          </a:xfrm>
          <a:solidFill>
            <a:schemeClr val="accent6">
              <a:lumMod val="60000"/>
              <a:lumOff val="40000"/>
            </a:schemeClr>
          </a:solidFill>
        </p:grpSpPr>
        <p:sp>
          <p:nvSpPr>
            <p:cNvPr id="139" name="心形 13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40" name="心形 13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41" name="心形 14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42" name="心形 14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43" name="心形 14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grpSp>
        <p:nvGrpSpPr>
          <p:cNvPr id="186" name="组合 185"/>
          <p:cNvGrpSpPr/>
          <p:nvPr/>
        </p:nvGrpSpPr>
        <p:grpSpPr>
          <a:xfrm rot="616736" flipH="1">
            <a:off x="9120867" y="1083075"/>
            <a:ext cx="289287" cy="276389"/>
            <a:chOff x="3425492" y="836712"/>
            <a:chExt cx="850149" cy="812194"/>
          </a:xfrm>
          <a:solidFill>
            <a:schemeClr val="accent2">
              <a:lumMod val="20000"/>
              <a:lumOff val="80000"/>
            </a:schemeClr>
          </a:solidFill>
        </p:grpSpPr>
        <p:sp>
          <p:nvSpPr>
            <p:cNvPr id="187" name="心形 18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88" name="心形 18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89" name="心形 18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90" name="心形 18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191" name="心形 19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grpSp>
        <p:nvGrpSpPr>
          <p:cNvPr id="258" name="组合 257"/>
          <p:cNvGrpSpPr/>
          <p:nvPr/>
        </p:nvGrpSpPr>
        <p:grpSpPr>
          <a:xfrm rot="616736" flipH="1">
            <a:off x="9174924" y="1771011"/>
            <a:ext cx="289287" cy="276389"/>
            <a:chOff x="3425492" y="836712"/>
            <a:chExt cx="850149" cy="812194"/>
          </a:xfrm>
          <a:solidFill>
            <a:schemeClr val="accent3">
              <a:lumMod val="60000"/>
              <a:lumOff val="40000"/>
            </a:schemeClr>
          </a:solidFill>
        </p:grpSpPr>
        <p:sp>
          <p:nvSpPr>
            <p:cNvPr id="259" name="心形 25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60" name="心形 25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61" name="心形 26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62" name="心形 26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63" name="心形 26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grpSp>
        <p:nvGrpSpPr>
          <p:cNvPr id="270" name="组合 269"/>
          <p:cNvGrpSpPr/>
          <p:nvPr/>
        </p:nvGrpSpPr>
        <p:grpSpPr>
          <a:xfrm rot="616736" flipH="1">
            <a:off x="6649113" y="1463688"/>
            <a:ext cx="289287" cy="276389"/>
            <a:chOff x="3425492" y="836712"/>
            <a:chExt cx="850149" cy="812194"/>
          </a:xfrm>
          <a:solidFill>
            <a:schemeClr val="accent3">
              <a:lumMod val="60000"/>
              <a:lumOff val="40000"/>
            </a:schemeClr>
          </a:solidFill>
        </p:grpSpPr>
        <p:sp>
          <p:nvSpPr>
            <p:cNvPr id="271" name="心形 27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72" name="心形 27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73" name="心形 27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74" name="心形 27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75" name="心形 27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grpSp>
        <p:nvGrpSpPr>
          <p:cNvPr id="282" name="组合 281"/>
          <p:cNvGrpSpPr/>
          <p:nvPr/>
        </p:nvGrpSpPr>
        <p:grpSpPr>
          <a:xfrm rot="616736" flipH="1">
            <a:off x="7125365" y="1682904"/>
            <a:ext cx="529271" cy="505672"/>
            <a:chOff x="3425492" y="836712"/>
            <a:chExt cx="850149" cy="812194"/>
          </a:xfrm>
          <a:solidFill>
            <a:schemeClr val="accent2">
              <a:lumMod val="20000"/>
              <a:lumOff val="80000"/>
            </a:schemeClr>
          </a:solidFill>
        </p:grpSpPr>
        <p:sp>
          <p:nvSpPr>
            <p:cNvPr id="283" name="心形 28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84" name="心形 28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85" name="心形 28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86" name="心形 28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87" name="心形 28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grpSp>
        <p:nvGrpSpPr>
          <p:cNvPr id="276" name="组合 275"/>
          <p:cNvGrpSpPr/>
          <p:nvPr/>
        </p:nvGrpSpPr>
        <p:grpSpPr>
          <a:xfrm rot="616736" flipH="1">
            <a:off x="8842500" y="2187354"/>
            <a:ext cx="289287" cy="276389"/>
            <a:chOff x="3425492" y="836712"/>
            <a:chExt cx="850149" cy="812194"/>
          </a:xfrm>
          <a:solidFill>
            <a:schemeClr val="accent2">
              <a:lumMod val="20000"/>
              <a:lumOff val="80000"/>
            </a:schemeClr>
          </a:solidFill>
        </p:grpSpPr>
        <p:sp>
          <p:nvSpPr>
            <p:cNvPr id="277" name="心形 27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78" name="心形 27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79" name="心形 27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80" name="心形 27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281" name="心形 28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pic>
        <p:nvPicPr>
          <p:cNvPr id="295" name="图片 2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792" y="655488"/>
            <a:ext cx="3284858" cy="1633031"/>
          </a:xfrm>
          <a:prstGeom prst="rect">
            <a:avLst/>
          </a:prstGeom>
          <a:noFill/>
        </p:spPr>
      </p:pic>
      <p:sp>
        <p:nvSpPr>
          <p:cNvPr id="298" name="云形 297"/>
          <p:cNvSpPr/>
          <p:nvPr/>
        </p:nvSpPr>
        <p:spPr>
          <a:xfrm>
            <a:off x="9424399" y="980367"/>
            <a:ext cx="1130901" cy="763811"/>
          </a:xfrm>
          <a:prstGeom prst="cloud">
            <a:avLst/>
          </a:prstGeom>
          <a:solidFill>
            <a:srgbClr val="FFFFFF"/>
          </a:solidFill>
          <a:ln w="12700" cap="flat" cmpd="sng" algn="ctr">
            <a:solidFill>
              <a:srgbClr val="569A05"/>
            </a:solidFill>
            <a:prstDash val="solid"/>
            <a:miter lim="800000"/>
          </a:ln>
          <a:effectLst/>
        </p:spPr>
        <p:txBody>
          <a:bodyPr lIns="67875" tIns="34007" rIns="67875" bIns="34007" rtlCol="0" anchor="ctr"/>
          <a:lstStyle/>
          <a:p>
            <a:pPr algn="ctr" defTabSz="678622" fontAlgn="base">
              <a:spcBef>
                <a:spcPct val="0"/>
              </a:spcBef>
              <a:spcAft>
                <a:spcPct val="0"/>
              </a:spcAft>
              <a:defRPr/>
            </a:pPr>
            <a:endParaRPr lang="zh-CN" altLang="en-US" sz="1444" kern="0">
              <a:solidFill>
                <a:sysClr val="window" lastClr="FFFFFF"/>
              </a:solidFill>
              <a:latin typeface="Calibri"/>
            </a:endParaRPr>
          </a:p>
        </p:txBody>
      </p:sp>
      <p:grpSp>
        <p:nvGrpSpPr>
          <p:cNvPr id="320" name="组合 319"/>
          <p:cNvGrpSpPr/>
          <p:nvPr/>
        </p:nvGrpSpPr>
        <p:grpSpPr>
          <a:xfrm rot="20591276" flipH="1">
            <a:off x="2717192" y="1075828"/>
            <a:ext cx="449025" cy="429005"/>
            <a:chOff x="3425492" y="836712"/>
            <a:chExt cx="850149" cy="812194"/>
          </a:xfrm>
          <a:solidFill>
            <a:schemeClr val="accent3">
              <a:lumMod val="60000"/>
              <a:lumOff val="40000"/>
            </a:schemeClr>
          </a:solidFill>
        </p:grpSpPr>
        <p:sp>
          <p:nvSpPr>
            <p:cNvPr id="321" name="心形 32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22" name="心形 32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23" name="心形 32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24" name="心形 32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25" name="心形 32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grpSp>
        <p:nvGrpSpPr>
          <p:cNvPr id="326" name="组合 325"/>
          <p:cNvGrpSpPr/>
          <p:nvPr/>
        </p:nvGrpSpPr>
        <p:grpSpPr>
          <a:xfrm rot="616736" flipH="1">
            <a:off x="3998861" y="997638"/>
            <a:ext cx="289287" cy="276389"/>
            <a:chOff x="3425492" y="836712"/>
            <a:chExt cx="850149" cy="812194"/>
          </a:xfrm>
          <a:solidFill>
            <a:schemeClr val="accent6">
              <a:lumMod val="60000"/>
              <a:lumOff val="40000"/>
            </a:schemeClr>
          </a:solidFill>
        </p:grpSpPr>
        <p:sp>
          <p:nvSpPr>
            <p:cNvPr id="327" name="心形 32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28" name="心形 32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29" name="心形 32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30" name="心形 32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31" name="心形 33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pic>
        <p:nvPicPr>
          <p:cNvPr id="289" name="图片 288"/>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3009209" y="2879170"/>
            <a:ext cx="5547583" cy="3173402"/>
          </a:xfrm>
          <a:prstGeom prst="rect">
            <a:avLst/>
          </a:prstGeom>
        </p:spPr>
      </p:pic>
      <p:grpSp>
        <p:nvGrpSpPr>
          <p:cNvPr id="336" name="组合 335"/>
          <p:cNvGrpSpPr/>
          <p:nvPr/>
        </p:nvGrpSpPr>
        <p:grpSpPr>
          <a:xfrm rot="616736" flipH="1">
            <a:off x="3521431" y="1580761"/>
            <a:ext cx="411430" cy="393086"/>
            <a:chOff x="3425492" y="836712"/>
            <a:chExt cx="850149" cy="812194"/>
          </a:xfrm>
          <a:solidFill>
            <a:schemeClr val="accent4">
              <a:lumMod val="20000"/>
              <a:lumOff val="80000"/>
            </a:schemeClr>
          </a:solidFill>
        </p:grpSpPr>
        <p:sp>
          <p:nvSpPr>
            <p:cNvPr id="337" name="心形 33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38" name="心形 33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39" name="心形 33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40" name="心形 33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sp>
          <p:nvSpPr>
            <p:cNvPr id="341" name="心形 34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78622" fontAlgn="base">
                <a:spcBef>
                  <a:spcPct val="0"/>
                </a:spcBef>
                <a:spcAft>
                  <a:spcPct val="0"/>
                </a:spcAft>
                <a:defRPr/>
              </a:pPr>
              <a:endParaRPr lang="zh-CN" altLang="en-US" sz="1444">
                <a:solidFill>
                  <a:prstClr val="white"/>
                </a:solidFill>
                <a:latin typeface="Times New Roman"/>
                <a:ea typeface="微软雅黑"/>
              </a:endParaRPr>
            </a:p>
          </p:txBody>
        </p:sp>
      </p:grpSp>
      <p:sp>
        <p:nvSpPr>
          <p:cNvPr id="346" name="椭圆 345"/>
          <p:cNvSpPr/>
          <p:nvPr/>
        </p:nvSpPr>
        <p:spPr>
          <a:xfrm>
            <a:off x="8289080" y="2176073"/>
            <a:ext cx="389728" cy="384325"/>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7875" tIns="34007" rIns="67875" bIns="34007" rtlCol="0" anchor="ctr"/>
          <a:lstStyle/>
          <a:p>
            <a:pPr algn="ctr" defTabSz="678622" fontAlgn="base">
              <a:spcBef>
                <a:spcPct val="0"/>
              </a:spcBef>
              <a:spcAft>
                <a:spcPct val="0"/>
              </a:spcAft>
              <a:defRPr/>
            </a:pPr>
            <a:r>
              <a:rPr lang="en-US" altLang="zh-CN" sz="1444" dirty="0">
                <a:solidFill>
                  <a:srgbClr val="FFFFFF"/>
                </a:solidFill>
                <a:latin typeface="Times New Roman"/>
                <a:ea typeface="微软雅黑"/>
              </a:rPr>
              <a:t>           </a:t>
            </a:r>
            <a:endParaRPr lang="zh-CN" altLang="en-US" sz="1444" dirty="0">
              <a:solidFill>
                <a:srgbClr val="FFFFFF"/>
              </a:solidFill>
              <a:latin typeface="Times New Roman"/>
              <a:ea typeface="微软雅黑"/>
            </a:endParaRPr>
          </a:p>
        </p:txBody>
      </p:sp>
      <p:sp>
        <p:nvSpPr>
          <p:cNvPr id="349" name="椭圆 348"/>
          <p:cNvSpPr/>
          <p:nvPr/>
        </p:nvSpPr>
        <p:spPr>
          <a:xfrm>
            <a:off x="2898130" y="2304268"/>
            <a:ext cx="389728" cy="384325"/>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7875" tIns="34007" rIns="67875" bIns="34007" rtlCol="0" anchor="ctr"/>
          <a:lstStyle/>
          <a:p>
            <a:pPr algn="ctr" defTabSz="678622" fontAlgn="base">
              <a:spcBef>
                <a:spcPct val="0"/>
              </a:spcBef>
              <a:spcAft>
                <a:spcPct val="0"/>
              </a:spcAft>
              <a:defRPr/>
            </a:pPr>
            <a:r>
              <a:rPr lang="en-US" altLang="zh-CN" sz="1444" dirty="0">
                <a:solidFill>
                  <a:srgbClr val="FFFFFF"/>
                </a:solidFill>
                <a:latin typeface="Times New Roman"/>
                <a:ea typeface="微软雅黑"/>
              </a:rPr>
              <a:t>           </a:t>
            </a:r>
            <a:endParaRPr lang="zh-CN" altLang="en-US" sz="1444" dirty="0">
              <a:solidFill>
                <a:srgbClr val="FFFFFF"/>
              </a:solidFill>
              <a:latin typeface="Times New Roman"/>
              <a:ea typeface="微软雅黑"/>
            </a:endParaRPr>
          </a:p>
        </p:txBody>
      </p:sp>
      <p:sp>
        <p:nvSpPr>
          <p:cNvPr id="69" name="TextBox 68"/>
          <p:cNvSpPr txBox="1"/>
          <p:nvPr/>
        </p:nvSpPr>
        <p:spPr>
          <a:xfrm>
            <a:off x="2620793" y="2197004"/>
            <a:ext cx="7535803" cy="923178"/>
          </a:xfrm>
          <a:prstGeom prst="rect">
            <a:avLst/>
          </a:prstGeom>
          <a:noFill/>
        </p:spPr>
        <p:txBody>
          <a:bodyPr wrap="square" lIns="68657" tIns="34437" rIns="68657" bIns="34437">
            <a:spAutoFit/>
          </a:bodyPr>
          <a:lstStyle/>
          <a:p>
            <a:pPr algn="ctr" defTabSz="506727" fontAlgn="base">
              <a:spcBef>
                <a:spcPct val="0"/>
              </a:spcBef>
              <a:spcAft>
                <a:spcPct val="0"/>
              </a:spcAft>
              <a:defRPr/>
            </a:pPr>
            <a:endParaRPr lang="en-US" sz="1520" b="1" dirty="0">
              <a:solidFill>
                <a:srgbClr val="FF0000"/>
              </a:solidFill>
              <a:effectLst>
                <a:outerShdw blurRad="38100" dist="38100" dir="2700000" algn="tl">
                  <a:srgbClr val="000000">
                    <a:alpha val="43137"/>
                  </a:srgbClr>
                </a:outerShdw>
              </a:effectLst>
              <a:latin typeface="Times New Roman"/>
              <a:ea typeface="微软雅黑"/>
              <a:cs typeface="Times New Roman" pitchFamily="18" charset="0"/>
            </a:endParaRPr>
          </a:p>
          <a:p>
            <a:pPr algn="ctr" defTabSz="506727" fontAlgn="base">
              <a:spcBef>
                <a:spcPct val="0"/>
              </a:spcBef>
              <a:spcAft>
                <a:spcPct val="0"/>
              </a:spcAft>
              <a:defRPr/>
            </a:pPr>
            <a:r>
              <a:rPr lang="en-US" sz="4027" b="1" dirty="0">
                <a:solidFill>
                  <a:srgbClr val="FF0000"/>
                </a:solidFill>
                <a:effectLst>
                  <a:outerShdw blurRad="38100" dist="38100" dir="2700000" algn="tl">
                    <a:srgbClr val="000000">
                      <a:alpha val="43137"/>
                    </a:srgbClr>
                  </a:outerShdw>
                </a:effectLst>
                <a:latin typeface="Times New Roman"/>
                <a:ea typeface="微软雅黑"/>
                <a:cs typeface="Times New Roman" pitchFamily="18" charset="0"/>
              </a:rPr>
              <a:t>CHÀO TẠM BIỆT CÁC CON</a:t>
            </a:r>
          </a:p>
        </p:txBody>
      </p:sp>
    </p:spTree>
    <p:extLst>
      <p:ext uri="{BB962C8B-B14F-4D97-AF65-F5344CB8AC3E}">
        <p14:creationId xmlns:p14="http://schemas.microsoft.com/office/powerpoint/2010/main" val="1383510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33528" y="1298233"/>
            <a:ext cx="11582399" cy="4591317"/>
          </a:xfrm>
          <a:prstGeom prst="rect">
            <a:avLst/>
          </a:prstGeom>
          <a:noFill/>
          <a:ln w="9525">
            <a:noFill/>
          </a:ln>
        </p:spPr>
      </p:pic>
      <p:pic>
        <p:nvPicPr>
          <p:cNvPr id="71696" name="图片 71695" descr="2"/>
          <p:cNvPicPr>
            <a:picLocks noChangeAspect="1"/>
          </p:cNvPicPr>
          <p:nvPr/>
        </p:nvPicPr>
        <p:blipFill>
          <a:blip r:embed="rId4"/>
          <a:stretch>
            <a:fillRect/>
          </a:stretch>
        </p:blipFill>
        <p:spPr>
          <a:xfrm>
            <a:off x="308657" y="1866415"/>
            <a:ext cx="1687085" cy="973318"/>
          </a:xfrm>
          <a:prstGeom prst="rect">
            <a:avLst/>
          </a:prstGeom>
          <a:noFill/>
          <a:ln w="9525">
            <a:noFill/>
          </a:ln>
        </p:spPr>
      </p:pic>
      <p:sp>
        <p:nvSpPr>
          <p:cNvPr id="2" name="Rounded Rectangle 1"/>
          <p:cNvSpPr/>
          <p:nvPr/>
        </p:nvSpPr>
        <p:spPr>
          <a:xfrm>
            <a:off x="4362823" y="463081"/>
            <a:ext cx="40386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MỤC TIÊU BÀI HỌC</a:t>
            </a:r>
            <a:endParaRPr lang="en-US" sz="2800" b="1" dirty="0">
              <a:solidFill>
                <a:srgbClr val="FF0000"/>
              </a:solidFill>
            </a:endParaRPr>
          </a:p>
        </p:txBody>
      </p:sp>
      <p:pic>
        <p:nvPicPr>
          <p:cNvPr id="71687" name="图片 71686" descr="11"/>
          <p:cNvPicPr>
            <a:picLocks noChangeAspect="1"/>
          </p:cNvPicPr>
          <p:nvPr/>
        </p:nvPicPr>
        <p:blipFill>
          <a:blip r:embed="rId5"/>
          <a:stretch>
            <a:fillRect/>
          </a:stretch>
        </p:blipFill>
        <p:spPr>
          <a:xfrm>
            <a:off x="3366648" y="4631676"/>
            <a:ext cx="6749320" cy="1066800"/>
          </a:xfrm>
          <a:prstGeom prst="rect">
            <a:avLst/>
          </a:prstGeom>
          <a:noFill/>
          <a:ln w="9525">
            <a:noFill/>
          </a:ln>
        </p:spPr>
      </p:pic>
      <p:pic>
        <p:nvPicPr>
          <p:cNvPr id="71689" name="图片 71688" descr="9"/>
          <p:cNvPicPr>
            <a:picLocks noChangeAspect="1"/>
          </p:cNvPicPr>
          <p:nvPr/>
        </p:nvPicPr>
        <p:blipFill>
          <a:blip r:embed="rId6"/>
          <a:stretch>
            <a:fillRect/>
          </a:stretch>
        </p:blipFill>
        <p:spPr>
          <a:xfrm>
            <a:off x="3285744" y="1981200"/>
            <a:ext cx="6808888" cy="858662"/>
          </a:xfrm>
          <a:prstGeom prst="rect">
            <a:avLst/>
          </a:prstGeom>
          <a:noFill/>
          <a:ln w="9525">
            <a:noFill/>
          </a:ln>
        </p:spPr>
      </p:pic>
      <p:pic>
        <p:nvPicPr>
          <p:cNvPr id="71690" name="图片 71689" descr="10"/>
          <p:cNvPicPr>
            <a:picLocks noChangeAspect="1"/>
          </p:cNvPicPr>
          <p:nvPr/>
        </p:nvPicPr>
        <p:blipFill>
          <a:blip r:embed="rId7"/>
          <a:stretch>
            <a:fillRect/>
          </a:stretch>
        </p:blipFill>
        <p:spPr>
          <a:xfrm>
            <a:off x="3276600" y="3005957"/>
            <a:ext cx="6901243" cy="1436849"/>
          </a:xfrm>
          <a:prstGeom prst="rect">
            <a:avLst/>
          </a:prstGeom>
          <a:noFill/>
          <a:ln w="9525">
            <a:noFill/>
          </a:ln>
        </p:spPr>
      </p:pic>
      <p:sp>
        <p:nvSpPr>
          <p:cNvPr id="3" name="TextBox 2"/>
          <p:cNvSpPr txBox="1"/>
          <p:nvPr/>
        </p:nvSpPr>
        <p:spPr>
          <a:xfrm>
            <a:off x="4047744" y="2119413"/>
            <a:ext cx="5784977" cy="461665"/>
          </a:xfrm>
          <a:prstGeom prst="rect">
            <a:avLst/>
          </a:prstGeom>
          <a:noFill/>
        </p:spPr>
        <p:txBody>
          <a:bodyPr wrap="square" rtlCol="0">
            <a:spAutoFit/>
          </a:bodyPr>
          <a:lstStyle/>
          <a:p>
            <a:r>
              <a:rPr lang="en-US" sz="2400" dirty="0" err="1" smtClean="0">
                <a:solidFill>
                  <a:srgbClr val="0000FF"/>
                </a:solidFill>
              </a:rPr>
              <a:t>Hiểu</a:t>
            </a:r>
            <a:r>
              <a:rPr lang="en-US" sz="2400" dirty="0" smtClean="0">
                <a:solidFill>
                  <a:srgbClr val="0000FF"/>
                </a:solidFill>
              </a:rPr>
              <a:t> </a:t>
            </a:r>
            <a:r>
              <a:rPr lang="en-US" sz="2400" dirty="0" err="1" smtClean="0">
                <a:solidFill>
                  <a:srgbClr val="0000FF"/>
                </a:solidFill>
              </a:rPr>
              <a:t>nội</a:t>
            </a:r>
            <a:r>
              <a:rPr lang="en-US" sz="2400" dirty="0" smtClean="0">
                <a:solidFill>
                  <a:srgbClr val="0000FF"/>
                </a:solidFill>
              </a:rPr>
              <a:t> dung </a:t>
            </a:r>
            <a:r>
              <a:rPr lang="en-US" sz="2400" dirty="0" err="1" smtClean="0">
                <a:solidFill>
                  <a:srgbClr val="0000FF"/>
                </a:solidFill>
              </a:rPr>
              <a:t>và</a:t>
            </a:r>
            <a:r>
              <a:rPr lang="en-US" sz="2400" dirty="0" smtClean="0">
                <a:solidFill>
                  <a:srgbClr val="0000FF"/>
                </a:solidFill>
              </a:rPr>
              <a:t> ý </a:t>
            </a:r>
            <a:r>
              <a:rPr lang="en-US" sz="2400" dirty="0" err="1" smtClean="0">
                <a:solidFill>
                  <a:srgbClr val="0000FF"/>
                </a:solidFill>
              </a:rPr>
              <a:t>nghĩa</a:t>
            </a:r>
            <a:r>
              <a:rPr lang="en-US" sz="2400" dirty="0" smtClean="0">
                <a:solidFill>
                  <a:srgbClr val="0000FF"/>
                </a:solidFill>
              </a:rPr>
              <a:t> </a:t>
            </a:r>
            <a:r>
              <a:rPr lang="en-US" sz="2400" dirty="0" err="1" smtClean="0">
                <a:solidFill>
                  <a:srgbClr val="0000FF"/>
                </a:solidFill>
              </a:rPr>
              <a:t>câu</a:t>
            </a:r>
            <a:r>
              <a:rPr lang="en-US" sz="2400" dirty="0" smtClean="0">
                <a:solidFill>
                  <a:srgbClr val="0000FF"/>
                </a:solidFill>
              </a:rPr>
              <a:t> </a:t>
            </a:r>
            <a:r>
              <a:rPr lang="en-US" sz="2400" dirty="0" err="1" smtClean="0">
                <a:solidFill>
                  <a:srgbClr val="0000FF"/>
                </a:solidFill>
              </a:rPr>
              <a:t>chuyện</a:t>
            </a:r>
            <a:endParaRPr lang="en-US" sz="2400" dirty="0">
              <a:solidFill>
                <a:srgbClr val="0000FF"/>
              </a:solidFill>
            </a:endParaRPr>
          </a:p>
        </p:txBody>
      </p:sp>
      <p:sp>
        <p:nvSpPr>
          <p:cNvPr id="4" name="TextBox 3"/>
          <p:cNvSpPr txBox="1"/>
          <p:nvPr/>
        </p:nvSpPr>
        <p:spPr>
          <a:xfrm>
            <a:off x="4158932" y="3254170"/>
            <a:ext cx="5562600" cy="830997"/>
          </a:xfrm>
          <a:prstGeom prst="rect">
            <a:avLst/>
          </a:prstGeom>
          <a:noFill/>
        </p:spPr>
        <p:txBody>
          <a:bodyPr wrap="square" rtlCol="0">
            <a:spAutoFit/>
          </a:bodyPr>
          <a:lstStyle/>
          <a:p>
            <a:r>
              <a:rPr lang="vi-VN" sz="2400" dirty="0">
                <a:solidFill>
                  <a:srgbClr val="0000FF"/>
                </a:solidFill>
              </a:rPr>
              <a:t>Đọc trôi chảy toàn bài và bước đầu biết đọc phân biệt lời của từng nhân vật.</a:t>
            </a:r>
            <a:endParaRPr lang="en-US" sz="2400" dirty="0">
              <a:solidFill>
                <a:srgbClr val="0000FF"/>
              </a:solidFill>
            </a:endParaRPr>
          </a:p>
        </p:txBody>
      </p:sp>
      <p:sp>
        <p:nvSpPr>
          <p:cNvPr id="5" name="Rectangle 4"/>
          <p:cNvSpPr/>
          <p:nvPr/>
        </p:nvSpPr>
        <p:spPr>
          <a:xfrm>
            <a:off x="4104264" y="4861645"/>
            <a:ext cx="4705134" cy="461665"/>
          </a:xfrm>
          <a:prstGeom prst="rect">
            <a:avLst/>
          </a:prstGeom>
        </p:spPr>
        <p:txBody>
          <a:bodyPr wrap="none">
            <a:spAutoFit/>
          </a:bodyPr>
          <a:lstStyle/>
          <a:p>
            <a:r>
              <a:rPr lang="en-US" sz="2400" dirty="0" err="1">
                <a:solidFill>
                  <a:srgbClr val="2801CF"/>
                </a:solidFill>
                <a:latin typeface="Arial" panose="020B0604020202020204" pitchFamily="34" charset="0"/>
              </a:rPr>
              <a:t>Dựa</a:t>
            </a:r>
            <a:r>
              <a:rPr lang="en-US" sz="2400" dirty="0">
                <a:solidFill>
                  <a:srgbClr val="2801CF"/>
                </a:solidFill>
                <a:latin typeface="Arial" panose="020B0604020202020204" pitchFamily="34" charset="0"/>
              </a:rPr>
              <a:t> </a:t>
            </a:r>
            <a:r>
              <a:rPr lang="en-US" sz="2400" dirty="0" err="1">
                <a:solidFill>
                  <a:srgbClr val="2801CF"/>
                </a:solidFill>
                <a:latin typeface="Arial" panose="020B0604020202020204" pitchFamily="34" charset="0"/>
              </a:rPr>
              <a:t>vào</a:t>
            </a:r>
            <a:r>
              <a:rPr lang="en-US" sz="2400" dirty="0">
                <a:solidFill>
                  <a:srgbClr val="2801CF"/>
                </a:solidFill>
                <a:latin typeface="Arial" panose="020B0604020202020204" pitchFamily="34" charset="0"/>
              </a:rPr>
              <a:t> </a:t>
            </a:r>
            <a:r>
              <a:rPr lang="en-US" sz="2400" dirty="0" err="1">
                <a:solidFill>
                  <a:srgbClr val="2801CF"/>
                </a:solidFill>
                <a:latin typeface="Arial" panose="020B0604020202020204" pitchFamily="34" charset="0"/>
              </a:rPr>
              <a:t>tranh</a:t>
            </a:r>
            <a:r>
              <a:rPr lang="en-US" sz="2400" dirty="0">
                <a:solidFill>
                  <a:srgbClr val="2801CF"/>
                </a:solidFill>
                <a:latin typeface="Arial" panose="020B0604020202020204" pitchFamily="34" charset="0"/>
              </a:rPr>
              <a:t> </a:t>
            </a:r>
            <a:r>
              <a:rPr lang="en-US" sz="2400" dirty="0" err="1">
                <a:solidFill>
                  <a:srgbClr val="2801CF"/>
                </a:solidFill>
                <a:latin typeface="Arial" panose="020B0604020202020204" pitchFamily="34" charset="0"/>
              </a:rPr>
              <a:t>kể</a:t>
            </a:r>
            <a:r>
              <a:rPr lang="en-US" sz="2400" dirty="0">
                <a:solidFill>
                  <a:srgbClr val="2801CF"/>
                </a:solidFill>
                <a:latin typeface="Arial" panose="020B0604020202020204" pitchFamily="34" charset="0"/>
              </a:rPr>
              <a:t> </a:t>
            </a:r>
            <a:r>
              <a:rPr lang="en-US" sz="2400" dirty="0" err="1">
                <a:solidFill>
                  <a:srgbClr val="2801CF"/>
                </a:solidFill>
                <a:latin typeface="Arial" panose="020B0604020202020204" pitchFamily="34" charset="0"/>
              </a:rPr>
              <a:t>lại</a:t>
            </a:r>
            <a:r>
              <a:rPr lang="en-US" sz="2400" dirty="0">
                <a:solidFill>
                  <a:srgbClr val="2801CF"/>
                </a:solidFill>
                <a:latin typeface="Arial" panose="020B0604020202020204" pitchFamily="34" charset="0"/>
              </a:rPr>
              <a:t> </a:t>
            </a:r>
            <a:r>
              <a:rPr lang="en-US" sz="2400" dirty="0" err="1">
                <a:solidFill>
                  <a:srgbClr val="2801CF"/>
                </a:solidFill>
                <a:latin typeface="Arial" panose="020B0604020202020204" pitchFamily="34" charset="0"/>
              </a:rPr>
              <a:t>câu</a:t>
            </a:r>
            <a:r>
              <a:rPr lang="en-US" sz="2400" dirty="0">
                <a:solidFill>
                  <a:srgbClr val="2801CF"/>
                </a:solidFill>
                <a:latin typeface="Arial" panose="020B0604020202020204" pitchFamily="34" charset="0"/>
              </a:rPr>
              <a:t> </a:t>
            </a:r>
            <a:r>
              <a:rPr lang="en-US" sz="2400" dirty="0" err="1">
                <a:solidFill>
                  <a:srgbClr val="2801CF"/>
                </a:solidFill>
                <a:latin typeface="Arial" panose="020B0604020202020204" pitchFamily="34" charset="0"/>
              </a:rPr>
              <a:t>chuyện</a:t>
            </a:r>
            <a:r>
              <a:rPr lang="en-US" sz="2400" dirty="0">
                <a:solidFill>
                  <a:srgbClr val="0070C0"/>
                </a:solidFill>
                <a:latin typeface="Arial" panose="020B0604020202020204" pitchFamily="34" charset="0"/>
              </a:rPr>
              <a:t>.</a:t>
            </a:r>
            <a:endParaRPr lang="en-US" sz="2400" dirty="0"/>
          </a:p>
        </p:txBody>
      </p:sp>
      <p:sp>
        <p:nvSpPr>
          <p:cNvPr id="10" name="Flowchart: Connector 9"/>
          <p:cNvSpPr/>
          <p:nvPr/>
        </p:nvSpPr>
        <p:spPr>
          <a:xfrm>
            <a:off x="3158966" y="2032438"/>
            <a:ext cx="762000" cy="6858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1</a:t>
            </a:r>
            <a:endParaRPr lang="en-US" sz="2800" b="1" dirty="0">
              <a:solidFill>
                <a:srgbClr val="FF0000"/>
              </a:solidFill>
            </a:endParaRPr>
          </a:p>
        </p:txBody>
      </p:sp>
      <p:sp>
        <p:nvSpPr>
          <p:cNvPr id="17" name="Flowchart: Connector 16"/>
          <p:cNvSpPr/>
          <p:nvPr/>
        </p:nvSpPr>
        <p:spPr>
          <a:xfrm>
            <a:off x="3120350" y="3168342"/>
            <a:ext cx="953434" cy="922482"/>
          </a:xfrm>
          <a:prstGeom prst="flowChartConnector">
            <a:avLst/>
          </a:prstGeom>
          <a:solidFill>
            <a:srgbClr val="F1C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2</a:t>
            </a:r>
            <a:endParaRPr lang="en-US" sz="2800" b="1" dirty="0">
              <a:solidFill>
                <a:srgbClr val="FF0000"/>
              </a:solidFill>
            </a:endParaRPr>
          </a:p>
        </p:txBody>
      </p:sp>
      <p:sp>
        <p:nvSpPr>
          <p:cNvPr id="18" name="Flowchart: Connector 17"/>
          <p:cNvSpPr/>
          <p:nvPr/>
        </p:nvSpPr>
        <p:spPr>
          <a:xfrm>
            <a:off x="3303878" y="4706192"/>
            <a:ext cx="762000" cy="72461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3</a:t>
            </a:r>
            <a:endParaRPr lang="en-US" sz="2800" b="1" dirty="0">
              <a:solidFill>
                <a:srgbClr val="FF0000"/>
              </a:solidFill>
            </a:endParaRPr>
          </a:p>
        </p:txBody>
      </p:sp>
    </p:spTree>
    <p:extLst>
      <p:ext uri="{BB962C8B-B14F-4D97-AF65-F5344CB8AC3E}">
        <p14:creationId xmlns:p14="http://schemas.microsoft.com/office/powerpoint/2010/main" val="1521173232"/>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191871" y="3810000"/>
            <a:ext cx="8458200" cy="1754326"/>
          </a:xfrm>
          <a:prstGeom prst="rect">
            <a:avLst/>
          </a:prstGeom>
          <a:noFill/>
        </p:spPr>
        <p:txBody>
          <a:bodyPr spcFirstLastPara="1" wrap="square" lIns="91440" tIns="45720" rIns="91440" bIns="45720"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54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latin typeface="Tahoma" pitchFamily="34" charset="0"/>
              <a:ea typeface="Tahoma" pitchFamily="34" charset="0"/>
              <a:cs typeface="Tahoma" pitchFamily="34" charset="0"/>
            </a:endParaRPr>
          </a:p>
          <a:p>
            <a:pPr algn="ctr"/>
            <a:endParaRPr lang="en-GB" sz="54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505200" y="3066871"/>
            <a:ext cx="5371727" cy="1200329"/>
          </a:xfrm>
          <a:prstGeom prst="rect">
            <a:avLst/>
          </a:prstGeom>
        </p:spPr>
        <p:txBody>
          <a:bodyPr wrap="none">
            <a:prstTxWarp prst="textCircle">
              <a:avLst/>
            </a:prstTxWarp>
            <a:spAutoFit/>
          </a:bodyPr>
          <a:lstStyle/>
          <a:p>
            <a:r>
              <a:rPr lang="en-US" sz="8000" b="1" spc="300" dirty="0"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  </a:t>
            </a:r>
            <a:r>
              <a:rPr lang="en-US" sz="8000" b="1" spc="300" dirty="0" err="1"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Luyện</a:t>
            </a:r>
            <a:r>
              <a:rPr lang="en-US" sz="8000" b="1" spc="300" dirty="0"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 </a:t>
            </a:r>
            <a:r>
              <a:rPr lang="en-US" sz="8000" b="1" spc="300" dirty="0" err="1" smtClean="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rPr>
              <a:t>đọc</a:t>
            </a:r>
            <a:endParaRPr lang="en-GB" sz="8000" b="1" spc="300" dirty="0">
              <a:ln w="11430" cmpd="sng">
                <a:solidFill>
                  <a:srgbClr val="4472C4">
                    <a:tint val="10000"/>
                  </a:srgbClr>
                </a:solidFill>
                <a:prstDash val="solid"/>
                <a:miter lim="800000"/>
              </a:ln>
              <a:gradFill>
                <a:gsLst>
                  <a:gs pos="10000">
                    <a:srgbClr val="4472C4">
                      <a:tint val="83000"/>
                      <a:shade val="100000"/>
                      <a:satMod val="200000"/>
                    </a:srgbClr>
                  </a:gs>
                  <a:gs pos="75000">
                    <a:srgbClr val="4472C4">
                      <a:tint val="100000"/>
                      <a:shade val="50000"/>
                      <a:satMod val="150000"/>
                    </a:srgbClr>
                  </a:gs>
                </a:gsLst>
                <a:lin ang="5400000"/>
              </a:gradFill>
              <a:effectLst>
                <a:glow rad="45500">
                  <a:srgbClr val="4472C4">
                    <a:satMod val="220000"/>
                    <a:alpha val="35000"/>
                  </a:srgbClr>
                </a:glow>
              </a:effectLst>
            </a:endParaRPr>
          </a:p>
        </p:txBody>
      </p:sp>
      <p:sp>
        <p:nvSpPr>
          <p:cNvPr id="12" name="Cloud 11"/>
          <p:cNvSpPr/>
          <p:nvPr/>
        </p:nvSpPr>
        <p:spPr>
          <a:xfrm>
            <a:off x="2597732" y="430643"/>
            <a:ext cx="7194330" cy="1524000"/>
          </a:xfrm>
          <a:prstGeom prst="cloud">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b="1" dirty="0" err="1">
                <a:solidFill>
                  <a:srgbClr val="FF0000"/>
                </a:solidFill>
                <a:latin typeface="Arial" panose="020B0604020202020204" pitchFamily="34" charset="0"/>
                <a:cs typeface="Arial" panose="020B0604020202020204" pitchFamily="34" charset="0"/>
              </a:rPr>
              <a:t>Hoạt</a:t>
            </a:r>
            <a:r>
              <a:rPr lang="en-US" sz="6000" b="1" dirty="0">
                <a:solidFill>
                  <a:srgbClr val="FF0000"/>
                </a:solidFill>
                <a:latin typeface="Arial" panose="020B0604020202020204" pitchFamily="34" charset="0"/>
                <a:cs typeface="Arial" panose="020B0604020202020204" pitchFamily="34" charset="0"/>
              </a:rPr>
              <a:t> </a:t>
            </a:r>
            <a:r>
              <a:rPr lang="en-US" sz="6000" b="1" dirty="0" err="1">
                <a:solidFill>
                  <a:srgbClr val="FF0000"/>
                </a:solidFill>
                <a:latin typeface="Arial" panose="020B0604020202020204" pitchFamily="34" charset="0"/>
                <a:cs typeface="Arial" panose="020B0604020202020204" pitchFamily="34" charset="0"/>
              </a:rPr>
              <a:t>động</a:t>
            </a:r>
            <a:r>
              <a:rPr lang="en-US" sz="6000" b="1" dirty="0">
                <a:solidFill>
                  <a:srgbClr val="FF0000"/>
                </a:solidFill>
                <a:latin typeface="Arial" panose="020B0604020202020204" pitchFamily="34" charset="0"/>
                <a:cs typeface="Arial" panose="020B0604020202020204" pitchFamily="34" charset="0"/>
              </a:rPr>
              <a:t> </a:t>
            </a:r>
            <a:r>
              <a:rPr lang="en-US" sz="6000" b="1" dirty="0" smtClean="0">
                <a:solidFill>
                  <a:srgbClr val="FF0000"/>
                </a:solidFill>
                <a:latin typeface="Arial" panose="020B0604020202020204" pitchFamily="34" charset="0"/>
                <a:cs typeface="Arial" panose="020B0604020202020204" pitchFamily="34" charset="0"/>
              </a:rPr>
              <a:t>1</a:t>
            </a:r>
            <a:endParaRPr lang="en-GB" sz="6000" b="1" dirty="0">
              <a:solidFill>
                <a:srgbClr val="FF000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17084">
            <a:off x="8515936" y="2191336"/>
            <a:ext cx="2546156" cy="2546156"/>
          </a:xfrm>
          <a:prstGeom prst="rect">
            <a:avLst/>
          </a:prstGeom>
        </p:spPr>
      </p:pic>
    </p:spTree>
    <p:custDataLst>
      <p:tags r:id="rId1"/>
    </p:custDataLst>
    <p:extLst>
      <p:ext uri="{BB962C8B-B14F-4D97-AF65-F5344CB8AC3E}">
        <p14:creationId xmlns:p14="http://schemas.microsoft.com/office/powerpoint/2010/main" val="4142398321"/>
      </p:ext>
    </p:extLst>
  </p:cSld>
  <p:clrMapOvr>
    <a:masterClrMapping/>
  </p:clrMapOvr>
  <mc:AlternateContent xmlns:mc="http://schemas.openxmlformats.org/markup-compatibility/2006" xmlns:p14="http://schemas.microsoft.com/office/powerpoint/2010/main">
    <mc:Choice Requires="p14">
      <p:transition spd="slow" p14:dur="2000" advTm="14757"/>
    </mc:Choice>
    <mc:Fallback xmlns="">
      <p:transition spd="slow" advTm="1475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857" y="144377"/>
            <a:ext cx="1261884" cy="461665"/>
          </a:xfrm>
          <a:prstGeom prst="rect">
            <a:avLst/>
          </a:prstGeom>
          <a:solidFill>
            <a:schemeClr val="accent4">
              <a:lumMod val="40000"/>
              <a:lumOff val="60000"/>
            </a:schemeClr>
          </a:solidFill>
          <a:ln>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dirty="0">
                <a:solidFill>
                  <a:srgbClr val="FF0000"/>
                </a:solidFill>
                <a:latin typeface="Arial" panose="020B0604020202020204" pitchFamily="34" charset="0"/>
                <a:cs typeface="Arial" panose="020B0604020202020204" pitchFamily="34" charset="0"/>
              </a:rPr>
              <a:t>SGK/44</a:t>
            </a:r>
          </a:p>
        </p:txBody>
      </p:sp>
      <p:grpSp>
        <p:nvGrpSpPr>
          <p:cNvPr id="4" name="Group 3"/>
          <p:cNvGrpSpPr/>
          <p:nvPr/>
        </p:nvGrpSpPr>
        <p:grpSpPr>
          <a:xfrm>
            <a:off x="1676400" y="678382"/>
            <a:ext cx="8991600" cy="5722417"/>
            <a:chOff x="1828800" y="983855"/>
            <a:chExt cx="8459678" cy="5202751"/>
          </a:xfrm>
        </p:grpSpPr>
        <p:pic>
          <p:nvPicPr>
            <p:cNvPr id="2" name="Picture 1"/>
            <p:cNvPicPr>
              <a:picLocks noChangeAspect="1"/>
            </p:cNvPicPr>
            <p:nvPr/>
          </p:nvPicPr>
          <p:blipFill>
            <a:blip r:embed="rId2"/>
            <a:stretch>
              <a:fillRect/>
            </a:stretch>
          </p:blipFill>
          <p:spPr>
            <a:xfrm>
              <a:off x="1828800" y="983855"/>
              <a:ext cx="4229839" cy="5196007"/>
            </a:xfrm>
            <a:prstGeom prst="rect">
              <a:avLst/>
            </a:prstGeom>
          </p:spPr>
        </p:pic>
        <p:pic>
          <p:nvPicPr>
            <p:cNvPr id="3" name="Picture 2"/>
            <p:cNvPicPr>
              <a:picLocks noChangeAspect="1"/>
            </p:cNvPicPr>
            <p:nvPr/>
          </p:nvPicPr>
          <p:blipFill>
            <a:blip r:embed="rId3"/>
            <a:stretch>
              <a:fillRect/>
            </a:stretch>
          </p:blipFill>
          <p:spPr>
            <a:xfrm>
              <a:off x="6058639" y="990599"/>
              <a:ext cx="4229839" cy="5196007"/>
            </a:xfrm>
            <a:prstGeom prst="rect">
              <a:avLst/>
            </a:prstGeom>
          </p:spPr>
        </p:pic>
      </p:grpSp>
    </p:spTree>
    <p:extLst>
      <p:ext uri="{BB962C8B-B14F-4D97-AF65-F5344CB8AC3E}">
        <p14:creationId xmlns:p14="http://schemas.microsoft.com/office/powerpoint/2010/main" val="2794745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Rectangle 1"/>
          <p:cNvSpPr/>
          <p:nvPr/>
        </p:nvSpPr>
        <p:spPr>
          <a:xfrm>
            <a:off x="533400" y="457200"/>
            <a:ext cx="11201400" cy="6461705"/>
          </a:xfrm>
          <a:prstGeom prst="rect">
            <a:avLst/>
          </a:prstGeom>
        </p:spPr>
        <p:txBody>
          <a:bodyPr wrap="square">
            <a:spAutoFit/>
          </a:bodyPr>
          <a:lstStyle/>
          <a:p>
            <a:pPr algn="just">
              <a:lnSpc>
                <a:spcPct val="114000"/>
              </a:lnSpc>
            </a:pPr>
            <a:r>
              <a:rPr lang="en-US" dirty="0">
                <a:solidFill>
                  <a:prstClr val="white"/>
                </a:solidFill>
                <a:latin typeface="Arial" panose="020B0604020202020204" pitchFamily="34" charset="0"/>
                <a:cs typeface="Arial" panose="020B0604020202020204" pitchFamily="34" charset="0"/>
              </a:rPr>
              <a:t> </a:t>
            </a: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1</a:t>
            </a:r>
            <a:r>
              <a:rPr lang="vi-VN" dirty="0">
                <a:solidFill>
                  <a:prstClr val="white"/>
                </a:solidFill>
                <a:cs typeface="Arial" panose="020B0604020202020204" pitchFamily="34" charset="0"/>
              </a:rPr>
              <a:t>. Mặt trời đã </a:t>
            </a:r>
            <a:r>
              <a:rPr lang="vi-VN" dirty="0">
                <a:solidFill>
                  <a:srgbClr val="FFFF00"/>
                </a:solidFill>
                <a:cs typeface="Arial" panose="020B0604020202020204" pitchFamily="34" charset="0"/>
              </a:rPr>
              <a:t>lùi dần </a:t>
            </a:r>
            <a:r>
              <a:rPr lang="vi-VN" dirty="0">
                <a:solidFill>
                  <a:prstClr val="white"/>
                </a:solidFill>
                <a:cs typeface="Arial" panose="020B0604020202020204" pitchFamily="34" charset="0"/>
              </a:rPr>
              <a:t>về </a:t>
            </a:r>
            <a:r>
              <a:rPr lang="vi-VN" dirty="0">
                <a:solidFill>
                  <a:srgbClr val="FFFF00"/>
                </a:solidFill>
                <a:cs typeface="Arial" panose="020B0604020202020204" pitchFamily="34" charset="0"/>
              </a:rPr>
              <a:t>chân núi </a:t>
            </a:r>
            <a:r>
              <a:rPr lang="vi-VN" dirty="0">
                <a:solidFill>
                  <a:prstClr val="white"/>
                </a:solidFill>
                <a:cs typeface="Arial" panose="020B0604020202020204" pitchFamily="34" charset="0"/>
              </a:rPr>
              <a:t>phía tây. Đàn sếu đang sải cánh trên cao. Sau một cuộc dạo chơi, đám trẻ ra về. Tiếng nói cười ríu rít.</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2</a:t>
            </a:r>
            <a:r>
              <a:rPr lang="vi-VN" dirty="0">
                <a:solidFill>
                  <a:prstClr val="white"/>
                </a:solidFill>
                <a:cs typeface="Arial" panose="020B0604020202020204" pitchFamily="34" charset="0"/>
              </a:rPr>
              <a:t>. Bỗng các em dừng lại </a:t>
            </a:r>
            <a:r>
              <a:rPr lang="vi-VN" dirty="0" smtClean="0">
                <a:solidFill>
                  <a:prstClr val="white"/>
                </a:solidFill>
                <a:cs typeface="Arial" panose="020B0604020202020204" pitchFamily="34" charset="0"/>
              </a:rPr>
              <a:t>khi </a:t>
            </a:r>
            <a:r>
              <a:rPr lang="vi-VN" dirty="0">
                <a:solidFill>
                  <a:prstClr val="white"/>
                </a:solidFill>
                <a:cs typeface="Arial" panose="020B0604020202020204" pitchFamily="34" charset="0"/>
              </a:rPr>
              <a:t>thấy một cụ già đang ngồi ở vệ cỏ ven đường. Trông cụ thật mệt mỏi, cặp mắt </a:t>
            </a:r>
            <a:r>
              <a:rPr lang="vi-VN" dirty="0">
                <a:solidFill>
                  <a:srgbClr val="FFFF00"/>
                </a:solidFill>
                <a:cs typeface="Arial" panose="020B0604020202020204" pitchFamily="34" charset="0"/>
              </a:rPr>
              <a:t>lộ rõ </a:t>
            </a:r>
            <a:r>
              <a:rPr lang="vi-VN" dirty="0">
                <a:solidFill>
                  <a:prstClr val="white"/>
                </a:solidFill>
                <a:cs typeface="Arial" panose="020B0604020202020204" pitchFamily="34" charset="0"/>
              </a:rPr>
              <a:t>vẻ u sầu.</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 </a:t>
            </a:r>
            <a:r>
              <a:rPr lang="vi-VN" dirty="0">
                <a:solidFill>
                  <a:prstClr val="white"/>
                </a:solidFill>
                <a:cs typeface="Arial" panose="020B0604020202020204" pitchFamily="34" charset="0"/>
              </a:rPr>
              <a:t>Chuyện gì xảy ra với ông cụ thế nhỉ? </a:t>
            </a: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Một </a:t>
            </a:r>
            <a:r>
              <a:rPr lang="vi-VN" dirty="0">
                <a:solidFill>
                  <a:prstClr val="white"/>
                </a:solidFill>
                <a:cs typeface="Arial" panose="020B0604020202020204" pitchFamily="34" charset="0"/>
              </a:rPr>
              <a:t>em trai hỏi.</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Đám </a:t>
            </a:r>
            <a:r>
              <a:rPr lang="vi-VN" dirty="0">
                <a:solidFill>
                  <a:prstClr val="white"/>
                </a:solidFill>
                <a:cs typeface="Arial" panose="020B0604020202020204" pitchFamily="34" charset="0"/>
              </a:rPr>
              <a:t>trẻ tiếp lời, bàn tán </a:t>
            </a:r>
            <a:r>
              <a:rPr lang="vi-VN" dirty="0">
                <a:solidFill>
                  <a:srgbClr val="FFFF00"/>
                </a:solidFill>
                <a:cs typeface="Arial" panose="020B0604020202020204" pitchFamily="34" charset="0"/>
              </a:rPr>
              <a:t>sôi nổi</a:t>
            </a:r>
            <a:r>
              <a:rPr lang="vi-VN" dirty="0">
                <a:solidFill>
                  <a:prstClr val="white"/>
                </a:solidFill>
                <a:cs typeface="Arial" panose="020B0604020202020204" pitchFamily="34" charset="0"/>
              </a:rPr>
              <a:t>:</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 </a:t>
            </a:r>
            <a:r>
              <a:rPr lang="vi-VN" dirty="0">
                <a:solidFill>
                  <a:prstClr val="white"/>
                </a:solidFill>
                <a:cs typeface="Arial" panose="020B0604020202020204" pitchFamily="34" charset="0"/>
              </a:rPr>
              <a:t>Chắc là cụ bị ốm?</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 </a:t>
            </a:r>
            <a:r>
              <a:rPr lang="vi-VN" dirty="0">
                <a:solidFill>
                  <a:prstClr val="white"/>
                </a:solidFill>
                <a:cs typeface="Arial" panose="020B0604020202020204" pitchFamily="34" charset="0"/>
              </a:rPr>
              <a:t>Hay là cụ đánh mất cái gì?</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 </a:t>
            </a:r>
            <a:r>
              <a:rPr lang="vi-VN" dirty="0">
                <a:solidFill>
                  <a:prstClr val="white"/>
                </a:solidFill>
                <a:cs typeface="Arial" panose="020B0604020202020204" pitchFamily="34" charset="0"/>
              </a:rPr>
              <a:t>Chúng mình thử hỏi xem đi!</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3</a:t>
            </a:r>
            <a:r>
              <a:rPr lang="vi-VN" dirty="0">
                <a:solidFill>
                  <a:prstClr val="white"/>
                </a:solidFill>
                <a:cs typeface="Arial" panose="020B0604020202020204" pitchFamily="34" charset="0"/>
              </a:rPr>
              <a:t>. Các em tới chỗ ông cụ, lễ phép hỏi:</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 </a:t>
            </a:r>
            <a:r>
              <a:rPr lang="vi-VN" dirty="0">
                <a:solidFill>
                  <a:prstClr val="white"/>
                </a:solidFill>
                <a:cs typeface="Arial" panose="020B0604020202020204" pitchFamily="34" charset="0"/>
              </a:rPr>
              <a:t>Thưa cụ, chúng cháu có thể giúp gì cụ không ạ?</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Cụ </a:t>
            </a:r>
            <a:r>
              <a:rPr lang="vi-VN" dirty="0">
                <a:solidFill>
                  <a:prstClr val="white"/>
                </a:solidFill>
                <a:cs typeface="Arial" panose="020B0604020202020204" pitchFamily="34" charset="0"/>
              </a:rPr>
              <a:t>già thở </a:t>
            </a:r>
            <a:r>
              <a:rPr lang="vi-VN" dirty="0">
                <a:solidFill>
                  <a:srgbClr val="FFFF00"/>
                </a:solidFill>
                <a:cs typeface="Arial" panose="020B0604020202020204" pitchFamily="34" charset="0"/>
              </a:rPr>
              <a:t>nặng nhọc</a:t>
            </a:r>
            <a:r>
              <a:rPr lang="vi-VN" dirty="0">
                <a:solidFill>
                  <a:prstClr val="white"/>
                </a:solidFill>
                <a:cs typeface="Arial" panose="020B0604020202020204" pitchFamily="34" charset="0"/>
              </a:rPr>
              <a:t>, nhưng đôi mắt ánh lên những tia ấm </a:t>
            </a:r>
            <a:r>
              <a:rPr lang="vi-VN" dirty="0" smtClean="0">
                <a:solidFill>
                  <a:prstClr val="white"/>
                </a:solidFill>
                <a:cs typeface="Arial" panose="020B0604020202020204" pitchFamily="34" charset="0"/>
              </a:rPr>
              <a:t>áp</a:t>
            </a:r>
            <a:r>
              <a:rPr lang="en-US" dirty="0" smtClean="0">
                <a:solidFill>
                  <a:prstClr val="white"/>
                </a:solidFill>
                <a:cs typeface="Arial" panose="020B0604020202020204" pitchFamily="34" charset="0"/>
              </a:rPr>
              <a:t>:</a:t>
            </a:r>
            <a:endParaRPr lang="vi-VN" dirty="0">
              <a:solidFill>
                <a:prstClr val="white"/>
              </a:solidFill>
              <a:cs typeface="Arial" panose="020B0604020202020204" pitchFamily="34" charset="0"/>
            </a:endParaRP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 </a:t>
            </a:r>
            <a:r>
              <a:rPr lang="vi-VN" dirty="0" smtClean="0">
                <a:solidFill>
                  <a:prstClr val="white"/>
                </a:solidFill>
                <a:cs typeface="Arial" panose="020B0604020202020204" pitchFamily="34" charset="0"/>
              </a:rPr>
              <a:t>Cảm </a:t>
            </a:r>
            <a:r>
              <a:rPr lang="vi-VN" dirty="0">
                <a:solidFill>
                  <a:prstClr val="white"/>
                </a:solidFill>
                <a:cs typeface="Arial" panose="020B0604020202020204" pitchFamily="34" charset="0"/>
              </a:rPr>
              <a:t>ơn các cháu. Nhưng các cháu không giúp ông được đâu.</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4</a:t>
            </a:r>
            <a:r>
              <a:rPr lang="vi-VN" dirty="0">
                <a:solidFill>
                  <a:prstClr val="white"/>
                </a:solidFill>
                <a:cs typeface="Arial" panose="020B0604020202020204" pitchFamily="34" charset="0"/>
              </a:rPr>
              <a:t>. Cụ ngừng lại, rồi nghẹn ngào nói tiếp:</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 </a:t>
            </a:r>
            <a:r>
              <a:rPr lang="vi-VN" dirty="0">
                <a:solidFill>
                  <a:prstClr val="white"/>
                </a:solidFill>
                <a:cs typeface="Arial" panose="020B0604020202020204" pitchFamily="34" charset="0"/>
              </a:rPr>
              <a:t>Ông đang rất buồn. Bà lão nhà ông nằm </a:t>
            </a:r>
            <a:r>
              <a:rPr lang="en-US" dirty="0" err="1" smtClean="0">
                <a:solidFill>
                  <a:prstClr val="white"/>
                </a:solidFill>
                <a:latin typeface="Arial" panose="020B0604020202020204" pitchFamily="34" charset="0"/>
                <a:cs typeface="Arial" panose="020B0604020202020204" pitchFamily="34" charset="0"/>
              </a:rPr>
              <a:t>bệnh</a:t>
            </a: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viện </a:t>
            </a:r>
            <a:r>
              <a:rPr lang="vi-VN" dirty="0">
                <a:solidFill>
                  <a:prstClr val="white"/>
                </a:solidFill>
                <a:cs typeface="Arial" panose="020B0604020202020204" pitchFamily="34" charset="0"/>
              </a:rPr>
              <a:t>mấy tháng nay rồi. Bà ốm nặng lắm, khó mà qua khỏi. Ông ngồi đây chờ xe buýt để đến bệnh viện. Ông cảm ơn lòng tốt của các cháu. Dẫu các cháu không giúp gì được, nhưng ông cũng thấy lòng nhẹ hơn.</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5. </a:t>
            </a:r>
            <a:r>
              <a:rPr lang="vi-VN" dirty="0" smtClean="0">
                <a:solidFill>
                  <a:prstClr val="white"/>
                </a:solidFill>
                <a:cs typeface="Arial" panose="020B0604020202020204" pitchFamily="34" charset="0"/>
              </a:rPr>
              <a:t>Đám </a:t>
            </a:r>
            <a:r>
              <a:rPr lang="vi-VN" dirty="0">
                <a:solidFill>
                  <a:prstClr val="white"/>
                </a:solidFill>
                <a:cs typeface="Arial" panose="020B0604020202020204" pitchFamily="34" charset="0"/>
              </a:rPr>
              <a:t>trẻ </a:t>
            </a:r>
            <a:r>
              <a:rPr lang="vi-VN" dirty="0">
                <a:solidFill>
                  <a:srgbClr val="FFFF00"/>
                </a:solidFill>
                <a:cs typeface="Arial" panose="020B0604020202020204" pitchFamily="34" charset="0"/>
              </a:rPr>
              <a:t>lặng đi</a:t>
            </a:r>
            <a:r>
              <a:rPr lang="vi-VN" dirty="0">
                <a:solidFill>
                  <a:prstClr val="white"/>
                </a:solidFill>
                <a:cs typeface="Arial" panose="020B0604020202020204" pitchFamily="34" charset="0"/>
              </a:rPr>
              <a:t>. Các em nhìn cụ già đầy thương cảm.</a:t>
            </a:r>
          </a:p>
          <a:p>
            <a:pPr algn="just">
              <a:lnSpc>
                <a:spcPct val="114000"/>
              </a:lnSpc>
            </a:pPr>
            <a:r>
              <a:rPr lang="en-US" dirty="0" smtClean="0">
                <a:solidFill>
                  <a:prstClr val="white"/>
                </a:solidFill>
                <a:latin typeface="Arial" panose="020B0604020202020204" pitchFamily="34" charset="0"/>
                <a:cs typeface="Arial" panose="020B0604020202020204" pitchFamily="34" charset="0"/>
              </a:rPr>
              <a:t>       </a:t>
            </a:r>
            <a:r>
              <a:rPr lang="vi-VN" dirty="0" smtClean="0">
                <a:solidFill>
                  <a:prstClr val="white"/>
                </a:solidFill>
                <a:cs typeface="Arial" panose="020B0604020202020204" pitchFamily="34" charset="0"/>
              </a:rPr>
              <a:t>Một </a:t>
            </a:r>
            <a:r>
              <a:rPr lang="vi-VN" dirty="0">
                <a:solidFill>
                  <a:prstClr val="white"/>
                </a:solidFill>
                <a:cs typeface="Arial" panose="020B0604020202020204" pitchFamily="34" charset="0"/>
              </a:rPr>
              <a:t>lát sau, xe buýt đến. </a:t>
            </a:r>
            <a:r>
              <a:rPr lang="en-US" dirty="0" smtClean="0">
                <a:solidFill>
                  <a:prstClr val="white"/>
                </a:solidFill>
                <a:latin typeface="Arial" panose="020B0604020202020204" pitchFamily="34" charset="0"/>
                <a:cs typeface="Arial" panose="020B0604020202020204" pitchFamily="34" charset="0"/>
              </a:rPr>
              <a:t>G</a:t>
            </a:r>
            <a:r>
              <a:rPr lang="vi-VN" dirty="0" smtClean="0">
                <a:solidFill>
                  <a:prstClr val="white"/>
                </a:solidFill>
                <a:cs typeface="Arial" panose="020B0604020202020204" pitchFamily="34" charset="0"/>
              </a:rPr>
              <a:t>iúp </a:t>
            </a:r>
            <a:r>
              <a:rPr lang="vi-VN" dirty="0">
                <a:solidFill>
                  <a:prstClr val="white"/>
                </a:solidFill>
                <a:cs typeface="Arial" panose="020B0604020202020204" pitchFamily="34" charset="0"/>
              </a:rPr>
              <a:t>ông cụ lên xe rồi, các em còn đứng nhìn theo </a:t>
            </a:r>
            <a:r>
              <a:rPr lang="vi-VN" dirty="0" smtClean="0">
                <a:solidFill>
                  <a:prstClr val="white"/>
                </a:solidFill>
                <a:cs typeface="Arial" panose="020B0604020202020204" pitchFamily="34" charset="0"/>
              </a:rPr>
              <a:t>mãi </a:t>
            </a:r>
            <a:r>
              <a:rPr lang="vi-VN" dirty="0">
                <a:solidFill>
                  <a:prstClr val="white"/>
                </a:solidFill>
                <a:cs typeface="Arial" panose="020B0604020202020204" pitchFamily="34" charset="0"/>
              </a:rPr>
              <a:t>mới ra về.</a:t>
            </a:r>
          </a:p>
          <a:p>
            <a:pPr algn="r"/>
            <a:r>
              <a:rPr lang="vi-VN" sz="1200" i="1" dirty="0">
                <a:solidFill>
                  <a:prstClr val="white"/>
                </a:solidFill>
              </a:rPr>
              <a:t>Theo</a:t>
            </a:r>
            <a:r>
              <a:rPr lang="vi-VN" sz="1200" dirty="0">
                <a:solidFill>
                  <a:prstClr val="white"/>
                </a:solidFill>
              </a:rPr>
              <a:t> </a:t>
            </a:r>
            <a:r>
              <a:rPr lang="vi-VN" sz="1200" b="1" dirty="0">
                <a:solidFill>
                  <a:prstClr val="white"/>
                </a:solidFill>
              </a:rPr>
              <a:t>XU-KHÔM-LIN-XKI</a:t>
            </a:r>
          </a:p>
          <a:p>
            <a:pPr algn="r"/>
            <a:r>
              <a:rPr lang="vi-VN" sz="1200" i="1" dirty="0">
                <a:solidFill>
                  <a:prstClr val="white"/>
                </a:solidFill>
              </a:rPr>
              <a:t>(Tiếng Việt 3, 1995)</a:t>
            </a:r>
          </a:p>
        </p:txBody>
      </p:sp>
      <p:sp>
        <p:nvSpPr>
          <p:cNvPr id="3" name="TextBox 2"/>
          <p:cNvSpPr txBox="1"/>
          <p:nvPr/>
        </p:nvSpPr>
        <p:spPr>
          <a:xfrm>
            <a:off x="4876800" y="57090"/>
            <a:ext cx="3962400" cy="400110"/>
          </a:xfrm>
          <a:prstGeom prst="rect">
            <a:avLst/>
          </a:prstGeom>
          <a:noFill/>
        </p:spPr>
        <p:txBody>
          <a:bodyPr wrap="square" rtlCol="0">
            <a:spAutoFit/>
          </a:bodyPr>
          <a:lstStyle/>
          <a:p>
            <a:r>
              <a:rPr lang="en-US" sz="2000" b="1" dirty="0" err="1" smtClean="0">
                <a:solidFill>
                  <a:srgbClr val="FF0000"/>
                </a:solidFill>
                <a:latin typeface="Arial" panose="020B0604020202020204" pitchFamily="34" charset="0"/>
                <a:cs typeface="Arial" panose="020B0604020202020204" pitchFamily="34" charset="0"/>
              </a:rPr>
              <a:t>Các</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em</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nhỏ</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và</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cụ</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già</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16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EFFE"/>
        </a:solidFill>
        <a:effectLst/>
      </p:bgPr>
    </p:bg>
    <p:spTree>
      <p:nvGrpSpPr>
        <p:cNvPr id="1" name=""/>
        <p:cNvGrpSpPr/>
        <p:nvPr/>
      </p:nvGrpSpPr>
      <p:grpSpPr>
        <a:xfrm>
          <a:off x="0" y="0"/>
          <a:ext cx="0" cy="0"/>
          <a:chOff x="0" y="0"/>
          <a:chExt cx="0" cy="0"/>
        </a:xfrm>
      </p:grpSpPr>
      <p:pic>
        <p:nvPicPr>
          <p:cNvPr id="55" name="图片 54">
            <a:extLst>
              <a:ext uri="{FF2B5EF4-FFF2-40B4-BE49-F238E27FC236}">
                <a16:creationId xmlns:a16="http://schemas.microsoft.com/office/drawing/2014/main" id="{3FA032F2-BAFC-4051-9D3E-B27389CF9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243" y="-19020"/>
            <a:ext cx="4343118" cy="2346625"/>
          </a:xfrm>
          <a:prstGeom prst="rect">
            <a:avLst/>
          </a:prstGeom>
        </p:spPr>
      </p:pic>
      <p:pic>
        <p:nvPicPr>
          <p:cNvPr id="54" name="图片 53">
            <a:extLst>
              <a:ext uri="{FF2B5EF4-FFF2-40B4-BE49-F238E27FC236}">
                <a16:creationId xmlns:a16="http://schemas.microsoft.com/office/drawing/2014/main" id="{637F36FF-21E4-44BF-A874-06924F895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297" y="4376372"/>
            <a:ext cx="4343118" cy="2346625"/>
          </a:xfrm>
          <a:prstGeom prst="rect">
            <a:avLst/>
          </a:prstGeom>
        </p:spPr>
      </p:pic>
      <p:pic>
        <p:nvPicPr>
          <p:cNvPr id="53" name="图片 52">
            <a:extLst>
              <a:ext uri="{FF2B5EF4-FFF2-40B4-BE49-F238E27FC236}">
                <a16:creationId xmlns:a16="http://schemas.microsoft.com/office/drawing/2014/main" id="{708713D8-065A-4C96-A4BB-2CA73670C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6" y="-1"/>
            <a:ext cx="3691017" cy="1994289"/>
          </a:xfrm>
          <a:prstGeom prst="rect">
            <a:avLst/>
          </a:prstGeom>
        </p:spPr>
      </p:pic>
      <p:pic>
        <p:nvPicPr>
          <p:cNvPr id="2" name="图片 1" descr="图片包含 播放器&#10;&#10;已生成高可信度的说明">
            <a:extLst>
              <a:ext uri="{FF2B5EF4-FFF2-40B4-BE49-F238E27FC236}">
                <a16:creationId xmlns:a16="http://schemas.microsoft.com/office/drawing/2014/main" id="{51EB4B33-C1AA-4BF3-8762-1708B70F9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595" y="-19020"/>
            <a:ext cx="9605837" cy="6181223"/>
          </a:xfrm>
          <a:prstGeom prst="rect">
            <a:avLst/>
          </a:prstGeom>
        </p:spPr>
      </p:pic>
      <p:pic>
        <p:nvPicPr>
          <p:cNvPr id="3" name="图片 2">
            <a:extLst>
              <a:ext uri="{FF2B5EF4-FFF2-40B4-BE49-F238E27FC236}">
                <a16:creationId xmlns:a16="http://schemas.microsoft.com/office/drawing/2014/main" id="{1CA38533-574A-4651-9B88-D3A7A810C7F6}"/>
              </a:ext>
            </a:extLst>
          </p:cNvPr>
          <p:cNvPicPr>
            <a:picLocks noChangeAspect="1"/>
          </p:cNvPicPr>
          <p:nvPr/>
        </p:nvPicPr>
        <p:blipFill rotWithShape="1">
          <a:blip r:embed="rId5">
            <a:extLst>
              <a:ext uri="{28A0092B-C50C-407E-A947-70E740481C1C}">
                <a14:useLocalDpi xmlns:a14="http://schemas.microsoft.com/office/drawing/2010/main" val="0"/>
              </a:ext>
            </a:extLst>
          </a:blip>
          <a:srcRect l="558" r="558" b="9963"/>
          <a:stretch/>
        </p:blipFill>
        <p:spPr>
          <a:xfrm>
            <a:off x="0" y="6006774"/>
            <a:ext cx="12192000" cy="851225"/>
          </a:xfrm>
          <a:prstGeom prst="rect">
            <a:avLst/>
          </a:prstGeom>
        </p:spPr>
      </p:pic>
      <p:pic>
        <p:nvPicPr>
          <p:cNvPr id="46" name="图片 45">
            <a:extLst>
              <a:ext uri="{FF2B5EF4-FFF2-40B4-BE49-F238E27FC236}">
                <a16:creationId xmlns:a16="http://schemas.microsoft.com/office/drawing/2014/main" id="{C93E07E4-6741-4AA9-8D8C-1AEC4CD7C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9975" y="4372211"/>
            <a:ext cx="1452056" cy="2346625"/>
          </a:xfrm>
          <a:prstGeom prst="rect">
            <a:avLst/>
          </a:prstGeom>
        </p:spPr>
      </p:pic>
      <p:pic>
        <p:nvPicPr>
          <p:cNvPr id="48" name="图片 47">
            <a:extLst>
              <a:ext uri="{FF2B5EF4-FFF2-40B4-BE49-F238E27FC236}">
                <a16:creationId xmlns:a16="http://schemas.microsoft.com/office/drawing/2014/main" id="{50F0F3D5-E950-4F06-B82B-5F7760EC9C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0084" y="4132410"/>
            <a:ext cx="1442595" cy="2310706"/>
          </a:xfrm>
          <a:prstGeom prst="rect">
            <a:avLst/>
          </a:prstGeom>
        </p:spPr>
      </p:pic>
      <p:pic>
        <p:nvPicPr>
          <p:cNvPr id="50" name="图片 49">
            <a:extLst>
              <a:ext uri="{FF2B5EF4-FFF2-40B4-BE49-F238E27FC236}">
                <a16:creationId xmlns:a16="http://schemas.microsoft.com/office/drawing/2014/main" id="{6B5C1EB8-91A2-49B3-B947-2E494AEEAD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024621" y="5504446"/>
            <a:ext cx="1167379" cy="1353554"/>
          </a:xfrm>
          <a:prstGeom prst="rect">
            <a:avLst/>
          </a:prstGeom>
        </p:spPr>
      </p:pic>
      <p:pic>
        <p:nvPicPr>
          <p:cNvPr id="51" name="图片 50">
            <a:extLst>
              <a:ext uri="{FF2B5EF4-FFF2-40B4-BE49-F238E27FC236}">
                <a16:creationId xmlns:a16="http://schemas.microsoft.com/office/drawing/2014/main" id="{DC226871-3FF5-46DB-A8EA-C00E43BC62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91189">
            <a:off x="10281631" y="-128812"/>
            <a:ext cx="1585454" cy="1773205"/>
          </a:xfrm>
          <a:prstGeom prst="rect">
            <a:avLst/>
          </a:prstGeom>
        </p:spPr>
      </p:pic>
      <p:pic>
        <p:nvPicPr>
          <p:cNvPr id="52" name="图片 51">
            <a:extLst>
              <a:ext uri="{FF2B5EF4-FFF2-40B4-BE49-F238E27FC236}">
                <a16:creationId xmlns:a16="http://schemas.microsoft.com/office/drawing/2014/main" id="{5BA7132D-3FDD-404A-83B7-09F818B3F6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231201" flipH="1">
            <a:off x="-1309" y="1000744"/>
            <a:ext cx="1769996" cy="1979601"/>
          </a:xfrm>
          <a:prstGeom prst="rect">
            <a:avLst/>
          </a:prstGeom>
        </p:spPr>
      </p:pic>
      <p:grpSp>
        <p:nvGrpSpPr>
          <p:cNvPr id="7" name="Group 6"/>
          <p:cNvGrpSpPr/>
          <p:nvPr/>
        </p:nvGrpSpPr>
        <p:grpSpPr>
          <a:xfrm>
            <a:off x="4003264" y="1173027"/>
            <a:ext cx="4316760" cy="635410"/>
            <a:chOff x="6451151" y="244375"/>
            <a:chExt cx="4316760" cy="635410"/>
          </a:xfrm>
        </p:grpSpPr>
        <p:sp>
          <p:nvSpPr>
            <p:cNvPr id="5" name="Rounded Rectangle 4"/>
            <p:cNvSpPr/>
            <p:nvPr/>
          </p:nvSpPr>
          <p:spPr>
            <a:xfrm>
              <a:off x="6451151" y="244375"/>
              <a:ext cx="4316760" cy="6354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94111" y="276172"/>
              <a:ext cx="3830839" cy="584775"/>
            </a:xfrm>
            <a:prstGeom prst="rect">
              <a:avLst/>
            </a:prstGeom>
            <a:noFill/>
          </p:spPr>
          <p:txBody>
            <a:bodyPr wrap="square" rtlCol="0">
              <a:spAutoFit/>
            </a:bodyPr>
            <a:lstStyle/>
            <a:p>
              <a:pPr algn="ctr"/>
              <a:r>
                <a:rPr lang="vi-VN" sz="3200" b="1" dirty="0">
                  <a:solidFill>
                    <a:srgbClr val="FF0000"/>
                  </a:solidFill>
                  <a:effectLst>
                    <a:outerShdw blurRad="38100" dist="38100" dir="2700000" algn="tl">
                      <a:srgbClr val="000000">
                        <a:alpha val="43137"/>
                      </a:srgbClr>
                    </a:outerShdw>
                  </a:effectLst>
                  <a:cs typeface="Arial" panose="020B0604020202020204" pitchFamily="34" charset="0"/>
                </a:rPr>
                <a:t>Luyện đọc</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khó</a:t>
              </a:r>
              <a:endParaRPr lang="en-US"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8" name="Rectangle 7"/>
          <p:cNvSpPr/>
          <p:nvPr/>
        </p:nvSpPr>
        <p:spPr>
          <a:xfrm>
            <a:off x="5410003" y="2054681"/>
            <a:ext cx="6096000" cy="3356688"/>
          </a:xfrm>
          <a:prstGeom prst="rect">
            <a:avLst/>
          </a:prstGeom>
        </p:spPr>
        <p:txBody>
          <a:bodyPr>
            <a:spAutoFit/>
          </a:bodyPr>
          <a:lstStyle/>
          <a:p>
            <a:pPr>
              <a:lnSpc>
                <a:spcPct val="150000"/>
              </a:lnSpc>
            </a:pPr>
            <a:r>
              <a:rPr lang="en-US" altLang="en-US" sz="2400" dirty="0" err="1">
                <a:solidFill>
                  <a:schemeClr val="bg1"/>
                </a:solidFill>
                <a:latin typeface="Arial" panose="020B0604020202020204" pitchFamily="34" charset="0"/>
                <a:cs typeface="Arial" panose="020B0604020202020204" pitchFamily="34" charset="0"/>
              </a:rPr>
              <a:t>lùi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dần</a:t>
            </a:r>
            <a:r>
              <a:rPr lang="vi-VN" sz="2400" dirty="0">
                <a:solidFill>
                  <a:schemeClr val="bg1"/>
                </a:solidFill>
                <a:cs typeface="Arial" panose="020B0604020202020204" pitchFamily="34" charset="0"/>
              </a:rPr>
              <a:t/>
            </a:r>
            <a:br>
              <a:rPr lang="vi-VN" sz="2400" dirty="0">
                <a:solidFill>
                  <a:schemeClr val="bg1"/>
                </a:solidFill>
                <a:cs typeface="Arial" panose="020B0604020202020204" pitchFamily="34" charset="0"/>
              </a:rPr>
            </a:br>
            <a:r>
              <a:rPr lang="en-US" altLang="en-US" sz="2400" dirty="0" err="1">
                <a:solidFill>
                  <a:schemeClr val="bg1"/>
                </a:solidFill>
                <a:latin typeface="Arial" panose="020B0604020202020204" pitchFamily="34" charset="0"/>
                <a:cs typeface="Arial" panose="020B0604020202020204" pitchFamily="34" charset="0"/>
              </a:rPr>
              <a:t>chân</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núi</a:t>
            </a:r>
            <a:r>
              <a:rPr lang="vi-VN" sz="2400" dirty="0">
                <a:solidFill>
                  <a:schemeClr val="bg1"/>
                </a:solidFill>
                <a:cs typeface="Arial" panose="020B0604020202020204" pitchFamily="34" charset="0"/>
              </a:rPr>
              <a:t/>
            </a:r>
            <a:br>
              <a:rPr lang="vi-VN" sz="2400" dirty="0">
                <a:solidFill>
                  <a:schemeClr val="bg1"/>
                </a:solidFill>
                <a:cs typeface="Arial" panose="020B0604020202020204" pitchFamily="34" charset="0"/>
              </a:rPr>
            </a:br>
            <a:r>
              <a:rPr lang="en-US" altLang="en-US" sz="2400" dirty="0" err="1">
                <a:solidFill>
                  <a:schemeClr val="bg1"/>
                </a:solidFill>
                <a:latin typeface="Arial" panose="020B0604020202020204" pitchFamily="34" charset="0"/>
                <a:cs typeface="Arial" panose="020B0604020202020204" pitchFamily="34" charset="0"/>
              </a:rPr>
              <a:t>lộ</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rõ</a:t>
            </a:r>
            <a:r>
              <a:rPr lang="vi-VN" sz="2400" dirty="0">
                <a:solidFill>
                  <a:schemeClr val="bg1"/>
                </a:solidFill>
                <a:cs typeface="Arial" panose="020B0604020202020204" pitchFamily="34" charset="0"/>
              </a:rPr>
              <a:t/>
            </a:r>
            <a:br>
              <a:rPr lang="vi-VN" sz="2400" dirty="0">
                <a:solidFill>
                  <a:schemeClr val="bg1"/>
                </a:solidFill>
                <a:cs typeface="Arial" panose="020B0604020202020204" pitchFamily="34" charset="0"/>
              </a:rPr>
            </a:br>
            <a:r>
              <a:rPr lang="en-US" altLang="en-US" sz="2400" dirty="0" err="1">
                <a:solidFill>
                  <a:schemeClr val="bg1"/>
                </a:solidFill>
                <a:latin typeface="Arial" panose="020B0604020202020204" pitchFamily="34" charset="0"/>
                <a:cs typeface="Arial" panose="020B0604020202020204" pitchFamily="34" charset="0"/>
              </a:rPr>
              <a:t>sôi</a:t>
            </a:r>
            <a:r>
              <a:rPr lang="en-US" altLang="en-US" sz="2400" dirty="0">
                <a:solidFill>
                  <a:schemeClr val="bg1"/>
                </a:solidFill>
                <a:latin typeface="Arial" panose="020B0604020202020204" pitchFamily="34" charset="0"/>
                <a:cs typeface="Arial" panose="020B0604020202020204" pitchFamily="34" charset="0"/>
              </a:rPr>
              <a:t> </a:t>
            </a:r>
            <a:r>
              <a:rPr lang="en-US" altLang="en-US" sz="2400" dirty="0" err="1">
                <a:solidFill>
                  <a:schemeClr val="bg1"/>
                </a:solidFill>
                <a:latin typeface="Arial" panose="020B0604020202020204" pitchFamily="34" charset="0"/>
                <a:cs typeface="Arial" panose="020B0604020202020204" pitchFamily="34" charset="0"/>
              </a:rPr>
              <a:t>nổi</a:t>
            </a:r>
            <a:r>
              <a:rPr lang="en-US" altLang="en-US" sz="2400" dirty="0">
                <a:solidFill>
                  <a:schemeClr val="bg1"/>
                </a:solidFill>
                <a:latin typeface="Arial" panose="020B0604020202020204" pitchFamily="34" charset="0"/>
                <a:cs typeface="Arial" panose="020B0604020202020204" pitchFamily="34" charset="0"/>
              </a:rPr>
              <a:t> </a:t>
            </a:r>
            <a:endParaRPr lang="en-US" altLang="en-US" sz="2400" dirty="0" smtClean="0">
              <a:solidFill>
                <a:schemeClr val="bg1"/>
              </a:solidFill>
              <a:latin typeface="Arial" panose="020B0604020202020204" pitchFamily="34" charset="0"/>
              <a:cs typeface="Arial" panose="020B0604020202020204" pitchFamily="34" charset="0"/>
            </a:endParaRPr>
          </a:p>
          <a:p>
            <a:pPr>
              <a:lnSpc>
                <a:spcPct val="150000"/>
              </a:lnSpc>
            </a:pPr>
            <a:r>
              <a:rPr lang="en-US" altLang="en-US" sz="2400" dirty="0" err="1">
                <a:solidFill>
                  <a:schemeClr val="bg1"/>
                </a:solidFill>
                <a:latin typeface="Arial" panose="020B0604020202020204" pitchFamily="34" charset="0"/>
                <a:cs typeface="Arial" panose="020B0604020202020204" pitchFamily="34" charset="0"/>
              </a:rPr>
              <a:t>n</a:t>
            </a:r>
            <a:r>
              <a:rPr lang="en-US" altLang="en-US" sz="2400" dirty="0" err="1" smtClean="0">
                <a:solidFill>
                  <a:schemeClr val="bg1"/>
                </a:solidFill>
                <a:latin typeface="Arial" panose="020B0604020202020204" pitchFamily="34" charset="0"/>
                <a:cs typeface="Arial" panose="020B0604020202020204" pitchFamily="34" charset="0"/>
              </a:rPr>
              <a:t>ặng</a:t>
            </a:r>
            <a:r>
              <a:rPr lang="en-US" altLang="en-US" sz="2400" dirty="0" smtClean="0">
                <a:solidFill>
                  <a:schemeClr val="bg1"/>
                </a:solidFill>
                <a:latin typeface="Arial" panose="020B0604020202020204" pitchFamily="34" charset="0"/>
                <a:cs typeface="Arial" panose="020B0604020202020204" pitchFamily="34" charset="0"/>
              </a:rPr>
              <a:t> </a:t>
            </a:r>
            <a:r>
              <a:rPr lang="en-US" altLang="en-US" sz="2400" dirty="0" err="1" smtClean="0">
                <a:solidFill>
                  <a:schemeClr val="bg1"/>
                </a:solidFill>
                <a:latin typeface="Arial" panose="020B0604020202020204" pitchFamily="34" charset="0"/>
                <a:cs typeface="Arial" panose="020B0604020202020204" pitchFamily="34" charset="0"/>
              </a:rPr>
              <a:t>nhọc</a:t>
            </a:r>
            <a:r>
              <a:rPr lang="en-US" altLang="en-US" sz="2400" dirty="0" smtClean="0">
                <a:solidFill>
                  <a:schemeClr val="bg1"/>
                </a:solidFill>
                <a:latin typeface="Arial" panose="020B0604020202020204" pitchFamily="34" charset="0"/>
                <a:cs typeface="Arial" panose="020B0604020202020204" pitchFamily="34" charset="0"/>
              </a:rPr>
              <a:t>   </a:t>
            </a:r>
          </a:p>
          <a:p>
            <a:pPr>
              <a:lnSpc>
                <a:spcPct val="150000"/>
              </a:lnSpc>
            </a:pPr>
            <a:r>
              <a:rPr lang="en-US" sz="2400" dirty="0" err="1" smtClean="0">
                <a:solidFill>
                  <a:schemeClr val="bg1"/>
                </a:solidFill>
                <a:latin typeface="Arial" panose="020B0604020202020204" pitchFamily="34" charset="0"/>
                <a:cs typeface="Arial" panose="020B0604020202020204" pitchFamily="34" charset="0"/>
              </a:rPr>
              <a:t>lặng</a:t>
            </a:r>
            <a:r>
              <a:rPr lang="en-US" sz="2400" dirty="0" smtClean="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đi</a:t>
            </a:r>
            <a:endParaRPr lang="en-US" sz="2400" dirty="0"/>
          </a:p>
        </p:txBody>
      </p:sp>
    </p:spTree>
    <p:extLst>
      <p:ext uri="{BB962C8B-B14F-4D97-AF65-F5344CB8AC3E}">
        <p14:creationId xmlns:p14="http://schemas.microsoft.com/office/powerpoint/2010/main" val="383911224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52800" y="52043"/>
            <a:ext cx="6096000" cy="646331"/>
          </a:xfrm>
          <a:prstGeom prst="rect">
            <a:avLst/>
          </a:prstGeom>
          <a:noFill/>
        </p:spPr>
        <p:txBody>
          <a:bodyPr wrap="square" rtlCol="0">
            <a:spAutoFit/>
          </a:bodyPr>
          <a:lstStyle/>
          <a:p>
            <a:r>
              <a:rPr lang="vi-VN" sz="3600" b="1" dirty="0" smtClean="0">
                <a:solidFill>
                  <a:schemeClr val="accent2"/>
                </a:solidFill>
                <a:effectLst>
                  <a:outerShdw blurRad="38100" dist="38100" dir="2700000" algn="tl">
                    <a:srgbClr val="000000">
                      <a:alpha val="43137"/>
                    </a:srgbClr>
                  </a:outerShdw>
                </a:effectLst>
              </a:rPr>
              <a:t>Luyện đọc</a:t>
            </a:r>
            <a:r>
              <a:rPr lang="en-US" sz="3600" b="1" dirty="0" smtClean="0">
                <a:solidFill>
                  <a:schemeClr val="accent2"/>
                </a:solidFill>
                <a:effectLst>
                  <a:outerShdw blurRad="38100" dist="38100" dir="2700000" algn="tl">
                    <a:srgbClr val="000000">
                      <a:alpha val="43137"/>
                    </a:srgbClr>
                  </a:outerShdw>
                </a:effectLst>
              </a:rPr>
              <a:t> </a:t>
            </a:r>
            <a:r>
              <a:rPr lang="en-US" sz="3600" b="1" dirty="0" err="1" smtClean="0">
                <a:solidFill>
                  <a:schemeClr val="accent2"/>
                </a:solidFill>
                <a:effectLst>
                  <a:outerShdw blurRad="38100" dist="38100" dir="2700000" algn="tl">
                    <a:srgbClr val="000000">
                      <a:alpha val="43137"/>
                    </a:srgbClr>
                  </a:outerShdw>
                </a:effectLst>
              </a:rPr>
              <a:t>nối</a:t>
            </a:r>
            <a:r>
              <a:rPr lang="en-US" sz="3600" b="1" dirty="0" smtClean="0">
                <a:solidFill>
                  <a:schemeClr val="accent2"/>
                </a:solidFill>
                <a:effectLst>
                  <a:outerShdw blurRad="38100" dist="38100" dir="2700000" algn="tl">
                    <a:srgbClr val="000000">
                      <a:alpha val="43137"/>
                    </a:srgbClr>
                  </a:outerShdw>
                </a:effectLst>
              </a:rPr>
              <a:t> </a:t>
            </a:r>
            <a:r>
              <a:rPr lang="en-US" sz="3600" b="1" dirty="0" err="1" smtClean="0">
                <a:solidFill>
                  <a:schemeClr val="accent2"/>
                </a:solidFill>
                <a:effectLst>
                  <a:outerShdw blurRad="38100" dist="38100" dir="2700000" algn="tl">
                    <a:srgbClr val="000000">
                      <a:alpha val="43137"/>
                    </a:srgbClr>
                  </a:outerShdw>
                </a:effectLst>
              </a:rPr>
              <a:t>tiếp</a:t>
            </a:r>
            <a:r>
              <a:rPr lang="en-US" sz="3600" b="1" dirty="0" smtClean="0">
                <a:solidFill>
                  <a:schemeClr val="accent2"/>
                </a:solidFill>
                <a:effectLst>
                  <a:outerShdw blurRad="38100" dist="38100" dir="2700000" algn="tl">
                    <a:srgbClr val="000000">
                      <a:alpha val="43137"/>
                    </a:srgbClr>
                  </a:outerShdw>
                </a:effectLst>
              </a:rPr>
              <a:t> </a:t>
            </a:r>
            <a:r>
              <a:rPr lang="en-US" sz="3600" b="1" dirty="0" err="1" smtClean="0">
                <a:solidFill>
                  <a:schemeClr val="accent2"/>
                </a:solidFill>
                <a:effectLst>
                  <a:outerShdw blurRad="38100" dist="38100" dir="2700000" algn="tl">
                    <a:srgbClr val="000000">
                      <a:alpha val="43137"/>
                    </a:srgbClr>
                  </a:outerShdw>
                </a:effectLst>
              </a:rPr>
              <a:t>câu</a:t>
            </a:r>
            <a:endParaRPr lang="en-US" sz="3600" b="1" dirty="0">
              <a:solidFill>
                <a:schemeClr val="accent2"/>
              </a:solidFill>
              <a:effectLst>
                <a:outerShdw blurRad="38100" dist="38100" dir="2700000" algn="tl">
                  <a:srgbClr val="000000">
                    <a:alpha val="43137"/>
                  </a:srgbClr>
                </a:outerShdw>
              </a:effectLst>
            </a:endParaRPr>
          </a:p>
        </p:txBody>
      </p:sp>
      <p:grpSp>
        <p:nvGrpSpPr>
          <p:cNvPr id="11" name="Group 10"/>
          <p:cNvGrpSpPr/>
          <p:nvPr/>
        </p:nvGrpSpPr>
        <p:grpSpPr>
          <a:xfrm>
            <a:off x="1676400" y="706466"/>
            <a:ext cx="8991600" cy="5722417"/>
            <a:chOff x="1828800" y="983855"/>
            <a:chExt cx="8459678" cy="5202751"/>
          </a:xfrm>
        </p:grpSpPr>
        <p:pic>
          <p:nvPicPr>
            <p:cNvPr id="12" name="Picture 11"/>
            <p:cNvPicPr>
              <a:picLocks noChangeAspect="1"/>
            </p:cNvPicPr>
            <p:nvPr/>
          </p:nvPicPr>
          <p:blipFill>
            <a:blip r:embed="rId2"/>
            <a:stretch>
              <a:fillRect/>
            </a:stretch>
          </p:blipFill>
          <p:spPr>
            <a:xfrm>
              <a:off x="1828800" y="983855"/>
              <a:ext cx="4229839" cy="5196007"/>
            </a:xfrm>
            <a:prstGeom prst="rect">
              <a:avLst/>
            </a:prstGeom>
          </p:spPr>
        </p:pic>
        <p:pic>
          <p:nvPicPr>
            <p:cNvPr id="13" name="Picture 12"/>
            <p:cNvPicPr>
              <a:picLocks noChangeAspect="1"/>
            </p:cNvPicPr>
            <p:nvPr/>
          </p:nvPicPr>
          <p:blipFill>
            <a:blip r:embed="rId3"/>
            <a:stretch>
              <a:fillRect/>
            </a:stretch>
          </p:blipFill>
          <p:spPr>
            <a:xfrm>
              <a:off x="6058639" y="990599"/>
              <a:ext cx="4229839" cy="5196007"/>
            </a:xfrm>
            <a:prstGeom prst="rect">
              <a:avLst/>
            </a:prstGeom>
          </p:spPr>
        </p:pic>
      </p:grpSp>
    </p:spTree>
    <p:extLst>
      <p:ext uri="{BB962C8B-B14F-4D97-AF65-F5344CB8AC3E}">
        <p14:creationId xmlns:p14="http://schemas.microsoft.com/office/powerpoint/2010/main" val="262326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1409700" y="533400"/>
            <a:ext cx="9372600" cy="5874817"/>
            <a:chOff x="1828800" y="983855"/>
            <a:chExt cx="8459678" cy="5202751"/>
          </a:xfrm>
        </p:grpSpPr>
        <p:pic>
          <p:nvPicPr>
            <p:cNvPr id="5" name="Picture 4"/>
            <p:cNvPicPr>
              <a:picLocks noChangeAspect="1"/>
            </p:cNvPicPr>
            <p:nvPr/>
          </p:nvPicPr>
          <p:blipFill>
            <a:blip r:embed="rId2"/>
            <a:stretch>
              <a:fillRect/>
            </a:stretch>
          </p:blipFill>
          <p:spPr>
            <a:xfrm>
              <a:off x="1828800" y="983855"/>
              <a:ext cx="4229839" cy="5196007"/>
            </a:xfrm>
            <a:prstGeom prst="rect">
              <a:avLst/>
            </a:prstGeom>
          </p:spPr>
        </p:pic>
        <p:pic>
          <p:nvPicPr>
            <p:cNvPr id="6" name="Picture 5"/>
            <p:cNvPicPr>
              <a:picLocks noChangeAspect="1"/>
            </p:cNvPicPr>
            <p:nvPr/>
          </p:nvPicPr>
          <p:blipFill>
            <a:blip r:embed="rId3"/>
            <a:stretch>
              <a:fillRect/>
            </a:stretch>
          </p:blipFill>
          <p:spPr>
            <a:xfrm>
              <a:off x="6058639" y="990599"/>
              <a:ext cx="4229839" cy="5196007"/>
            </a:xfrm>
            <a:prstGeom prst="rect">
              <a:avLst/>
            </a:prstGeom>
          </p:spPr>
        </p:pic>
      </p:grpSp>
    </p:spTree>
    <p:extLst>
      <p:ext uri="{BB962C8B-B14F-4D97-AF65-F5344CB8AC3E}">
        <p14:creationId xmlns:p14="http://schemas.microsoft.com/office/powerpoint/2010/main" val="42685903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25985142"/>
</p:tagLst>
</file>

<file path=ppt/tags/tag2.xml><?xml version="1.0" encoding="utf-8"?>
<p:tagLst xmlns:a="http://schemas.openxmlformats.org/drawingml/2006/main" xmlns:r="http://schemas.openxmlformats.org/officeDocument/2006/relationships" xmlns:p="http://schemas.openxmlformats.org/presentationml/2006/main">
  <p:tag name="TIMING" val="|11.9|0.8"/>
</p:tagLst>
</file>

<file path=ppt/tags/tag3.xml><?xml version="1.0" encoding="utf-8"?>
<p:tagLst xmlns:a="http://schemas.openxmlformats.org/drawingml/2006/main" xmlns:r="http://schemas.openxmlformats.org/officeDocument/2006/relationships" xmlns:p="http://schemas.openxmlformats.org/presentationml/2006/main">
  <p:tag name="TIMING" val="|11.9|0.8"/>
</p:tagLst>
</file>

<file path=ppt/tags/tag4.xml><?xml version="1.0" encoding="utf-8"?>
<p:tagLst xmlns:a="http://schemas.openxmlformats.org/drawingml/2006/main" xmlns:r="http://schemas.openxmlformats.org/officeDocument/2006/relationships" xmlns:p="http://schemas.openxmlformats.org/presentationml/2006/main">
  <p:tag name="TIMING" val="|11.9|0.8"/>
</p:tagLst>
</file>

<file path=ppt/tags/tag5.xml><?xml version="1.0" encoding="utf-8"?>
<p:tagLst xmlns:a="http://schemas.openxmlformats.org/drawingml/2006/main" xmlns:r="http://schemas.openxmlformats.org/officeDocument/2006/relationships" xmlns:p="http://schemas.openxmlformats.org/presentationml/2006/main">
  <p:tag name="TIMING" val="|11.9|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4304</TotalTime>
  <Words>1323</Words>
  <Application>Microsoft Office PowerPoint</Application>
  <PresentationFormat>Widescreen</PresentationFormat>
  <Paragraphs>121</Paragraphs>
  <Slides>29</Slides>
  <Notes>15</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29</vt:i4>
      </vt:variant>
    </vt:vector>
  </HeadingPairs>
  <TitlesOfParts>
    <vt:vector size="51" baseType="lpstr">
      <vt:lpstr>微软雅黑</vt:lpstr>
      <vt:lpstr>宋体</vt:lpstr>
      <vt:lpstr>Arial</vt:lpstr>
      <vt:lpstr>Calibri</vt:lpstr>
      <vt:lpstr>Calibri Light</vt:lpstr>
      <vt:lpstr>等线</vt:lpstr>
      <vt:lpstr>等线 Light</vt:lpstr>
      <vt:lpstr>ITC Avant Garde Std Bk</vt:lpstr>
      <vt:lpstr>Lato Hairline</vt:lpstr>
      <vt:lpstr>Lato Light</vt:lpstr>
      <vt:lpstr>Lato Regular</vt:lpstr>
      <vt:lpstr>Tahoma</vt:lpstr>
      <vt:lpstr>Times New Roman</vt:lpstr>
      <vt:lpstr>Office Theme</vt:lpstr>
      <vt:lpstr>Office 主题​​</vt:lpstr>
      <vt:lpstr>1_Office 主题​​</vt:lpstr>
      <vt:lpstr>1_默认设计模板</vt:lpstr>
      <vt:lpstr>24_默认设计模板</vt:lpstr>
      <vt:lpstr>8_默认设计模板</vt:lpstr>
      <vt:lpstr>6_Office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Nghẹn ngào: không nói được vì quá xúc động</vt:lpstr>
      <vt:lpstr>PowerPoint Presentation</vt:lpstr>
      <vt:lpstr>PowerPoint Presentation</vt:lpstr>
      <vt:lpstr>Câu 1: Điều gì gặp trên đường khiến các bạn nhỏ phải dừng lại?</vt:lpstr>
      <vt:lpstr>Câu 2: Các bạn nhỏ quan tâm đến ông cụ như thế nào?</vt:lpstr>
      <vt:lpstr>Câu 3: Ông cụ gặp chuyện gì buồn?</vt:lpstr>
      <vt:lpstr>Câu 4: Vì sao trò chuyện với các bạn nhỏ, ông cụ thấy lòng nhẹ hơn?</vt:lpstr>
      <vt:lpstr>Câu 5: Chọn một tên khác cho truyện theo gợi ý dưới đây: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349</cp:revision>
  <dcterms:created xsi:type="dcterms:W3CDTF">2020-04-24T02:14:02Z</dcterms:created>
  <dcterms:modified xsi:type="dcterms:W3CDTF">2021-10-28T10:41:40Z</dcterms:modified>
</cp:coreProperties>
</file>