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78" r:id="rId3"/>
    <p:sldId id="279" r:id="rId4"/>
    <p:sldId id="281" r:id="rId5"/>
    <p:sldId id="264" r:id="rId6"/>
    <p:sldId id="564" r:id="rId7"/>
    <p:sldId id="566" r:id="rId8"/>
    <p:sldId id="568" r:id="rId9"/>
    <p:sldId id="560" r:id="rId10"/>
    <p:sldId id="518" r:id="rId11"/>
    <p:sldId id="519" r:id="rId12"/>
    <p:sldId id="569" r:id="rId13"/>
    <p:sldId id="282" r:id="rId14"/>
    <p:sldId id="290" r:id="rId15"/>
    <p:sldId id="571" r:id="rId16"/>
    <p:sldId id="28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  <a:srgbClr val="003300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308" autoAdjust="0"/>
  </p:normalViewPr>
  <p:slideViewPr>
    <p:cSldViewPr snapToGrid="0">
      <p:cViewPr varScale="1">
        <p:scale>
          <a:sx n="79" d="100"/>
          <a:sy n="79" d="100"/>
        </p:scale>
        <p:origin x="16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DB110-C2B6-4B0B-BCEB-07C41DA818F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E0FB9-6684-4224-A507-B675FFE65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0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48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2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92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85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E0FB9-6684-4224-A507-B675FFE657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Cật</a:t>
            </a:r>
            <a:r>
              <a:rPr lang="en-US" dirty="0"/>
              <a:t>: </a:t>
            </a:r>
            <a:r>
              <a:rPr lang="vi-VN" b="0" i="1" dirty="0" err="1">
                <a:solidFill>
                  <a:srgbClr val="000000"/>
                </a:solidFill>
                <a:effectLst/>
                <a:latin typeface="Google Sans"/>
              </a:rPr>
              <a:t>Phần</a:t>
            </a:r>
            <a:r>
              <a:rPr lang="vi-VN" b="0" i="1" dirty="0">
                <a:solidFill>
                  <a:srgbClr val="000000"/>
                </a:solidFill>
                <a:effectLst/>
                <a:latin typeface="Google Sans"/>
              </a:rPr>
              <a:t> thân </a:t>
            </a:r>
            <a:r>
              <a:rPr lang="vi-VN" b="0" i="1" dirty="0" err="1">
                <a:solidFill>
                  <a:srgbClr val="000000"/>
                </a:solidFill>
                <a:effectLst/>
                <a:latin typeface="Google Sans"/>
              </a:rPr>
              <a:t>người</a:t>
            </a:r>
            <a:r>
              <a:rPr lang="vi-VN" b="0" i="1" dirty="0">
                <a:solidFill>
                  <a:srgbClr val="000000"/>
                </a:solidFill>
                <a:effectLst/>
                <a:latin typeface="Google Sans"/>
              </a:rPr>
              <a:t> ở </a:t>
            </a:r>
            <a:r>
              <a:rPr lang="vi-VN" b="0" i="1" dirty="0" err="1">
                <a:solidFill>
                  <a:srgbClr val="000000"/>
                </a:solidFill>
                <a:effectLst/>
                <a:latin typeface="Google Sans"/>
              </a:rPr>
              <a:t>giữa</a:t>
            </a:r>
            <a:r>
              <a:rPr lang="vi-VN" b="0" i="1" dirty="0">
                <a:solidFill>
                  <a:srgbClr val="000000"/>
                </a:solidFill>
                <a:effectLst/>
                <a:latin typeface="Google Sans"/>
              </a:rPr>
              <a:t> lưng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E0FB9-6684-4224-A507-B675FFE657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3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9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3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6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89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18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85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8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7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3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2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6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96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1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44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37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21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79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1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5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79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5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63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29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49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90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24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48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89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3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92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EA84-6E2A-4233-9B23-DD8F0FF36B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BABE-3C78-481A-90A8-C527FCA96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846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EA84-6E2A-4233-9B23-DD8F0FF36B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BABE-3C78-481A-90A8-C527FCA96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302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EA84-6E2A-4233-9B23-DD8F0FF36B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BABE-3C78-481A-90A8-C527FCA96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343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EA84-6E2A-4233-9B23-DD8F0FF36B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BABE-3C78-481A-90A8-C527FCA96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425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EA84-6E2A-4233-9B23-DD8F0FF36B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BABE-3C78-481A-90A8-C527FCA96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320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EA84-6E2A-4233-9B23-DD8F0FF36B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BABE-3C78-481A-90A8-C527FCA96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8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EA84-6E2A-4233-9B23-DD8F0FF36B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BABE-3C78-481A-90A8-C527FCA96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528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EA84-6E2A-4233-9B23-DD8F0FF36B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BABE-3C78-481A-90A8-C527FCA96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446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EA84-6E2A-4233-9B23-DD8F0FF36B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BABE-3C78-481A-90A8-C527FCA96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012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EA84-6E2A-4233-9B23-DD8F0FF36B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BABE-3C78-481A-90A8-C527FCA96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7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EA84-6E2A-4233-9B23-DD8F0FF36B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BABE-3C78-481A-90A8-C527FCA96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2344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EA84-6E2A-4233-9B23-DD8F0FF36B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BABE-3C78-481A-90A8-C527FCA96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94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EA84-6E2A-4233-9B23-DD8F0FF36B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BABE-3C78-481A-90A8-C527FCA96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7309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EA84-6E2A-4233-9B23-DD8F0FF36B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BABE-3C78-481A-90A8-C527FCA96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520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EA84-6E2A-4233-9B23-DD8F0FF36B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BABE-3C78-481A-90A8-C527FCA96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775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423B4B-93CF-4394-9BCC-7944EEC9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EA84-6E2A-4233-9B23-DD8F0FF36B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BB496-38CA-420D-AC92-2771C731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38A445-9805-4231-89D5-53304F9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BABE-3C78-481A-90A8-C527FCA96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35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2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2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4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6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919" r:id="rId3"/>
    <p:sldLayoutId id="2147483918" r:id="rId4"/>
    <p:sldLayoutId id="2147483912" r:id="rId5"/>
    <p:sldLayoutId id="2147483911" r:id="rId6"/>
    <p:sldLayoutId id="2147483909" r:id="rId7"/>
    <p:sldLayoutId id="2147483908" r:id="rId8"/>
    <p:sldLayoutId id="2147483904" r:id="rId9"/>
    <p:sldLayoutId id="2147483903" r:id="rId10"/>
    <p:sldLayoutId id="2147483902" r:id="rId11"/>
    <p:sldLayoutId id="2147483898" r:id="rId12"/>
    <p:sldLayoutId id="2147483895" r:id="rId13"/>
    <p:sldLayoutId id="2147483886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920" r:id="rId20"/>
    <p:sldLayoutId id="2147483917" r:id="rId21"/>
    <p:sldLayoutId id="2147483914" r:id="rId22"/>
    <p:sldLayoutId id="2147483913" r:id="rId23"/>
    <p:sldLayoutId id="2147483910" r:id="rId24"/>
    <p:sldLayoutId id="2147483905" r:id="rId25"/>
    <p:sldLayoutId id="2147483901" r:id="rId26"/>
    <p:sldLayoutId id="2147483900" r:id="rId27"/>
    <p:sldLayoutId id="2147483897" r:id="rId28"/>
    <p:sldLayoutId id="2147483892" r:id="rId29"/>
    <p:sldLayoutId id="2147483891" r:id="rId30"/>
    <p:sldLayoutId id="2147483890" r:id="rId31"/>
    <p:sldLayoutId id="2147483889" r:id="rId32"/>
    <p:sldLayoutId id="2147483888" r:id="rId33"/>
    <p:sldLayoutId id="2147483884" r:id="rId34"/>
    <p:sldLayoutId id="2147483883" r:id="rId35"/>
    <p:sldLayoutId id="2147483879" r:id="rId36"/>
    <p:sldLayoutId id="2147483656" r:id="rId37"/>
    <p:sldLayoutId id="2147483657" r:id="rId38"/>
    <p:sldLayoutId id="2147483658" r:id="rId39"/>
    <p:sldLayoutId id="2147483659" r:id="rId40"/>
    <p:sldLayoutId id="2147483729" r:id="rId41"/>
    <p:sldLayoutId id="2147483730" r:id="rId42"/>
    <p:sldLayoutId id="2147483732" r:id="rId43"/>
    <p:sldLayoutId id="2147483733" r:id="rId44"/>
    <p:sldLayoutId id="2147483922" r:id="rId45"/>
    <p:sldLayoutId id="2147483921" r:id="rId46"/>
    <p:sldLayoutId id="2147483916" r:id="rId47"/>
    <p:sldLayoutId id="2147483915" r:id="rId48"/>
    <p:sldLayoutId id="2147483907" r:id="rId49"/>
    <p:sldLayoutId id="2147483906" r:id="rId50"/>
    <p:sldLayoutId id="2147483899" r:id="rId51"/>
    <p:sldLayoutId id="2147483896" r:id="rId52"/>
    <p:sldLayoutId id="2147483894" r:id="rId53"/>
    <p:sldLayoutId id="2147483893" r:id="rId54"/>
    <p:sldLayoutId id="2147483887" r:id="rId55"/>
    <p:sldLayoutId id="2147483885" r:id="rId56"/>
    <p:sldLayoutId id="2147483882" r:id="rId57"/>
    <p:sldLayoutId id="2147483881" r:id="rId58"/>
    <p:sldLayoutId id="2147483880" r:id="rId5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6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image" Target="../media/image28.jpe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4" Type="http://schemas.openxmlformats.org/officeDocument/2006/relationships/image" Target="../media/image62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20" Type="http://schemas.openxmlformats.org/officeDocument/2006/relationships/image" Target="../media/image38.png"/><Relationship Id="rId41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6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image" Target="../media/image28.jpe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4" Type="http://schemas.openxmlformats.org/officeDocument/2006/relationships/image" Target="../media/image62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20" Type="http://schemas.openxmlformats.org/officeDocument/2006/relationships/image" Target="../media/image38.png"/><Relationship Id="rId41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52600" y="1727834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MÔN TIẾNG VIỆT LỚP 3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400" b="1" dirty="0" err="1">
                <a:solidFill>
                  <a:srgbClr val="0000CC"/>
                </a:solidFill>
              </a:rPr>
              <a:t>Luyện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từ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và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câu</a:t>
            </a:r>
            <a:endParaRPr lang="en-US" altLang="en-US" sz="4400" b="1" dirty="0">
              <a:solidFill>
                <a:srgbClr val="0000CC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08300" y="3505200"/>
            <a:ext cx="5994400" cy="106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C00000"/>
                </a:solidFill>
              </a:rPr>
              <a:t>Tuần</a:t>
            </a:r>
            <a:r>
              <a:rPr lang="en-US" altLang="en-US" sz="4800" b="1" dirty="0">
                <a:solidFill>
                  <a:srgbClr val="C00000"/>
                </a:solidFill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7835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ire_house">
            <a:extLst>
              <a:ext uri="{FF2B5EF4-FFF2-40B4-BE49-F238E27FC236}">
                <a16:creationId xmlns:a16="http://schemas.microsoft.com/office/drawing/2014/main" id="{FEEDAB3D-835E-4598-BEC6-1EDA4BC56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36" y="1516990"/>
            <a:ext cx="480536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58B6704D-D2D2-451A-9AA6-DC1942150855}"/>
              </a:ext>
            </a:extLst>
          </p:cNvPr>
          <p:cNvGrpSpPr/>
          <p:nvPr/>
        </p:nvGrpSpPr>
        <p:grpSpPr>
          <a:xfrm>
            <a:off x="1421605" y="5637436"/>
            <a:ext cx="9921875" cy="517019"/>
            <a:chOff x="1337916" y="5828675"/>
            <a:chExt cx="9921875" cy="517019"/>
          </a:xfrm>
        </p:grpSpPr>
        <p:sp>
          <p:nvSpPr>
            <p:cNvPr id="19" name="Hình chữ nhật: Góc Tròn 18">
              <a:extLst>
                <a:ext uri="{FF2B5EF4-FFF2-40B4-BE49-F238E27FC236}">
                  <a16:creationId xmlns:a16="http://schemas.microsoft.com/office/drawing/2014/main" id="{E5EA8582-7C46-43A5-8BAC-236B4B8DD337}"/>
                </a:ext>
              </a:extLst>
            </p:cNvPr>
            <p:cNvSpPr/>
            <p:nvPr/>
          </p:nvSpPr>
          <p:spPr>
            <a:xfrm>
              <a:off x="1337916" y="5828675"/>
              <a:ext cx="9823452" cy="51701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C3430280-365C-4291-A801-EADCD3E46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16" y="5844273"/>
              <a:ext cx="9921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ích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kỉ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ơ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khăn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hoạn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FE0E069C-074C-46A2-A740-4091AB120A24}"/>
              </a:ext>
            </a:extLst>
          </p:cNvPr>
          <p:cNvGrpSpPr/>
          <p:nvPr/>
        </p:nvGrpSpPr>
        <p:grpSpPr>
          <a:xfrm>
            <a:off x="7453106" y="1889458"/>
            <a:ext cx="2895600" cy="3228974"/>
            <a:chOff x="7453106" y="1889458"/>
            <a:chExt cx="2895600" cy="3228974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ECF00753-356E-42DA-8A89-90EFF1DA69AD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3" t="12691" r="19204" b="7309"/>
            <a:stretch/>
          </p:blipFill>
          <p:spPr>
            <a:xfrm>
              <a:off x="7453106" y="1889458"/>
              <a:ext cx="2895600" cy="3228974"/>
            </a:xfrm>
            <a:prstGeom prst="rect">
              <a:avLst/>
            </a:prstGeom>
          </p:spPr>
        </p:pic>
        <p:sp>
          <p:nvSpPr>
            <p:cNvPr id="14343" name="TextBox 7">
              <a:extLst>
                <a:ext uri="{FF2B5EF4-FFF2-40B4-BE49-F238E27FC236}">
                  <a16:creationId xmlns:a16="http://schemas.microsoft.com/office/drawing/2014/main" id="{910238C9-F248-437E-B8B1-F0F3F4DDA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429" y="4356478"/>
              <a:ext cx="1058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alt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vại</a:t>
              </a:r>
              <a:endPara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AutoShape 10">
            <a:extLst>
              <a:ext uri="{FF2B5EF4-FFF2-40B4-BE49-F238E27FC236}">
                <a16:creationId xmlns:a16="http://schemas.microsoft.com/office/drawing/2014/main" id="{CC6AD0C9-14C7-4887-B7B4-DEE55C20F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4011" y="232964"/>
            <a:ext cx="4513271" cy="1065655"/>
          </a:xfrm>
          <a:prstGeom prst="wedgeRoundRectCallout">
            <a:avLst>
              <a:gd name="adj1" fmla="val -49719"/>
              <a:gd name="adj2" fmla="val 8314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b) </a:t>
            </a:r>
            <a:r>
              <a:rPr lang="vi-VN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Cháy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nhà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hàng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xóm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bình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chân như </a:t>
            </a:r>
            <a:r>
              <a:rPr lang="vi-VN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vại</a:t>
            </a:r>
            <a:r>
              <a:rPr lang="vi-VN" alt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0" descr="C:\Users\Administrator\Desktop\cau-chuyen-ve-luat-nhan-qua.jpg">
            <a:extLst>
              <a:ext uri="{FF2B5EF4-FFF2-40B4-BE49-F238E27FC236}">
                <a16:creationId xmlns:a16="http://schemas.microsoft.com/office/drawing/2014/main" id="{FB61A3C7-04CB-49F8-85E2-E85682569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45" y="2069728"/>
            <a:ext cx="260858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CD430673-26DF-4FFA-8DAC-C3B0E767F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812" y="892547"/>
            <a:ext cx="4544438" cy="657225"/>
          </a:xfrm>
          <a:prstGeom prst="wedgeRoundRectCallout">
            <a:avLst>
              <a:gd name="adj1" fmla="val -61965"/>
              <a:gd name="adj2" fmla="val 13082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c) </a:t>
            </a:r>
            <a:r>
              <a:rPr lang="vi-VN" sz="2800" dirty="0">
                <a:solidFill>
                  <a:srgbClr val="002060"/>
                </a:solidFill>
                <a:cs typeface="Times New Roman" pitchFamily="18" charset="0"/>
              </a:rPr>
              <a:t>Ăn ở như bát nước đầy.</a:t>
            </a:r>
          </a:p>
          <a:p>
            <a:pPr>
              <a:defRPr/>
            </a:pP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D97CD25C-5FA6-46E5-8BDC-1D84222CADDA}"/>
              </a:ext>
            </a:extLst>
          </p:cNvPr>
          <p:cNvGrpSpPr/>
          <p:nvPr/>
        </p:nvGrpSpPr>
        <p:grpSpPr>
          <a:xfrm>
            <a:off x="5266314" y="1742966"/>
            <a:ext cx="4383526" cy="3200400"/>
            <a:chOff x="5266314" y="1742966"/>
            <a:chExt cx="4383526" cy="3200400"/>
          </a:xfrm>
        </p:grpSpPr>
        <p:pic>
          <p:nvPicPr>
            <p:cNvPr id="15366" name="Picture 8" descr="Hình ảnh có liên quan">
              <a:extLst>
                <a:ext uri="{FF2B5EF4-FFF2-40B4-BE49-F238E27FC236}">
                  <a16:creationId xmlns:a16="http://schemas.microsoft.com/office/drawing/2014/main" id="{4913AEC7-37E4-4F81-9AC6-5084CF55E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6314" y="1742966"/>
              <a:ext cx="4383526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8F40BA-8A7A-4679-BE36-E83AB24AA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7" y="4508967"/>
              <a:ext cx="28289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Tặng</a:t>
              </a:r>
              <a:r>
                <a:rPr lang="en-US" alt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cháo</a:t>
              </a:r>
              <a:r>
                <a:rPr lang="en-US" alt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thiện</a:t>
              </a:r>
              <a:endPara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E77C3EB7-856F-499A-9B47-4A762AE08D4D}"/>
              </a:ext>
            </a:extLst>
          </p:cNvPr>
          <p:cNvGrpSpPr/>
          <p:nvPr/>
        </p:nvGrpSpPr>
        <p:grpSpPr>
          <a:xfrm>
            <a:off x="3115072" y="5463322"/>
            <a:ext cx="7019130" cy="517019"/>
            <a:chOff x="1337916" y="5816595"/>
            <a:chExt cx="9921875" cy="517019"/>
          </a:xfrm>
        </p:grpSpPr>
        <p:sp>
          <p:nvSpPr>
            <p:cNvPr id="19" name="Hình chữ nhật: Góc Tròn 18">
              <a:extLst>
                <a:ext uri="{FF2B5EF4-FFF2-40B4-BE49-F238E27FC236}">
                  <a16:creationId xmlns:a16="http://schemas.microsoft.com/office/drawing/2014/main" id="{C868795C-D531-420B-B76E-0CA174334E6B}"/>
                </a:ext>
              </a:extLst>
            </p:cNvPr>
            <p:cNvSpPr/>
            <p:nvPr/>
          </p:nvSpPr>
          <p:spPr>
            <a:xfrm>
              <a:off x="1436339" y="5816595"/>
              <a:ext cx="9823452" cy="51701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8D7C6FEA-5E49-4990-891A-3B3A2EAF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16" y="5844273"/>
              <a:ext cx="9921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mọi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C0F34B4C-4835-48B9-9256-808CD8B50539}"/>
              </a:ext>
            </a:extLst>
          </p:cNvPr>
          <p:cNvGrpSpPr/>
          <p:nvPr/>
        </p:nvGrpSpPr>
        <p:grpSpPr>
          <a:xfrm>
            <a:off x="960429" y="2590800"/>
            <a:ext cx="6162677" cy="523220"/>
            <a:chOff x="1628773" y="1847850"/>
            <a:chExt cx="6162677" cy="523220"/>
          </a:xfrm>
        </p:grpSpPr>
        <p:sp>
          <p:nvSpPr>
            <p:cNvPr id="2" name="Hình chữ nhật: Góc Chéo Tròn 1">
              <a:extLst>
                <a:ext uri="{FF2B5EF4-FFF2-40B4-BE49-F238E27FC236}">
                  <a16:creationId xmlns:a16="http://schemas.microsoft.com/office/drawing/2014/main" id="{F47D1001-8F0D-47F1-8EEB-02FF08C377F7}"/>
                </a:ext>
              </a:extLst>
            </p:cNvPr>
            <p:cNvSpPr/>
            <p:nvPr/>
          </p:nvSpPr>
          <p:spPr>
            <a:xfrm>
              <a:off x="1628773" y="1847850"/>
              <a:ext cx="6162677" cy="52322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9" name="Rectangle 2">
              <a:extLst>
                <a:ext uri="{FF2B5EF4-FFF2-40B4-BE49-F238E27FC236}">
                  <a16:creationId xmlns:a16="http://schemas.microsoft.com/office/drawing/2014/main" id="{937F0F11-55AC-4E9C-9075-719F1C062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697" y="1867727"/>
              <a:ext cx="60007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Chung </a:t>
              </a:r>
              <a:r>
                <a:rPr lang="en-US" altLang="en-US" sz="24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lưng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đấu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cật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A662CEB6-3E54-4BF9-B990-0EEC22E32D17}"/>
              </a:ext>
            </a:extLst>
          </p:cNvPr>
          <p:cNvGrpSpPr/>
          <p:nvPr/>
        </p:nvGrpSpPr>
        <p:grpSpPr>
          <a:xfrm>
            <a:off x="798855" y="646964"/>
            <a:ext cx="10594289" cy="1066800"/>
            <a:chOff x="882857" y="369538"/>
            <a:chExt cx="10594289" cy="1066800"/>
          </a:xfrm>
        </p:grpSpPr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917DEE35-A480-4F79-8665-FB61D9E2D0A1}"/>
                </a:ext>
              </a:extLst>
            </p:cNvPr>
            <p:cNvSpPr/>
            <p:nvPr/>
          </p:nvSpPr>
          <p:spPr>
            <a:xfrm>
              <a:off x="882857" y="369538"/>
              <a:ext cx="10594289" cy="1066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7E506301-51C9-4C8B-A48E-DDBAA018C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431" y="466166"/>
              <a:ext cx="1026629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FF0000"/>
                  </a:solidFill>
                </a:rPr>
                <a:t>Bài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2:</a:t>
              </a:r>
              <a:r>
                <a:rPr lang="en-US" altLang="en-US" sz="2400" b="1" dirty="0"/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Mỗi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thành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ngữ</a:t>
              </a:r>
              <a:r>
                <a:rPr lang="en-US" altLang="en-US" sz="2400" dirty="0">
                  <a:solidFill>
                    <a:srgbClr val="002060"/>
                  </a:solidFill>
                </a:rPr>
                <a:t>,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tục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ngữ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dưới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đây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nói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về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một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thái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độ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ứng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xử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trong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cộng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đồng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.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Em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tán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thành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thái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độ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nào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và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không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tán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thành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thái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độ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nào</a:t>
              </a:r>
              <a:r>
                <a:rPr lang="en-US" altLang="en-US" sz="2400" dirty="0">
                  <a:solidFill>
                    <a:srgbClr val="002060"/>
                  </a:solidFill>
                </a:rPr>
                <a:t>? </a:t>
              </a: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1093F735-2CAD-48FE-8E0D-7AD56FA5F70D}"/>
              </a:ext>
            </a:extLst>
          </p:cNvPr>
          <p:cNvGrpSpPr/>
          <p:nvPr/>
        </p:nvGrpSpPr>
        <p:grpSpPr>
          <a:xfrm>
            <a:off x="960427" y="4949207"/>
            <a:ext cx="6162677" cy="523220"/>
            <a:chOff x="1628773" y="2565348"/>
            <a:chExt cx="6162677" cy="523220"/>
          </a:xfrm>
        </p:grpSpPr>
        <p:sp>
          <p:nvSpPr>
            <p:cNvPr id="12" name="Hình chữ nhật: Góc Chéo Tròn 11">
              <a:extLst>
                <a:ext uri="{FF2B5EF4-FFF2-40B4-BE49-F238E27FC236}">
                  <a16:creationId xmlns:a16="http://schemas.microsoft.com/office/drawing/2014/main" id="{834D5666-142D-4A0D-8E04-E721A346589E}"/>
                </a:ext>
              </a:extLst>
            </p:cNvPr>
            <p:cNvSpPr/>
            <p:nvPr/>
          </p:nvSpPr>
          <p:spPr>
            <a:xfrm>
              <a:off x="1628773" y="2565348"/>
              <a:ext cx="6162677" cy="52322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35A47B4E-488D-4EAD-81D7-23D97229B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697" y="2600794"/>
              <a:ext cx="60007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 </a:t>
              </a:r>
              <a:r>
                <a:rPr lang="en-US" altLang="en-US" sz="24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Cháy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hàng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xóm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bình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vại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F4FBD247-9246-4019-A1DA-E3B886729207}"/>
              </a:ext>
            </a:extLst>
          </p:cNvPr>
          <p:cNvGrpSpPr/>
          <p:nvPr/>
        </p:nvGrpSpPr>
        <p:grpSpPr>
          <a:xfrm>
            <a:off x="960428" y="3413823"/>
            <a:ext cx="6162677" cy="523220"/>
            <a:chOff x="1628773" y="3282846"/>
            <a:chExt cx="6162677" cy="523220"/>
          </a:xfrm>
        </p:grpSpPr>
        <p:sp>
          <p:nvSpPr>
            <p:cNvPr id="13" name="Hình chữ nhật: Góc Chéo Tròn 12">
              <a:extLst>
                <a:ext uri="{FF2B5EF4-FFF2-40B4-BE49-F238E27FC236}">
                  <a16:creationId xmlns:a16="http://schemas.microsoft.com/office/drawing/2014/main" id="{6974FEA4-EA95-4FA7-81F3-6D283D7A1D0E}"/>
                </a:ext>
              </a:extLst>
            </p:cNvPr>
            <p:cNvSpPr/>
            <p:nvPr/>
          </p:nvSpPr>
          <p:spPr>
            <a:xfrm>
              <a:off x="1628773" y="3282846"/>
              <a:ext cx="6162677" cy="52322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C40EEF15-6773-4AF9-9BEF-46E373C50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697" y="3330471"/>
              <a:ext cx="60007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 </a:t>
              </a:r>
              <a:r>
                <a:rPr lang="en-US" altLang="en-US" sz="24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ở </a:t>
              </a:r>
              <a:r>
                <a:rPr lang="en-US" altLang="en-US" sz="24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bát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nước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đầy</a:t>
              </a:r>
              <a:r>
                <a:rPr lang="en-US" alt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" name="Lục giác 10">
            <a:extLst>
              <a:ext uri="{FF2B5EF4-FFF2-40B4-BE49-F238E27FC236}">
                <a16:creationId xmlns:a16="http://schemas.microsoft.com/office/drawing/2014/main" id="{F73D104C-E41B-4784-8E67-A39331D72CEE}"/>
              </a:ext>
            </a:extLst>
          </p:cNvPr>
          <p:cNvSpPr/>
          <p:nvPr/>
        </p:nvSpPr>
        <p:spPr>
          <a:xfrm>
            <a:off x="7612198" y="2610677"/>
            <a:ext cx="3943350" cy="123825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vượt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Lục giác 17">
            <a:extLst>
              <a:ext uri="{FF2B5EF4-FFF2-40B4-BE49-F238E27FC236}">
                <a16:creationId xmlns:a16="http://schemas.microsoft.com/office/drawing/2014/main" id="{8CFC94FC-FE93-471F-8442-50535DC456AA}"/>
              </a:ext>
            </a:extLst>
          </p:cNvPr>
          <p:cNvSpPr/>
          <p:nvPr/>
        </p:nvSpPr>
        <p:spPr>
          <a:xfrm>
            <a:off x="7612198" y="4579902"/>
            <a:ext cx="3884479" cy="1261829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alt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alt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alt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ơ </a:t>
            </a:r>
            <a:r>
              <a:rPr lang="en-US" alt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alt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hoạn</a:t>
            </a:r>
            <a:r>
              <a:rPr lang="en-US" alt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alt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Ngoặc móc Phải 13">
            <a:extLst>
              <a:ext uri="{FF2B5EF4-FFF2-40B4-BE49-F238E27FC236}">
                <a16:creationId xmlns:a16="http://schemas.microsoft.com/office/drawing/2014/main" id="{D3313052-AB65-4F33-A81C-846E4D384978}"/>
              </a:ext>
            </a:extLst>
          </p:cNvPr>
          <p:cNvSpPr/>
          <p:nvPr/>
        </p:nvSpPr>
        <p:spPr>
          <a:xfrm>
            <a:off x="7285030" y="2590800"/>
            <a:ext cx="268296" cy="1332313"/>
          </a:xfrm>
          <a:prstGeom prst="rightBrace">
            <a:avLst>
              <a:gd name="adj1" fmla="val 35169"/>
              <a:gd name="adj2" fmla="val 47638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goặc móc Phải 22">
            <a:extLst>
              <a:ext uri="{FF2B5EF4-FFF2-40B4-BE49-F238E27FC236}">
                <a16:creationId xmlns:a16="http://schemas.microsoft.com/office/drawing/2014/main" id="{D1DE2E7A-840E-468B-B47C-264B4A0C5566}"/>
              </a:ext>
            </a:extLst>
          </p:cNvPr>
          <p:cNvSpPr/>
          <p:nvPr/>
        </p:nvSpPr>
        <p:spPr>
          <a:xfrm>
            <a:off x="7226156" y="4800149"/>
            <a:ext cx="327170" cy="809766"/>
          </a:xfrm>
          <a:prstGeom prst="rightBrace">
            <a:avLst>
              <a:gd name="adj1" fmla="val 35169"/>
              <a:gd name="adj2" fmla="val 47638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38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4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2145878" y="673826"/>
            <a:ext cx="8426543" cy="4921134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16957" y="3076786"/>
            <a:ext cx="3109713" cy="3781026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</p:grpSp>
      <p:sp>
        <p:nvSpPr>
          <p:cNvPr id="421" name="TextBox 420"/>
          <p:cNvSpPr txBox="1"/>
          <p:nvPr/>
        </p:nvSpPr>
        <p:spPr>
          <a:xfrm>
            <a:off x="4210029" y="2233061"/>
            <a:ext cx="4500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HOẠT ĐỘNG 2: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2805360" y="3074166"/>
            <a:ext cx="74031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ÔN TẬP CÂU: </a:t>
            </a:r>
            <a:r>
              <a:rPr lang="en-US" sz="4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AI LÀM GÌ?</a:t>
            </a:r>
          </a:p>
        </p:txBody>
      </p:sp>
    </p:spTree>
    <p:extLst>
      <p:ext uri="{BB962C8B-B14F-4D97-AF65-F5344CB8AC3E}">
        <p14:creationId xmlns:p14="http://schemas.microsoft.com/office/powerpoint/2010/main" val="4327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Nhóm 21506">
            <a:extLst>
              <a:ext uri="{FF2B5EF4-FFF2-40B4-BE49-F238E27FC236}">
                <a16:creationId xmlns:a16="http://schemas.microsoft.com/office/drawing/2014/main" id="{D21093FE-6757-4C54-BE63-CE767E842E29}"/>
              </a:ext>
            </a:extLst>
          </p:cNvPr>
          <p:cNvGrpSpPr/>
          <p:nvPr/>
        </p:nvGrpSpPr>
        <p:grpSpPr>
          <a:xfrm>
            <a:off x="2436814" y="2427156"/>
            <a:ext cx="6629398" cy="744251"/>
            <a:chOff x="2436814" y="2427156"/>
            <a:chExt cx="6629398" cy="744251"/>
          </a:xfrm>
        </p:grpSpPr>
        <p:sp>
          <p:nvSpPr>
            <p:cNvPr id="30" name="Hình chữ nhật: Góc Chéo Tròn 29">
              <a:extLst>
                <a:ext uri="{FF2B5EF4-FFF2-40B4-BE49-F238E27FC236}">
                  <a16:creationId xmlns:a16="http://schemas.microsoft.com/office/drawing/2014/main" id="{3D7464BF-118A-4E46-B4F4-F3257D5A342C}"/>
                </a:ext>
              </a:extLst>
            </p:cNvPr>
            <p:cNvSpPr/>
            <p:nvPr/>
          </p:nvSpPr>
          <p:spPr>
            <a:xfrm>
              <a:off x="2436814" y="2480298"/>
              <a:ext cx="6629398" cy="691109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60066"/>
                </a:solidFill>
              </a:endParaRPr>
            </a:p>
          </p:txBody>
        </p:sp>
        <p:sp>
          <p:nvSpPr>
            <p:cNvPr id="21512" name="TextBox 9">
              <a:extLst>
                <a:ext uri="{FF2B5EF4-FFF2-40B4-BE49-F238E27FC236}">
                  <a16:creationId xmlns:a16="http://schemas.microsoft.com/office/drawing/2014/main" id="{C120874E-CE69-4BBB-A61B-2D45D2A8F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025" y="2427156"/>
              <a:ext cx="6580187" cy="65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a)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Đàn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sếu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đang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sải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cánh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trên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cao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98E94D7C-5D19-4BC1-BDDD-4BD13777FDDC}"/>
              </a:ext>
            </a:extLst>
          </p:cNvPr>
          <p:cNvCxnSpPr>
            <a:cxnSpLocks/>
          </p:cNvCxnSpPr>
          <p:nvPr/>
        </p:nvCxnSpPr>
        <p:spPr>
          <a:xfrm>
            <a:off x="2962275" y="3001772"/>
            <a:ext cx="13239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8E89BB23-CA9B-4DB8-BBD4-61B1E20591FB}"/>
              </a:ext>
            </a:extLst>
          </p:cNvPr>
          <p:cNvGrpSpPr/>
          <p:nvPr/>
        </p:nvGrpSpPr>
        <p:grpSpPr>
          <a:xfrm>
            <a:off x="4371975" y="2994146"/>
            <a:ext cx="3667125" cy="45719"/>
            <a:chOff x="4848225" y="4181475"/>
            <a:chExt cx="4648200" cy="76200"/>
          </a:xfrm>
        </p:grpSpPr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DDB6D217-92A2-4A55-A9CC-456D4E153CA8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25" y="4181475"/>
              <a:ext cx="4648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C53994BB-7C4D-4E1C-A327-BC5566F867B1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25" y="4257675"/>
              <a:ext cx="4648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8" name="Nhóm 21507">
            <a:extLst>
              <a:ext uri="{FF2B5EF4-FFF2-40B4-BE49-F238E27FC236}">
                <a16:creationId xmlns:a16="http://schemas.microsoft.com/office/drawing/2014/main" id="{C0DE3CE8-C5A3-4F90-A873-49F953C7EF66}"/>
              </a:ext>
            </a:extLst>
          </p:cNvPr>
          <p:cNvGrpSpPr/>
          <p:nvPr/>
        </p:nvGrpSpPr>
        <p:grpSpPr>
          <a:xfrm>
            <a:off x="2417766" y="3443052"/>
            <a:ext cx="6827834" cy="753521"/>
            <a:chOff x="2417766" y="3443052"/>
            <a:chExt cx="6827834" cy="753521"/>
          </a:xfrm>
        </p:grpSpPr>
        <p:sp>
          <p:nvSpPr>
            <p:cNvPr id="72" name="Hình chữ nhật: Góc Chéo Tròn 71">
              <a:extLst>
                <a:ext uri="{FF2B5EF4-FFF2-40B4-BE49-F238E27FC236}">
                  <a16:creationId xmlns:a16="http://schemas.microsoft.com/office/drawing/2014/main" id="{EA4FB33F-C7B8-4849-810D-0397CBDCC201}"/>
                </a:ext>
              </a:extLst>
            </p:cNvPr>
            <p:cNvSpPr/>
            <p:nvPr/>
          </p:nvSpPr>
          <p:spPr>
            <a:xfrm>
              <a:off x="2417766" y="3505464"/>
              <a:ext cx="6686547" cy="691109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60066"/>
                </a:solidFill>
              </a:endParaRPr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id="{5007BEAA-AADC-4953-931F-103DE9031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6813" y="3443052"/>
              <a:ext cx="6808787" cy="65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b) Sau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một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cuộc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dạo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chơi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đám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trẻ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ra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về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A773CCC8-50F0-491D-8282-A1A38B1F6698}"/>
              </a:ext>
            </a:extLst>
          </p:cNvPr>
          <p:cNvCxnSpPr>
            <a:cxnSpLocks/>
          </p:cNvCxnSpPr>
          <p:nvPr/>
        </p:nvCxnSpPr>
        <p:spPr>
          <a:xfrm flipH="1">
            <a:off x="8039100" y="3675625"/>
            <a:ext cx="38096" cy="4045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Đường nối Thẳng 45">
            <a:extLst>
              <a:ext uri="{FF2B5EF4-FFF2-40B4-BE49-F238E27FC236}">
                <a16:creationId xmlns:a16="http://schemas.microsoft.com/office/drawing/2014/main" id="{B6F7BCDF-AC90-4F54-B3E0-AFF2C144BCA2}"/>
              </a:ext>
            </a:extLst>
          </p:cNvPr>
          <p:cNvCxnSpPr>
            <a:cxnSpLocks/>
          </p:cNvCxnSpPr>
          <p:nvPr/>
        </p:nvCxnSpPr>
        <p:spPr>
          <a:xfrm>
            <a:off x="6792913" y="4019435"/>
            <a:ext cx="11509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944E6AE7-D97D-466B-A46D-EBA0993A47CF}"/>
              </a:ext>
            </a:extLst>
          </p:cNvPr>
          <p:cNvGrpSpPr/>
          <p:nvPr/>
        </p:nvGrpSpPr>
        <p:grpSpPr>
          <a:xfrm>
            <a:off x="8162926" y="4007049"/>
            <a:ext cx="800099" cy="45719"/>
            <a:chOff x="4848225" y="4181475"/>
            <a:chExt cx="4648200" cy="76200"/>
          </a:xfrm>
        </p:grpSpPr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id="{1B4603BC-5432-4B70-97DF-5F96D4A3284C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25" y="4181475"/>
              <a:ext cx="4648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Đường nối Thẳng 55">
              <a:extLst>
                <a:ext uri="{FF2B5EF4-FFF2-40B4-BE49-F238E27FC236}">
                  <a16:creationId xmlns:a16="http://schemas.microsoft.com/office/drawing/2014/main" id="{D7498EFB-42C3-4EBD-87E4-F7B9B8061728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25" y="4257675"/>
              <a:ext cx="4648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9" name="Nhóm 21508">
            <a:extLst>
              <a:ext uri="{FF2B5EF4-FFF2-40B4-BE49-F238E27FC236}">
                <a16:creationId xmlns:a16="http://schemas.microsoft.com/office/drawing/2014/main" id="{6C7174EE-7340-4F33-9782-BF1A69F47FE7}"/>
              </a:ext>
            </a:extLst>
          </p:cNvPr>
          <p:cNvGrpSpPr/>
          <p:nvPr/>
        </p:nvGrpSpPr>
        <p:grpSpPr>
          <a:xfrm>
            <a:off x="2417765" y="4417143"/>
            <a:ext cx="6877047" cy="806716"/>
            <a:chOff x="2417765" y="4417143"/>
            <a:chExt cx="6877047" cy="806716"/>
          </a:xfrm>
        </p:grpSpPr>
        <p:sp>
          <p:nvSpPr>
            <p:cNvPr id="73" name="Hình chữ nhật: Góc Chéo Tròn 72">
              <a:extLst>
                <a:ext uri="{FF2B5EF4-FFF2-40B4-BE49-F238E27FC236}">
                  <a16:creationId xmlns:a16="http://schemas.microsoft.com/office/drawing/2014/main" id="{6218B433-4BC1-43B6-A7CD-15209CC269FD}"/>
                </a:ext>
              </a:extLst>
            </p:cNvPr>
            <p:cNvSpPr/>
            <p:nvPr/>
          </p:nvSpPr>
          <p:spPr>
            <a:xfrm>
              <a:off x="2417765" y="4532750"/>
              <a:ext cx="6686547" cy="691109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60066"/>
                </a:solidFill>
              </a:endParaRPr>
            </a:p>
          </p:txBody>
        </p:sp>
        <p:sp>
          <p:nvSpPr>
            <p:cNvPr id="57" name="TextBox 9">
              <a:extLst>
                <a:ext uri="{FF2B5EF4-FFF2-40B4-BE49-F238E27FC236}">
                  <a16:creationId xmlns:a16="http://schemas.microsoft.com/office/drawing/2014/main" id="{A50C4E8F-66E6-4E90-B2BC-ED1A3E9BB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025" y="4417143"/>
              <a:ext cx="6808787" cy="65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c)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Các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em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tới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chỗ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ông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cụ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lễ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phép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hỏi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id="{6BBAF52E-1C2F-4444-B528-3F06CCA0D524}"/>
              </a:ext>
            </a:extLst>
          </p:cNvPr>
          <p:cNvCxnSpPr>
            <a:cxnSpLocks/>
          </p:cNvCxnSpPr>
          <p:nvPr/>
        </p:nvCxnSpPr>
        <p:spPr>
          <a:xfrm>
            <a:off x="2989263" y="4995972"/>
            <a:ext cx="1133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A8EDA777-E162-443C-B3D6-2BB145B1E97E}"/>
              </a:ext>
            </a:extLst>
          </p:cNvPr>
          <p:cNvGrpSpPr/>
          <p:nvPr/>
        </p:nvGrpSpPr>
        <p:grpSpPr>
          <a:xfrm>
            <a:off x="4303713" y="4996485"/>
            <a:ext cx="2209800" cy="45719"/>
            <a:chOff x="4848225" y="4181475"/>
            <a:chExt cx="4648200" cy="76200"/>
          </a:xfrm>
        </p:grpSpPr>
        <p:cxnSp>
          <p:nvCxnSpPr>
            <p:cNvPr id="63" name="Đường nối Thẳng 62">
              <a:extLst>
                <a:ext uri="{FF2B5EF4-FFF2-40B4-BE49-F238E27FC236}">
                  <a16:creationId xmlns:a16="http://schemas.microsoft.com/office/drawing/2014/main" id="{B4FABD12-391E-4FA0-8FE3-85EAD8A13A16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25" y="4181475"/>
              <a:ext cx="4648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Đường nối Thẳng 63">
              <a:extLst>
                <a:ext uri="{FF2B5EF4-FFF2-40B4-BE49-F238E27FC236}">
                  <a16:creationId xmlns:a16="http://schemas.microsoft.com/office/drawing/2014/main" id="{722EDB5C-DD45-408F-B2D5-407BF7CE8F8E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25" y="4257675"/>
              <a:ext cx="4648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F1EEE1F3-4DB6-4BF2-9F6D-6E80F48BB0CA}"/>
              </a:ext>
            </a:extLst>
          </p:cNvPr>
          <p:cNvGrpSpPr/>
          <p:nvPr/>
        </p:nvGrpSpPr>
        <p:grpSpPr>
          <a:xfrm>
            <a:off x="6756400" y="4996485"/>
            <a:ext cx="1724025" cy="45719"/>
            <a:chOff x="4848225" y="4181475"/>
            <a:chExt cx="4648200" cy="76200"/>
          </a:xfrm>
        </p:grpSpPr>
        <p:cxnSp>
          <p:nvCxnSpPr>
            <p:cNvPr id="66" name="Đường nối Thẳng 65">
              <a:extLst>
                <a:ext uri="{FF2B5EF4-FFF2-40B4-BE49-F238E27FC236}">
                  <a16:creationId xmlns:a16="http://schemas.microsoft.com/office/drawing/2014/main" id="{C4871456-55C4-4170-8A3E-B39A9BBF4943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25" y="4181475"/>
              <a:ext cx="4648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4A7F5C47-941A-457D-B6D5-0A11AECF0F72}"/>
                </a:ext>
              </a:extLst>
            </p:cNvPr>
            <p:cNvCxnSpPr>
              <a:cxnSpLocks/>
            </p:cNvCxnSpPr>
            <p:nvPr/>
          </p:nvCxnSpPr>
          <p:spPr>
            <a:xfrm>
              <a:off x="4848225" y="4257675"/>
              <a:ext cx="4648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Đường nối Thẳng 82">
            <a:extLst>
              <a:ext uri="{FF2B5EF4-FFF2-40B4-BE49-F238E27FC236}">
                <a16:creationId xmlns:a16="http://schemas.microsoft.com/office/drawing/2014/main" id="{812CAD43-1842-4D38-9441-04973FA5204E}"/>
              </a:ext>
            </a:extLst>
          </p:cNvPr>
          <p:cNvCxnSpPr>
            <a:cxnSpLocks/>
          </p:cNvCxnSpPr>
          <p:nvPr/>
        </p:nvCxnSpPr>
        <p:spPr>
          <a:xfrm flipH="1">
            <a:off x="4231487" y="4631068"/>
            <a:ext cx="38096" cy="4045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Đường nối Thẳng 83">
            <a:extLst>
              <a:ext uri="{FF2B5EF4-FFF2-40B4-BE49-F238E27FC236}">
                <a16:creationId xmlns:a16="http://schemas.microsoft.com/office/drawing/2014/main" id="{CF415400-37BE-45BF-B82F-E25852DC3E2B}"/>
              </a:ext>
            </a:extLst>
          </p:cNvPr>
          <p:cNvCxnSpPr>
            <a:cxnSpLocks/>
          </p:cNvCxnSpPr>
          <p:nvPr/>
        </p:nvCxnSpPr>
        <p:spPr>
          <a:xfrm flipH="1">
            <a:off x="4343400" y="2658315"/>
            <a:ext cx="38096" cy="4045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24687780-B250-4399-9E55-D9A30E556D70}"/>
              </a:ext>
            </a:extLst>
          </p:cNvPr>
          <p:cNvGrpSpPr/>
          <p:nvPr/>
        </p:nvGrpSpPr>
        <p:grpSpPr>
          <a:xfrm>
            <a:off x="2393332" y="484489"/>
            <a:ext cx="6569693" cy="1444015"/>
            <a:chOff x="882858" y="369537"/>
            <a:chExt cx="6486528" cy="1444015"/>
          </a:xfrm>
        </p:grpSpPr>
        <p:sp>
          <p:nvSpPr>
            <p:cNvPr id="89" name="Rounded Rectangle 1">
              <a:extLst>
                <a:ext uri="{FF2B5EF4-FFF2-40B4-BE49-F238E27FC236}">
                  <a16:creationId xmlns:a16="http://schemas.microsoft.com/office/drawing/2014/main" id="{8E67E7D2-9009-4304-B070-C2049600FBD2}"/>
                </a:ext>
              </a:extLst>
            </p:cNvPr>
            <p:cNvSpPr/>
            <p:nvPr/>
          </p:nvSpPr>
          <p:spPr>
            <a:xfrm>
              <a:off x="882858" y="369537"/>
              <a:ext cx="6486528" cy="144401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 Box 14">
              <a:extLst>
                <a:ext uri="{FF2B5EF4-FFF2-40B4-BE49-F238E27FC236}">
                  <a16:creationId xmlns:a16="http://schemas.microsoft.com/office/drawing/2014/main" id="{0B6C8510-9587-425A-A581-5FA7631B0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431" y="466166"/>
              <a:ext cx="618396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dirty="0" err="1">
                  <a:solidFill>
                    <a:srgbClr val="FF0000"/>
                  </a:solidFill>
                </a:rPr>
                <a:t>Bài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3:</a:t>
              </a:r>
              <a:r>
                <a:rPr lang="en-US" altLang="en-US" sz="2400" b="1" dirty="0"/>
                <a:t> </a:t>
              </a:r>
              <a:r>
                <a:rPr lang="en-US" altLang="en-US" sz="24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Tìm</a:t>
              </a:r>
              <a:r>
                <a:rPr lang="en-US" altLang="en-US" sz="24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các</a:t>
              </a:r>
              <a:r>
                <a:rPr lang="en-US" altLang="en-US" sz="24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bộ</a:t>
              </a:r>
              <a:r>
                <a:rPr lang="en-US" altLang="en-US" sz="24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phận</a:t>
              </a:r>
              <a:r>
                <a:rPr lang="en-US" altLang="en-US" sz="24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câu</a:t>
              </a:r>
              <a:r>
                <a:rPr lang="en-US" altLang="en-US" sz="2400" dirty="0">
                  <a:solidFill>
                    <a:srgbClr val="0000CC"/>
                  </a:solidFill>
                  <a:cs typeface="Arial" panose="020B0604020202020204" pitchFamily="34" charset="0"/>
                </a:rPr>
                <a:t>:</a:t>
              </a:r>
            </a:p>
            <a:p>
              <a:pPr eaLnBrk="1" hangingPunct="1">
                <a:buFontTx/>
                <a:buChar char="-"/>
              </a:pPr>
              <a:r>
                <a:rPr lang="en-US" altLang="en-US" sz="24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Trả</a:t>
              </a:r>
              <a:r>
                <a:rPr lang="en-US" altLang="en-US" sz="24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lời</a:t>
              </a:r>
              <a:r>
                <a:rPr lang="en-US" altLang="en-US" sz="24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câu</a:t>
              </a:r>
              <a:r>
                <a:rPr lang="en-US" altLang="en-US" sz="24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hỏi</a:t>
              </a:r>
              <a:r>
                <a:rPr lang="en-US" altLang="en-US" sz="2400" dirty="0">
                  <a:solidFill>
                    <a:srgbClr val="0000CC"/>
                  </a:solidFill>
                  <a:cs typeface="Arial" panose="020B0604020202020204" pitchFamily="34" charset="0"/>
                </a:rPr>
                <a:t>  </a:t>
              </a:r>
              <a:r>
                <a:rPr lang="en-US" altLang="en-US" sz="2400" dirty="0">
                  <a:solidFill>
                    <a:srgbClr val="FF0000"/>
                  </a:solidFill>
                  <a:cs typeface="Arial" panose="020B0604020202020204" pitchFamily="34" charset="0"/>
                </a:rPr>
                <a:t>“ Ai( </a:t>
              </a:r>
              <a:r>
                <a:rPr lang="en-US" altLang="en-US" sz="24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cái</a:t>
              </a:r>
              <a:r>
                <a:rPr lang="en-US" altLang="en-US" sz="24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gì</a:t>
              </a:r>
              <a:r>
                <a:rPr lang="en-US" altLang="en-US" sz="2400" dirty="0">
                  <a:solidFill>
                    <a:srgbClr val="FF0000"/>
                  </a:solidFill>
                  <a:cs typeface="Arial" panose="020B0604020202020204" pitchFamily="34" charset="0"/>
                </a:rPr>
                <a:t>, con </a:t>
              </a:r>
              <a:r>
                <a:rPr lang="en-US" altLang="en-US" sz="24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gì</a:t>
              </a:r>
              <a:r>
                <a:rPr lang="en-US" altLang="en-US" sz="2400" dirty="0">
                  <a:solidFill>
                    <a:srgbClr val="FF0000"/>
                  </a:solidFill>
                  <a:cs typeface="Arial" panose="020B0604020202020204" pitchFamily="34" charset="0"/>
                </a:rPr>
                <a:t>)?”</a:t>
              </a:r>
            </a:p>
            <a:p>
              <a:pPr eaLnBrk="1" hangingPunct="1">
                <a:buFontTx/>
                <a:buChar char="-"/>
              </a:pPr>
              <a:r>
                <a:rPr lang="en-US" altLang="en-US" sz="24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Trả</a:t>
              </a:r>
              <a:r>
                <a:rPr lang="en-US" altLang="en-US" sz="24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lời</a:t>
              </a:r>
              <a:r>
                <a:rPr lang="en-US" altLang="en-US" sz="24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câu</a:t>
              </a:r>
              <a:r>
                <a:rPr lang="en-US" altLang="en-US" sz="24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00CC"/>
                  </a:solidFill>
                  <a:cs typeface="Arial" panose="020B0604020202020204" pitchFamily="34" charset="0"/>
                </a:rPr>
                <a:t>hỏi</a:t>
              </a:r>
              <a:r>
                <a:rPr lang="en-US" altLang="en-US" sz="2400" dirty="0">
                  <a:solidFill>
                    <a:srgbClr val="0000CC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>
                  <a:solidFill>
                    <a:srgbClr val="FF0000"/>
                  </a:solidFill>
                  <a:cs typeface="Arial" panose="020B0604020202020204" pitchFamily="34" charset="0"/>
                </a:rPr>
                <a:t>“ </a:t>
              </a:r>
              <a:r>
                <a:rPr lang="en-US" altLang="en-US" sz="24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Làm</a:t>
              </a:r>
              <a:r>
                <a:rPr lang="en-US" altLang="en-US" sz="2400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gì</a:t>
              </a:r>
              <a:r>
                <a:rPr lang="en-US" altLang="en-US" sz="2400" dirty="0">
                  <a:solidFill>
                    <a:srgbClr val="FF0000"/>
                  </a:solidFill>
                  <a:cs typeface="Arial" panose="020B0604020202020204" pitchFamily="34" charset="0"/>
                </a:rPr>
                <a:t>?”</a:t>
              </a:r>
              <a:r>
                <a:rPr lang="en-US" altLang="en-US" sz="2400" dirty="0">
                  <a:solidFill>
                    <a:srgbClr val="002060"/>
                  </a:solidFill>
                </a:rPr>
                <a:t>? 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45F1F2D6-210D-46F7-A8E3-5EA91704BE90}"/>
              </a:ext>
            </a:extLst>
          </p:cNvPr>
          <p:cNvGrpSpPr/>
          <p:nvPr/>
        </p:nvGrpSpPr>
        <p:grpSpPr>
          <a:xfrm>
            <a:off x="1604963" y="3150132"/>
            <a:ext cx="7868271" cy="647591"/>
            <a:chOff x="1633538" y="3083457"/>
            <a:chExt cx="7868271" cy="647591"/>
          </a:xfrm>
        </p:grpSpPr>
        <p:sp>
          <p:nvSpPr>
            <p:cNvPr id="16" name="Hình chữ nhật: Góc Chéo Tròn 15">
              <a:extLst>
                <a:ext uri="{FF2B5EF4-FFF2-40B4-BE49-F238E27FC236}">
                  <a16:creationId xmlns:a16="http://schemas.microsoft.com/office/drawing/2014/main" id="{2470AF9C-DFFC-4FD4-AA04-91DC31FB0029}"/>
                </a:ext>
              </a:extLst>
            </p:cNvPr>
            <p:cNvSpPr/>
            <p:nvPr/>
          </p:nvSpPr>
          <p:spPr>
            <a:xfrm>
              <a:off x="1633538" y="3083457"/>
              <a:ext cx="7868271" cy="647591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7" name="TextBox 11">
              <a:extLst>
                <a:ext uri="{FF2B5EF4-FFF2-40B4-BE49-F238E27FC236}">
                  <a16:creationId xmlns:a16="http://schemas.microsoft.com/office/drawing/2014/main" id="{D34F97F8-F180-47D1-90D3-ADF74C2D8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3551" y="3141664"/>
              <a:ext cx="75595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b)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Ông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ngoại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dẫn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tôi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đi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mua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vở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chọn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bút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5E9F210A-C89A-4AFF-B462-6C342E1CE052}"/>
              </a:ext>
            </a:extLst>
          </p:cNvPr>
          <p:cNvGrpSpPr/>
          <p:nvPr/>
        </p:nvGrpSpPr>
        <p:grpSpPr>
          <a:xfrm>
            <a:off x="1604963" y="4752659"/>
            <a:ext cx="9805081" cy="638667"/>
            <a:chOff x="1633538" y="4685984"/>
            <a:chExt cx="9805081" cy="638667"/>
          </a:xfrm>
        </p:grpSpPr>
        <p:sp>
          <p:nvSpPr>
            <p:cNvPr id="19" name="Hình chữ nhật: Góc Chéo Tròn 18">
              <a:extLst>
                <a:ext uri="{FF2B5EF4-FFF2-40B4-BE49-F238E27FC236}">
                  <a16:creationId xmlns:a16="http://schemas.microsoft.com/office/drawing/2014/main" id="{43466008-F94F-4B12-A6A2-75FEC5FDC4BD}"/>
                </a:ext>
              </a:extLst>
            </p:cNvPr>
            <p:cNvSpPr/>
            <p:nvPr/>
          </p:nvSpPr>
          <p:spPr>
            <a:xfrm>
              <a:off x="1633538" y="4685984"/>
              <a:ext cx="9705067" cy="638667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8" name="TextBox 12">
              <a:extLst>
                <a:ext uri="{FF2B5EF4-FFF2-40B4-BE49-F238E27FC236}">
                  <a16:creationId xmlns:a16="http://schemas.microsoft.com/office/drawing/2014/main" id="{31BF8E85-E6E9-4FB6-BA98-3F7A5029C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3551" y="4747227"/>
              <a:ext cx="97050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c)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Mẹ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tôi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âu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yếm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nắm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tay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tôi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dẫn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đi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trên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con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đường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làng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334BF2-2E89-44BD-A112-6AA4953C3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61" y="2383322"/>
            <a:ext cx="6115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Ai</a:t>
            </a:r>
            <a:r>
              <a:rPr lang="en-US" altLang="en-US" sz="2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đứng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nép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bên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thân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E26E2D-AF55-4E55-A3A2-EF76492A5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145" y="3970025"/>
            <a:ext cx="5749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Ông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ngoại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gì</a:t>
            </a:r>
            <a:r>
              <a:rPr lang="en-US" altLang="en-US" sz="2800" dirty="0">
                <a:solidFill>
                  <a:srgbClr val="FFFF00"/>
                </a:solidFill>
                <a:cs typeface="Arial" panose="020B0604020202020204" pitchFamily="34" charset="0"/>
              </a:rPr>
              <a:t>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D0D5B4-DF1D-41A4-A59F-BA2B8E8F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145" y="5607426"/>
            <a:ext cx="4752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Mẹ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tôi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gì</a:t>
            </a:r>
            <a:r>
              <a:rPr lang="en-US" altLang="en-US" sz="2800" dirty="0">
                <a:solidFill>
                  <a:srgbClr val="FFFF00"/>
                </a:solidFill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E36B00DE-90A2-4D25-AB25-4D8B234C5883}"/>
              </a:ext>
            </a:extLst>
          </p:cNvPr>
          <p:cNvGrpSpPr/>
          <p:nvPr/>
        </p:nvGrpSpPr>
        <p:grpSpPr>
          <a:xfrm>
            <a:off x="1604963" y="1537756"/>
            <a:ext cx="7868271" cy="664080"/>
            <a:chOff x="1633538" y="1471081"/>
            <a:chExt cx="7868271" cy="664080"/>
          </a:xfrm>
        </p:grpSpPr>
        <p:sp>
          <p:nvSpPr>
            <p:cNvPr id="3" name="Hình chữ nhật: Góc Chéo Tròn 2">
              <a:extLst>
                <a:ext uri="{FF2B5EF4-FFF2-40B4-BE49-F238E27FC236}">
                  <a16:creationId xmlns:a16="http://schemas.microsoft.com/office/drawing/2014/main" id="{07F8A0C7-97B2-4307-B472-CA11D9E4969F}"/>
                </a:ext>
              </a:extLst>
            </p:cNvPr>
            <p:cNvSpPr/>
            <p:nvPr/>
          </p:nvSpPr>
          <p:spPr>
            <a:xfrm>
              <a:off x="1633538" y="1471081"/>
              <a:ext cx="7868271" cy="664080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9">
              <a:extLst>
                <a:ext uri="{FF2B5EF4-FFF2-40B4-BE49-F238E27FC236}">
                  <a16:creationId xmlns:a16="http://schemas.microsoft.com/office/drawing/2014/main" id="{DC03B80F-5239-4D58-8144-FE2EFE680997}"/>
                </a:ext>
              </a:extLst>
            </p:cNvPr>
            <p:cNvSpPr txBox="1"/>
            <p:nvPr/>
          </p:nvSpPr>
          <p:spPr>
            <a:xfrm>
              <a:off x="1633538" y="1557586"/>
              <a:ext cx="777881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a)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Mấy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học</a:t>
              </a:r>
              <a:r>
                <a:rPr lang="en-US" altLang="en-US" sz="2800" b="1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trò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đứng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nép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bên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người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660066"/>
                  </a:solidFill>
                  <a:cs typeface="Arial" panose="020B0604020202020204" pitchFamily="34" charset="0"/>
                </a:rPr>
                <a:t>thân</a:t>
              </a:r>
              <a:r>
                <a:rPr lang="en-US" altLang="en-US" sz="2800" dirty="0">
                  <a:solidFill>
                    <a:srgbClr val="660066"/>
                  </a:solidFill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00501F05-FBCD-4C3E-89E0-EB2BCD69717D}"/>
              </a:ext>
            </a:extLst>
          </p:cNvPr>
          <p:cNvGrpSpPr/>
          <p:nvPr/>
        </p:nvGrpSpPr>
        <p:grpSpPr>
          <a:xfrm>
            <a:off x="910732" y="506022"/>
            <a:ext cx="9705067" cy="694476"/>
            <a:chOff x="882857" y="369538"/>
            <a:chExt cx="10594289" cy="694476"/>
          </a:xfrm>
        </p:grpSpPr>
        <p:sp>
          <p:nvSpPr>
            <p:cNvPr id="12" name="Rounded Rectangle 1">
              <a:extLst>
                <a:ext uri="{FF2B5EF4-FFF2-40B4-BE49-F238E27FC236}">
                  <a16:creationId xmlns:a16="http://schemas.microsoft.com/office/drawing/2014/main" id="{72194207-BF50-497F-8DF9-5281362E90EF}"/>
                </a:ext>
              </a:extLst>
            </p:cNvPr>
            <p:cNvSpPr/>
            <p:nvPr/>
          </p:nvSpPr>
          <p:spPr>
            <a:xfrm>
              <a:off x="882857" y="369538"/>
              <a:ext cx="10594289" cy="69447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353F287C-7F4E-4823-A54F-ECB6FA192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431" y="466166"/>
              <a:ext cx="102662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FF0000"/>
                  </a:solidFill>
                </a:rPr>
                <a:t>Bài</a:t>
              </a:r>
              <a:r>
                <a:rPr lang="en-US" altLang="en-US" sz="2800" b="1" dirty="0">
                  <a:solidFill>
                    <a:srgbClr val="FF0000"/>
                  </a:solidFill>
                </a:rPr>
                <a:t> 4:</a:t>
              </a:r>
              <a:r>
                <a:rPr lang="en-US" altLang="en-US" sz="2800" b="1" dirty="0"/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Đặt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câu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hỏi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cho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các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bộ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phận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câu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được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in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đậm</a:t>
              </a:r>
              <a:r>
                <a:rPr lang="en-US" altLang="en-US" sz="2800" dirty="0">
                  <a:solidFill>
                    <a:srgbClr val="002060"/>
                  </a:solidFill>
                </a:rPr>
                <a:t>: 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11000" cy="66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1371601"/>
            <a:ext cx="6324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DẶN DÒ: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2362201"/>
            <a:ext cx="80010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32" indent="-742932" algn="just">
              <a:buFontTx/>
              <a:buAutoNum type="arabicPeriod"/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tục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thêm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tục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chủ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đồng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742932" indent="-742932" algn="just">
              <a:buFontTx/>
              <a:buAutoNum type="arabicPeriod"/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Vận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mẫu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Ai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làm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gì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</a:p>
          <a:p>
            <a:pPr marL="742932" indent="-742932" algn="just">
              <a:buFontTx/>
              <a:buAutoNum type="arabicPeriod"/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giữa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56568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1916751" y="367019"/>
            <a:ext cx="8568801" cy="4335610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536909" y="136694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sp>
        <p:nvSpPr>
          <p:cNvPr id="31" name="WordArt 17"/>
          <p:cNvSpPr>
            <a:spLocks noChangeArrowheads="1" noChangeShapeType="1" noTextEdit="1"/>
          </p:cNvSpPr>
          <p:nvPr/>
        </p:nvSpPr>
        <p:spPr bwMode="auto">
          <a:xfrm>
            <a:off x="4186477" y="1275229"/>
            <a:ext cx="4680508" cy="6005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: </a:t>
            </a:r>
          </a:p>
        </p:txBody>
      </p:sp>
      <p:sp>
        <p:nvSpPr>
          <p:cNvPr id="32" name="WordArt 18"/>
          <p:cNvSpPr>
            <a:spLocks noChangeArrowheads="1" noChangeShapeType="1" noTextEdit="1"/>
          </p:cNvSpPr>
          <p:nvPr/>
        </p:nvSpPr>
        <p:spPr bwMode="auto">
          <a:xfrm>
            <a:off x="3793736" y="2160219"/>
            <a:ext cx="49434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 NGỮ VỀ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 ĐỒNG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CÂU: AI LÀM GÌ?</a:t>
            </a:r>
          </a:p>
        </p:txBody>
      </p:sp>
    </p:spTree>
    <p:extLst>
      <p:ext uri="{BB962C8B-B14F-4D97-AF65-F5344CB8AC3E}">
        <p14:creationId xmlns:p14="http://schemas.microsoft.com/office/powerpoint/2010/main" val="3831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467443" y="1641692"/>
            <a:ext cx="7242751" cy="9531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23" name="矩形 22"/>
          <p:cNvSpPr/>
          <p:nvPr/>
        </p:nvSpPr>
        <p:spPr>
          <a:xfrm>
            <a:off x="4249513" y="1485235"/>
            <a:ext cx="5302072" cy="449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375231" y="3547256"/>
            <a:ext cx="2166805" cy="1062684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>
              <a:defRPr/>
            </a:pP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cxnSp>
        <p:nvCxnSpPr>
          <p:cNvPr id="25" name="直接箭头连接符 24"/>
          <p:cNvCxnSpPr>
            <a:cxnSpLocks/>
            <a:stCxn id="24" idx="5"/>
            <a:endCxn id="22" idx="1"/>
          </p:cNvCxnSpPr>
          <p:nvPr/>
        </p:nvCxnSpPr>
        <p:spPr>
          <a:xfrm flipV="1">
            <a:off x="2276365" y="2118280"/>
            <a:ext cx="1191078" cy="1428976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cxnSpLocks/>
            <a:stCxn id="24" idx="0"/>
            <a:endCxn id="29" idx="1"/>
          </p:cNvCxnSpPr>
          <p:nvPr/>
        </p:nvCxnSpPr>
        <p:spPr>
          <a:xfrm flipV="1">
            <a:off x="2542036" y="3760138"/>
            <a:ext cx="855730" cy="31846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24" idx="1"/>
            <a:endCxn id="32" idx="1"/>
          </p:cNvCxnSpPr>
          <p:nvPr/>
        </p:nvCxnSpPr>
        <p:spPr>
          <a:xfrm>
            <a:off x="2276365" y="4609940"/>
            <a:ext cx="1121400" cy="1061846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84044" y="2045035"/>
            <a:ext cx="7009549" cy="400120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矩形 28"/>
          <p:cNvSpPr/>
          <p:nvPr/>
        </p:nvSpPr>
        <p:spPr>
          <a:xfrm>
            <a:off x="3397766" y="3071455"/>
            <a:ext cx="7195828" cy="13773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30" name="矩形 29"/>
          <p:cNvSpPr/>
          <p:nvPr/>
        </p:nvSpPr>
        <p:spPr>
          <a:xfrm>
            <a:off x="4344635" y="2846729"/>
            <a:ext cx="5302072" cy="4494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0965" y="3340732"/>
            <a:ext cx="6915705" cy="1015673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marL="0" lvl="2"/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(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矩形 31"/>
          <p:cNvSpPr/>
          <p:nvPr/>
        </p:nvSpPr>
        <p:spPr>
          <a:xfrm>
            <a:off x="3397765" y="5034918"/>
            <a:ext cx="7242751" cy="11405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33" name="矩形 32"/>
          <p:cNvSpPr/>
          <p:nvPr/>
        </p:nvSpPr>
        <p:spPr>
          <a:xfrm>
            <a:off x="4249513" y="4851324"/>
            <a:ext cx="5302072" cy="4494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0966" y="5372765"/>
            <a:ext cx="6729409" cy="707896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10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2145878" y="673826"/>
            <a:ext cx="8426543" cy="4921134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16957" y="3076786"/>
            <a:ext cx="3109713" cy="3781026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699" tIns="43349" rIns="86699" bIns="433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707"/>
            </a:p>
          </p:txBody>
        </p:sp>
      </p:grpSp>
      <p:sp>
        <p:nvSpPr>
          <p:cNvPr id="421" name="TextBox 420"/>
          <p:cNvSpPr txBox="1"/>
          <p:nvPr/>
        </p:nvSpPr>
        <p:spPr>
          <a:xfrm>
            <a:off x="4210029" y="2233061"/>
            <a:ext cx="4500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HOẠT ĐỘNG 1: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2986736" y="3064610"/>
            <a:ext cx="64713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MỞ RỘNG VỐN TỪ: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3003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bàn&#10;&#10;Mô tả được tạo tự động">
            <a:extLst>
              <a:ext uri="{FF2B5EF4-FFF2-40B4-BE49-F238E27FC236}">
                <a16:creationId xmlns:a16="http://schemas.microsoft.com/office/drawing/2014/main" id="{4840E63C-A082-4EFA-BCFA-FEBA2FC81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2" y="311018"/>
            <a:ext cx="10982228" cy="608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54852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19">
            <a:extLst>
              <a:ext uri="{FF2B5EF4-FFF2-40B4-BE49-F238E27FC236}">
                <a16:creationId xmlns:a16="http://schemas.microsoft.com/office/drawing/2014/main" id="{33D29E67-F20B-490B-8839-5C0604F38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57" y="1663098"/>
            <a:ext cx="10726047" cy="26574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Cộng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người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sống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tập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hoặc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gắn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Cộng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tác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làm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bào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người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nòi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giống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đội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người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đội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ngũ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lòng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người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103" name="Group 31">
            <a:extLst>
              <a:ext uri="{FF2B5EF4-FFF2-40B4-BE49-F238E27FC236}">
                <a16:creationId xmlns:a16="http://schemas.microsoft.com/office/drawing/2014/main" id="{BD32334D-D487-4879-AC98-C6AEEB5C7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64557"/>
              </p:ext>
            </p:extLst>
          </p:nvPr>
        </p:nvGraphicFramePr>
        <p:xfrm>
          <a:off x="882857" y="4547332"/>
          <a:ext cx="10805560" cy="2019279"/>
        </p:xfrm>
        <a:graphic>
          <a:graphicData uri="http://schemas.openxmlformats.org/drawingml/2006/table">
            <a:tbl>
              <a:tblPr/>
              <a:tblGrid>
                <a:gridCol w="498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7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Những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người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cộng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đồng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#9Slide03 Cabin SemiBold" panose="00000700000000000000" pitchFamily="2" charset="0"/>
                        <a:cs typeface="Times New Roman" pitchFamily="18" charset="0"/>
                      </a:endParaRPr>
                    </a:p>
                  </a:txBody>
                  <a:tcPr marT="45668" marB="45668" anchor="ctr" horzOverflow="overflow">
                    <a:lnL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Thái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hoạt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động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cộng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đồng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#9Slide03 Cabin SemiBold" panose="00000700000000000000" pitchFamily="2" charset="0"/>
                        <a:cs typeface="Times New Roman" pitchFamily="18" charset="0"/>
                      </a:endParaRPr>
                    </a:p>
                  </a:txBody>
                  <a:tcPr marT="45668" marB="45668" anchor="ctr" horzOverflow="overflow">
                    <a:lnL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668" marB="45668" horzOverflow="overflow">
                    <a:lnL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668" marB="45668" horzOverflow="overflow">
                    <a:lnL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Nhóm 1">
            <a:extLst>
              <a:ext uri="{FF2B5EF4-FFF2-40B4-BE49-F238E27FC236}">
                <a16:creationId xmlns:a16="http://schemas.microsoft.com/office/drawing/2014/main" id="{FBB45B72-EC25-40CE-A58B-1416A7570450}"/>
              </a:ext>
            </a:extLst>
          </p:cNvPr>
          <p:cNvGrpSpPr/>
          <p:nvPr/>
        </p:nvGrpSpPr>
        <p:grpSpPr>
          <a:xfrm>
            <a:off x="882857" y="369538"/>
            <a:ext cx="10594289" cy="1066800"/>
            <a:chOff x="882857" y="369538"/>
            <a:chExt cx="10594289" cy="1066800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AF0A2EFD-9A7B-418F-8A4A-D3934F3BF2FE}"/>
                </a:ext>
              </a:extLst>
            </p:cNvPr>
            <p:cNvSpPr/>
            <p:nvPr/>
          </p:nvSpPr>
          <p:spPr>
            <a:xfrm>
              <a:off x="882857" y="369538"/>
              <a:ext cx="10594289" cy="1066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AF9493EC-9501-47A6-AAF4-C75816A06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431" y="466166"/>
              <a:ext cx="1026629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FF0000"/>
                  </a:solidFill>
                </a:rPr>
                <a:t>Bài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1:</a:t>
              </a:r>
              <a:r>
                <a:rPr lang="en-US" altLang="en-US" sz="2400" b="1" dirty="0"/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Dưới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đây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là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một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số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từ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có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tiếng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</a:rPr>
                <a:t>cộng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hoặc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tiếng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0000"/>
                  </a:solidFill>
                </a:rPr>
                <a:t>đồng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và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nghĩa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của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chúng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.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Em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có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thể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xếp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những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từ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nào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vào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mỗi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ô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trong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bảng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phân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loại</a:t>
              </a:r>
              <a:r>
                <a:rPr lang="en-US" altLang="en-US" sz="2400" dirty="0">
                  <a:solidFill>
                    <a:srgbClr val="00206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</a:rPr>
                <a:t>sau</a:t>
              </a:r>
              <a:r>
                <a:rPr lang="en-US" altLang="en-US" sz="2400" dirty="0">
                  <a:solidFill>
                    <a:srgbClr val="002060"/>
                  </a:solidFill>
                </a:rPr>
                <a:t>? </a:t>
              </a:r>
            </a:p>
          </p:txBody>
        </p:sp>
      </p:grpSp>
      <p:sp>
        <p:nvSpPr>
          <p:cNvPr id="8" name="Rectangle 2">
            <a:hlinkClick r:id="" action="ppaction://noaction"/>
            <a:extLst>
              <a:ext uri="{FF2B5EF4-FFF2-40B4-BE49-F238E27FC236}">
                <a16:creationId xmlns:a16="http://schemas.microsoft.com/office/drawing/2014/main" id="{6A8F6350-8878-4219-9FE4-624E7647F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46" y="1663347"/>
            <a:ext cx="177283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Cộng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 b="1" dirty="0">
              <a:solidFill>
                <a:srgbClr val="660066"/>
              </a:solidFill>
              <a:latin typeface="VNI-Times" pitchFamily="2" charset="0"/>
            </a:endParaRPr>
          </a:p>
        </p:txBody>
      </p:sp>
      <p:sp>
        <p:nvSpPr>
          <p:cNvPr id="9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03707A63-8219-42C0-B999-C7EB7E666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219" y="2388466"/>
            <a:ext cx="148548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Cộng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tác</a:t>
            </a:r>
            <a:endParaRPr lang="en-US" altLang="en-US" sz="2400" b="1" dirty="0">
              <a:solidFill>
                <a:srgbClr val="660066"/>
              </a:solidFill>
              <a:latin typeface="VNI-Times" pitchFamily="2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32D5CE6-7F04-4056-AC7F-A041EA85C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218" y="2756942"/>
            <a:ext cx="176331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bào</a:t>
            </a:r>
            <a:endParaRPr lang="en-US" altLang="en-US" sz="2400" b="1" dirty="0">
              <a:solidFill>
                <a:srgbClr val="660066"/>
              </a:solidFill>
              <a:latin typeface="VNI-Times" pitchFamily="2" charset="0"/>
            </a:endParaRPr>
          </a:p>
        </p:txBody>
      </p:sp>
      <p:sp>
        <p:nvSpPr>
          <p:cNvPr id="11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2690A157-FA2B-4445-9140-B07A273A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614" y="3124264"/>
            <a:ext cx="166806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đội</a:t>
            </a:r>
            <a:endParaRPr lang="en-US" altLang="en-US" sz="2400" b="1" dirty="0">
              <a:solidFill>
                <a:srgbClr val="660066"/>
              </a:solidFill>
              <a:latin typeface="VNI-Times" pitchFamily="2" charset="0"/>
            </a:endParaRPr>
          </a:p>
        </p:txBody>
      </p:sp>
      <p:sp>
        <p:nvSpPr>
          <p:cNvPr id="12" name="Rectangle 7">
            <a:hlinkClick r:id="" action="ppaction://noaction"/>
            <a:extLst>
              <a:ext uri="{FF2B5EF4-FFF2-40B4-BE49-F238E27FC236}">
                <a16:creationId xmlns:a16="http://schemas.microsoft.com/office/drawing/2014/main" id="{1C2D1DC0-8C40-4B84-8481-3D5737217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218" y="3491585"/>
            <a:ext cx="166806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endParaRPr lang="en-US" altLang="en-US" sz="2400" b="1" dirty="0">
              <a:solidFill>
                <a:srgbClr val="660066"/>
              </a:solidFill>
              <a:latin typeface="VNI-Times" pitchFamily="2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6F4B79B2-8A39-49EC-B4E5-4C2B3484E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218" y="3849383"/>
            <a:ext cx="19303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Đồng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endParaRPr lang="en-US" altLang="en-US" sz="2400" b="1" dirty="0">
              <a:solidFill>
                <a:srgbClr val="660066"/>
              </a:solidFill>
              <a:latin typeface="VNI-Times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2005 0.512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44297 0.440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02148 0.424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21224 0.300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61914 0.27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51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0911 0.262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31">
            <a:extLst>
              <a:ext uri="{FF2B5EF4-FFF2-40B4-BE49-F238E27FC236}">
                <a16:creationId xmlns:a16="http://schemas.microsoft.com/office/drawing/2014/main" id="{A08B9151-19DC-4B35-8518-109BEDB5A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73716"/>
              </p:ext>
            </p:extLst>
          </p:nvPr>
        </p:nvGraphicFramePr>
        <p:xfrm>
          <a:off x="940007" y="2946825"/>
          <a:ext cx="10805560" cy="3006299"/>
        </p:xfrm>
        <a:graphic>
          <a:graphicData uri="http://schemas.openxmlformats.org/drawingml/2006/table">
            <a:tbl>
              <a:tblPr/>
              <a:tblGrid>
                <a:gridCol w="498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7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Những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người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cộng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đồng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#9Slide03 Cabin SemiBold" panose="00000700000000000000" pitchFamily="2" charset="0"/>
                        <a:cs typeface="Times New Roman" pitchFamily="18" charset="0"/>
                      </a:endParaRPr>
                    </a:p>
                  </a:txBody>
                  <a:tcPr marT="45668" marB="45668" anchor="ctr" horzOverflow="overflow">
                    <a:lnL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Thái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hoạt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động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cộng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#9Slide03 Cabin SemiBold" panose="00000700000000000000" pitchFamily="2" charset="0"/>
                          <a:cs typeface="Times New Roman" pitchFamily="18" charset="0"/>
                        </a:rPr>
                        <a:t>đồng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#9Slide03 Cabin SemiBold" panose="00000700000000000000" pitchFamily="2" charset="0"/>
                        <a:cs typeface="Times New Roman" pitchFamily="18" charset="0"/>
                      </a:endParaRPr>
                    </a:p>
                  </a:txBody>
                  <a:tcPr marT="45668" marB="45668" anchor="ctr" horzOverflow="overflow">
                    <a:lnL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9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668" marB="45668" horzOverflow="overflow">
                    <a:lnL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668" marB="45668" horzOverflow="overflow">
                    <a:lnL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11" name="AutoShape 3">
            <a:extLst>
              <a:ext uri="{FF2B5EF4-FFF2-40B4-BE49-F238E27FC236}">
                <a16:creationId xmlns:a16="http://schemas.microsoft.com/office/drawing/2014/main" id="{C40FD35E-8FE4-42D0-9156-E83D350F8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04825"/>
            <a:ext cx="7315200" cy="2076450"/>
          </a:xfrm>
          <a:prstGeom prst="cloudCallout">
            <a:avLst>
              <a:gd name="adj1" fmla="val -39583"/>
              <a:gd name="adj2" fmla="val 6203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17429" name="Text Box 21">
            <a:extLst>
              <a:ext uri="{FF2B5EF4-FFF2-40B4-BE49-F238E27FC236}">
                <a16:creationId xmlns:a16="http://schemas.microsoft.com/office/drawing/2014/main" id="{0BAB295E-9677-42DD-A101-7203D197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870" y="1095375"/>
            <a:ext cx="62483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36606DBD-EBBC-4922-A473-B4E9B5A70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596" y="4869596"/>
            <a:ext cx="4086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...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796150D6-BFF3-4C5C-B6B2-59F1CF24A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11273"/>
            <a:ext cx="4402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,...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9EA3F-D784-448A-BA14-708F70ADF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22" y="3988653"/>
            <a:ext cx="456604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660066"/>
                </a:solidFill>
                <a:cs typeface="Arial" panose="020B0604020202020204" pitchFamily="34" charset="0"/>
              </a:rPr>
              <a:t>cộng</a:t>
            </a:r>
            <a:r>
              <a:rPr lang="en-US" altLang="en-US" sz="2400" dirty="0">
                <a:solidFill>
                  <a:srgbClr val="66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660066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solidFill>
                  <a:srgbClr val="660066"/>
                </a:solidFill>
                <a:cs typeface="Arial" panose="020B0604020202020204" pitchFamily="34" charset="0"/>
              </a:rPr>
              <a:t>; </a:t>
            </a:r>
            <a:r>
              <a:rPr lang="en-US" altLang="en-US" sz="2400" dirty="0" err="1">
                <a:solidFill>
                  <a:srgbClr val="660066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solidFill>
                  <a:srgbClr val="66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660066"/>
                </a:solidFill>
                <a:cs typeface="Arial" panose="020B0604020202020204" pitchFamily="34" charset="0"/>
              </a:rPr>
              <a:t>bào</a:t>
            </a:r>
            <a:r>
              <a:rPr lang="en-US" altLang="en-US" sz="2400" dirty="0">
                <a:solidFill>
                  <a:srgbClr val="660066"/>
                </a:solidFill>
                <a:cs typeface="Arial" panose="020B0604020202020204" pitchFamily="34" charset="0"/>
              </a:rPr>
              <a:t>; </a:t>
            </a:r>
            <a:r>
              <a:rPr lang="en-US" altLang="en-US" sz="2400" dirty="0" err="1">
                <a:solidFill>
                  <a:srgbClr val="660066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solidFill>
                  <a:srgbClr val="66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660066"/>
                </a:solidFill>
                <a:cs typeface="Arial" panose="020B0604020202020204" pitchFamily="34" charset="0"/>
              </a:rPr>
              <a:t>đội</a:t>
            </a:r>
            <a:r>
              <a:rPr lang="en-US" altLang="en-US" sz="2400" dirty="0">
                <a:solidFill>
                  <a:srgbClr val="660066"/>
                </a:solidFill>
                <a:cs typeface="Arial" panose="020B0604020202020204" pitchFamily="34" charset="0"/>
              </a:rPr>
              <a:t>; </a:t>
            </a:r>
            <a:r>
              <a:rPr lang="en-US" altLang="en-US" sz="2400" dirty="0" err="1">
                <a:solidFill>
                  <a:srgbClr val="660066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solidFill>
                  <a:srgbClr val="66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660066"/>
                </a:solidFill>
                <a:cs typeface="Arial" panose="020B0604020202020204" pitchFamily="34" charset="0"/>
              </a:rPr>
              <a:t>hương</a:t>
            </a:r>
            <a:endParaRPr lang="en-US" altLang="en-US" sz="2400" dirty="0">
              <a:solidFill>
                <a:srgbClr val="660066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0A256-8DE3-4487-81C2-1B485A99E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669" y="4162604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660066"/>
                </a:solidFill>
                <a:cs typeface="Arial" panose="020B0604020202020204" pitchFamily="34" charset="0"/>
              </a:rPr>
              <a:t>cộng</a:t>
            </a:r>
            <a:r>
              <a:rPr lang="en-US" altLang="en-US" sz="2400" dirty="0">
                <a:solidFill>
                  <a:srgbClr val="66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660066"/>
                </a:solidFill>
                <a:cs typeface="Arial" panose="020B0604020202020204" pitchFamily="34" charset="0"/>
              </a:rPr>
              <a:t>tác</a:t>
            </a:r>
            <a:r>
              <a:rPr lang="en-US" altLang="en-US" sz="2400" dirty="0">
                <a:solidFill>
                  <a:srgbClr val="660066"/>
                </a:solidFill>
                <a:cs typeface="Arial" panose="020B0604020202020204" pitchFamily="34" charset="0"/>
              </a:rPr>
              <a:t>; </a:t>
            </a:r>
            <a:r>
              <a:rPr lang="en-US" altLang="en-US" sz="2400" dirty="0" err="1">
                <a:solidFill>
                  <a:srgbClr val="660066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2400" dirty="0">
                <a:solidFill>
                  <a:srgbClr val="66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660066"/>
                </a:solidFill>
                <a:cs typeface="Arial" panose="020B0604020202020204" pitchFamily="34" charset="0"/>
              </a:rPr>
              <a:t>tâm</a:t>
            </a:r>
            <a:endParaRPr lang="en-US" altLang="en-US" sz="2400" dirty="0">
              <a:solidFill>
                <a:srgbClr val="660066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F6D4161E-6D54-48D5-A9F0-C854B9355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23" y="1038155"/>
            <a:ext cx="11306953" cy="30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5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C:\Users\Administrator\Desktop\3864052510_7133b639a7_z.jpg">
            <a:extLst>
              <a:ext uri="{FF2B5EF4-FFF2-40B4-BE49-F238E27FC236}">
                <a16:creationId xmlns:a16="http://schemas.microsoft.com/office/drawing/2014/main" id="{7D254781-78C6-45F7-993F-C16A2EE58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6" y="938138"/>
            <a:ext cx="6181725" cy="477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12B09EB2-28FF-4095-9D02-72617CD6475E}"/>
              </a:ext>
            </a:extLst>
          </p:cNvPr>
          <p:cNvGrpSpPr/>
          <p:nvPr/>
        </p:nvGrpSpPr>
        <p:grpSpPr>
          <a:xfrm>
            <a:off x="513382" y="5930262"/>
            <a:ext cx="9921875" cy="517019"/>
            <a:chOff x="1337916" y="5828675"/>
            <a:chExt cx="9921875" cy="517019"/>
          </a:xfrm>
        </p:grpSpPr>
        <p:sp>
          <p:nvSpPr>
            <p:cNvPr id="4" name="Hình chữ nhật: Góc Tròn 3">
              <a:extLst>
                <a:ext uri="{FF2B5EF4-FFF2-40B4-BE49-F238E27FC236}">
                  <a16:creationId xmlns:a16="http://schemas.microsoft.com/office/drawing/2014/main" id="{B2BC18F5-21AB-4B37-B8C6-D948DEE77557}"/>
                </a:ext>
              </a:extLst>
            </p:cNvPr>
            <p:cNvSpPr/>
            <p:nvPr/>
          </p:nvSpPr>
          <p:spPr>
            <a:xfrm>
              <a:off x="1337916" y="5828675"/>
              <a:ext cx="9823452" cy="51701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FDEDD7-759B-479A-A94B-CFEDB5C4D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916" y="5844273"/>
              <a:ext cx="9921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Đoàn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góp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góp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sức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vượt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khăn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8" name="AutoShape 10">
            <a:extLst>
              <a:ext uri="{FF2B5EF4-FFF2-40B4-BE49-F238E27FC236}">
                <a16:creationId xmlns:a16="http://schemas.microsoft.com/office/drawing/2014/main" id="{5879287D-522E-4563-B243-6A2B88B8E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12" y="405072"/>
            <a:ext cx="4049138" cy="735570"/>
          </a:xfrm>
          <a:prstGeom prst="wedgeRoundRectCallout">
            <a:avLst>
              <a:gd name="adj1" fmla="val 45499"/>
              <a:gd name="adj2" fmla="val 9400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a) Chung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đấu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460969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700</Words>
  <Application>Microsoft Office PowerPoint</Application>
  <PresentationFormat>Widescreen</PresentationFormat>
  <Paragraphs>81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#9Slide03 Cabin SemiBold</vt:lpstr>
      <vt:lpstr>.VnTime</vt:lpstr>
      <vt:lpstr>Arial</vt:lpstr>
      <vt:lpstr>Calibri</vt:lpstr>
      <vt:lpstr>Calibri Light</vt:lpstr>
      <vt:lpstr>等线</vt:lpstr>
      <vt:lpstr>Google Sans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47</cp:revision>
  <dcterms:created xsi:type="dcterms:W3CDTF">2020-02-26T02:09:02Z</dcterms:created>
  <dcterms:modified xsi:type="dcterms:W3CDTF">2021-10-28T10:38:33Z</dcterms:modified>
</cp:coreProperties>
</file>