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Masters/slideMaster14.xml" ContentType="application/vnd.openxmlformats-officedocument.presentationml.slideMaster+xml"/>
  <Override PartName="/ppt/slideMasters/slideMaster1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slideLayouts/slideLayout155.xml" ContentType="application/vnd.openxmlformats-officedocument.presentationml.slideLayout+xml"/>
  <Override PartName="/ppt/slideLayouts/slideLayout156.xml" ContentType="application/vnd.openxmlformats-officedocument.presentationml.slideLayout+xml"/>
  <Override PartName="/ppt/slideLayouts/slideLayout157.xml" ContentType="application/vnd.openxmlformats-officedocument.presentationml.slideLayout+xml"/>
  <Override PartName="/ppt/slideLayouts/slideLayout158.xml" ContentType="application/vnd.openxmlformats-officedocument.presentationml.slideLayout+xml"/>
  <Override PartName="/ppt/slideLayouts/slideLayout159.xml" ContentType="application/vnd.openxmlformats-officedocument.presentationml.slideLayout+xml"/>
  <Override PartName="/ppt/slideLayouts/slideLayout160.xml" ContentType="application/vnd.openxmlformats-officedocument.presentationml.slideLayout+xml"/>
  <Override PartName="/ppt/slideLayouts/slideLayout161.xml" ContentType="application/vnd.openxmlformats-officedocument.presentationml.slideLayout+xml"/>
  <Override PartName="/ppt/slideLayouts/slideLayout162.xml" ContentType="application/vnd.openxmlformats-officedocument.presentationml.slideLayout+xml"/>
  <Override PartName="/ppt/slideLayouts/slideLayout163.xml" ContentType="application/vnd.openxmlformats-officedocument.presentationml.slideLayout+xml"/>
  <Override PartName="/ppt/slideLayouts/slideLayout164.xml" ContentType="application/vnd.openxmlformats-officedocument.presentationml.slideLayout+xml"/>
  <Override PartName="/ppt/slideLayouts/slideLayout165.xml" ContentType="application/vnd.openxmlformats-officedocument.presentationml.slideLayout+xml"/>
  <Override PartName="/ppt/slideLayouts/slideLayout166.xml" ContentType="application/vnd.openxmlformats-officedocument.presentationml.slideLayout+xml"/>
  <Override PartName="/ppt/slideLayouts/slideLayout167.xml" ContentType="application/vnd.openxmlformats-officedocument.presentationml.slideLayout+xml"/>
  <Override PartName="/ppt/slideLayouts/slideLayout168.xml" ContentType="application/vnd.openxmlformats-officedocument.presentationml.slideLayout+xml"/>
  <Override PartName="/ppt/slideLayouts/slideLayout169.xml" ContentType="application/vnd.openxmlformats-officedocument.presentationml.slideLayout+xml"/>
  <Override PartName="/ppt/slideLayouts/slideLayout170.xml" ContentType="application/vnd.openxmlformats-officedocument.presentationml.slideLayout+xml"/>
  <Override PartName="/ppt/slideLayouts/slideLayout171.xml" ContentType="application/vnd.openxmlformats-officedocument.presentationml.slideLayout+xml"/>
  <Override PartName="/ppt/slideLayouts/slideLayout172.xml" ContentType="application/vnd.openxmlformats-officedocument.presentationml.slideLayout+xml"/>
  <Override PartName="/ppt/slideLayouts/slideLayout173.xml" ContentType="application/vnd.openxmlformats-officedocument.presentationml.slideLayout+xml"/>
  <Override PartName="/ppt/slideLayouts/slideLayout174.xml" ContentType="application/vnd.openxmlformats-officedocument.presentationml.slideLayout+xml"/>
  <Override PartName="/ppt/slideLayouts/slideLayout175.xml" ContentType="application/vnd.openxmlformats-officedocument.presentationml.slideLayout+xml"/>
  <Override PartName="/ppt/slideLayouts/slideLayout176.xml" ContentType="application/vnd.openxmlformats-officedocument.presentationml.slideLayout+xml"/>
  <Override PartName="/ppt/slideLayouts/slideLayout177.xml" ContentType="application/vnd.openxmlformats-officedocument.presentationml.slideLayout+xml"/>
  <Override PartName="/ppt/slideLayouts/slideLayout178.xml" ContentType="application/vnd.openxmlformats-officedocument.presentationml.slideLayout+xml"/>
  <Override PartName="/ppt/slideLayouts/slideLayout179.xml" ContentType="application/vnd.openxmlformats-officedocument.presentationml.slideLayout+xml"/>
  <Override PartName="/ppt/slideLayouts/slideLayout180.xml" ContentType="application/vnd.openxmlformats-officedocument.presentationml.slideLayout+xml"/>
  <Override PartName="/ppt/slideLayouts/slideLayout181.xml" ContentType="application/vnd.openxmlformats-officedocument.presentationml.slideLayout+xml"/>
  <Override PartName="/ppt/slideLayouts/slideLayout182.xml" ContentType="application/vnd.openxmlformats-officedocument.presentationml.slideLayout+xml"/>
  <Override PartName="/ppt/slideLayouts/slideLayout183.xml" ContentType="application/vnd.openxmlformats-officedocument.presentationml.slideLayout+xml"/>
  <Override PartName="/ppt/slideLayouts/slideLayout184.xml" ContentType="application/vnd.openxmlformats-officedocument.presentationml.slideLayout+xml"/>
  <Override PartName="/ppt/slideLayouts/slideLayout185.xml" ContentType="application/vnd.openxmlformats-officedocument.presentationml.slideLayout+xml"/>
  <Override PartName="/ppt/slideLayouts/slideLayout186.xml" ContentType="application/vnd.openxmlformats-officedocument.presentationml.slideLayout+xml"/>
  <Override PartName="/ppt/slideLayouts/slideLayout187.xml" ContentType="application/vnd.openxmlformats-officedocument.presentationml.slideLayout+xml"/>
  <Override PartName="/ppt/slideLayouts/slideLayout188.xml" ContentType="application/vnd.openxmlformats-officedocument.presentationml.slideLayout+xml"/>
  <Override PartName="/ppt/slideLayouts/slideLayout189.xml" ContentType="application/vnd.openxmlformats-officedocument.presentationml.slideLayout+xml"/>
  <Override PartName="/ppt/slideLayouts/slideLayout190.xml" ContentType="application/vnd.openxmlformats-officedocument.presentationml.slideLayout+xml"/>
  <Override PartName="/ppt/slideLayouts/slideLayout191.xml" ContentType="application/vnd.openxmlformats-officedocument.presentationml.slideLayout+xml"/>
  <Override PartName="/ppt/slideLayouts/slideLayout192.xml" ContentType="application/vnd.openxmlformats-officedocument.presentationml.slideLayout+xml"/>
  <Override PartName="/ppt/slideLayouts/slideLayout193.xml" ContentType="application/vnd.openxmlformats-officedocument.presentationml.slideLayout+xml"/>
  <Override PartName="/ppt/slideLayouts/slideLayout194.xml" ContentType="application/vnd.openxmlformats-officedocument.presentationml.slideLayout+xml"/>
  <Override PartName="/ppt/slideLayouts/slideLayout195.xml" ContentType="application/vnd.openxmlformats-officedocument.presentationml.slideLayout+xml"/>
  <Override PartName="/ppt/slideLayouts/slideLayout196.xml" ContentType="application/vnd.openxmlformats-officedocument.presentationml.slideLayout+xml"/>
  <Override PartName="/ppt/slideLayouts/slideLayout197.xml" ContentType="application/vnd.openxmlformats-officedocument.presentationml.slideLayout+xml"/>
  <Override PartName="/ppt/slideLayouts/slideLayout198.xml" ContentType="application/vnd.openxmlformats-officedocument.presentationml.slideLayout+xml"/>
  <Override PartName="/ppt/slideLayouts/slideLayout199.xml" ContentType="application/vnd.openxmlformats-officedocument.presentationml.slideLayout+xml"/>
  <Override PartName="/ppt/slideLayouts/slideLayout200.xml" ContentType="application/vnd.openxmlformats-officedocument.presentationml.slideLayout+xml"/>
  <Override PartName="/ppt/slideLayouts/slideLayout201.xml" ContentType="application/vnd.openxmlformats-officedocument.presentationml.slideLayout+xml"/>
  <Override PartName="/ppt/slideLayouts/slideLayout202.xml" ContentType="application/vnd.openxmlformats-officedocument.presentationml.slideLayout+xml"/>
  <Override PartName="/ppt/slideLayouts/slideLayout203.xml" ContentType="application/vnd.openxmlformats-officedocument.presentationml.slideLayout+xml"/>
  <Override PartName="/ppt/slideLayouts/slideLayout204.xml" ContentType="application/vnd.openxmlformats-officedocument.presentationml.slideLayout+xml"/>
  <Override PartName="/ppt/slideLayouts/slideLayout205.xml" ContentType="application/vnd.openxmlformats-officedocument.presentationml.slideLayout+xml"/>
  <Override PartName="/ppt/slideLayouts/slideLayout206.xml" ContentType="application/vnd.openxmlformats-officedocument.presentationml.slideLayout+xml"/>
  <Override PartName="/ppt/slideLayouts/slideLayout207.xml" ContentType="application/vnd.openxmlformats-officedocument.presentationml.slideLayout+xml"/>
  <Override PartName="/ppt/slideLayouts/slideLayout208.xml" ContentType="application/vnd.openxmlformats-officedocument.presentationml.slideLayout+xml"/>
  <Override PartName="/ppt/slideLayouts/slideLayout209.xml" ContentType="application/vnd.openxmlformats-officedocument.presentationml.slideLayout+xml"/>
  <Override PartName="/ppt/slideLayouts/slideLayout210.xml" ContentType="application/vnd.openxmlformats-officedocument.presentationml.slideLayout+xml"/>
  <Override PartName="/ppt/slideLayouts/slideLayout211.xml" ContentType="application/vnd.openxmlformats-officedocument.presentationml.slideLayout+xml"/>
  <Override PartName="/ppt/slideLayouts/slideLayout212.xml" ContentType="application/vnd.openxmlformats-officedocument.presentationml.slideLayout+xml"/>
  <Override PartName="/ppt/slideLayouts/slideLayout213.xml" ContentType="application/vnd.openxmlformats-officedocument.presentationml.slideLayout+xml"/>
  <Override PartName="/ppt/slideLayouts/slideLayout214.xml" ContentType="application/vnd.openxmlformats-officedocument.presentationml.slideLayout+xml"/>
  <Override PartName="/ppt/slideLayouts/slideLayout215.xml" ContentType="application/vnd.openxmlformats-officedocument.presentationml.slideLayout+xml"/>
  <Override PartName="/ppt/slideLayouts/slideLayout216.xml" ContentType="application/vnd.openxmlformats-officedocument.presentationml.slideLayout+xml"/>
  <Override PartName="/ppt/slideLayouts/slideLayout217.xml" ContentType="application/vnd.openxmlformats-officedocument.presentationml.slideLayout+xml"/>
  <Override PartName="/ppt/slideLayouts/slideLayout218.xml" ContentType="application/vnd.openxmlformats-officedocument.presentationml.slideLayout+xml"/>
  <Override PartName="/ppt/slideLayouts/slideLayout219.xml" ContentType="application/vnd.openxmlformats-officedocument.presentationml.slideLayout+xml"/>
  <Override PartName="/ppt/slideLayouts/slideLayout220.xml" ContentType="application/vnd.openxmlformats-officedocument.presentationml.slideLayout+xml"/>
  <Override PartName="/ppt/slideLayouts/slideLayout221.xml" ContentType="application/vnd.openxmlformats-officedocument.presentationml.slideLayout+xml"/>
  <Override PartName="/ppt/slideLayouts/slideLayout222.xml" ContentType="application/vnd.openxmlformats-officedocument.presentationml.slideLayout+xml"/>
  <Override PartName="/ppt/slideLayouts/slideLayout223.xml" ContentType="application/vnd.openxmlformats-officedocument.presentationml.slideLayout+xml"/>
  <Override PartName="/ppt/slideLayouts/slideLayout224.xml" ContentType="application/vnd.openxmlformats-officedocument.presentationml.slideLayout+xml"/>
  <Override PartName="/ppt/slideLayouts/slideLayout225.xml" ContentType="application/vnd.openxmlformats-officedocument.presentationml.slideLayout+xml"/>
  <Override PartName="/ppt/slideLayouts/slideLayout226.xml" ContentType="application/vnd.openxmlformats-officedocument.presentationml.slideLayout+xml"/>
  <Override PartName="/ppt/slideLayouts/slideLayout227.xml" ContentType="application/vnd.openxmlformats-officedocument.presentationml.slideLayout+xml"/>
  <Override PartName="/ppt/slideLayouts/slideLayout228.xml" ContentType="application/vnd.openxmlformats-officedocument.presentationml.slideLayout+xml"/>
  <Override PartName="/ppt/slideLayouts/slideLayout229.xml" ContentType="application/vnd.openxmlformats-officedocument.presentationml.slideLayout+xml"/>
  <Override PartName="/ppt/slideLayouts/slideLayout230.xml" ContentType="application/vnd.openxmlformats-officedocument.presentationml.slideLayout+xml"/>
  <Override PartName="/ppt/slideLayouts/slideLayout231.xml" ContentType="application/vnd.openxmlformats-officedocument.presentationml.slideLayout+xml"/>
  <Override PartName="/ppt/slideLayouts/slideLayout232.xml" ContentType="application/vnd.openxmlformats-officedocument.presentationml.slideLayout+xml"/>
  <Override PartName="/ppt/slideLayouts/slideLayout233.xml" ContentType="application/vnd.openxmlformats-officedocument.presentationml.slideLayout+xml"/>
  <Override PartName="/ppt/slideLayouts/slideLayout234.xml" ContentType="application/vnd.openxmlformats-officedocument.presentationml.slideLayout+xml"/>
  <Override PartName="/ppt/slideLayouts/slideLayout235.xml" ContentType="application/vnd.openxmlformats-officedocument.presentationml.slideLayout+xml"/>
  <Override PartName="/ppt/slideLayouts/slideLayout236.xml" ContentType="application/vnd.openxmlformats-officedocument.presentationml.slideLayout+xml"/>
  <Override PartName="/ppt/slideLayouts/slideLayout237.xml" ContentType="application/vnd.openxmlformats-officedocument.presentationml.slideLayout+xml"/>
  <Override PartName="/ppt/slideLayouts/slideLayout238.xml" ContentType="application/vnd.openxmlformats-officedocument.presentationml.slideLayout+xml"/>
  <Override PartName="/ppt/slideLayouts/slideLayout239.xml" ContentType="application/vnd.openxmlformats-officedocument.presentationml.slideLayout+xml"/>
  <Override PartName="/ppt/slideLayouts/slideLayout240.xml" ContentType="application/vnd.openxmlformats-officedocument.presentationml.slideLayout+xml"/>
  <Override PartName="/ppt/slideLayouts/slideLayout241.xml" ContentType="application/vnd.openxmlformats-officedocument.presentationml.slideLayout+xml"/>
  <Override PartName="/ppt/slideLayouts/slideLayout242.xml" ContentType="application/vnd.openxmlformats-officedocument.presentationml.slideLayout+xml"/>
  <Override PartName="/ppt/slideLayouts/slideLayout243.xml" ContentType="application/vnd.openxmlformats-officedocument.presentationml.slideLayout+xml"/>
  <Override PartName="/ppt/slideLayouts/slideLayout244.xml" ContentType="application/vnd.openxmlformats-officedocument.presentationml.slideLayout+xml"/>
  <Override PartName="/ppt/slideLayouts/slideLayout245.xml" ContentType="application/vnd.openxmlformats-officedocument.presentationml.slideLayout+xml"/>
  <Override PartName="/ppt/slideLayouts/slideLayout246.xml" ContentType="application/vnd.openxmlformats-officedocument.presentationml.slideLayout+xml"/>
  <Override PartName="/ppt/slideLayouts/slideLayout247.xml" ContentType="application/vnd.openxmlformats-officedocument.presentationml.slideLayout+xml"/>
  <Override PartName="/ppt/slideLayouts/slideLayout248.xml" ContentType="application/vnd.openxmlformats-officedocument.presentationml.slideLayout+xml"/>
  <Override PartName="/ppt/slideLayouts/slideLayout249.xml" ContentType="application/vnd.openxmlformats-officedocument.presentationml.slideLayout+xml"/>
  <Override PartName="/ppt/slideLayouts/slideLayout250.xml" ContentType="application/vnd.openxmlformats-officedocument.presentationml.slideLayout+xml"/>
  <Override PartName="/ppt/slideLayouts/slideLayout251.xml" ContentType="application/vnd.openxmlformats-officedocument.presentationml.slideLayout+xml"/>
  <Override PartName="/ppt/slideLayouts/slideLayout252.xml" ContentType="application/vnd.openxmlformats-officedocument.presentationml.slideLayout+xml"/>
  <Override PartName="/ppt/slideLayouts/slideLayout253.xml" ContentType="application/vnd.openxmlformats-officedocument.presentationml.slideLayout+xml"/>
  <Override PartName="/ppt/slideLayouts/slideLayout254.xml" ContentType="application/vnd.openxmlformats-officedocument.presentationml.slideLayout+xml"/>
  <Override PartName="/ppt/slideLayouts/slideLayout255.xml" ContentType="application/vnd.openxmlformats-officedocument.presentationml.slideLayout+xml"/>
  <Override PartName="/ppt/slideLayouts/slideLayout256.xml" ContentType="application/vnd.openxmlformats-officedocument.presentationml.slideLayout+xml"/>
  <Override PartName="/ppt/slideLayouts/slideLayout257.xml" ContentType="application/vnd.openxmlformats-officedocument.presentationml.slideLayout+xml"/>
  <Override PartName="/ppt/slideLayouts/slideLayout258.xml" ContentType="application/vnd.openxmlformats-officedocument.presentationml.slideLayout+xml"/>
  <Override PartName="/ppt/slideLayouts/slideLayout259.xml" ContentType="application/vnd.openxmlformats-officedocument.presentationml.slideLayout+xml"/>
  <Override PartName="/ppt/slideLayouts/slideLayout260.xml" ContentType="application/vnd.openxmlformats-officedocument.presentationml.slideLayout+xml"/>
  <Override PartName="/ppt/slideLayouts/slideLayout261.xml" ContentType="application/vnd.openxmlformats-officedocument.presentationml.slideLayout+xml"/>
  <Override PartName="/ppt/slideLayouts/slideLayout262.xml" ContentType="application/vnd.openxmlformats-officedocument.presentationml.slideLayout+xml"/>
  <Override PartName="/ppt/slideLayouts/slideLayout263.xml" ContentType="application/vnd.openxmlformats-officedocument.presentationml.slideLayout+xml"/>
  <Override PartName="/ppt/slideLayouts/slideLayout264.xml" ContentType="application/vnd.openxmlformats-officedocument.presentationml.slideLayout+xml"/>
  <Override PartName="/ppt/slideLayouts/slideLayout265.xml" ContentType="application/vnd.openxmlformats-officedocument.presentationml.slideLayout+xml"/>
  <Override PartName="/ppt/slideLayouts/slideLayout266.xml" ContentType="application/vnd.openxmlformats-officedocument.presentationml.slideLayout+xml"/>
  <Override PartName="/ppt/slideLayouts/slideLayout267.xml" ContentType="application/vnd.openxmlformats-officedocument.presentationml.slideLayout+xml"/>
  <Override PartName="/ppt/slideLayouts/slideLayout268.xml" ContentType="application/vnd.openxmlformats-officedocument.presentationml.slideLayout+xml"/>
  <Override PartName="/ppt/slideLayouts/slideLayout269.xml" ContentType="application/vnd.openxmlformats-officedocument.presentationml.slideLayout+xml"/>
  <Override PartName="/ppt/slideLayouts/slideLayout270.xml" ContentType="application/vnd.openxmlformats-officedocument.presentationml.slideLayout+xml"/>
  <Override PartName="/ppt/slideLayouts/slideLayout271.xml" ContentType="application/vnd.openxmlformats-officedocument.presentationml.slideLayout+xml"/>
  <Override PartName="/ppt/slideLayouts/slideLayout272.xml" ContentType="application/vnd.openxmlformats-officedocument.presentationml.slideLayout+xml"/>
  <Override PartName="/ppt/slideLayouts/slideLayout273.xml" ContentType="application/vnd.openxmlformats-officedocument.presentationml.slideLayout+xml"/>
  <Override PartName="/ppt/slideLayouts/slideLayout274.xml" ContentType="application/vnd.openxmlformats-officedocument.presentationml.slideLayout+xml"/>
  <Override PartName="/ppt/slideLayouts/slideLayout275.xml" ContentType="application/vnd.openxmlformats-officedocument.presentationml.slideLayout+xml"/>
  <Override PartName="/ppt/slideLayouts/slideLayout276.xml" ContentType="application/vnd.openxmlformats-officedocument.presentationml.slideLayout+xml"/>
  <Override PartName="/ppt/slideLayouts/slideLayout277.xml" ContentType="application/vnd.openxmlformats-officedocument.presentationml.slideLayout+xml"/>
  <Override PartName="/ppt/slideLayouts/slideLayout278.xml" ContentType="application/vnd.openxmlformats-officedocument.presentationml.slideLayout+xml"/>
  <Override PartName="/ppt/slideLayouts/slideLayout279.xml" ContentType="application/vnd.openxmlformats-officedocument.presentationml.slideLayout+xml"/>
  <Override PartName="/ppt/slideLayouts/slideLayout280.xml" ContentType="application/vnd.openxmlformats-officedocument.presentationml.slideLayout+xml"/>
  <Override PartName="/ppt/slideLayouts/slideLayout281.xml" ContentType="application/vnd.openxmlformats-officedocument.presentationml.slideLayout+xml"/>
  <Override PartName="/ppt/slideLayouts/slideLayout282.xml" ContentType="application/vnd.openxmlformats-officedocument.presentationml.slideLayout+xml"/>
  <Override PartName="/ppt/slideLayouts/slideLayout283.xml" ContentType="application/vnd.openxmlformats-officedocument.presentationml.slideLayout+xml"/>
  <Override PartName="/ppt/slideLayouts/slideLayout284.xml" ContentType="application/vnd.openxmlformats-officedocument.presentationml.slideLayout+xml"/>
  <Override PartName="/ppt/slideLayouts/slideLayout285.xml" ContentType="application/vnd.openxmlformats-officedocument.presentationml.slideLayout+xml"/>
  <Override PartName="/ppt/slideLayouts/slideLayout286.xml" ContentType="application/vnd.openxmlformats-officedocument.presentationml.slideLayout+xml"/>
  <Override PartName="/ppt/slideLayouts/slideLayout287.xml" ContentType="application/vnd.openxmlformats-officedocument.presentationml.slideLayout+xml"/>
  <Override PartName="/ppt/slideLayouts/slideLayout288.xml" ContentType="application/vnd.openxmlformats-officedocument.presentationml.slideLayout+xml"/>
  <Override PartName="/ppt/slideLayouts/slideLayout289.xml" ContentType="application/vnd.openxmlformats-officedocument.presentationml.slideLayout+xml"/>
  <Override PartName="/ppt/slideLayouts/slideLayout290.xml" ContentType="application/vnd.openxmlformats-officedocument.presentationml.slideLayout+xml"/>
  <Override PartName="/ppt/slideLayouts/slideLayout291.xml" ContentType="application/vnd.openxmlformats-officedocument.presentationml.slideLayout+xml"/>
  <Override PartName="/ppt/slideLayouts/slideLayout292.xml" ContentType="application/vnd.openxmlformats-officedocument.presentationml.slideLayout+xml"/>
  <Override PartName="/ppt/slideLayouts/slideLayout293.xml" ContentType="application/vnd.openxmlformats-officedocument.presentationml.slideLayout+xml"/>
  <Override PartName="/ppt/slideLayouts/slideLayout294.xml" ContentType="application/vnd.openxmlformats-officedocument.presentationml.slideLayout+xml"/>
  <Override PartName="/ppt/slideLayouts/slideLayout295.xml" ContentType="application/vnd.openxmlformats-officedocument.presentationml.slideLayout+xml"/>
  <Override PartName="/ppt/slideLayouts/slideLayout296.xml" ContentType="application/vnd.openxmlformats-officedocument.presentationml.slideLayout+xml"/>
  <Override PartName="/ppt/slideLayouts/slideLayout297.xml" ContentType="application/vnd.openxmlformats-officedocument.presentationml.slideLayout+xml"/>
  <Override PartName="/ppt/slideLayouts/slideLayout298.xml" ContentType="application/vnd.openxmlformats-officedocument.presentationml.slideLayout+xml"/>
  <Override PartName="/ppt/slideLayouts/slideLayout299.xml" ContentType="application/vnd.openxmlformats-officedocument.presentationml.slideLayout+xml"/>
  <Override PartName="/ppt/slideLayouts/slideLayout300.xml" ContentType="application/vnd.openxmlformats-officedocument.presentationml.slideLayout+xml"/>
  <Override PartName="/ppt/slideLayouts/slideLayout301.xml" ContentType="application/vnd.openxmlformats-officedocument.presentationml.slideLayout+xml"/>
  <Override PartName="/ppt/slideLayouts/slideLayout302.xml" ContentType="application/vnd.openxmlformats-officedocument.presentationml.slideLayout+xml"/>
  <Override PartName="/ppt/slideLayouts/slideLayout303.xml" ContentType="application/vnd.openxmlformats-officedocument.presentationml.slideLayout+xml"/>
  <Override PartName="/ppt/slideLayouts/slideLayout304.xml" ContentType="application/vnd.openxmlformats-officedocument.presentationml.slideLayout+xml"/>
  <Override PartName="/ppt/slideLayouts/slideLayout305.xml" ContentType="application/vnd.openxmlformats-officedocument.presentationml.slideLayout+xml"/>
  <Override PartName="/ppt/slideLayouts/slideLayout306.xml" ContentType="application/vnd.openxmlformats-officedocument.presentationml.slideLayout+xml"/>
  <Override PartName="/ppt/slideLayouts/slideLayout307.xml" ContentType="application/vnd.openxmlformats-officedocument.presentationml.slideLayout+xml"/>
  <Override PartName="/ppt/slideLayouts/slideLayout308.xml" ContentType="application/vnd.openxmlformats-officedocument.presentationml.slideLayout+xml"/>
  <Override PartName="/ppt/slideLayouts/slideLayout309.xml" ContentType="application/vnd.openxmlformats-officedocument.presentationml.slideLayout+xml"/>
  <Override PartName="/ppt/slideLayouts/slideLayout310.xml" ContentType="application/vnd.openxmlformats-officedocument.presentationml.slideLayout+xml"/>
  <Override PartName="/ppt/slideLayouts/slideLayout311.xml" ContentType="application/vnd.openxmlformats-officedocument.presentationml.slideLayout+xml"/>
  <Override PartName="/ppt/slideLayouts/slideLayout312.xml" ContentType="application/vnd.openxmlformats-officedocument.presentationml.slideLayout+xml"/>
  <Override PartName="/ppt/slideLayouts/slideLayout313.xml" ContentType="application/vnd.openxmlformats-officedocument.presentationml.slideLayout+xml"/>
  <Override PartName="/ppt/slideLayouts/slideLayout314.xml" ContentType="application/vnd.openxmlformats-officedocument.presentationml.slideLayout+xml"/>
  <Override PartName="/ppt/slideLayouts/slideLayout315.xml" ContentType="application/vnd.openxmlformats-officedocument.presentationml.slideLayout+xml"/>
  <Override PartName="/ppt/slideLayouts/slideLayout316.xml" ContentType="application/vnd.openxmlformats-officedocument.presentationml.slideLayout+xml"/>
  <Override PartName="/ppt/slideLayouts/slideLayout317.xml" ContentType="application/vnd.openxmlformats-officedocument.presentationml.slideLayout+xml"/>
  <Override PartName="/ppt/slideLayouts/slideLayout318.xml" ContentType="application/vnd.openxmlformats-officedocument.presentationml.slideLayout+xml"/>
  <Override PartName="/ppt/slideLayouts/slideLayout319.xml" ContentType="application/vnd.openxmlformats-officedocument.presentationml.slideLayout+xml"/>
  <Override PartName="/ppt/slideLayouts/slideLayout320.xml" ContentType="application/vnd.openxmlformats-officedocument.presentationml.slideLayout+xml"/>
  <Override PartName="/ppt/slideLayouts/slideLayout321.xml" ContentType="application/vnd.openxmlformats-officedocument.presentationml.slideLayout+xml"/>
  <Override PartName="/ppt/slideLayouts/slideLayout322.xml" ContentType="application/vnd.openxmlformats-officedocument.presentationml.slideLayout+xml"/>
  <Override PartName="/ppt/slideLayouts/slideLayout323.xml" ContentType="application/vnd.openxmlformats-officedocument.presentationml.slideLayout+xml"/>
  <Override PartName="/ppt/slideLayouts/slideLayout324.xml" ContentType="application/vnd.openxmlformats-officedocument.presentationml.slideLayout+xml"/>
  <Override PartName="/ppt/slideLayouts/slideLayout325.xml" ContentType="application/vnd.openxmlformats-officedocument.presentationml.slideLayout+xml"/>
  <Override PartName="/ppt/slideLayouts/slideLayout326.xml" ContentType="application/vnd.openxmlformats-officedocument.presentationml.slideLayout+xml"/>
  <Override PartName="/ppt/slideLayouts/slideLayout327.xml" ContentType="application/vnd.openxmlformats-officedocument.presentationml.slideLayout+xml"/>
  <Override PartName="/ppt/slideLayouts/slideLayout328.xml" ContentType="application/vnd.openxmlformats-officedocument.presentationml.slideLayout+xml"/>
  <Override PartName="/ppt/slideLayouts/slideLayout329.xml" ContentType="application/vnd.openxmlformats-officedocument.presentationml.slideLayout+xml"/>
  <Override PartName="/ppt/theme/theme2.xml" ContentType="application/vnd.openxmlformats-officedocument.theme+xml"/>
  <Override PartName="/ppt/slideLayouts/slideLayout330.xml" ContentType="application/vnd.openxmlformats-officedocument.presentationml.slideLayout+xml"/>
  <Override PartName="/ppt/slideLayouts/slideLayout331.xml" ContentType="application/vnd.openxmlformats-officedocument.presentationml.slideLayout+xml"/>
  <Override PartName="/ppt/slideLayouts/slideLayout332.xml" ContentType="application/vnd.openxmlformats-officedocument.presentationml.slideLayout+xml"/>
  <Override PartName="/ppt/slideLayouts/slideLayout333.xml" ContentType="application/vnd.openxmlformats-officedocument.presentationml.slideLayout+xml"/>
  <Override PartName="/ppt/slideLayouts/slideLayout334.xml" ContentType="application/vnd.openxmlformats-officedocument.presentationml.slideLayout+xml"/>
  <Override PartName="/ppt/slideLayouts/slideLayout335.xml" ContentType="application/vnd.openxmlformats-officedocument.presentationml.slideLayout+xml"/>
  <Override PartName="/ppt/slideLayouts/slideLayout336.xml" ContentType="application/vnd.openxmlformats-officedocument.presentationml.slideLayout+xml"/>
  <Override PartName="/ppt/slideLayouts/slideLayout337.xml" ContentType="application/vnd.openxmlformats-officedocument.presentationml.slideLayout+xml"/>
  <Override PartName="/ppt/slideLayouts/slideLayout338.xml" ContentType="application/vnd.openxmlformats-officedocument.presentationml.slideLayout+xml"/>
  <Override PartName="/ppt/slideLayouts/slideLayout339.xml" ContentType="application/vnd.openxmlformats-officedocument.presentationml.slideLayout+xml"/>
  <Override PartName="/ppt/slideLayouts/slideLayout340.xml" ContentType="application/vnd.openxmlformats-officedocument.presentationml.slideLayout+xml"/>
  <Override PartName="/ppt/slideLayouts/slideLayout341.xml" ContentType="application/vnd.openxmlformats-officedocument.presentationml.slideLayout+xml"/>
  <Override PartName="/ppt/slideLayouts/slideLayout342.xml" ContentType="application/vnd.openxmlformats-officedocument.presentationml.slideLayout+xml"/>
  <Override PartName="/ppt/slideLayouts/slideLayout343.xml" ContentType="application/vnd.openxmlformats-officedocument.presentationml.slideLayout+xml"/>
  <Override PartName="/ppt/slideLayouts/slideLayout344.xml" ContentType="application/vnd.openxmlformats-officedocument.presentationml.slideLayout+xml"/>
  <Override PartName="/ppt/slideLayouts/slideLayout345.xml" ContentType="application/vnd.openxmlformats-officedocument.presentationml.slideLayout+xml"/>
  <Override PartName="/ppt/slideLayouts/slideLayout346.xml" ContentType="application/vnd.openxmlformats-officedocument.presentationml.slideLayout+xml"/>
  <Override PartName="/ppt/slideLayouts/slideLayout347.xml" ContentType="application/vnd.openxmlformats-officedocument.presentationml.slideLayout+xml"/>
  <Override PartName="/ppt/slideLayouts/slideLayout348.xml" ContentType="application/vnd.openxmlformats-officedocument.presentationml.slideLayout+xml"/>
  <Override PartName="/ppt/slideLayouts/slideLayout349.xml" ContentType="application/vnd.openxmlformats-officedocument.presentationml.slideLayout+xml"/>
  <Override PartName="/ppt/slideLayouts/slideLayout350.xml" ContentType="application/vnd.openxmlformats-officedocument.presentationml.slideLayout+xml"/>
  <Override PartName="/ppt/slideLayouts/slideLayout351.xml" ContentType="application/vnd.openxmlformats-officedocument.presentationml.slideLayout+xml"/>
  <Override PartName="/ppt/slideLayouts/slideLayout352.xml" ContentType="application/vnd.openxmlformats-officedocument.presentationml.slideLayout+xml"/>
  <Override PartName="/ppt/slideLayouts/slideLayout353.xml" ContentType="application/vnd.openxmlformats-officedocument.presentationml.slideLayout+xml"/>
  <Override PartName="/ppt/slideLayouts/slideLayout354.xml" ContentType="application/vnd.openxmlformats-officedocument.presentationml.slideLayout+xml"/>
  <Override PartName="/ppt/slideLayouts/slideLayout355.xml" ContentType="application/vnd.openxmlformats-officedocument.presentationml.slideLayout+xml"/>
  <Override PartName="/ppt/theme/theme3.xml" ContentType="application/vnd.openxmlformats-officedocument.theme+xml"/>
  <Override PartName="/ppt/slideLayouts/slideLayout356.xml" ContentType="application/vnd.openxmlformats-officedocument.presentationml.slideLayout+xml"/>
  <Override PartName="/ppt/slideLayouts/slideLayout357.xml" ContentType="application/vnd.openxmlformats-officedocument.presentationml.slideLayout+xml"/>
  <Override PartName="/ppt/slideLayouts/slideLayout358.xml" ContentType="application/vnd.openxmlformats-officedocument.presentationml.slideLayout+xml"/>
  <Override PartName="/ppt/slideLayouts/slideLayout359.xml" ContentType="application/vnd.openxmlformats-officedocument.presentationml.slideLayout+xml"/>
  <Override PartName="/ppt/slideLayouts/slideLayout360.xml" ContentType="application/vnd.openxmlformats-officedocument.presentationml.slideLayout+xml"/>
  <Override PartName="/ppt/slideLayouts/slideLayout361.xml" ContentType="application/vnd.openxmlformats-officedocument.presentationml.slideLayout+xml"/>
  <Override PartName="/ppt/slideLayouts/slideLayout362.xml" ContentType="application/vnd.openxmlformats-officedocument.presentationml.slideLayout+xml"/>
  <Override PartName="/ppt/slideLayouts/slideLayout363.xml" ContentType="application/vnd.openxmlformats-officedocument.presentationml.slideLayout+xml"/>
  <Override PartName="/ppt/slideLayouts/slideLayout364.xml" ContentType="application/vnd.openxmlformats-officedocument.presentationml.slideLayout+xml"/>
  <Override PartName="/ppt/slideLayouts/slideLayout365.xml" ContentType="application/vnd.openxmlformats-officedocument.presentationml.slideLayout+xml"/>
  <Override PartName="/ppt/slideLayouts/slideLayout366.xml" ContentType="application/vnd.openxmlformats-officedocument.presentationml.slideLayout+xml"/>
  <Override PartName="/ppt/slideLayouts/slideLayout367.xml" ContentType="application/vnd.openxmlformats-officedocument.presentationml.slideLayout+xml"/>
  <Override PartName="/ppt/slideLayouts/slideLayout368.xml" ContentType="application/vnd.openxmlformats-officedocument.presentationml.slideLayout+xml"/>
  <Override PartName="/ppt/slideLayouts/slideLayout369.xml" ContentType="application/vnd.openxmlformats-officedocument.presentationml.slideLayout+xml"/>
  <Override PartName="/ppt/slideLayouts/slideLayout370.xml" ContentType="application/vnd.openxmlformats-officedocument.presentationml.slideLayout+xml"/>
  <Override PartName="/ppt/slideLayouts/slideLayout371.xml" ContentType="application/vnd.openxmlformats-officedocument.presentationml.slideLayout+xml"/>
  <Override PartName="/ppt/slideLayouts/slideLayout372.xml" ContentType="application/vnd.openxmlformats-officedocument.presentationml.slideLayout+xml"/>
  <Override PartName="/ppt/slideLayouts/slideLayout373.xml" ContentType="application/vnd.openxmlformats-officedocument.presentationml.slideLayout+xml"/>
  <Override PartName="/ppt/slideLayouts/slideLayout374.xml" ContentType="application/vnd.openxmlformats-officedocument.presentationml.slideLayout+xml"/>
  <Override PartName="/ppt/slideLayouts/slideLayout375.xml" ContentType="application/vnd.openxmlformats-officedocument.presentationml.slideLayout+xml"/>
  <Override PartName="/ppt/slideLayouts/slideLayout376.xml" ContentType="application/vnd.openxmlformats-officedocument.presentationml.slideLayout+xml"/>
  <Override PartName="/ppt/slideLayouts/slideLayout377.xml" ContentType="application/vnd.openxmlformats-officedocument.presentationml.slideLayout+xml"/>
  <Override PartName="/ppt/slideLayouts/slideLayout378.xml" ContentType="application/vnd.openxmlformats-officedocument.presentationml.slideLayout+xml"/>
  <Override PartName="/ppt/slideLayouts/slideLayout379.xml" ContentType="application/vnd.openxmlformats-officedocument.presentationml.slideLayout+xml"/>
  <Override PartName="/ppt/slideLayouts/slideLayout380.xml" ContentType="application/vnd.openxmlformats-officedocument.presentationml.slideLayout+xml"/>
  <Override PartName="/ppt/slideLayouts/slideLayout381.xml" ContentType="application/vnd.openxmlformats-officedocument.presentationml.slideLayout+xml"/>
  <Override PartName="/ppt/theme/theme4.xml" ContentType="application/vnd.openxmlformats-officedocument.theme+xml"/>
  <Override PartName="/ppt/slideLayouts/slideLayout382.xml" ContentType="application/vnd.openxmlformats-officedocument.presentationml.slideLayout+xml"/>
  <Override PartName="/ppt/slideLayouts/slideLayout383.xml" ContentType="application/vnd.openxmlformats-officedocument.presentationml.slideLayout+xml"/>
  <Override PartName="/ppt/slideLayouts/slideLayout384.xml" ContentType="application/vnd.openxmlformats-officedocument.presentationml.slideLayout+xml"/>
  <Override PartName="/ppt/slideLayouts/slideLayout385.xml" ContentType="application/vnd.openxmlformats-officedocument.presentationml.slideLayout+xml"/>
  <Override PartName="/ppt/slideLayouts/slideLayout386.xml" ContentType="application/vnd.openxmlformats-officedocument.presentationml.slideLayout+xml"/>
  <Override PartName="/ppt/slideLayouts/slideLayout387.xml" ContentType="application/vnd.openxmlformats-officedocument.presentationml.slideLayout+xml"/>
  <Override PartName="/ppt/slideLayouts/slideLayout388.xml" ContentType="application/vnd.openxmlformats-officedocument.presentationml.slideLayout+xml"/>
  <Override PartName="/ppt/slideLayouts/slideLayout389.xml" ContentType="application/vnd.openxmlformats-officedocument.presentationml.slideLayout+xml"/>
  <Override PartName="/ppt/slideLayouts/slideLayout390.xml" ContentType="application/vnd.openxmlformats-officedocument.presentationml.slideLayout+xml"/>
  <Override PartName="/ppt/slideLayouts/slideLayout391.xml" ContentType="application/vnd.openxmlformats-officedocument.presentationml.slideLayout+xml"/>
  <Override PartName="/ppt/slideLayouts/slideLayout392.xml" ContentType="application/vnd.openxmlformats-officedocument.presentationml.slideLayout+xml"/>
  <Override PartName="/ppt/slideLayouts/slideLayout393.xml" ContentType="application/vnd.openxmlformats-officedocument.presentationml.slideLayout+xml"/>
  <Override PartName="/ppt/slideLayouts/slideLayout394.xml" ContentType="application/vnd.openxmlformats-officedocument.presentationml.slideLayout+xml"/>
  <Override PartName="/ppt/slideLayouts/slideLayout395.xml" ContentType="application/vnd.openxmlformats-officedocument.presentationml.slideLayout+xml"/>
  <Override PartName="/ppt/slideLayouts/slideLayout396.xml" ContentType="application/vnd.openxmlformats-officedocument.presentationml.slideLayout+xml"/>
  <Override PartName="/ppt/slideLayouts/slideLayout397.xml" ContentType="application/vnd.openxmlformats-officedocument.presentationml.slideLayout+xml"/>
  <Override PartName="/ppt/slideLayouts/slideLayout398.xml" ContentType="application/vnd.openxmlformats-officedocument.presentationml.slideLayout+xml"/>
  <Override PartName="/ppt/slideLayouts/slideLayout399.xml" ContentType="application/vnd.openxmlformats-officedocument.presentationml.slideLayout+xml"/>
  <Override PartName="/ppt/slideLayouts/slideLayout400.xml" ContentType="application/vnd.openxmlformats-officedocument.presentationml.slideLayout+xml"/>
  <Override PartName="/ppt/slideLayouts/slideLayout401.xml" ContentType="application/vnd.openxmlformats-officedocument.presentationml.slideLayout+xml"/>
  <Override PartName="/ppt/slideLayouts/slideLayout402.xml" ContentType="application/vnd.openxmlformats-officedocument.presentationml.slideLayout+xml"/>
  <Override PartName="/ppt/slideLayouts/slideLayout403.xml" ContentType="application/vnd.openxmlformats-officedocument.presentationml.slideLayout+xml"/>
  <Override PartName="/ppt/slideLayouts/slideLayout404.xml" ContentType="application/vnd.openxmlformats-officedocument.presentationml.slideLayout+xml"/>
  <Override PartName="/ppt/slideLayouts/slideLayout405.xml" ContentType="application/vnd.openxmlformats-officedocument.presentationml.slideLayout+xml"/>
  <Override PartName="/ppt/slideLayouts/slideLayout406.xml" ContentType="application/vnd.openxmlformats-officedocument.presentationml.slideLayout+xml"/>
  <Override PartName="/ppt/slideLayouts/slideLayout407.xml" ContentType="application/vnd.openxmlformats-officedocument.presentationml.slideLayout+xml"/>
  <Override PartName="/ppt/slideLayouts/slideLayout408.xml" ContentType="application/vnd.openxmlformats-officedocument.presentationml.slideLayout+xml"/>
  <Override PartName="/ppt/slideLayouts/slideLayout409.xml" ContentType="application/vnd.openxmlformats-officedocument.presentationml.slideLayout+xml"/>
  <Override PartName="/ppt/slideLayouts/slideLayout410.xml" ContentType="application/vnd.openxmlformats-officedocument.presentationml.slideLayout+xml"/>
  <Override PartName="/ppt/slideLayouts/slideLayout411.xml" ContentType="application/vnd.openxmlformats-officedocument.presentationml.slideLayout+xml"/>
  <Override PartName="/ppt/slideLayouts/slideLayout412.xml" ContentType="application/vnd.openxmlformats-officedocument.presentationml.slideLayout+xml"/>
  <Override PartName="/ppt/theme/theme5.xml" ContentType="application/vnd.openxmlformats-officedocument.theme+xml"/>
  <Override PartName="/ppt/slideLayouts/slideLayout413.xml" ContentType="application/vnd.openxmlformats-officedocument.presentationml.slideLayout+xml"/>
  <Override PartName="/ppt/slideLayouts/slideLayout414.xml" ContentType="application/vnd.openxmlformats-officedocument.presentationml.slideLayout+xml"/>
  <Override PartName="/ppt/slideLayouts/slideLayout415.xml" ContentType="application/vnd.openxmlformats-officedocument.presentationml.slideLayout+xml"/>
  <Override PartName="/ppt/slideLayouts/slideLayout416.xml" ContentType="application/vnd.openxmlformats-officedocument.presentationml.slideLayout+xml"/>
  <Override PartName="/ppt/slideLayouts/slideLayout417.xml" ContentType="application/vnd.openxmlformats-officedocument.presentationml.slideLayout+xml"/>
  <Override PartName="/ppt/slideLayouts/slideLayout418.xml" ContentType="application/vnd.openxmlformats-officedocument.presentationml.slideLayout+xml"/>
  <Override PartName="/ppt/slideLayouts/slideLayout419.xml" ContentType="application/vnd.openxmlformats-officedocument.presentationml.slideLayout+xml"/>
  <Override PartName="/ppt/slideLayouts/slideLayout420.xml" ContentType="application/vnd.openxmlformats-officedocument.presentationml.slideLayout+xml"/>
  <Override PartName="/ppt/slideLayouts/slideLayout421.xml" ContentType="application/vnd.openxmlformats-officedocument.presentationml.slideLayout+xml"/>
  <Override PartName="/ppt/slideLayouts/slideLayout422.xml" ContentType="application/vnd.openxmlformats-officedocument.presentationml.slideLayout+xml"/>
  <Override PartName="/ppt/slideLayouts/slideLayout423.xml" ContentType="application/vnd.openxmlformats-officedocument.presentationml.slideLayout+xml"/>
  <Override PartName="/ppt/slideLayouts/slideLayout424.xml" ContentType="application/vnd.openxmlformats-officedocument.presentationml.slideLayout+xml"/>
  <Override PartName="/ppt/slideLayouts/slideLayout425.xml" ContentType="application/vnd.openxmlformats-officedocument.presentationml.slideLayout+xml"/>
  <Override PartName="/ppt/slideLayouts/slideLayout426.xml" ContentType="application/vnd.openxmlformats-officedocument.presentationml.slideLayout+xml"/>
  <Override PartName="/ppt/slideLayouts/slideLayout427.xml" ContentType="application/vnd.openxmlformats-officedocument.presentationml.slideLayout+xml"/>
  <Override PartName="/ppt/slideLayouts/slideLayout428.xml" ContentType="application/vnd.openxmlformats-officedocument.presentationml.slideLayout+xml"/>
  <Override PartName="/ppt/slideLayouts/slideLayout429.xml" ContentType="application/vnd.openxmlformats-officedocument.presentationml.slideLayout+xml"/>
  <Override PartName="/ppt/slideLayouts/slideLayout430.xml" ContentType="application/vnd.openxmlformats-officedocument.presentationml.slideLayout+xml"/>
  <Override PartName="/ppt/theme/theme6.xml" ContentType="application/vnd.openxmlformats-officedocument.theme+xml"/>
  <Override PartName="/ppt/slideLayouts/slideLayout431.xml" ContentType="application/vnd.openxmlformats-officedocument.presentationml.slideLayout+xml"/>
  <Override PartName="/ppt/slideLayouts/slideLayout432.xml" ContentType="application/vnd.openxmlformats-officedocument.presentationml.slideLayout+xml"/>
  <Override PartName="/ppt/slideLayouts/slideLayout433.xml" ContentType="application/vnd.openxmlformats-officedocument.presentationml.slideLayout+xml"/>
  <Override PartName="/ppt/slideLayouts/slideLayout434.xml" ContentType="application/vnd.openxmlformats-officedocument.presentationml.slideLayout+xml"/>
  <Override PartName="/ppt/slideLayouts/slideLayout435.xml" ContentType="application/vnd.openxmlformats-officedocument.presentationml.slideLayout+xml"/>
  <Override PartName="/ppt/slideLayouts/slideLayout436.xml" ContentType="application/vnd.openxmlformats-officedocument.presentationml.slideLayout+xml"/>
  <Override PartName="/ppt/slideLayouts/slideLayout437.xml" ContentType="application/vnd.openxmlformats-officedocument.presentationml.slideLayout+xml"/>
  <Override PartName="/ppt/slideLayouts/slideLayout438.xml" ContentType="application/vnd.openxmlformats-officedocument.presentationml.slideLayout+xml"/>
  <Override PartName="/ppt/slideLayouts/slideLayout439.xml" ContentType="application/vnd.openxmlformats-officedocument.presentationml.slideLayout+xml"/>
  <Override PartName="/ppt/slideLayouts/slideLayout440.xml" ContentType="application/vnd.openxmlformats-officedocument.presentationml.slideLayout+xml"/>
  <Override PartName="/ppt/slideLayouts/slideLayout441.xml" ContentType="application/vnd.openxmlformats-officedocument.presentationml.slideLayout+xml"/>
  <Override PartName="/ppt/slideLayouts/slideLayout442.xml" ContentType="application/vnd.openxmlformats-officedocument.presentationml.slideLayout+xml"/>
  <Override PartName="/ppt/slideLayouts/slideLayout443.xml" ContentType="application/vnd.openxmlformats-officedocument.presentationml.slideLayout+xml"/>
  <Override PartName="/ppt/slideLayouts/slideLayout444.xml" ContentType="application/vnd.openxmlformats-officedocument.presentationml.slideLayout+xml"/>
  <Override PartName="/ppt/slideLayouts/slideLayout445.xml" ContentType="application/vnd.openxmlformats-officedocument.presentationml.slideLayout+xml"/>
  <Override PartName="/ppt/slideLayouts/slideLayout446.xml" ContentType="application/vnd.openxmlformats-officedocument.presentationml.slideLayout+xml"/>
  <Override PartName="/ppt/slideLayouts/slideLayout447.xml" ContentType="application/vnd.openxmlformats-officedocument.presentationml.slideLayout+xml"/>
  <Override PartName="/ppt/slideLayouts/slideLayout448.xml" ContentType="application/vnd.openxmlformats-officedocument.presentationml.slideLayout+xml"/>
  <Override PartName="/ppt/slideLayouts/slideLayout449.xml" ContentType="application/vnd.openxmlformats-officedocument.presentationml.slideLayout+xml"/>
  <Override PartName="/ppt/slideLayouts/slideLayout450.xml" ContentType="application/vnd.openxmlformats-officedocument.presentationml.slideLayout+xml"/>
  <Override PartName="/ppt/slideLayouts/slideLayout451.xml" ContentType="application/vnd.openxmlformats-officedocument.presentationml.slideLayout+xml"/>
  <Override PartName="/ppt/slideLayouts/slideLayout452.xml" ContentType="application/vnd.openxmlformats-officedocument.presentationml.slideLayout+xml"/>
  <Override PartName="/ppt/slideLayouts/slideLayout453.xml" ContentType="application/vnd.openxmlformats-officedocument.presentationml.slideLayout+xml"/>
  <Override PartName="/ppt/slideLayouts/slideLayout454.xml" ContentType="application/vnd.openxmlformats-officedocument.presentationml.slideLayout+xml"/>
  <Override PartName="/ppt/slideLayouts/slideLayout455.xml" ContentType="application/vnd.openxmlformats-officedocument.presentationml.slideLayout+xml"/>
  <Override PartName="/ppt/slideLayouts/slideLayout456.xml" ContentType="application/vnd.openxmlformats-officedocument.presentationml.slideLayout+xml"/>
  <Override PartName="/ppt/theme/theme7.xml" ContentType="application/vnd.openxmlformats-officedocument.theme+xml"/>
  <Override PartName="/ppt/slideLayouts/slideLayout457.xml" ContentType="application/vnd.openxmlformats-officedocument.presentationml.slideLayout+xml"/>
  <Override PartName="/ppt/slideLayouts/slideLayout458.xml" ContentType="application/vnd.openxmlformats-officedocument.presentationml.slideLayout+xml"/>
  <Override PartName="/ppt/slideLayouts/slideLayout459.xml" ContentType="application/vnd.openxmlformats-officedocument.presentationml.slideLayout+xml"/>
  <Override PartName="/ppt/slideLayouts/slideLayout460.xml" ContentType="application/vnd.openxmlformats-officedocument.presentationml.slideLayout+xml"/>
  <Override PartName="/ppt/slideLayouts/slideLayout461.xml" ContentType="application/vnd.openxmlformats-officedocument.presentationml.slideLayout+xml"/>
  <Override PartName="/ppt/slideLayouts/slideLayout462.xml" ContentType="application/vnd.openxmlformats-officedocument.presentationml.slideLayout+xml"/>
  <Override PartName="/ppt/slideLayouts/slideLayout463.xml" ContentType="application/vnd.openxmlformats-officedocument.presentationml.slideLayout+xml"/>
  <Override PartName="/ppt/slideLayouts/slideLayout464.xml" ContentType="application/vnd.openxmlformats-officedocument.presentationml.slideLayout+xml"/>
  <Override PartName="/ppt/slideLayouts/slideLayout465.xml" ContentType="application/vnd.openxmlformats-officedocument.presentationml.slideLayout+xml"/>
  <Override PartName="/ppt/slideLayouts/slideLayout466.xml" ContentType="application/vnd.openxmlformats-officedocument.presentationml.slideLayout+xml"/>
  <Override PartName="/ppt/slideLayouts/slideLayout467.xml" ContentType="application/vnd.openxmlformats-officedocument.presentationml.slideLayout+xml"/>
  <Override PartName="/ppt/slideLayouts/slideLayout468.xml" ContentType="application/vnd.openxmlformats-officedocument.presentationml.slideLayout+xml"/>
  <Override PartName="/ppt/slideLayouts/slideLayout469.xml" ContentType="application/vnd.openxmlformats-officedocument.presentationml.slideLayout+xml"/>
  <Override PartName="/ppt/slideLayouts/slideLayout470.xml" ContentType="application/vnd.openxmlformats-officedocument.presentationml.slideLayout+xml"/>
  <Override PartName="/ppt/slideLayouts/slideLayout471.xml" ContentType="application/vnd.openxmlformats-officedocument.presentationml.slideLayout+xml"/>
  <Override PartName="/ppt/slideLayouts/slideLayout472.xml" ContentType="application/vnd.openxmlformats-officedocument.presentationml.slideLayout+xml"/>
  <Override PartName="/ppt/slideLayouts/slideLayout473.xml" ContentType="application/vnd.openxmlformats-officedocument.presentationml.slideLayout+xml"/>
  <Override PartName="/ppt/slideLayouts/slideLayout474.xml" ContentType="application/vnd.openxmlformats-officedocument.presentationml.slideLayout+xml"/>
  <Override PartName="/ppt/slideLayouts/slideLayout475.xml" ContentType="application/vnd.openxmlformats-officedocument.presentationml.slideLayout+xml"/>
  <Override PartName="/ppt/slideLayouts/slideLayout476.xml" ContentType="application/vnd.openxmlformats-officedocument.presentationml.slideLayout+xml"/>
  <Override PartName="/ppt/slideLayouts/slideLayout477.xml" ContentType="application/vnd.openxmlformats-officedocument.presentationml.slideLayout+xml"/>
  <Override PartName="/ppt/slideLayouts/slideLayout478.xml" ContentType="application/vnd.openxmlformats-officedocument.presentationml.slideLayout+xml"/>
  <Override PartName="/ppt/slideLayouts/slideLayout479.xml" ContentType="application/vnd.openxmlformats-officedocument.presentationml.slideLayout+xml"/>
  <Override PartName="/ppt/slideLayouts/slideLayout480.xml" ContentType="application/vnd.openxmlformats-officedocument.presentationml.slideLayout+xml"/>
  <Override PartName="/ppt/slideLayouts/slideLayout481.xml" ContentType="application/vnd.openxmlformats-officedocument.presentationml.slideLayout+xml"/>
  <Override PartName="/ppt/slideLayouts/slideLayout482.xml" ContentType="application/vnd.openxmlformats-officedocument.presentationml.slideLayout+xml"/>
  <Override PartName="/ppt/theme/theme8.xml" ContentType="application/vnd.openxmlformats-officedocument.theme+xml"/>
  <Override PartName="/ppt/slideLayouts/slideLayout483.xml" ContentType="application/vnd.openxmlformats-officedocument.presentationml.slideLayout+xml"/>
  <Override PartName="/ppt/slideLayouts/slideLayout484.xml" ContentType="application/vnd.openxmlformats-officedocument.presentationml.slideLayout+xml"/>
  <Override PartName="/ppt/slideLayouts/slideLayout485.xml" ContentType="application/vnd.openxmlformats-officedocument.presentationml.slideLayout+xml"/>
  <Override PartName="/ppt/slideLayouts/slideLayout486.xml" ContentType="application/vnd.openxmlformats-officedocument.presentationml.slideLayout+xml"/>
  <Override PartName="/ppt/slideLayouts/slideLayout487.xml" ContentType="application/vnd.openxmlformats-officedocument.presentationml.slideLayout+xml"/>
  <Override PartName="/ppt/slideLayouts/slideLayout488.xml" ContentType="application/vnd.openxmlformats-officedocument.presentationml.slideLayout+xml"/>
  <Override PartName="/ppt/slideLayouts/slideLayout489.xml" ContentType="application/vnd.openxmlformats-officedocument.presentationml.slideLayout+xml"/>
  <Override PartName="/ppt/slideLayouts/slideLayout490.xml" ContentType="application/vnd.openxmlformats-officedocument.presentationml.slideLayout+xml"/>
  <Override PartName="/ppt/slideLayouts/slideLayout491.xml" ContentType="application/vnd.openxmlformats-officedocument.presentationml.slideLayout+xml"/>
  <Override PartName="/ppt/slideLayouts/slideLayout492.xml" ContentType="application/vnd.openxmlformats-officedocument.presentationml.slideLayout+xml"/>
  <Override PartName="/ppt/slideLayouts/slideLayout493.xml" ContentType="application/vnd.openxmlformats-officedocument.presentationml.slideLayout+xml"/>
  <Override PartName="/ppt/slideLayouts/slideLayout494.xml" ContentType="application/vnd.openxmlformats-officedocument.presentationml.slideLayout+xml"/>
  <Override PartName="/ppt/slideLayouts/slideLayout495.xml" ContentType="application/vnd.openxmlformats-officedocument.presentationml.slideLayout+xml"/>
  <Override PartName="/ppt/slideLayouts/slideLayout496.xml" ContentType="application/vnd.openxmlformats-officedocument.presentationml.slideLayout+xml"/>
  <Override PartName="/ppt/slideLayouts/slideLayout497.xml" ContentType="application/vnd.openxmlformats-officedocument.presentationml.slideLayout+xml"/>
  <Override PartName="/ppt/slideLayouts/slideLayout498.xml" ContentType="application/vnd.openxmlformats-officedocument.presentationml.slideLayout+xml"/>
  <Override PartName="/ppt/slideLayouts/slideLayout499.xml" ContentType="application/vnd.openxmlformats-officedocument.presentationml.slideLayout+xml"/>
  <Override PartName="/ppt/slideLayouts/slideLayout500.xml" ContentType="application/vnd.openxmlformats-officedocument.presentationml.slideLayout+xml"/>
  <Override PartName="/ppt/slideLayouts/slideLayout501.xml" ContentType="application/vnd.openxmlformats-officedocument.presentationml.slideLayout+xml"/>
  <Override PartName="/ppt/slideLayouts/slideLayout502.xml" ContentType="application/vnd.openxmlformats-officedocument.presentationml.slideLayout+xml"/>
  <Override PartName="/ppt/slideLayouts/slideLayout503.xml" ContentType="application/vnd.openxmlformats-officedocument.presentationml.slideLayout+xml"/>
  <Override PartName="/ppt/slideLayouts/slideLayout504.xml" ContentType="application/vnd.openxmlformats-officedocument.presentationml.slideLayout+xml"/>
  <Override PartName="/ppt/slideLayouts/slideLayout505.xml" ContentType="application/vnd.openxmlformats-officedocument.presentationml.slideLayout+xml"/>
  <Override PartName="/ppt/slideLayouts/slideLayout506.xml" ContentType="application/vnd.openxmlformats-officedocument.presentationml.slideLayout+xml"/>
  <Override PartName="/ppt/slideLayouts/slideLayout507.xml" ContentType="application/vnd.openxmlformats-officedocument.presentationml.slideLayout+xml"/>
  <Override PartName="/ppt/slideLayouts/slideLayout508.xml" ContentType="application/vnd.openxmlformats-officedocument.presentationml.slideLayout+xml"/>
  <Override PartName="/ppt/theme/theme9.xml" ContentType="application/vnd.openxmlformats-officedocument.theme+xml"/>
  <Override PartName="/ppt/slideLayouts/slideLayout509.xml" ContentType="application/vnd.openxmlformats-officedocument.presentationml.slideLayout+xml"/>
  <Override PartName="/ppt/slideLayouts/slideLayout510.xml" ContentType="application/vnd.openxmlformats-officedocument.presentationml.slideLayout+xml"/>
  <Override PartName="/ppt/slideLayouts/slideLayout511.xml" ContentType="application/vnd.openxmlformats-officedocument.presentationml.slideLayout+xml"/>
  <Override PartName="/ppt/slideLayouts/slideLayout512.xml" ContentType="application/vnd.openxmlformats-officedocument.presentationml.slideLayout+xml"/>
  <Override PartName="/ppt/slideLayouts/slideLayout513.xml" ContentType="application/vnd.openxmlformats-officedocument.presentationml.slideLayout+xml"/>
  <Override PartName="/ppt/slideLayouts/slideLayout514.xml" ContentType="application/vnd.openxmlformats-officedocument.presentationml.slideLayout+xml"/>
  <Override PartName="/ppt/slideLayouts/slideLayout515.xml" ContentType="application/vnd.openxmlformats-officedocument.presentationml.slideLayout+xml"/>
  <Override PartName="/ppt/slideLayouts/slideLayout516.xml" ContentType="application/vnd.openxmlformats-officedocument.presentationml.slideLayout+xml"/>
  <Override PartName="/ppt/slideLayouts/slideLayout517.xml" ContentType="application/vnd.openxmlformats-officedocument.presentationml.slideLayout+xml"/>
  <Override PartName="/ppt/slideLayouts/slideLayout518.xml" ContentType="application/vnd.openxmlformats-officedocument.presentationml.slideLayout+xml"/>
  <Override PartName="/ppt/slideLayouts/slideLayout519.xml" ContentType="application/vnd.openxmlformats-officedocument.presentationml.slideLayout+xml"/>
  <Override PartName="/ppt/slideLayouts/slideLayout520.xml" ContentType="application/vnd.openxmlformats-officedocument.presentationml.slideLayout+xml"/>
  <Override PartName="/ppt/slideLayouts/slideLayout521.xml" ContentType="application/vnd.openxmlformats-officedocument.presentationml.slideLayout+xml"/>
  <Override PartName="/ppt/slideLayouts/slideLayout522.xml" ContentType="application/vnd.openxmlformats-officedocument.presentationml.slideLayout+xml"/>
  <Override PartName="/ppt/slideLayouts/slideLayout523.xml" ContentType="application/vnd.openxmlformats-officedocument.presentationml.slideLayout+xml"/>
  <Override PartName="/ppt/slideLayouts/slideLayout524.xml" ContentType="application/vnd.openxmlformats-officedocument.presentationml.slideLayout+xml"/>
  <Override PartName="/ppt/slideLayouts/slideLayout525.xml" ContentType="application/vnd.openxmlformats-officedocument.presentationml.slideLayout+xml"/>
  <Override PartName="/ppt/slideLayouts/slideLayout526.xml" ContentType="application/vnd.openxmlformats-officedocument.presentationml.slideLayout+xml"/>
  <Override PartName="/ppt/slideLayouts/slideLayout527.xml" ContentType="application/vnd.openxmlformats-officedocument.presentationml.slideLayout+xml"/>
  <Override PartName="/ppt/slideLayouts/slideLayout528.xml" ContentType="application/vnd.openxmlformats-officedocument.presentationml.slideLayout+xml"/>
  <Override PartName="/ppt/slideLayouts/slideLayout529.xml" ContentType="application/vnd.openxmlformats-officedocument.presentationml.slideLayout+xml"/>
  <Override PartName="/ppt/slideLayouts/slideLayout530.xml" ContentType="application/vnd.openxmlformats-officedocument.presentationml.slideLayout+xml"/>
  <Override PartName="/ppt/slideLayouts/slideLayout531.xml" ContentType="application/vnd.openxmlformats-officedocument.presentationml.slideLayout+xml"/>
  <Override PartName="/ppt/slideLayouts/slideLayout532.xml" ContentType="application/vnd.openxmlformats-officedocument.presentationml.slideLayout+xml"/>
  <Override PartName="/ppt/slideLayouts/slideLayout533.xml" ContentType="application/vnd.openxmlformats-officedocument.presentationml.slideLayout+xml"/>
  <Override PartName="/ppt/slideLayouts/slideLayout534.xml" ContentType="application/vnd.openxmlformats-officedocument.presentationml.slideLayout+xml"/>
  <Override PartName="/ppt/theme/theme10.xml" ContentType="application/vnd.openxmlformats-officedocument.theme+xml"/>
  <Override PartName="/ppt/slideLayouts/slideLayout535.xml" ContentType="application/vnd.openxmlformats-officedocument.presentationml.slideLayout+xml"/>
  <Override PartName="/ppt/slideLayouts/slideLayout536.xml" ContentType="application/vnd.openxmlformats-officedocument.presentationml.slideLayout+xml"/>
  <Override PartName="/ppt/slideLayouts/slideLayout537.xml" ContentType="application/vnd.openxmlformats-officedocument.presentationml.slideLayout+xml"/>
  <Override PartName="/ppt/slideLayouts/slideLayout538.xml" ContentType="application/vnd.openxmlformats-officedocument.presentationml.slideLayout+xml"/>
  <Override PartName="/ppt/slideLayouts/slideLayout539.xml" ContentType="application/vnd.openxmlformats-officedocument.presentationml.slideLayout+xml"/>
  <Override PartName="/ppt/slideLayouts/slideLayout540.xml" ContentType="application/vnd.openxmlformats-officedocument.presentationml.slideLayout+xml"/>
  <Override PartName="/ppt/slideLayouts/slideLayout541.xml" ContentType="application/vnd.openxmlformats-officedocument.presentationml.slideLayout+xml"/>
  <Override PartName="/ppt/slideLayouts/slideLayout542.xml" ContentType="application/vnd.openxmlformats-officedocument.presentationml.slideLayout+xml"/>
  <Override PartName="/ppt/slideLayouts/slideLayout543.xml" ContentType="application/vnd.openxmlformats-officedocument.presentationml.slideLayout+xml"/>
  <Override PartName="/ppt/slideLayouts/slideLayout544.xml" ContentType="application/vnd.openxmlformats-officedocument.presentationml.slideLayout+xml"/>
  <Override PartName="/ppt/slideLayouts/slideLayout545.xml" ContentType="application/vnd.openxmlformats-officedocument.presentationml.slideLayout+xml"/>
  <Override PartName="/ppt/slideLayouts/slideLayout546.xml" ContentType="application/vnd.openxmlformats-officedocument.presentationml.slideLayout+xml"/>
  <Override PartName="/ppt/slideLayouts/slideLayout547.xml" ContentType="application/vnd.openxmlformats-officedocument.presentationml.slideLayout+xml"/>
  <Override PartName="/ppt/slideLayouts/slideLayout548.xml" ContentType="application/vnd.openxmlformats-officedocument.presentationml.slideLayout+xml"/>
  <Override PartName="/ppt/slideLayouts/slideLayout549.xml" ContentType="application/vnd.openxmlformats-officedocument.presentationml.slideLayout+xml"/>
  <Override PartName="/ppt/slideLayouts/slideLayout550.xml" ContentType="application/vnd.openxmlformats-officedocument.presentationml.slideLayout+xml"/>
  <Override PartName="/ppt/slideLayouts/slideLayout551.xml" ContentType="application/vnd.openxmlformats-officedocument.presentationml.slideLayout+xml"/>
  <Override PartName="/ppt/slideLayouts/slideLayout552.xml" ContentType="application/vnd.openxmlformats-officedocument.presentationml.slideLayout+xml"/>
  <Override PartName="/ppt/slideLayouts/slideLayout553.xml" ContentType="application/vnd.openxmlformats-officedocument.presentationml.slideLayout+xml"/>
  <Override PartName="/ppt/slideLayouts/slideLayout554.xml" ContentType="application/vnd.openxmlformats-officedocument.presentationml.slideLayout+xml"/>
  <Override PartName="/ppt/slideLayouts/slideLayout555.xml" ContentType="application/vnd.openxmlformats-officedocument.presentationml.slideLayout+xml"/>
  <Override PartName="/ppt/slideLayouts/slideLayout556.xml" ContentType="application/vnd.openxmlformats-officedocument.presentationml.slideLayout+xml"/>
  <Override PartName="/ppt/slideLayouts/slideLayout557.xml" ContentType="application/vnd.openxmlformats-officedocument.presentationml.slideLayout+xml"/>
  <Override PartName="/ppt/slideLayouts/slideLayout558.xml" ContentType="application/vnd.openxmlformats-officedocument.presentationml.slideLayout+xml"/>
  <Override PartName="/ppt/slideLayouts/slideLayout559.xml" ContentType="application/vnd.openxmlformats-officedocument.presentationml.slideLayout+xml"/>
  <Override PartName="/ppt/slideLayouts/slideLayout560.xml" ContentType="application/vnd.openxmlformats-officedocument.presentationml.slideLayout+xml"/>
  <Override PartName="/ppt/theme/theme11.xml" ContentType="application/vnd.openxmlformats-officedocument.theme+xml"/>
  <Override PartName="/ppt/slideLayouts/slideLayout561.xml" ContentType="application/vnd.openxmlformats-officedocument.presentationml.slideLayout+xml"/>
  <Override PartName="/ppt/slideLayouts/slideLayout562.xml" ContentType="application/vnd.openxmlformats-officedocument.presentationml.slideLayout+xml"/>
  <Override PartName="/ppt/slideLayouts/slideLayout563.xml" ContentType="application/vnd.openxmlformats-officedocument.presentationml.slideLayout+xml"/>
  <Override PartName="/ppt/slideLayouts/slideLayout564.xml" ContentType="application/vnd.openxmlformats-officedocument.presentationml.slideLayout+xml"/>
  <Override PartName="/ppt/slideLayouts/slideLayout565.xml" ContentType="application/vnd.openxmlformats-officedocument.presentationml.slideLayout+xml"/>
  <Override PartName="/ppt/slideLayouts/slideLayout566.xml" ContentType="application/vnd.openxmlformats-officedocument.presentationml.slideLayout+xml"/>
  <Override PartName="/ppt/slideLayouts/slideLayout567.xml" ContentType="application/vnd.openxmlformats-officedocument.presentationml.slideLayout+xml"/>
  <Override PartName="/ppt/slideLayouts/slideLayout568.xml" ContentType="application/vnd.openxmlformats-officedocument.presentationml.slideLayout+xml"/>
  <Override PartName="/ppt/slideLayouts/slideLayout569.xml" ContentType="application/vnd.openxmlformats-officedocument.presentationml.slideLayout+xml"/>
  <Override PartName="/ppt/slideLayouts/slideLayout570.xml" ContentType="application/vnd.openxmlformats-officedocument.presentationml.slideLayout+xml"/>
  <Override PartName="/ppt/slideLayouts/slideLayout571.xml" ContentType="application/vnd.openxmlformats-officedocument.presentationml.slideLayout+xml"/>
  <Override PartName="/ppt/slideLayouts/slideLayout572.xml" ContentType="application/vnd.openxmlformats-officedocument.presentationml.slideLayout+xml"/>
  <Override PartName="/ppt/slideLayouts/slideLayout573.xml" ContentType="application/vnd.openxmlformats-officedocument.presentationml.slideLayout+xml"/>
  <Override PartName="/ppt/slideLayouts/slideLayout574.xml" ContentType="application/vnd.openxmlformats-officedocument.presentationml.slideLayout+xml"/>
  <Override PartName="/ppt/slideLayouts/slideLayout575.xml" ContentType="application/vnd.openxmlformats-officedocument.presentationml.slideLayout+xml"/>
  <Override PartName="/ppt/slideLayouts/slideLayout576.xml" ContentType="application/vnd.openxmlformats-officedocument.presentationml.slideLayout+xml"/>
  <Override PartName="/ppt/slideLayouts/slideLayout577.xml" ContentType="application/vnd.openxmlformats-officedocument.presentationml.slideLayout+xml"/>
  <Override PartName="/ppt/slideLayouts/slideLayout578.xml" ContentType="application/vnd.openxmlformats-officedocument.presentationml.slideLayout+xml"/>
  <Override PartName="/ppt/slideLayouts/slideLayout579.xml" ContentType="application/vnd.openxmlformats-officedocument.presentationml.slideLayout+xml"/>
  <Override PartName="/ppt/slideLayouts/slideLayout580.xml" ContentType="application/vnd.openxmlformats-officedocument.presentationml.slideLayout+xml"/>
  <Override PartName="/ppt/slideLayouts/slideLayout581.xml" ContentType="application/vnd.openxmlformats-officedocument.presentationml.slideLayout+xml"/>
  <Override PartName="/ppt/slideLayouts/slideLayout582.xml" ContentType="application/vnd.openxmlformats-officedocument.presentationml.slideLayout+xml"/>
  <Override PartName="/ppt/slideLayouts/slideLayout583.xml" ContentType="application/vnd.openxmlformats-officedocument.presentationml.slideLayout+xml"/>
  <Override PartName="/ppt/slideLayouts/slideLayout584.xml" ContentType="application/vnd.openxmlformats-officedocument.presentationml.slideLayout+xml"/>
  <Override PartName="/ppt/slideLayouts/slideLayout585.xml" ContentType="application/vnd.openxmlformats-officedocument.presentationml.slideLayout+xml"/>
  <Override PartName="/ppt/slideLayouts/slideLayout586.xml" ContentType="application/vnd.openxmlformats-officedocument.presentationml.slideLayout+xml"/>
  <Override PartName="/ppt/theme/theme12.xml" ContentType="application/vnd.openxmlformats-officedocument.theme+xml"/>
  <Override PartName="/ppt/slideLayouts/slideLayout587.xml" ContentType="application/vnd.openxmlformats-officedocument.presentationml.slideLayout+xml"/>
  <Override PartName="/ppt/slideLayouts/slideLayout588.xml" ContentType="application/vnd.openxmlformats-officedocument.presentationml.slideLayout+xml"/>
  <Override PartName="/ppt/slideLayouts/slideLayout589.xml" ContentType="application/vnd.openxmlformats-officedocument.presentationml.slideLayout+xml"/>
  <Override PartName="/ppt/slideLayouts/slideLayout590.xml" ContentType="application/vnd.openxmlformats-officedocument.presentationml.slideLayout+xml"/>
  <Override PartName="/ppt/slideLayouts/slideLayout591.xml" ContentType="application/vnd.openxmlformats-officedocument.presentationml.slideLayout+xml"/>
  <Override PartName="/ppt/slideLayouts/slideLayout592.xml" ContentType="application/vnd.openxmlformats-officedocument.presentationml.slideLayout+xml"/>
  <Override PartName="/ppt/slideLayouts/slideLayout593.xml" ContentType="application/vnd.openxmlformats-officedocument.presentationml.slideLayout+xml"/>
  <Override PartName="/ppt/slideLayouts/slideLayout594.xml" ContentType="application/vnd.openxmlformats-officedocument.presentationml.slideLayout+xml"/>
  <Override PartName="/ppt/slideLayouts/slideLayout595.xml" ContentType="application/vnd.openxmlformats-officedocument.presentationml.slideLayout+xml"/>
  <Override PartName="/ppt/slideLayouts/slideLayout596.xml" ContentType="application/vnd.openxmlformats-officedocument.presentationml.slideLayout+xml"/>
  <Override PartName="/ppt/slideLayouts/slideLayout597.xml" ContentType="application/vnd.openxmlformats-officedocument.presentationml.slideLayout+xml"/>
  <Override PartName="/ppt/slideLayouts/slideLayout598.xml" ContentType="application/vnd.openxmlformats-officedocument.presentationml.slideLayout+xml"/>
  <Override PartName="/ppt/slideLayouts/slideLayout599.xml" ContentType="application/vnd.openxmlformats-officedocument.presentationml.slideLayout+xml"/>
  <Override PartName="/ppt/slideLayouts/slideLayout600.xml" ContentType="application/vnd.openxmlformats-officedocument.presentationml.slideLayout+xml"/>
  <Override PartName="/ppt/slideLayouts/slideLayout601.xml" ContentType="application/vnd.openxmlformats-officedocument.presentationml.slideLayout+xml"/>
  <Override PartName="/ppt/slideLayouts/slideLayout602.xml" ContentType="application/vnd.openxmlformats-officedocument.presentationml.slideLayout+xml"/>
  <Override PartName="/ppt/slideLayouts/slideLayout603.xml" ContentType="application/vnd.openxmlformats-officedocument.presentationml.slideLayout+xml"/>
  <Override PartName="/ppt/slideLayouts/slideLayout604.xml" ContentType="application/vnd.openxmlformats-officedocument.presentationml.slideLayout+xml"/>
  <Override PartName="/ppt/slideLayouts/slideLayout605.xml" ContentType="application/vnd.openxmlformats-officedocument.presentationml.slideLayout+xml"/>
  <Override PartName="/ppt/slideLayouts/slideLayout606.xml" ContentType="application/vnd.openxmlformats-officedocument.presentationml.slideLayout+xml"/>
  <Override PartName="/ppt/slideLayouts/slideLayout607.xml" ContentType="application/vnd.openxmlformats-officedocument.presentationml.slideLayout+xml"/>
  <Override PartName="/ppt/slideLayouts/slideLayout608.xml" ContentType="application/vnd.openxmlformats-officedocument.presentationml.slideLayout+xml"/>
  <Override PartName="/ppt/slideLayouts/slideLayout609.xml" ContentType="application/vnd.openxmlformats-officedocument.presentationml.slideLayout+xml"/>
  <Override PartName="/ppt/slideLayouts/slideLayout610.xml" ContentType="application/vnd.openxmlformats-officedocument.presentationml.slideLayout+xml"/>
  <Override PartName="/ppt/slideLayouts/slideLayout611.xml" ContentType="application/vnd.openxmlformats-officedocument.presentationml.slideLayout+xml"/>
  <Override PartName="/ppt/slideLayouts/slideLayout612.xml" ContentType="application/vnd.openxmlformats-officedocument.presentationml.slideLayout+xml"/>
  <Override PartName="/ppt/theme/theme13.xml" ContentType="application/vnd.openxmlformats-officedocument.theme+xml"/>
  <Override PartName="/ppt/slideLayouts/slideLayout613.xml" ContentType="application/vnd.openxmlformats-officedocument.presentationml.slideLayout+xml"/>
  <Override PartName="/ppt/slideLayouts/slideLayout614.xml" ContentType="application/vnd.openxmlformats-officedocument.presentationml.slideLayout+xml"/>
  <Override PartName="/ppt/slideLayouts/slideLayout615.xml" ContentType="application/vnd.openxmlformats-officedocument.presentationml.slideLayout+xml"/>
  <Override PartName="/ppt/slideLayouts/slideLayout616.xml" ContentType="application/vnd.openxmlformats-officedocument.presentationml.slideLayout+xml"/>
  <Override PartName="/ppt/slideLayouts/slideLayout617.xml" ContentType="application/vnd.openxmlformats-officedocument.presentationml.slideLayout+xml"/>
  <Override PartName="/ppt/slideLayouts/slideLayout618.xml" ContentType="application/vnd.openxmlformats-officedocument.presentationml.slideLayout+xml"/>
  <Override PartName="/ppt/slideLayouts/slideLayout619.xml" ContentType="application/vnd.openxmlformats-officedocument.presentationml.slideLayout+xml"/>
  <Override PartName="/ppt/slideLayouts/slideLayout620.xml" ContentType="application/vnd.openxmlformats-officedocument.presentationml.slideLayout+xml"/>
  <Override PartName="/ppt/slideLayouts/slideLayout621.xml" ContentType="application/vnd.openxmlformats-officedocument.presentationml.slideLayout+xml"/>
  <Override PartName="/ppt/slideLayouts/slideLayout622.xml" ContentType="application/vnd.openxmlformats-officedocument.presentationml.slideLayout+xml"/>
  <Override PartName="/ppt/slideLayouts/slideLayout623.xml" ContentType="application/vnd.openxmlformats-officedocument.presentationml.slideLayout+xml"/>
  <Override PartName="/ppt/slideLayouts/slideLayout624.xml" ContentType="application/vnd.openxmlformats-officedocument.presentationml.slideLayout+xml"/>
  <Override PartName="/ppt/slideLayouts/slideLayout625.xml" ContentType="application/vnd.openxmlformats-officedocument.presentationml.slideLayout+xml"/>
  <Override PartName="/ppt/slideLayouts/slideLayout626.xml" ContentType="application/vnd.openxmlformats-officedocument.presentationml.slideLayout+xml"/>
  <Override PartName="/ppt/slideLayouts/slideLayout627.xml" ContentType="application/vnd.openxmlformats-officedocument.presentationml.slideLayout+xml"/>
  <Override PartName="/ppt/slideLayouts/slideLayout628.xml" ContentType="application/vnd.openxmlformats-officedocument.presentationml.slideLayout+xml"/>
  <Override PartName="/ppt/slideLayouts/slideLayout629.xml" ContentType="application/vnd.openxmlformats-officedocument.presentationml.slideLayout+xml"/>
  <Override PartName="/ppt/slideLayouts/slideLayout630.xml" ContentType="application/vnd.openxmlformats-officedocument.presentationml.slideLayout+xml"/>
  <Override PartName="/ppt/slideLayouts/slideLayout631.xml" ContentType="application/vnd.openxmlformats-officedocument.presentationml.slideLayout+xml"/>
  <Override PartName="/ppt/slideLayouts/slideLayout632.xml" ContentType="application/vnd.openxmlformats-officedocument.presentationml.slideLayout+xml"/>
  <Override PartName="/ppt/slideLayouts/slideLayout633.xml" ContentType="application/vnd.openxmlformats-officedocument.presentationml.slideLayout+xml"/>
  <Override PartName="/ppt/slideLayouts/slideLayout634.xml" ContentType="application/vnd.openxmlformats-officedocument.presentationml.slideLayout+xml"/>
  <Override PartName="/ppt/slideLayouts/slideLayout635.xml" ContentType="application/vnd.openxmlformats-officedocument.presentationml.slideLayout+xml"/>
  <Override PartName="/ppt/slideLayouts/slideLayout636.xml" ContentType="application/vnd.openxmlformats-officedocument.presentationml.slideLayout+xml"/>
  <Override PartName="/ppt/slideLayouts/slideLayout637.xml" ContentType="application/vnd.openxmlformats-officedocument.presentationml.slideLayout+xml"/>
  <Override PartName="/ppt/slideLayouts/slideLayout638.xml" ContentType="application/vnd.openxmlformats-officedocument.presentationml.slideLayout+xml"/>
  <Override PartName="/ppt/theme/theme14.xml" ContentType="application/vnd.openxmlformats-officedocument.theme+xml"/>
  <Override PartName="/ppt/slideLayouts/slideLayout639.xml" ContentType="application/vnd.openxmlformats-officedocument.presentationml.slideLayout+xml"/>
  <Override PartName="/ppt/slideLayouts/slideLayout640.xml" ContentType="application/vnd.openxmlformats-officedocument.presentationml.slideLayout+xml"/>
  <Override PartName="/ppt/slideLayouts/slideLayout641.xml" ContentType="application/vnd.openxmlformats-officedocument.presentationml.slideLayout+xml"/>
  <Override PartName="/ppt/slideLayouts/slideLayout642.xml" ContentType="application/vnd.openxmlformats-officedocument.presentationml.slideLayout+xml"/>
  <Override PartName="/ppt/slideLayouts/slideLayout643.xml" ContentType="application/vnd.openxmlformats-officedocument.presentationml.slideLayout+xml"/>
  <Override PartName="/ppt/slideLayouts/slideLayout644.xml" ContentType="application/vnd.openxmlformats-officedocument.presentationml.slideLayout+xml"/>
  <Override PartName="/ppt/slideLayouts/slideLayout645.xml" ContentType="application/vnd.openxmlformats-officedocument.presentationml.slideLayout+xml"/>
  <Override PartName="/ppt/slideLayouts/slideLayout646.xml" ContentType="application/vnd.openxmlformats-officedocument.presentationml.slideLayout+xml"/>
  <Override PartName="/ppt/slideLayouts/slideLayout647.xml" ContentType="application/vnd.openxmlformats-officedocument.presentationml.slideLayout+xml"/>
  <Override PartName="/ppt/slideLayouts/slideLayout648.xml" ContentType="application/vnd.openxmlformats-officedocument.presentationml.slideLayout+xml"/>
  <Override PartName="/ppt/slideLayouts/slideLayout649.xml" ContentType="application/vnd.openxmlformats-officedocument.presentationml.slideLayout+xml"/>
  <Override PartName="/ppt/slideLayouts/slideLayout650.xml" ContentType="application/vnd.openxmlformats-officedocument.presentationml.slideLayout+xml"/>
  <Override PartName="/ppt/slideLayouts/slideLayout651.xml" ContentType="application/vnd.openxmlformats-officedocument.presentationml.slideLayout+xml"/>
  <Override PartName="/ppt/slideLayouts/slideLayout652.xml" ContentType="application/vnd.openxmlformats-officedocument.presentationml.slideLayout+xml"/>
  <Override PartName="/ppt/slideLayouts/slideLayout653.xml" ContentType="application/vnd.openxmlformats-officedocument.presentationml.slideLayout+xml"/>
  <Override PartName="/ppt/theme/theme15.xml" ContentType="application/vnd.openxmlformats-officedocument.theme+xml"/>
  <Override PartName="/ppt/theme/theme1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tags/tag1.xml" ContentType="application/vnd.openxmlformats-officedocument.presentationml.tags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tags/tag2.xml" ContentType="application/vnd.openxmlformats-officedocument.presentationml.tags+xml"/>
  <Override PartName="/ppt/notesSlides/notesSlide10.xml" ContentType="application/vnd.openxmlformats-officedocument.presentationml.notesSlide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theme/themeOverride3.xml" ContentType="application/vnd.openxmlformats-officedocument.themeOverride+xml"/>
  <Override PartName="/ppt/theme/themeOverride4.xml" ContentType="application/vnd.openxmlformats-officedocument.themeOverride+xml"/>
  <Override PartName="/ppt/tags/tag3.xml" ContentType="application/vnd.openxmlformats-officedocument.presentationml.tags+xml"/>
  <Override PartName="/ppt/notesSlides/notesSlide11.xml" ContentType="application/vnd.openxmlformats-officedocument.presentationml.notesSlide+xml"/>
  <Override PartName="/ppt/theme/themeOverride5.xml" ContentType="application/vnd.openxmlformats-officedocument.themeOverride+xml"/>
  <Override PartName="/ppt/notesSlides/notesSlide12.xml" ContentType="application/vnd.openxmlformats-officedocument.presentationml.notesSlide+xml"/>
  <Override PartName="/ppt/theme/themeOverride6.xml" ContentType="application/vnd.openxmlformats-officedocument.themeOverride+xml"/>
  <Override PartName="/ppt/notesSlides/notesSlide13.xml" ContentType="application/vnd.openxmlformats-officedocument.presentationml.notesSlide+xml"/>
  <Override PartName="/ppt/tags/tag4.xml" ContentType="application/vnd.openxmlformats-officedocument.presentationml.tags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964" r:id="rId2"/>
    <p:sldMasterId id="2147484018" r:id="rId3"/>
    <p:sldMasterId id="2147484045" r:id="rId4"/>
    <p:sldMasterId id="2147484072" r:id="rId5"/>
    <p:sldMasterId id="2147484104" r:id="rId6"/>
    <p:sldMasterId id="2147484123" r:id="rId7"/>
    <p:sldMasterId id="2147484150" r:id="rId8"/>
    <p:sldMasterId id="2147484177" r:id="rId9"/>
    <p:sldMasterId id="2147484204" r:id="rId10"/>
    <p:sldMasterId id="2147484231" r:id="rId11"/>
    <p:sldMasterId id="2147484258" r:id="rId12"/>
    <p:sldMasterId id="2147484285" r:id="rId13"/>
    <p:sldMasterId id="2147484312" r:id="rId14"/>
    <p:sldMasterId id="2147484339" r:id="rId15"/>
  </p:sldMasterIdLst>
  <p:notesMasterIdLst>
    <p:notesMasterId r:id="rId40"/>
  </p:notesMasterIdLst>
  <p:sldIdLst>
    <p:sldId id="257" r:id="rId16"/>
    <p:sldId id="258" r:id="rId17"/>
    <p:sldId id="260" r:id="rId18"/>
    <p:sldId id="276" r:id="rId19"/>
    <p:sldId id="261" r:id="rId20"/>
    <p:sldId id="275" r:id="rId21"/>
    <p:sldId id="262" r:id="rId22"/>
    <p:sldId id="289" r:id="rId23"/>
    <p:sldId id="290" r:id="rId24"/>
    <p:sldId id="291" r:id="rId25"/>
    <p:sldId id="292" r:id="rId26"/>
    <p:sldId id="293" r:id="rId27"/>
    <p:sldId id="294" r:id="rId28"/>
    <p:sldId id="264" r:id="rId29"/>
    <p:sldId id="265" r:id="rId30"/>
    <p:sldId id="266" r:id="rId31"/>
    <p:sldId id="267" r:id="rId32"/>
    <p:sldId id="268" r:id="rId33"/>
    <p:sldId id="278" r:id="rId34"/>
    <p:sldId id="269" r:id="rId35"/>
    <p:sldId id="270" r:id="rId36"/>
    <p:sldId id="279" r:id="rId37"/>
    <p:sldId id="271" r:id="rId38"/>
    <p:sldId id="272" r:id="rId3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003300"/>
    <a:srgbClr val="4E6FF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0" autoAdjust="0"/>
    <p:restoredTop sz="94660"/>
  </p:normalViewPr>
  <p:slideViewPr>
    <p:cSldViewPr snapToGrid="0">
      <p:cViewPr varScale="1">
        <p:scale>
          <a:sx n="88" d="100"/>
          <a:sy n="88" d="100"/>
        </p:scale>
        <p:origin x="403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Master" Target="slideMasters/slideMaster13.xml"/><Relationship Id="rId18" Type="http://schemas.openxmlformats.org/officeDocument/2006/relationships/slide" Target="slides/slide3.xml"/><Relationship Id="rId26" Type="http://schemas.openxmlformats.org/officeDocument/2006/relationships/slide" Target="slides/slide11.xml"/><Relationship Id="rId39" Type="http://schemas.openxmlformats.org/officeDocument/2006/relationships/slide" Target="slides/slide24.xml"/><Relationship Id="rId21" Type="http://schemas.openxmlformats.org/officeDocument/2006/relationships/slide" Target="slides/slide6.xml"/><Relationship Id="rId34" Type="http://schemas.openxmlformats.org/officeDocument/2006/relationships/slide" Target="slides/slide19.xml"/><Relationship Id="rId42" Type="http://schemas.openxmlformats.org/officeDocument/2006/relationships/viewProps" Target="viewProps.xml"/><Relationship Id="rId7" Type="http://schemas.openxmlformats.org/officeDocument/2006/relationships/slideMaster" Target="slideMasters/slideMaster7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.xml"/><Relationship Id="rId20" Type="http://schemas.openxmlformats.org/officeDocument/2006/relationships/slide" Target="slides/slide5.xml"/><Relationship Id="rId29" Type="http://schemas.openxmlformats.org/officeDocument/2006/relationships/slide" Target="slides/slide14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9.xml"/><Relationship Id="rId32" Type="http://schemas.openxmlformats.org/officeDocument/2006/relationships/slide" Target="slides/slide17.xml"/><Relationship Id="rId37" Type="http://schemas.openxmlformats.org/officeDocument/2006/relationships/slide" Target="slides/slide22.xml"/><Relationship Id="rId40" Type="http://schemas.openxmlformats.org/officeDocument/2006/relationships/notesMaster" Target="notesMasters/notesMaster1.xml"/><Relationship Id="rId5" Type="http://schemas.openxmlformats.org/officeDocument/2006/relationships/slideMaster" Target="slideMasters/slideMaster5.xml"/><Relationship Id="rId15" Type="http://schemas.openxmlformats.org/officeDocument/2006/relationships/slideMaster" Target="slideMasters/slideMaster15.xml"/><Relationship Id="rId23" Type="http://schemas.openxmlformats.org/officeDocument/2006/relationships/slide" Target="slides/slide8.xml"/><Relationship Id="rId28" Type="http://schemas.openxmlformats.org/officeDocument/2006/relationships/slide" Target="slides/slide13.xml"/><Relationship Id="rId36" Type="http://schemas.openxmlformats.org/officeDocument/2006/relationships/slide" Target="slides/slide21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4.xml"/><Relationship Id="rId31" Type="http://schemas.openxmlformats.org/officeDocument/2006/relationships/slide" Target="slides/slide16.xml"/><Relationship Id="rId44" Type="http://schemas.openxmlformats.org/officeDocument/2006/relationships/tableStyles" Target="tableStyles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Master" Target="slideMasters/slideMaster14.xml"/><Relationship Id="rId22" Type="http://schemas.openxmlformats.org/officeDocument/2006/relationships/slide" Target="slides/slide7.xml"/><Relationship Id="rId27" Type="http://schemas.openxmlformats.org/officeDocument/2006/relationships/slide" Target="slides/slide12.xml"/><Relationship Id="rId30" Type="http://schemas.openxmlformats.org/officeDocument/2006/relationships/slide" Target="slides/slide15.xml"/><Relationship Id="rId35" Type="http://schemas.openxmlformats.org/officeDocument/2006/relationships/slide" Target="slides/slide20.xml"/><Relationship Id="rId43" Type="http://schemas.openxmlformats.org/officeDocument/2006/relationships/theme" Target="theme/theme1.xml"/><Relationship Id="rId8" Type="http://schemas.openxmlformats.org/officeDocument/2006/relationships/slideMaster" Target="slideMasters/slideMaster8.xml"/><Relationship Id="rId3" Type="http://schemas.openxmlformats.org/officeDocument/2006/relationships/slideMaster" Target="slideMasters/slideMaster3.xml"/><Relationship Id="rId12" Type="http://schemas.openxmlformats.org/officeDocument/2006/relationships/slideMaster" Target="slideMasters/slideMaster12.xml"/><Relationship Id="rId17" Type="http://schemas.openxmlformats.org/officeDocument/2006/relationships/slide" Target="slides/slide2.xml"/><Relationship Id="rId25" Type="http://schemas.openxmlformats.org/officeDocument/2006/relationships/slide" Target="slides/slide10.xml"/><Relationship Id="rId33" Type="http://schemas.openxmlformats.org/officeDocument/2006/relationships/slide" Target="slides/slide18.xml"/><Relationship Id="rId38" Type="http://schemas.openxmlformats.org/officeDocument/2006/relationships/slide" Target="slides/slide2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0770AAD-83DB-49D8-963F-FE7782825EFF}" type="datetimeFigureOut">
              <a:rPr lang="en-US" smtClean="0"/>
              <a:t>10/28/2021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95864ED-2238-4A60-8B3F-D5703C973D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32415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2178" name="幻灯片图像占位符 1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62179" name="备注占位符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 smtClean="0">
              <a:latin typeface="Arial" panose="020B0604020202020204" pitchFamily="34" charset="0"/>
            </a:endParaRPr>
          </a:p>
        </p:txBody>
      </p:sp>
      <p:sp>
        <p:nvSpPr>
          <p:cNvPr id="562180" name="灯片编号占位符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fld id="{84AC6361-8E29-475F-B594-30DD35DFB56B}" type="slidenum">
              <a:rPr lang="zh-CN" altLang="en-US" sz="1200" smtClean="0">
                <a:solidFill>
                  <a:srgbClr val="000000"/>
                </a:solidFill>
                <a:latin typeface="Arial" panose="020B0604020202020204" pitchFamily="34" charset="0"/>
              </a:rPr>
              <a:pPr/>
              <a:t>1</a:t>
            </a:fld>
            <a:endParaRPr lang="zh-CN" altLang="en-US" sz="1200" smtClean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6273957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B384851-0E6E-495D-9FB9-BF636D70638D}" type="slidenum">
              <a:rPr lang="en-GB" smtClean="0">
                <a:solidFill>
                  <a:prstClr val="black"/>
                </a:solidFill>
              </a:rPr>
              <a:pPr/>
              <a:t>14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501725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B384851-0E6E-495D-9FB9-BF636D70638D}" type="slidenum">
              <a:rPr lang="en-GB" smtClean="0">
                <a:solidFill>
                  <a:prstClr val="black"/>
                </a:solidFill>
              </a:rPr>
              <a:pPr/>
              <a:t>20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182263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幻灯片图像占位符 52225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2227" name="文本占位符 52226"/>
          <p:cNvSpPr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lvl="0"/>
            <a:endParaRPr dirty="0"/>
          </a:p>
        </p:txBody>
      </p:sp>
      <p:sp>
        <p:nvSpPr>
          <p:cNvPr id="2" name="灯片编号占位符 1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pPr>
              <a:defRPr/>
            </a:pPr>
            <a:fld id="{9A0DB2DC-4C9A-4742-B13C-FB6460FD3503}" type="slidenum">
              <a:rPr lang="en-US" altLang="zh-CN" dirty="0">
                <a:solidFill>
                  <a:srgbClr val="000000"/>
                </a:solidFill>
              </a:rPr>
              <a:pPr>
                <a:defRPr/>
              </a:pPr>
              <a:t>21</a:t>
            </a:fld>
            <a:endParaRPr lang="zh-CN" alt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212555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幻灯片图像占位符 52225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2227" name="文本占位符 52226"/>
          <p:cNvSpPr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lvl="0"/>
            <a:endParaRPr dirty="0"/>
          </a:p>
        </p:txBody>
      </p:sp>
      <p:sp>
        <p:nvSpPr>
          <p:cNvPr id="2" name="灯片编号占位符 1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pPr>
              <a:defRPr/>
            </a:pPr>
            <a:fld id="{9A0DB2DC-4C9A-4742-B13C-FB6460FD3503}" type="slidenum">
              <a:rPr lang="en-US" altLang="zh-CN" dirty="0">
                <a:solidFill>
                  <a:srgbClr val="000000"/>
                </a:solidFill>
              </a:rPr>
              <a:pPr>
                <a:defRPr/>
              </a:pPr>
              <a:t>22</a:t>
            </a:fld>
            <a:endParaRPr lang="zh-CN" alt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839314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B384851-0E6E-495D-9FB9-BF636D70638D}" type="slidenum">
              <a:rPr lang="en-GB" smtClean="0">
                <a:solidFill>
                  <a:prstClr val="black"/>
                </a:solidFill>
              </a:rPr>
              <a:pPr/>
              <a:t>23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77416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2771" name="备注占位符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zh-CN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2772" name="灯片编号占位符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defRPr/>
            </a:pPr>
            <a:fld id="{FCA488D0-F93F-411C-B9EA-E37A405F02A4}" type="slidenum">
              <a:rPr lang="zh-CN" altLang="en-US" smtClean="0">
                <a:solidFill>
                  <a:prstClr val="black"/>
                </a:solidFill>
                <a:ea typeface="等线" panose="02010600030101010101" pitchFamily="2" charset="-122"/>
              </a:rPr>
              <a:pPr>
                <a:defRPr/>
              </a:pPr>
              <a:t>24</a:t>
            </a:fld>
            <a:endParaRPr lang="zh-CN" altLang="en-US">
              <a:solidFill>
                <a:prstClr val="black"/>
              </a:solidFill>
              <a:ea typeface="等线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93385992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9pPr>
          </a:lstStyle>
          <a:p>
            <a:pPr>
              <a:spcBef>
                <a:spcPct val="0"/>
              </a:spcBef>
            </a:pPr>
            <a:fld id="{B3854822-9DCF-42FC-AF80-8D10D279BFDF}" type="slidenum">
              <a:rPr lang="en-US" altLang="zh-CN">
                <a:solidFill>
                  <a:prstClr val="black"/>
                </a:solidFill>
              </a:rPr>
              <a:pPr>
                <a:spcBef>
                  <a:spcPct val="0"/>
                </a:spcBef>
              </a:pPr>
              <a:t>2</a:t>
            </a:fld>
            <a:endParaRPr lang="en-US" altLang="zh-CN">
              <a:solidFill>
                <a:prstClr val="black"/>
              </a:solidFill>
            </a:endParaRPr>
          </a:p>
        </p:txBody>
      </p:sp>
      <p:sp>
        <p:nvSpPr>
          <p:cNvPr id="61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zh-CN" altLang="zh-CN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2865832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B384851-0E6E-495D-9FB9-BF636D70638D}" type="slidenum">
              <a:rPr lang="en-GB" smtClean="0">
                <a:solidFill>
                  <a:prstClr val="black"/>
                </a:solidFill>
              </a:rPr>
              <a:pPr/>
              <a:t>3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272620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171236F-037A-4A51-8F9B-DF12F2EEFDFC}" type="slidenum">
              <a:rPr lang="zh-CN" altLang="en-US" smtClean="0">
                <a:solidFill>
                  <a:prstClr val="black"/>
                </a:solidFill>
                <a:latin typeface="等线" panose="020F0502020204030204"/>
              </a:rPr>
              <a:pPr/>
              <a:t>7</a:t>
            </a:fld>
            <a:endParaRPr lang="zh-CN" altLang="en-US">
              <a:solidFill>
                <a:prstClr val="black"/>
              </a:solidFill>
              <a:latin typeface="等线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383776163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171236F-037A-4A51-8F9B-DF12F2EEFDFC}" type="slidenum">
              <a:rPr lang="zh-CN" altLang="en-US" smtClean="0">
                <a:solidFill>
                  <a:prstClr val="black"/>
                </a:solidFill>
                <a:latin typeface="等线" panose="020F0502020204030204"/>
              </a:rPr>
              <a:pPr/>
              <a:t>8</a:t>
            </a:fld>
            <a:endParaRPr lang="zh-CN" altLang="en-US">
              <a:solidFill>
                <a:prstClr val="black"/>
              </a:solidFill>
              <a:latin typeface="等线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343396328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171236F-037A-4A51-8F9B-DF12F2EEFDFC}" type="slidenum">
              <a:rPr lang="zh-CN" altLang="en-US">
                <a:solidFill>
                  <a:prstClr val="black"/>
                </a:solidFill>
                <a:latin typeface="等线" panose="020F0502020204030204"/>
              </a:rPr>
              <a:pPr/>
              <a:t>10</a:t>
            </a:fld>
            <a:endParaRPr lang="zh-CN" altLang="en-US">
              <a:solidFill>
                <a:prstClr val="black"/>
              </a:solidFill>
              <a:latin typeface="等线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260954088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171236F-037A-4A51-8F9B-DF12F2EEFDFC}" type="slidenum">
              <a:rPr lang="zh-CN" altLang="en-US">
                <a:solidFill>
                  <a:prstClr val="black"/>
                </a:solidFill>
                <a:latin typeface="等线" panose="020F0502020204030204"/>
              </a:rPr>
              <a:pPr/>
              <a:t>11</a:t>
            </a:fld>
            <a:endParaRPr lang="zh-CN" altLang="en-US">
              <a:solidFill>
                <a:prstClr val="black"/>
              </a:solidFill>
              <a:latin typeface="等线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375253264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171236F-037A-4A51-8F9B-DF12F2EEFDFC}" type="slidenum">
              <a:rPr lang="zh-CN" altLang="en-US">
                <a:solidFill>
                  <a:prstClr val="black"/>
                </a:solidFill>
                <a:latin typeface="等线" panose="020F0502020204030204"/>
              </a:rPr>
              <a:pPr/>
              <a:t>12</a:t>
            </a:fld>
            <a:endParaRPr lang="zh-CN" altLang="en-US">
              <a:solidFill>
                <a:prstClr val="black"/>
              </a:solidFill>
              <a:latin typeface="等线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425977149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171236F-037A-4A51-8F9B-DF12F2EEFDFC}" type="slidenum">
              <a:rPr lang="zh-CN" altLang="en-US">
                <a:solidFill>
                  <a:prstClr val="black"/>
                </a:solidFill>
                <a:latin typeface="等线" panose="020F0502020204030204"/>
              </a:rPr>
              <a:pPr/>
              <a:t>13</a:t>
            </a:fld>
            <a:endParaRPr lang="zh-CN" altLang="en-US">
              <a:solidFill>
                <a:prstClr val="black"/>
              </a:solidFill>
              <a:latin typeface="等线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31795835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0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3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12" Type="http://schemas.openxmlformats.org/officeDocument/2006/relationships/image" Target="../media/image12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5" Type="http://schemas.openxmlformats.org/officeDocument/2006/relationships/image" Target="../media/image5.pn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png"/><Relationship Id="rId14" Type="http://schemas.openxmlformats.org/officeDocument/2006/relationships/image" Target="../media/image14.png"/></Relationships>
</file>

<file path=ppt/slideLayouts/_rels/slideLayout30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eg"/><Relationship Id="rId1" Type="http://schemas.openxmlformats.org/officeDocument/2006/relationships/slideMaster" Target="../slideMasters/slideMaster1.xml"/></Relationships>
</file>

<file path=ppt/slideLayouts/_rels/slideLayout30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eg"/><Relationship Id="rId1" Type="http://schemas.openxmlformats.org/officeDocument/2006/relationships/slideMaster" Target="../slideMasters/slideMaster1.xml"/></Relationships>
</file>

<file path=ppt/slideLayouts/_rels/slideLayout3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5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5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5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5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5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5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5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5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5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5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5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5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5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5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5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5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5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5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5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5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5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5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5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5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5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5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5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5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5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5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5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5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5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5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5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5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5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5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5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5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5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5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5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5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5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5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5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5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5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5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5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5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5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5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5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5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5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5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6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6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6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6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6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6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6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6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6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6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6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6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6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6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6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6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6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6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6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6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6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6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6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6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6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6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6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6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6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6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6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6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6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6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6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6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6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6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6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6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6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6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6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6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6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6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Master" Target="../slideMasters/slideMaster15.xml"/></Relationships>
</file>

<file path=ppt/slideLayouts/_rels/slideLayout6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Master" Target="../slideMasters/slideMaster15.xml"/></Relationships>
</file>

<file path=ppt/slideLayouts/_rels/slideLayout65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3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12" Type="http://schemas.openxmlformats.org/officeDocument/2006/relationships/image" Target="../media/image12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5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5" Type="http://schemas.openxmlformats.org/officeDocument/2006/relationships/image" Target="../media/image5.pn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png"/><Relationship Id="rId14" Type="http://schemas.openxmlformats.org/officeDocument/2006/relationships/image" Target="../media/image14.png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omic Sans MS" panose="030F0702030302020204" pitchFamily="66" charset="0"/>
              </a:defRPr>
            </a:lvl1pPr>
          </a:lstStyle>
          <a:p>
            <a:pPr>
              <a:defRPr/>
            </a:pPr>
            <a:fld id="{BE8D796D-6AA7-46D1-AD19-C6BEE10B3611}" type="datetimeFigureOut">
              <a:rPr lang="en-US"/>
              <a:pPr>
                <a:defRPr/>
              </a:pPr>
              <a:t>10/28/2021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omic Sans MS" panose="030F0702030302020204" pitchFamily="66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Comic Sans MS" panose="030F0702030302020204" pitchFamily="66" charset="0"/>
              </a:defRPr>
            </a:lvl1pPr>
          </a:lstStyle>
          <a:p>
            <a:pPr>
              <a:defRPr/>
            </a:pPr>
            <a:fld id="{13ABE21B-C984-4D38-BECC-7C47129BC4B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340079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7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omic Sans MS" panose="030F0702030302020204" pitchFamily="66" charset="0"/>
              </a:defRPr>
            </a:lvl1pPr>
          </a:lstStyle>
          <a:p>
            <a:pPr>
              <a:defRPr/>
            </a:pPr>
            <a:fld id="{8F93A532-8BE2-4858-BB2C-2BBAD00F4941}" type="datetimeFigureOut">
              <a:rPr lang="en-US"/>
              <a:pPr>
                <a:defRPr/>
              </a:pPr>
              <a:t>10/28/2021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omic Sans MS" panose="030F0702030302020204" pitchFamily="66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Comic Sans MS" panose="030F0702030302020204" pitchFamily="66" charset="0"/>
              </a:defRPr>
            </a:lvl1pPr>
          </a:lstStyle>
          <a:p>
            <a:pPr>
              <a:defRPr/>
            </a:pPr>
            <a:fld id="{0F105161-94FB-49B3-A348-590CF642ED6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57312986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0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omic Sans MS" panose="030F0702030302020204" pitchFamily="66" charset="0"/>
              </a:defRPr>
            </a:lvl1pPr>
          </a:lstStyle>
          <a:p>
            <a:pPr>
              <a:defRPr/>
            </a:pPr>
            <a:fld id="{E5FBCBA0-6D4E-4605-9582-181555E390F3}" type="datetimeFigureOut">
              <a:rPr lang="en-US"/>
              <a:pPr>
                <a:defRPr/>
              </a:pPr>
              <a:t>10/28/2021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omic Sans MS" panose="030F0702030302020204" pitchFamily="66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Comic Sans MS" panose="030F0702030302020204" pitchFamily="66" charset="0"/>
              </a:defRPr>
            </a:lvl1pPr>
          </a:lstStyle>
          <a:p>
            <a:pPr>
              <a:defRPr/>
            </a:pPr>
            <a:fld id="{9BB691DB-A33D-4E53-9425-F9092C6F573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02355444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0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omic Sans MS" panose="030F0702030302020204" pitchFamily="66" charset="0"/>
              </a:defRPr>
            </a:lvl1pPr>
          </a:lstStyle>
          <a:p>
            <a:pPr>
              <a:defRPr/>
            </a:pPr>
            <a:fld id="{0E3B1AFF-BFC7-4121-A145-E06B6391BADC}" type="datetimeFigureOut">
              <a:rPr lang="en-US"/>
              <a:pPr>
                <a:defRPr/>
              </a:pPr>
              <a:t>10/28/2021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omic Sans MS" panose="030F0702030302020204" pitchFamily="66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Comic Sans MS" panose="030F0702030302020204" pitchFamily="66" charset="0"/>
              </a:defRPr>
            </a:lvl1pPr>
          </a:lstStyle>
          <a:p>
            <a:pPr>
              <a:defRPr/>
            </a:pPr>
            <a:fld id="{935453E3-59D4-4080-9DF2-A81F7CF8078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4427860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0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omic Sans MS" panose="030F0702030302020204" pitchFamily="66" charset="0"/>
              </a:defRPr>
            </a:lvl1pPr>
          </a:lstStyle>
          <a:p>
            <a:pPr>
              <a:defRPr/>
            </a:pPr>
            <a:fld id="{F46A4458-310C-4845-9F68-3E53FB11BD1C}" type="datetimeFigureOut">
              <a:rPr lang="en-US"/>
              <a:pPr>
                <a:defRPr/>
              </a:pPr>
              <a:t>10/28/2021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omic Sans MS" panose="030F0702030302020204" pitchFamily="66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Comic Sans MS" panose="030F0702030302020204" pitchFamily="66" charset="0"/>
              </a:defRPr>
            </a:lvl1pPr>
          </a:lstStyle>
          <a:p>
            <a:pPr>
              <a:defRPr/>
            </a:pPr>
            <a:fld id="{D7A722A9-0FD0-4BA8-BFD8-FECBAD6EC3A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21388791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0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omic Sans MS" panose="030F0702030302020204" pitchFamily="66" charset="0"/>
              </a:defRPr>
            </a:lvl1pPr>
          </a:lstStyle>
          <a:p>
            <a:pPr>
              <a:defRPr/>
            </a:pPr>
            <a:fld id="{22C3BE89-C2AB-4595-9F86-5BA735B4FA93}" type="datetimeFigureOut">
              <a:rPr lang="en-US"/>
              <a:pPr>
                <a:defRPr/>
              </a:pPr>
              <a:t>10/28/2021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omic Sans MS" panose="030F0702030302020204" pitchFamily="66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Comic Sans MS" panose="030F0702030302020204" pitchFamily="66" charset="0"/>
              </a:defRPr>
            </a:lvl1pPr>
          </a:lstStyle>
          <a:p>
            <a:pPr>
              <a:defRPr/>
            </a:pPr>
            <a:fld id="{F467FC84-9CE7-491C-B21D-179679C1E8B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55263345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0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omic Sans MS" panose="030F0702030302020204" pitchFamily="66" charset="0"/>
              </a:defRPr>
            </a:lvl1pPr>
          </a:lstStyle>
          <a:p>
            <a:pPr>
              <a:defRPr/>
            </a:pPr>
            <a:fld id="{E7FF6560-363A-4A86-B6A8-4ADDA40121DF}" type="datetimeFigureOut">
              <a:rPr lang="en-US"/>
              <a:pPr>
                <a:defRPr/>
              </a:pPr>
              <a:t>10/28/2021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omic Sans MS" panose="030F0702030302020204" pitchFamily="66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Comic Sans MS" panose="030F0702030302020204" pitchFamily="66" charset="0"/>
              </a:defRPr>
            </a:lvl1pPr>
          </a:lstStyle>
          <a:p>
            <a:pPr>
              <a:defRPr/>
            </a:pPr>
            <a:fld id="{8154AE02-8667-4546-BFEB-98A191E7DDF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85233061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0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omic Sans MS" panose="030F0702030302020204" pitchFamily="66" charset="0"/>
              </a:defRPr>
            </a:lvl1pPr>
          </a:lstStyle>
          <a:p>
            <a:pPr>
              <a:defRPr/>
            </a:pPr>
            <a:fld id="{7C880457-9896-479B-AECC-A7F9F2EBC800}" type="datetimeFigureOut">
              <a:rPr lang="en-US"/>
              <a:pPr>
                <a:defRPr/>
              </a:pPr>
              <a:t>10/28/2021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omic Sans MS" panose="030F0702030302020204" pitchFamily="66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Comic Sans MS" panose="030F0702030302020204" pitchFamily="66" charset="0"/>
              </a:defRPr>
            </a:lvl1pPr>
          </a:lstStyle>
          <a:p>
            <a:pPr>
              <a:defRPr/>
            </a:pPr>
            <a:fld id="{94533D40-25B1-4AAC-AA58-4CDD0AF32F1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94764571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0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omic Sans MS" panose="030F0702030302020204" pitchFamily="66" charset="0"/>
              </a:defRPr>
            </a:lvl1pPr>
          </a:lstStyle>
          <a:p>
            <a:pPr>
              <a:defRPr/>
            </a:pPr>
            <a:fld id="{D8A169AD-A2B3-4127-ADF0-867399685C5C}" type="datetimeFigureOut">
              <a:rPr lang="en-US"/>
              <a:pPr>
                <a:defRPr/>
              </a:pPr>
              <a:t>10/28/2021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omic Sans MS" panose="030F0702030302020204" pitchFamily="66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Comic Sans MS" panose="030F0702030302020204" pitchFamily="66" charset="0"/>
              </a:defRPr>
            </a:lvl1pPr>
          </a:lstStyle>
          <a:p>
            <a:pPr>
              <a:defRPr/>
            </a:pPr>
            <a:fld id="{4B6808A7-A1AD-431B-967A-CB0AC779A8E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52664950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0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omic Sans MS" panose="030F0702030302020204" pitchFamily="66" charset="0"/>
              </a:defRPr>
            </a:lvl1pPr>
          </a:lstStyle>
          <a:p>
            <a:pPr>
              <a:defRPr/>
            </a:pPr>
            <a:fld id="{CD2210F5-AC13-45C9-BCD8-8D0CCCB732CE}" type="datetimeFigureOut">
              <a:rPr lang="en-US"/>
              <a:pPr>
                <a:defRPr/>
              </a:pPr>
              <a:t>10/28/2021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omic Sans MS" panose="030F0702030302020204" pitchFamily="66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Comic Sans MS" panose="030F0702030302020204" pitchFamily="66" charset="0"/>
              </a:defRPr>
            </a:lvl1pPr>
          </a:lstStyle>
          <a:p>
            <a:pPr>
              <a:defRPr/>
            </a:pPr>
            <a:fld id="{C59F627F-D8AB-4214-96B9-2107A780600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01867263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0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omic Sans MS" panose="030F0702030302020204" pitchFamily="66" charset="0"/>
              </a:defRPr>
            </a:lvl1pPr>
          </a:lstStyle>
          <a:p>
            <a:pPr>
              <a:defRPr/>
            </a:pPr>
            <a:fld id="{D79647A7-6FAA-40F6-BD1D-3B7165B30583}" type="datetimeFigureOut">
              <a:rPr lang="en-US"/>
              <a:pPr>
                <a:defRPr/>
              </a:pPr>
              <a:t>10/28/2021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omic Sans MS" panose="030F0702030302020204" pitchFamily="66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Comic Sans MS" panose="030F0702030302020204" pitchFamily="66" charset="0"/>
              </a:defRPr>
            </a:lvl1pPr>
          </a:lstStyle>
          <a:p>
            <a:pPr>
              <a:defRPr/>
            </a:pPr>
            <a:fld id="{03F35319-3EAC-4FAF-B129-B62C99BE5BC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70529292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9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omic Sans MS" panose="030F0702030302020204" pitchFamily="66" charset="0"/>
              </a:defRPr>
            </a:lvl1pPr>
          </a:lstStyle>
          <a:p>
            <a:pPr>
              <a:defRPr/>
            </a:pPr>
            <a:fld id="{DEEFB8C0-EBBF-4465-9314-B2A60883BA17}" type="datetimeFigureOut">
              <a:rPr lang="en-US"/>
              <a:pPr>
                <a:defRPr/>
              </a:pPr>
              <a:t>10/28/2021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omic Sans MS" panose="030F0702030302020204" pitchFamily="66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Comic Sans MS" panose="030F0702030302020204" pitchFamily="66" charset="0"/>
              </a:defRPr>
            </a:lvl1pPr>
          </a:lstStyle>
          <a:p>
            <a:pPr>
              <a:defRPr/>
            </a:pPr>
            <a:fld id="{0761C889-95AE-494C-9939-93AB8B417D7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851280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7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omic Sans MS" panose="030F0702030302020204" pitchFamily="66" charset="0"/>
              </a:defRPr>
            </a:lvl1pPr>
          </a:lstStyle>
          <a:p>
            <a:pPr>
              <a:defRPr/>
            </a:pPr>
            <a:fld id="{1E247BA9-47D0-47BB-B5F2-A7F3DA8C3102}" type="datetimeFigureOut">
              <a:rPr lang="en-US"/>
              <a:pPr>
                <a:defRPr/>
              </a:pPr>
              <a:t>10/28/2021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omic Sans MS" panose="030F0702030302020204" pitchFamily="66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Comic Sans MS" panose="030F0702030302020204" pitchFamily="66" charset="0"/>
              </a:defRPr>
            </a:lvl1pPr>
          </a:lstStyle>
          <a:p>
            <a:pPr>
              <a:defRPr/>
            </a:pPr>
            <a:fld id="{23A082EB-8228-4B4A-B494-88022045917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21962553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omic Sans MS" panose="030F0702030302020204" pitchFamily="66" charset="0"/>
              </a:defRPr>
            </a:lvl1pPr>
          </a:lstStyle>
          <a:p>
            <a:pPr>
              <a:defRPr/>
            </a:pPr>
            <a:fld id="{48A430F5-3F9A-4C99-839B-C4C9EA7A0C95}" type="datetimeFigureOut">
              <a:rPr lang="en-US"/>
              <a:pPr>
                <a:defRPr/>
              </a:pPr>
              <a:t>10/28/2021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omic Sans MS" panose="030F0702030302020204" pitchFamily="66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Comic Sans MS" panose="030F0702030302020204" pitchFamily="66" charset="0"/>
              </a:defRPr>
            </a:lvl1pPr>
          </a:lstStyle>
          <a:p>
            <a:pPr>
              <a:defRPr/>
            </a:pPr>
            <a:fld id="{1BC089F6-34E5-401F-A9C1-6E3F97CE5F4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33036557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9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omic Sans MS" panose="030F0702030302020204" pitchFamily="66" charset="0"/>
              </a:defRPr>
            </a:lvl1pPr>
          </a:lstStyle>
          <a:p>
            <a:pPr>
              <a:defRPr/>
            </a:pPr>
            <a:fld id="{9A667ADD-E88E-4280-99F6-26DDC5A57969}" type="datetimeFigureOut">
              <a:rPr lang="en-US"/>
              <a:pPr>
                <a:defRPr/>
              </a:pPr>
              <a:t>10/28/2021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omic Sans MS" panose="030F0702030302020204" pitchFamily="66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Comic Sans MS" panose="030F0702030302020204" pitchFamily="66" charset="0"/>
              </a:defRPr>
            </a:lvl1pPr>
          </a:lstStyle>
          <a:p>
            <a:pPr>
              <a:defRPr/>
            </a:pPr>
            <a:fld id="{6AA62016-6283-4B39-B205-92D1D93F42B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80799224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9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omic Sans MS" panose="030F0702030302020204" pitchFamily="66" charset="0"/>
              </a:defRPr>
            </a:lvl1pPr>
          </a:lstStyle>
          <a:p>
            <a:pPr>
              <a:defRPr/>
            </a:pPr>
            <a:fld id="{7C6A803F-ADC2-4988-AF75-1E21CA3FD8FA}" type="datetimeFigureOut">
              <a:rPr lang="en-US"/>
              <a:pPr>
                <a:defRPr/>
              </a:pPr>
              <a:t>10/28/2021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omic Sans MS" panose="030F0702030302020204" pitchFamily="66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Comic Sans MS" panose="030F0702030302020204" pitchFamily="66" charset="0"/>
              </a:defRPr>
            </a:lvl1pPr>
          </a:lstStyle>
          <a:p>
            <a:pPr>
              <a:defRPr/>
            </a:pPr>
            <a:fld id="{37D22DF6-F945-4143-BF07-341A4F0248B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24924118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9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omic Sans MS" panose="030F0702030302020204" pitchFamily="66" charset="0"/>
              </a:defRPr>
            </a:lvl1pPr>
          </a:lstStyle>
          <a:p>
            <a:pPr>
              <a:defRPr/>
            </a:pPr>
            <a:fld id="{18AE9C8E-7793-4530-AEA4-33243EE3F12E}" type="datetimeFigureOut">
              <a:rPr lang="en-US"/>
              <a:pPr>
                <a:defRPr/>
              </a:pPr>
              <a:t>10/28/2021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omic Sans MS" panose="030F0702030302020204" pitchFamily="66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Comic Sans MS" panose="030F0702030302020204" pitchFamily="66" charset="0"/>
              </a:defRPr>
            </a:lvl1pPr>
          </a:lstStyle>
          <a:p>
            <a:pPr>
              <a:defRPr/>
            </a:pPr>
            <a:fld id="{0239249C-01C9-4A90-9263-498FA56D7DB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49056201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9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omic Sans MS" panose="030F0702030302020204" pitchFamily="66" charset="0"/>
              </a:defRPr>
            </a:lvl1pPr>
          </a:lstStyle>
          <a:p>
            <a:pPr>
              <a:defRPr/>
            </a:pPr>
            <a:fld id="{2A2496A1-336B-454C-AD39-DE81D3592329}" type="datetimeFigureOut">
              <a:rPr lang="en-US"/>
              <a:pPr>
                <a:defRPr/>
              </a:pPr>
              <a:t>10/28/2021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omic Sans MS" panose="030F0702030302020204" pitchFamily="66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Comic Sans MS" panose="030F0702030302020204" pitchFamily="66" charset="0"/>
              </a:defRPr>
            </a:lvl1pPr>
          </a:lstStyle>
          <a:p>
            <a:pPr>
              <a:defRPr/>
            </a:pPr>
            <a:fld id="{FE107273-D71D-4906-9320-D73820CC7CE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41686744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9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omic Sans MS" panose="030F0702030302020204" pitchFamily="66" charset="0"/>
              </a:defRPr>
            </a:lvl1pPr>
          </a:lstStyle>
          <a:p>
            <a:pPr>
              <a:defRPr/>
            </a:pPr>
            <a:fld id="{153FA8F5-298D-444D-8BF4-8E23A1B1E829}" type="datetimeFigureOut">
              <a:rPr lang="en-US"/>
              <a:pPr>
                <a:defRPr/>
              </a:pPr>
              <a:t>10/28/2021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omic Sans MS" panose="030F0702030302020204" pitchFamily="66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Comic Sans MS" panose="030F0702030302020204" pitchFamily="66" charset="0"/>
              </a:defRPr>
            </a:lvl1pPr>
          </a:lstStyle>
          <a:p>
            <a:pPr>
              <a:defRPr/>
            </a:pPr>
            <a:fld id="{7B66CFAA-6837-4691-A776-33C45AE566D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4682728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9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omic Sans MS" panose="030F0702030302020204" pitchFamily="66" charset="0"/>
              </a:defRPr>
            </a:lvl1pPr>
          </a:lstStyle>
          <a:p>
            <a:pPr>
              <a:defRPr/>
            </a:pPr>
            <a:fld id="{941930C9-148E-46A9-9829-64EABA2842A9}" type="datetimeFigureOut">
              <a:rPr lang="en-US"/>
              <a:pPr>
                <a:defRPr/>
              </a:pPr>
              <a:t>10/28/2021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omic Sans MS" panose="030F0702030302020204" pitchFamily="66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Comic Sans MS" panose="030F0702030302020204" pitchFamily="66" charset="0"/>
              </a:defRPr>
            </a:lvl1pPr>
          </a:lstStyle>
          <a:p>
            <a:pPr>
              <a:defRPr/>
            </a:pPr>
            <a:fld id="{50C75655-8052-4639-A6CE-9599059CFA3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06365960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9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omic Sans MS" panose="030F0702030302020204" pitchFamily="66" charset="0"/>
              </a:defRPr>
            </a:lvl1pPr>
          </a:lstStyle>
          <a:p>
            <a:pPr>
              <a:defRPr/>
            </a:pPr>
            <a:fld id="{4A1DC870-CA16-4025-937B-39A798BB7B77}" type="datetimeFigureOut">
              <a:rPr lang="en-US"/>
              <a:pPr>
                <a:defRPr/>
              </a:pPr>
              <a:t>10/28/2021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omic Sans MS" panose="030F0702030302020204" pitchFamily="66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Comic Sans MS" panose="030F0702030302020204" pitchFamily="66" charset="0"/>
              </a:defRPr>
            </a:lvl1pPr>
          </a:lstStyle>
          <a:p>
            <a:pPr>
              <a:defRPr/>
            </a:pPr>
            <a:fld id="{63799A8D-F47C-46C2-876D-502BD3772E1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53746007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9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omic Sans MS" panose="030F0702030302020204" pitchFamily="66" charset="0"/>
              </a:defRPr>
            </a:lvl1pPr>
          </a:lstStyle>
          <a:p>
            <a:pPr>
              <a:defRPr/>
            </a:pPr>
            <a:fld id="{328170ED-B87F-4C0F-95F2-240B5FC23A6E}" type="datetimeFigureOut">
              <a:rPr lang="en-US"/>
              <a:pPr>
                <a:defRPr/>
              </a:pPr>
              <a:t>10/28/2021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omic Sans MS" panose="030F0702030302020204" pitchFamily="66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Comic Sans MS" panose="030F0702030302020204" pitchFamily="66" charset="0"/>
              </a:defRPr>
            </a:lvl1pPr>
          </a:lstStyle>
          <a:p>
            <a:pPr>
              <a:defRPr/>
            </a:pPr>
            <a:fld id="{6FD274FB-F2BA-4E74-A196-9E8D0823B44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62731761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9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omic Sans MS" panose="030F0702030302020204" pitchFamily="66" charset="0"/>
              </a:defRPr>
            </a:lvl1pPr>
          </a:lstStyle>
          <a:p>
            <a:pPr>
              <a:defRPr/>
            </a:pPr>
            <a:fld id="{012E5C17-D9E8-4E42-B91A-7AC881DD2F01}" type="datetimeFigureOut">
              <a:rPr lang="en-US"/>
              <a:pPr>
                <a:defRPr/>
              </a:pPr>
              <a:t>10/28/2021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omic Sans MS" panose="030F0702030302020204" pitchFamily="66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Comic Sans MS" panose="030F0702030302020204" pitchFamily="66" charset="0"/>
              </a:defRPr>
            </a:lvl1pPr>
          </a:lstStyle>
          <a:p>
            <a:pPr>
              <a:defRPr/>
            </a:pPr>
            <a:fld id="{AA8679D6-ADC1-4FAF-85FB-A275EB0ED0F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775363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7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omic Sans MS" panose="030F0702030302020204" pitchFamily="66" charset="0"/>
              </a:defRPr>
            </a:lvl1pPr>
          </a:lstStyle>
          <a:p>
            <a:pPr>
              <a:defRPr/>
            </a:pPr>
            <a:fld id="{9897C678-CB30-465F-AEA7-002756AB3C65}" type="datetimeFigureOut">
              <a:rPr lang="en-US"/>
              <a:pPr>
                <a:defRPr/>
              </a:pPr>
              <a:t>10/28/2021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omic Sans MS" panose="030F0702030302020204" pitchFamily="66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Comic Sans MS" panose="030F0702030302020204" pitchFamily="66" charset="0"/>
              </a:defRPr>
            </a:lvl1pPr>
          </a:lstStyle>
          <a:p>
            <a:pPr>
              <a:defRPr/>
            </a:pPr>
            <a:fld id="{A16D81B2-664C-417E-857F-070898E4DA4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79281148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8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omic Sans MS" panose="030F0702030302020204" pitchFamily="66" charset="0"/>
              </a:defRPr>
            </a:lvl1pPr>
          </a:lstStyle>
          <a:p>
            <a:pPr>
              <a:defRPr/>
            </a:pPr>
            <a:fld id="{75E5C670-09CD-45CD-AC5A-E6608E0825DE}" type="datetimeFigureOut">
              <a:rPr lang="en-US"/>
              <a:pPr>
                <a:defRPr/>
              </a:pPr>
              <a:t>10/28/2021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omic Sans MS" panose="030F0702030302020204" pitchFamily="66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Comic Sans MS" panose="030F0702030302020204" pitchFamily="66" charset="0"/>
              </a:defRPr>
            </a:lvl1pPr>
          </a:lstStyle>
          <a:p>
            <a:pPr>
              <a:defRPr/>
            </a:pPr>
            <a:fld id="{F94A42D6-6F7E-47FB-BA83-A08F60CD7C8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02999500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8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omic Sans MS" panose="030F0702030302020204" pitchFamily="66" charset="0"/>
              </a:defRPr>
            </a:lvl1pPr>
          </a:lstStyle>
          <a:p>
            <a:pPr>
              <a:defRPr/>
            </a:pPr>
            <a:fld id="{A9EDFFA2-AE93-42E2-BAF5-7CDC7A398A16}" type="datetimeFigureOut">
              <a:rPr lang="en-US"/>
              <a:pPr>
                <a:defRPr/>
              </a:pPr>
              <a:t>10/28/2021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omic Sans MS" panose="030F0702030302020204" pitchFamily="66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Comic Sans MS" panose="030F0702030302020204" pitchFamily="66" charset="0"/>
              </a:defRPr>
            </a:lvl1pPr>
          </a:lstStyle>
          <a:p>
            <a:pPr>
              <a:defRPr/>
            </a:pPr>
            <a:fld id="{EC2B36F3-39B9-4864-AB68-A227C96E399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50268621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8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omic Sans MS" panose="030F0702030302020204" pitchFamily="66" charset="0"/>
              </a:defRPr>
            </a:lvl1pPr>
          </a:lstStyle>
          <a:p>
            <a:pPr>
              <a:defRPr/>
            </a:pPr>
            <a:fld id="{A0609CE7-F99D-4BC2-89DC-0804C47987AF}" type="datetimeFigureOut">
              <a:rPr lang="en-US"/>
              <a:pPr>
                <a:defRPr/>
              </a:pPr>
              <a:t>10/28/2021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omic Sans MS" panose="030F0702030302020204" pitchFamily="66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Comic Sans MS" panose="030F0702030302020204" pitchFamily="66" charset="0"/>
              </a:defRPr>
            </a:lvl1pPr>
          </a:lstStyle>
          <a:p>
            <a:pPr>
              <a:defRPr/>
            </a:pPr>
            <a:fld id="{D43A43D4-2ACA-4537-B172-A06554BCC01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56399652"/>
      </p:ext>
    </p:extLst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8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omic Sans MS" panose="030F0702030302020204" pitchFamily="66" charset="0"/>
              </a:defRPr>
            </a:lvl1pPr>
          </a:lstStyle>
          <a:p>
            <a:pPr>
              <a:defRPr/>
            </a:pPr>
            <a:fld id="{A7B4B307-40B3-4556-A544-3665B4C7D7D4}" type="datetimeFigureOut">
              <a:rPr lang="en-US"/>
              <a:pPr>
                <a:defRPr/>
              </a:pPr>
              <a:t>10/28/2021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omic Sans MS" panose="030F0702030302020204" pitchFamily="66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Comic Sans MS" panose="030F0702030302020204" pitchFamily="66" charset="0"/>
              </a:defRPr>
            </a:lvl1pPr>
          </a:lstStyle>
          <a:p>
            <a:pPr>
              <a:defRPr/>
            </a:pPr>
            <a:fld id="{B1DB47E2-AF13-4AE9-B433-CF5CA3DB123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45493756"/>
      </p:ext>
    </p:extLst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8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omic Sans MS" panose="030F0702030302020204" pitchFamily="66" charset="0"/>
              </a:defRPr>
            </a:lvl1pPr>
          </a:lstStyle>
          <a:p>
            <a:pPr>
              <a:defRPr/>
            </a:pPr>
            <a:fld id="{E39B972A-4CC6-4159-AD47-89FD90145C24}" type="datetimeFigureOut">
              <a:rPr lang="en-US"/>
              <a:pPr>
                <a:defRPr/>
              </a:pPr>
              <a:t>10/28/2021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omic Sans MS" panose="030F0702030302020204" pitchFamily="66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Comic Sans MS" panose="030F0702030302020204" pitchFamily="66" charset="0"/>
              </a:defRPr>
            </a:lvl1pPr>
          </a:lstStyle>
          <a:p>
            <a:pPr>
              <a:defRPr/>
            </a:pPr>
            <a:fld id="{DEC1FBD5-0FA7-4895-A303-9A7C5397D3F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68091831"/>
      </p:ext>
    </p:extLst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8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omic Sans MS" panose="030F0702030302020204" pitchFamily="66" charset="0"/>
              </a:defRPr>
            </a:lvl1pPr>
          </a:lstStyle>
          <a:p>
            <a:pPr>
              <a:defRPr/>
            </a:pPr>
            <a:fld id="{2F5727DB-BDA9-4140-8D9D-0FD381E62AEB}" type="datetimeFigureOut">
              <a:rPr lang="en-US"/>
              <a:pPr>
                <a:defRPr/>
              </a:pPr>
              <a:t>10/28/2021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omic Sans MS" panose="030F0702030302020204" pitchFamily="66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Comic Sans MS" panose="030F0702030302020204" pitchFamily="66" charset="0"/>
              </a:defRPr>
            </a:lvl1pPr>
          </a:lstStyle>
          <a:p>
            <a:pPr>
              <a:defRPr/>
            </a:pPr>
            <a:fld id="{487338EB-5207-4BF5-8DDD-06719FE4E17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15391472"/>
      </p:ext>
    </p:extLst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8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omic Sans MS" panose="030F0702030302020204" pitchFamily="66" charset="0"/>
              </a:defRPr>
            </a:lvl1pPr>
          </a:lstStyle>
          <a:p>
            <a:pPr>
              <a:defRPr/>
            </a:pPr>
            <a:fld id="{E9A5D9FC-F62B-4021-B709-7B45F65BC663}" type="datetimeFigureOut">
              <a:rPr lang="en-US"/>
              <a:pPr>
                <a:defRPr/>
              </a:pPr>
              <a:t>10/28/2021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omic Sans MS" panose="030F0702030302020204" pitchFamily="66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Comic Sans MS" panose="030F0702030302020204" pitchFamily="66" charset="0"/>
              </a:defRPr>
            </a:lvl1pPr>
          </a:lstStyle>
          <a:p>
            <a:pPr>
              <a:defRPr/>
            </a:pPr>
            <a:fld id="{62A0F5D4-9A62-4908-9394-73D91BF6DF2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08198730"/>
      </p:ext>
    </p:extLst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8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omic Sans MS" panose="030F0702030302020204" pitchFamily="66" charset="0"/>
              </a:defRPr>
            </a:lvl1pPr>
          </a:lstStyle>
          <a:p>
            <a:pPr>
              <a:defRPr/>
            </a:pPr>
            <a:fld id="{DF372819-54C5-4348-A1C3-6ECE0A4F954E}" type="datetimeFigureOut">
              <a:rPr lang="en-US"/>
              <a:pPr>
                <a:defRPr/>
              </a:pPr>
              <a:t>10/28/2021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omic Sans MS" panose="030F0702030302020204" pitchFamily="66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Comic Sans MS" panose="030F0702030302020204" pitchFamily="66" charset="0"/>
              </a:defRPr>
            </a:lvl1pPr>
          </a:lstStyle>
          <a:p>
            <a:pPr>
              <a:defRPr/>
            </a:pPr>
            <a:fld id="{0BA74B57-5A2E-4232-AAD7-164D6E6EBFC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99329441"/>
      </p:ext>
    </p:extLst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7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omic Sans MS" panose="030F0702030302020204" pitchFamily="66" charset="0"/>
              </a:defRPr>
            </a:lvl1pPr>
          </a:lstStyle>
          <a:p>
            <a:pPr>
              <a:defRPr/>
            </a:pPr>
            <a:fld id="{3918159C-F4A6-4A00-AE31-A322019E4052}" type="datetimeFigureOut">
              <a:rPr lang="en-US"/>
              <a:pPr>
                <a:defRPr/>
              </a:pPr>
              <a:t>10/28/2021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omic Sans MS" panose="030F0702030302020204" pitchFamily="66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Comic Sans MS" panose="030F0702030302020204" pitchFamily="66" charset="0"/>
              </a:defRPr>
            </a:lvl1pPr>
          </a:lstStyle>
          <a:p>
            <a:pPr>
              <a:defRPr/>
            </a:pPr>
            <a:fld id="{845C97EB-B20B-4011-921E-9EA51F64DA2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18925053"/>
      </p:ext>
    </p:extLst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7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omic Sans MS" panose="030F0702030302020204" pitchFamily="66" charset="0"/>
              </a:defRPr>
            </a:lvl1pPr>
          </a:lstStyle>
          <a:p>
            <a:pPr>
              <a:defRPr/>
            </a:pPr>
            <a:fld id="{7F21FEB7-66C3-496E-91A5-C28520A9E9FE}" type="datetimeFigureOut">
              <a:rPr lang="en-US"/>
              <a:pPr>
                <a:defRPr/>
              </a:pPr>
              <a:t>10/28/2021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omic Sans MS" panose="030F0702030302020204" pitchFamily="66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Comic Sans MS" panose="030F0702030302020204" pitchFamily="66" charset="0"/>
              </a:defRPr>
            </a:lvl1pPr>
          </a:lstStyle>
          <a:p>
            <a:pPr>
              <a:defRPr/>
            </a:pPr>
            <a:fld id="{2D9F3D9A-C9F3-4A5A-88B4-E8CE59B0DE9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3352173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7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omic Sans MS" panose="030F0702030302020204" pitchFamily="66" charset="0"/>
              </a:defRPr>
            </a:lvl1pPr>
          </a:lstStyle>
          <a:p>
            <a:pPr>
              <a:defRPr/>
            </a:pPr>
            <a:fld id="{1E2AA989-D80C-4717-A85A-DFCDBDA976D4}" type="datetimeFigureOut">
              <a:rPr lang="en-US"/>
              <a:pPr>
                <a:defRPr/>
              </a:pPr>
              <a:t>10/28/2021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omic Sans MS" panose="030F0702030302020204" pitchFamily="66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Comic Sans MS" panose="030F0702030302020204" pitchFamily="66" charset="0"/>
              </a:defRPr>
            </a:lvl1pPr>
          </a:lstStyle>
          <a:p>
            <a:pPr>
              <a:defRPr/>
            </a:pPr>
            <a:fld id="{97EE1CDF-C60F-4E5F-A3AC-42B4D8A6E54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90762027"/>
      </p:ext>
    </p:extLst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7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omic Sans MS" panose="030F0702030302020204" pitchFamily="66" charset="0"/>
              </a:defRPr>
            </a:lvl1pPr>
          </a:lstStyle>
          <a:p>
            <a:pPr>
              <a:defRPr/>
            </a:pPr>
            <a:fld id="{DDFB11FD-23FA-45F5-AA19-67F5E5616EAB}" type="datetimeFigureOut">
              <a:rPr lang="en-US"/>
              <a:pPr>
                <a:defRPr/>
              </a:pPr>
              <a:t>10/28/2021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omic Sans MS" panose="030F0702030302020204" pitchFamily="66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Comic Sans MS" panose="030F0702030302020204" pitchFamily="66" charset="0"/>
              </a:defRPr>
            </a:lvl1pPr>
          </a:lstStyle>
          <a:p>
            <a:pPr>
              <a:defRPr/>
            </a:pPr>
            <a:fld id="{E079CF32-CB40-41AF-87CE-225C31DDC69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06398293"/>
      </p:ext>
    </p:extLst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7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omic Sans MS" panose="030F0702030302020204" pitchFamily="66" charset="0"/>
              </a:defRPr>
            </a:lvl1pPr>
          </a:lstStyle>
          <a:p>
            <a:pPr>
              <a:defRPr/>
            </a:pPr>
            <a:fld id="{B34F6D2A-E0E2-43DB-A3BE-4393F7F21338}" type="datetimeFigureOut">
              <a:rPr lang="en-US"/>
              <a:pPr>
                <a:defRPr/>
              </a:pPr>
              <a:t>10/28/2021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omic Sans MS" panose="030F0702030302020204" pitchFamily="66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Comic Sans MS" panose="030F0702030302020204" pitchFamily="66" charset="0"/>
              </a:defRPr>
            </a:lvl1pPr>
          </a:lstStyle>
          <a:p>
            <a:pPr>
              <a:defRPr/>
            </a:pPr>
            <a:fld id="{D3A9F5C0-B531-4C09-BFBE-D8326CC4FC2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27067185"/>
      </p:ext>
    </p:extLst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7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omic Sans MS" panose="030F0702030302020204" pitchFamily="66" charset="0"/>
              </a:defRPr>
            </a:lvl1pPr>
          </a:lstStyle>
          <a:p>
            <a:pPr>
              <a:defRPr/>
            </a:pPr>
            <a:fld id="{D9548632-1554-4744-A108-B76CE372EBA1}" type="datetimeFigureOut">
              <a:rPr lang="en-US"/>
              <a:pPr>
                <a:defRPr/>
              </a:pPr>
              <a:t>10/28/2021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omic Sans MS" panose="030F0702030302020204" pitchFamily="66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Comic Sans MS" panose="030F0702030302020204" pitchFamily="66" charset="0"/>
              </a:defRPr>
            </a:lvl1pPr>
          </a:lstStyle>
          <a:p>
            <a:pPr>
              <a:defRPr/>
            </a:pPr>
            <a:fld id="{F444A910-4D14-45B7-A40F-EBBC0E8611B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73473182"/>
      </p:ext>
    </p:extLst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7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omic Sans MS" panose="030F0702030302020204" pitchFamily="66" charset="0"/>
              </a:defRPr>
            </a:lvl1pPr>
          </a:lstStyle>
          <a:p>
            <a:pPr>
              <a:defRPr/>
            </a:pPr>
            <a:fld id="{3A7E669A-6042-4678-B6A4-C9E1A3201DE9}" type="datetimeFigureOut">
              <a:rPr lang="en-US"/>
              <a:pPr>
                <a:defRPr/>
              </a:pPr>
              <a:t>10/28/2021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omic Sans MS" panose="030F0702030302020204" pitchFamily="66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Comic Sans MS" panose="030F0702030302020204" pitchFamily="66" charset="0"/>
              </a:defRPr>
            </a:lvl1pPr>
          </a:lstStyle>
          <a:p>
            <a:pPr>
              <a:defRPr/>
            </a:pPr>
            <a:fld id="{1545802B-99C8-44BB-9154-18A570E9518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29447042"/>
      </p:ext>
    </p:extLst>
  </p:cSld>
  <p:clrMapOvr>
    <a:masterClrMapping/>
  </p:clrMapOvr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7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omic Sans MS" panose="030F0702030302020204" pitchFamily="66" charset="0"/>
              </a:defRPr>
            </a:lvl1pPr>
          </a:lstStyle>
          <a:p>
            <a:pPr>
              <a:defRPr/>
            </a:pPr>
            <a:fld id="{E7541F1D-7F8E-4DED-BA48-BF999468420D}" type="datetimeFigureOut">
              <a:rPr lang="en-US"/>
              <a:pPr>
                <a:defRPr/>
              </a:pPr>
              <a:t>10/28/2021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omic Sans MS" panose="030F0702030302020204" pitchFamily="66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Comic Sans MS" panose="030F0702030302020204" pitchFamily="66" charset="0"/>
              </a:defRPr>
            </a:lvl1pPr>
          </a:lstStyle>
          <a:p>
            <a:pPr>
              <a:defRPr/>
            </a:pPr>
            <a:fld id="{109DF5E8-4ACB-4317-9155-34552AD694C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50052403"/>
      </p:ext>
    </p:extLst>
  </p:cSld>
  <p:clrMapOvr>
    <a:masterClrMapping/>
  </p:clrMapOvr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7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omic Sans MS" panose="030F0702030302020204" pitchFamily="66" charset="0"/>
              </a:defRPr>
            </a:lvl1pPr>
          </a:lstStyle>
          <a:p>
            <a:pPr>
              <a:defRPr/>
            </a:pPr>
            <a:fld id="{A84C99DF-611F-46FB-9D9F-CABFF500D3A4}" type="datetimeFigureOut">
              <a:rPr lang="en-US"/>
              <a:pPr>
                <a:defRPr/>
              </a:pPr>
              <a:t>10/28/2021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omic Sans MS" panose="030F0702030302020204" pitchFamily="66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Comic Sans MS" panose="030F0702030302020204" pitchFamily="66" charset="0"/>
              </a:defRPr>
            </a:lvl1pPr>
          </a:lstStyle>
          <a:p>
            <a:pPr>
              <a:defRPr/>
            </a:pPr>
            <a:fld id="{87E6EDD8-C2E0-41F8-855F-A7B4339C70B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55012791"/>
      </p:ext>
    </p:extLst>
  </p:cSld>
  <p:clrMapOvr>
    <a:masterClrMapping/>
  </p:clrMapOvr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6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omic Sans MS" panose="030F0702030302020204" pitchFamily="66" charset="0"/>
              </a:defRPr>
            </a:lvl1pPr>
          </a:lstStyle>
          <a:p>
            <a:pPr>
              <a:defRPr/>
            </a:pPr>
            <a:fld id="{1EDB9761-9326-4FA7-9616-B2D46E6FD98A}" type="datetimeFigureOut">
              <a:rPr lang="en-US"/>
              <a:pPr>
                <a:defRPr/>
              </a:pPr>
              <a:t>10/28/2021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omic Sans MS" panose="030F0702030302020204" pitchFamily="66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Comic Sans MS" panose="030F0702030302020204" pitchFamily="66" charset="0"/>
              </a:defRPr>
            </a:lvl1pPr>
          </a:lstStyle>
          <a:p>
            <a:pPr>
              <a:defRPr/>
            </a:pPr>
            <a:fld id="{4C4CA90E-56FF-4933-A107-FD98A05FDAE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24066205"/>
      </p:ext>
    </p:extLst>
  </p:cSld>
  <p:clrMapOvr>
    <a:masterClrMapping/>
  </p:clrMapOvr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6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omic Sans MS" panose="030F0702030302020204" pitchFamily="66" charset="0"/>
              </a:defRPr>
            </a:lvl1pPr>
          </a:lstStyle>
          <a:p>
            <a:pPr>
              <a:defRPr/>
            </a:pPr>
            <a:fld id="{18D76F58-8D12-41A1-916C-16EA25EFA100}" type="datetimeFigureOut">
              <a:rPr lang="en-US"/>
              <a:pPr>
                <a:defRPr/>
              </a:pPr>
              <a:t>10/28/2021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omic Sans MS" panose="030F0702030302020204" pitchFamily="66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Comic Sans MS" panose="030F0702030302020204" pitchFamily="66" charset="0"/>
              </a:defRPr>
            </a:lvl1pPr>
          </a:lstStyle>
          <a:p>
            <a:pPr>
              <a:defRPr/>
            </a:pPr>
            <a:fld id="{D9513458-ECB4-44B2-AE62-45979648FE5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59624514"/>
      </p:ext>
    </p:extLst>
  </p:cSld>
  <p:clrMapOvr>
    <a:masterClrMapping/>
  </p:clrMapOvr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6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omic Sans MS" panose="030F0702030302020204" pitchFamily="66" charset="0"/>
              </a:defRPr>
            </a:lvl1pPr>
          </a:lstStyle>
          <a:p>
            <a:pPr>
              <a:defRPr/>
            </a:pPr>
            <a:fld id="{AEBDEDE6-DF30-40D5-A27B-0EFD8A009561}" type="datetimeFigureOut">
              <a:rPr lang="en-US"/>
              <a:pPr>
                <a:defRPr/>
              </a:pPr>
              <a:t>10/28/2021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omic Sans MS" panose="030F0702030302020204" pitchFamily="66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Comic Sans MS" panose="030F0702030302020204" pitchFamily="66" charset="0"/>
              </a:defRPr>
            </a:lvl1pPr>
          </a:lstStyle>
          <a:p>
            <a:pPr>
              <a:defRPr/>
            </a:pPr>
            <a:fld id="{C02D63AF-B4E9-4425-978F-4DFE5B036A4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78882203"/>
      </p:ext>
    </p:extLst>
  </p:cSld>
  <p:clrMapOvr>
    <a:masterClrMapping/>
  </p:clrMapOvr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6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omic Sans MS" panose="030F0702030302020204" pitchFamily="66" charset="0"/>
              </a:defRPr>
            </a:lvl1pPr>
          </a:lstStyle>
          <a:p>
            <a:pPr>
              <a:defRPr/>
            </a:pPr>
            <a:fld id="{3AE34D0D-C105-4F79-A506-D269E05F859E}" type="datetimeFigureOut">
              <a:rPr lang="en-US"/>
              <a:pPr>
                <a:defRPr/>
              </a:pPr>
              <a:t>10/28/2021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omic Sans MS" panose="030F0702030302020204" pitchFamily="66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Comic Sans MS" panose="030F0702030302020204" pitchFamily="66" charset="0"/>
              </a:defRPr>
            </a:lvl1pPr>
          </a:lstStyle>
          <a:p>
            <a:pPr>
              <a:defRPr/>
            </a:pPr>
            <a:fld id="{CC2D4BB8-91B3-4944-90D5-FA1EDDE0814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5979278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7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omic Sans MS" panose="030F0702030302020204" pitchFamily="66" charset="0"/>
              </a:defRPr>
            </a:lvl1pPr>
          </a:lstStyle>
          <a:p>
            <a:pPr>
              <a:defRPr/>
            </a:pPr>
            <a:fld id="{E16451CB-8950-4F31-92F6-E8A9C03B8F27}" type="datetimeFigureOut">
              <a:rPr lang="en-US"/>
              <a:pPr>
                <a:defRPr/>
              </a:pPr>
              <a:t>10/28/2021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omic Sans MS" panose="030F0702030302020204" pitchFamily="66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Comic Sans MS" panose="030F0702030302020204" pitchFamily="66" charset="0"/>
              </a:defRPr>
            </a:lvl1pPr>
          </a:lstStyle>
          <a:p>
            <a:pPr>
              <a:defRPr/>
            </a:pPr>
            <a:fld id="{3A4A1DEB-4E69-49D2-AA67-43BF1453045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36002680"/>
      </p:ext>
    </p:extLst>
  </p:cSld>
  <p:clrMapOvr>
    <a:masterClrMapping/>
  </p:clrMapOvr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6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omic Sans MS" panose="030F0702030302020204" pitchFamily="66" charset="0"/>
              </a:defRPr>
            </a:lvl1pPr>
          </a:lstStyle>
          <a:p>
            <a:pPr>
              <a:defRPr/>
            </a:pPr>
            <a:fld id="{7B9694D8-4ECD-44CF-B6DC-2363F3A3D7BE}" type="datetimeFigureOut">
              <a:rPr lang="en-US"/>
              <a:pPr>
                <a:defRPr/>
              </a:pPr>
              <a:t>10/28/2021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omic Sans MS" panose="030F0702030302020204" pitchFamily="66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Comic Sans MS" panose="030F0702030302020204" pitchFamily="66" charset="0"/>
              </a:defRPr>
            </a:lvl1pPr>
          </a:lstStyle>
          <a:p>
            <a:pPr>
              <a:defRPr/>
            </a:pPr>
            <a:fld id="{EA2DA578-739E-4B90-95B0-929332D9CFF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64295170"/>
      </p:ext>
    </p:extLst>
  </p:cSld>
  <p:clrMapOvr>
    <a:masterClrMapping/>
  </p:clrMapOvr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6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omic Sans MS" panose="030F0702030302020204" pitchFamily="66" charset="0"/>
              </a:defRPr>
            </a:lvl1pPr>
          </a:lstStyle>
          <a:p>
            <a:pPr>
              <a:defRPr/>
            </a:pPr>
            <a:fld id="{26E9DC07-A6B5-42E1-B1D8-4DA8D0173D90}" type="datetimeFigureOut">
              <a:rPr lang="en-US"/>
              <a:pPr>
                <a:defRPr/>
              </a:pPr>
              <a:t>10/28/2021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omic Sans MS" panose="030F0702030302020204" pitchFamily="66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Comic Sans MS" panose="030F0702030302020204" pitchFamily="66" charset="0"/>
              </a:defRPr>
            </a:lvl1pPr>
          </a:lstStyle>
          <a:p>
            <a:pPr>
              <a:defRPr/>
            </a:pPr>
            <a:fld id="{353AEF5F-9575-4586-BC03-0550BD5989B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13848595"/>
      </p:ext>
    </p:extLst>
  </p:cSld>
  <p:clrMapOvr>
    <a:masterClrMapping/>
  </p:clrMapOvr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6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omic Sans MS" panose="030F0702030302020204" pitchFamily="66" charset="0"/>
              </a:defRPr>
            </a:lvl1pPr>
          </a:lstStyle>
          <a:p>
            <a:pPr>
              <a:defRPr/>
            </a:pPr>
            <a:fld id="{1D55C6BE-E09D-4D86-861B-1774228EE651}" type="datetimeFigureOut">
              <a:rPr lang="en-US"/>
              <a:pPr>
                <a:defRPr/>
              </a:pPr>
              <a:t>10/28/2021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omic Sans MS" panose="030F0702030302020204" pitchFamily="66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Comic Sans MS" panose="030F0702030302020204" pitchFamily="66" charset="0"/>
              </a:defRPr>
            </a:lvl1pPr>
          </a:lstStyle>
          <a:p>
            <a:pPr>
              <a:defRPr/>
            </a:pPr>
            <a:fld id="{8393AA62-3C60-4412-98B1-009076C4293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83992647"/>
      </p:ext>
    </p:extLst>
  </p:cSld>
  <p:clrMapOvr>
    <a:masterClrMapping/>
  </p:clrMapOvr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6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omic Sans MS" panose="030F0702030302020204" pitchFamily="66" charset="0"/>
              </a:defRPr>
            </a:lvl1pPr>
          </a:lstStyle>
          <a:p>
            <a:pPr>
              <a:defRPr/>
            </a:pPr>
            <a:fld id="{EDE864ED-91BA-4706-ABB8-7F4CA7562EB5}" type="datetimeFigureOut">
              <a:rPr lang="en-US"/>
              <a:pPr>
                <a:defRPr/>
              </a:pPr>
              <a:t>10/28/2021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omic Sans MS" panose="030F0702030302020204" pitchFamily="66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Comic Sans MS" panose="030F0702030302020204" pitchFamily="66" charset="0"/>
              </a:defRPr>
            </a:lvl1pPr>
          </a:lstStyle>
          <a:p>
            <a:pPr>
              <a:defRPr/>
            </a:pPr>
            <a:fld id="{C65D1F71-F590-4A88-BA49-2191959F5DE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49793746"/>
      </p:ext>
    </p:extLst>
  </p:cSld>
  <p:clrMapOvr>
    <a:masterClrMapping/>
  </p:clrMapOvr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6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omic Sans MS" panose="030F0702030302020204" pitchFamily="66" charset="0"/>
              </a:defRPr>
            </a:lvl1pPr>
          </a:lstStyle>
          <a:p>
            <a:pPr>
              <a:defRPr/>
            </a:pPr>
            <a:fld id="{9CBB6B7E-5409-4866-A752-6708CEC9087B}" type="datetimeFigureOut">
              <a:rPr lang="en-US"/>
              <a:pPr>
                <a:defRPr/>
              </a:pPr>
              <a:t>10/28/2021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omic Sans MS" panose="030F0702030302020204" pitchFamily="66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Comic Sans MS" panose="030F0702030302020204" pitchFamily="66" charset="0"/>
              </a:defRPr>
            </a:lvl1pPr>
          </a:lstStyle>
          <a:p>
            <a:pPr>
              <a:defRPr/>
            </a:pPr>
            <a:fld id="{9928EA7D-D115-4D9F-A1CF-6911436BC26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33341630"/>
      </p:ext>
    </p:extLst>
  </p:cSld>
  <p:clrMapOvr>
    <a:masterClrMapping/>
  </p:clrMapOvr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5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omic Sans MS" panose="030F0702030302020204" pitchFamily="66" charset="0"/>
              </a:defRPr>
            </a:lvl1pPr>
          </a:lstStyle>
          <a:p>
            <a:pPr>
              <a:defRPr/>
            </a:pPr>
            <a:fld id="{16112E26-F200-4A47-95C9-A37610FE16FC}" type="datetimeFigureOut">
              <a:rPr lang="en-US"/>
              <a:pPr>
                <a:defRPr/>
              </a:pPr>
              <a:t>10/28/2021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omic Sans MS" panose="030F0702030302020204" pitchFamily="66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Comic Sans MS" panose="030F0702030302020204" pitchFamily="66" charset="0"/>
              </a:defRPr>
            </a:lvl1pPr>
          </a:lstStyle>
          <a:p>
            <a:pPr>
              <a:defRPr/>
            </a:pPr>
            <a:fld id="{0BDD47E6-8727-43EA-80BB-FEA5E8E689C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1279850"/>
      </p:ext>
    </p:extLst>
  </p:cSld>
  <p:clrMapOvr>
    <a:masterClrMapping/>
  </p:clrMapOvr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5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omic Sans MS" panose="030F0702030302020204" pitchFamily="66" charset="0"/>
              </a:defRPr>
            </a:lvl1pPr>
          </a:lstStyle>
          <a:p>
            <a:pPr>
              <a:defRPr/>
            </a:pPr>
            <a:fld id="{8DDF7333-669C-4C48-8FC6-01769BF16115}" type="datetimeFigureOut">
              <a:rPr lang="en-US"/>
              <a:pPr>
                <a:defRPr/>
              </a:pPr>
              <a:t>10/28/2021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omic Sans MS" panose="030F0702030302020204" pitchFamily="66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Comic Sans MS" panose="030F0702030302020204" pitchFamily="66" charset="0"/>
              </a:defRPr>
            </a:lvl1pPr>
          </a:lstStyle>
          <a:p>
            <a:pPr>
              <a:defRPr/>
            </a:pPr>
            <a:fld id="{63A12241-1916-48F5-8486-AA114B12A82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00941999"/>
      </p:ext>
    </p:extLst>
  </p:cSld>
  <p:clrMapOvr>
    <a:masterClrMapping/>
  </p:clrMapOvr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5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omic Sans MS" panose="030F0702030302020204" pitchFamily="66" charset="0"/>
              </a:defRPr>
            </a:lvl1pPr>
          </a:lstStyle>
          <a:p>
            <a:pPr>
              <a:defRPr/>
            </a:pPr>
            <a:fld id="{2FB44936-724F-4DE5-957D-F65671DB2C7A}" type="datetimeFigureOut">
              <a:rPr lang="en-US"/>
              <a:pPr>
                <a:defRPr/>
              </a:pPr>
              <a:t>10/28/2021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omic Sans MS" panose="030F0702030302020204" pitchFamily="66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Comic Sans MS" panose="030F0702030302020204" pitchFamily="66" charset="0"/>
              </a:defRPr>
            </a:lvl1pPr>
          </a:lstStyle>
          <a:p>
            <a:pPr>
              <a:defRPr/>
            </a:pPr>
            <a:fld id="{2D1BD12F-58D3-4053-9B46-936A5E08E56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19983242"/>
      </p:ext>
    </p:extLst>
  </p:cSld>
  <p:clrMapOvr>
    <a:masterClrMapping/>
  </p:clrMapOvr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5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omic Sans MS" panose="030F0702030302020204" pitchFamily="66" charset="0"/>
              </a:defRPr>
            </a:lvl1pPr>
          </a:lstStyle>
          <a:p>
            <a:pPr>
              <a:defRPr/>
            </a:pPr>
            <a:fld id="{BB78EEE7-7DC3-42A5-AB85-0B103C556DB3}" type="datetimeFigureOut">
              <a:rPr lang="en-US"/>
              <a:pPr>
                <a:defRPr/>
              </a:pPr>
              <a:t>10/28/2021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omic Sans MS" panose="030F0702030302020204" pitchFamily="66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Comic Sans MS" panose="030F0702030302020204" pitchFamily="66" charset="0"/>
              </a:defRPr>
            </a:lvl1pPr>
          </a:lstStyle>
          <a:p>
            <a:pPr>
              <a:defRPr/>
            </a:pPr>
            <a:fld id="{33235F70-C0E5-44B4-8E90-BE3B284FDA8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4328526"/>
      </p:ext>
    </p:extLst>
  </p:cSld>
  <p:clrMapOvr>
    <a:masterClrMapping/>
  </p:clrMapOvr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5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omic Sans MS" panose="030F0702030302020204" pitchFamily="66" charset="0"/>
              </a:defRPr>
            </a:lvl1pPr>
          </a:lstStyle>
          <a:p>
            <a:pPr>
              <a:defRPr/>
            </a:pPr>
            <a:fld id="{F9E01CE0-39DD-4C3D-BF51-17BD91046DC6}" type="datetimeFigureOut">
              <a:rPr lang="en-US"/>
              <a:pPr>
                <a:defRPr/>
              </a:pPr>
              <a:t>10/28/2021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omic Sans MS" panose="030F0702030302020204" pitchFamily="66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Comic Sans MS" panose="030F0702030302020204" pitchFamily="66" charset="0"/>
              </a:defRPr>
            </a:lvl1pPr>
          </a:lstStyle>
          <a:p>
            <a:pPr>
              <a:defRPr/>
            </a:pPr>
            <a:fld id="{833F347A-E155-45A6-976F-6EA5EB59F52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0970582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7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omic Sans MS" panose="030F0702030302020204" pitchFamily="66" charset="0"/>
              </a:defRPr>
            </a:lvl1pPr>
          </a:lstStyle>
          <a:p>
            <a:pPr>
              <a:defRPr/>
            </a:pPr>
            <a:fld id="{C9AAECE7-F266-49FA-B085-970FF3D62A16}" type="datetimeFigureOut">
              <a:rPr lang="en-US"/>
              <a:pPr>
                <a:defRPr/>
              </a:pPr>
              <a:t>10/28/2021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omic Sans MS" panose="030F0702030302020204" pitchFamily="66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Comic Sans MS" panose="030F0702030302020204" pitchFamily="66" charset="0"/>
              </a:defRPr>
            </a:lvl1pPr>
          </a:lstStyle>
          <a:p>
            <a:pPr>
              <a:defRPr/>
            </a:pPr>
            <a:fld id="{9434EF64-B026-4584-B8A4-D00AB3E70AE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68262677"/>
      </p:ext>
    </p:extLst>
  </p:cSld>
  <p:clrMapOvr>
    <a:masterClrMapping/>
  </p:clrMapOvr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5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omic Sans MS" panose="030F0702030302020204" pitchFamily="66" charset="0"/>
              </a:defRPr>
            </a:lvl1pPr>
          </a:lstStyle>
          <a:p>
            <a:pPr>
              <a:defRPr/>
            </a:pPr>
            <a:fld id="{8188979F-FE8D-40EF-B48A-BB1D1137084E}" type="datetimeFigureOut">
              <a:rPr lang="en-US"/>
              <a:pPr>
                <a:defRPr/>
              </a:pPr>
              <a:t>10/28/2021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omic Sans MS" panose="030F0702030302020204" pitchFamily="66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Comic Sans MS" panose="030F0702030302020204" pitchFamily="66" charset="0"/>
              </a:defRPr>
            </a:lvl1pPr>
          </a:lstStyle>
          <a:p>
            <a:pPr>
              <a:defRPr/>
            </a:pPr>
            <a:fld id="{A4A6252B-779F-4968-9729-483BB58CAC6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14655115"/>
      </p:ext>
    </p:extLst>
  </p:cSld>
  <p:clrMapOvr>
    <a:masterClrMapping/>
  </p:clrMapOvr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5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omic Sans MS" panose="030F0702030302020204" pitchFamily="66" charset="0"/>
              </a:defRPr>
            </a:lvl1pPr>
          </a:lstStyle>
          <a:p>
            <a:pPr>
              <a:defRPr/>
            </a:pPr>
            <a:fld id="{DFE3005C-A5C9-4C5D-8DBB-8C80CAAB6323}" type="datetimeFigureOut">
              <a:rPr lang="en-US"/>
              <a:pPr>
                <a:defRPr/>
              </a:pPr>
              <a:t>10/28/2021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omic Sans MS" panose="030F0702030302020204" pitchFamily="66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Comic Sans MS" panose="030F0702030302020204" pitchFamily="66" charset="0"/>
              </a:defRPr>
            </a:lvl1pPr>
          </a:lstStyle>
          <a:p>
            <a:pPr>
              <a:defRPr/>
            </a:pPr>
            <a:fld id="{A391B689-F33E-417B-A692-723F173E7A4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65317224"/>
      </p:ext>
    </p:extLst>
  </p:cSld>
  <p:clrMapOvr>
    <a:masterClrMapping/>
  </p:clrMapOvr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5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omic Sans MS" panose="030F0702030302020204" pitchFamily="66" charset="0"/>
              </a:defRPr>
            </a:lvl1pPr>
          </a:lstStyle>
          <a:p>
            <a:pPr>
              <a:defRPr/>
            </a:pPr>
            <a:fld id="{BC3DE7BD-F7B8-4E0C-B125-251FBBEDFA6E}" type="datetimeFigureOut">
              <a:rPr lang="en-US"/>
              <a:pPr>
                <a:defRPr/>
              </a:pPr>
              <a:t>10/28/2021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omic Sans MS" panose="030F0702030302020204" pitchFamily="66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Comic Sans MS" panose="030F0702030302020204" pitchFamily="66" charset="0"/>
              </a:defRPr>
            </a:lvl1pPr>
          </a:lstStyle>
          <a:p>
            <a:pPr>
              <a:defRPr/>
            </a:pPr>
            <a:fld id="{BACA60F5-7011-41F7-AC46-ED6FAE28E46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99081372"/>
      </p:ext>
    </p:extLst>
  </p:cSld>
  <p:clrMapOvr>
    <a:masterClrMapping/>
  </p:clrMapOvr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5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omic Sans MS" panose="030F0702030302020204" pitchFamily="66" charset="0"/>
              </a:defRPr>
            </a:lvl1pPr>
          </a:lstStyle>
          <a:p>
            <a:pPr>
              <a:defRPr/>
            </a:pPr>
            <a:fld id="{670FEBC9-ABBD-47A2-B632-82544CBD1A09}" type="datetimeFigureOut">
              <a:rPr lang="en-US"/>
              <a:pPr>
                <a:defRPr/>
              </a:pPr>
              <a:t>10/28/2021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omic Sans MS" panose="030F0702030302020204" pitchFamily="66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Comic Sans MS" panose="030F0702030302020204" pitchFamily="66" charset="0"/>
              </a:defRPr>
            </a:lvl1pPr>
          </a:lstStyle>
          <a:p>
            <a:pPr>
              <a:defRPr/>
            </a:pPr>
            <a:fld id="{8264ACEA-43EC-4CE2-B6C2-EE1261576F8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72041677"/>
      </p:ext>
    </p:extLst>
  </p:cSld>
  <p:clrMapOvr>
    <a:masterClrMapping/>
  </p:clrMapOvr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5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omic Sans MS" panose="030F0702030302020204" pitchFamily="66" charset="0"/>
              </a:defRPr>
            </a:lvl1pPr>
          </a:lstStyle>
          <a:p>
            <a:pPr>
              <a:defRPr/>
            </a:pPr>
            <a:fld id="{162E4B27-26B8-44CB-A2DE-644E80312E25}" type="datetimeFigureOut">
              <a:rPr lang="en-US"/>
              <a:pPr>
                <a:defRPr/>
              </a:pPr>
              <a:t>10/28/2021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omic Sans MS" panose="030F0702030302020204" pitchFamily="66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Comic Sans MS" panose="030F0702030302020204" pitchFamily="66" charset="0"/>
              </a:defRPr>
            </a:lvl1pPr>
          </a:lstStyle>
          <a:p>
            <a:pPr>
              <a:defRPr/>
            </a:pPr>
            <a:fld id="{A828D11F-7B80-4421-8269-2B69B5877A9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80629736"/>
      </p:ext>
    </p:extLst>
  </p:cSld>
  <p:clrMapOvr>
    <a:masterClrMapping/>
  </p:clrMapOvr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omic Sans MS" panose="030F0702030302020204" pitchFamily="66" charset="0"/>
              </a:defRPr>
            </a:lvl1pPr>
          </a:lstStyle>
          <a:p>
            <a:pPr>
              <a:defRPr/>
            </a:pPr>
            <a:fld id="{CAE1BADD-49B4-46CC-904F-BC7511295024}" type="datetimeFigureOut">
              <a:rPr lang="en-US"/>
              <a:pPr>
                <a:defRPr/>
              </a:pPr>
              <a:t>10/28/2021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omic Sans MS" panose="030F0702030302020204" pitchFamily="66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Comic Sans MS" panose="030F0702030302020204" pitchFamily="66" charset="0"/>
              </a:defRPr>
            </a:lvl1pPr>
          </a:lstStyle>
          <a:p>
            <a:pPr>
              <a:defRPr/>
            </a:pPr>
            <a:fld id="{902CB7B9-A294-495B-BB36-D925BE15402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04700005"/>
      </p:ext>
    </p:extLst>
  </p:cSld>
  <p:clrMapOvr>
    <a:masterClrMapping/>
  </p:clrMapOvr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omic Sans MS" panose="030F0702030302020204" pitchFamily="66" charset="0"/>
              </a:defRPr>
            </a:lvl1pPr>
          </a:lstStyle>
          <a:p>
            <a:pPr>
              <a:defRPr/>
            </a:pPr>
            <a:fld id="{6DA11626-1B48-4A0C-81E5-2FFB24FC4C91}" type="datetimeFigureOut">
              <a:rPr lang="en-US"/>
              <a:pPr>
                <a:defRPr/>
              </a:pPr>
              <a:t>10/28/2021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omic Sans MS" panose="030F0702030302020204" pitchFamily="66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Comic Sans MS" panose="030F0702030302020204" pitchFamily="66" charset="0"/>
              </a:defRPr>
            </a:lvl1pPr>
          </a:lstStyle>
          <a:p>
            <a:pPr>
              <a:defRPr/>
            </a:pPr>
            <a:fld id="{4F075164-DC6B-49B8-823B-8CEEEF134F2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18798238"/>
      </p:ext>
    </p:extLst>
  </p:cSld>
  <p:clrMapOvr>
    <a:masterClrMapping/>
  </p:clrMapOvr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omic Sans MS" panose="030F0702030302020204" pitchFamily="66" charset="0"/>
              </a:defRPr>
            </a:lvl1pPr>
          </a:lstStyle>
          <a:p>
            <a:pPr>
              <a:defRPr/>
            </a:pPr>
            <a:fld id="{D39BA25D-1536-4984-AA20-A57FECDE7D66}" type="datetimeFigureOut">
              <a:rPr lang="en-US"/>
              <a:pPr>
                <a:defRPr/>
              </a:pPr>
              <a:t>10/28/2021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omic Sans MS" panose="030F0702030302020204" pitchFamily="66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Comic Sans MS" panose="030F0702030302020204" pitchFamily="66" charset="0"/>
              </a:defRPr>
            </a:lvl1pPr>
          </a:lstStyle>
          <a:p>
            <a:pPr>
              <a:defRPr/>
            </a:pPr>
            <a:fld id="{7356FCB1-E6F6-4BBF-81BF-519500306E1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90454309"/>
      </p:ext>
    </p:extLst>
  </p:cSld>
  <p:clrMapOvr>
    <a:masterClrMapping/>
  </p:clrMapOvr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omic Sans MS" panose="030F0702030302020204" pitchFamily="66" charset="0"/>
              </a:defRPr>
            </a:lvl1pPr>
          </a:lstStyle>
          <a:p>
            <a:pPr>
              <a:defRPr/>
            </a:pPr>
            <a:fld id="{4A7BEB8C-B206-49DA-A09E-DECBC788C64C}" type="datetimeFigureOut">
              <a:rPr lang="en-US"/>
              <a:pPr>
                <a:defRPr/>
              </a:pPr>
              <a:t>10/28/2021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omic Sans MS" panose="030F0702030302020204" pitchFamily="66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Comic Sans MS" panose="030F0702030302020204" pitchFamily="66" charset="0"/>
              </a:defRPr>
            </a:lvl1pPr>
          </a:lstStyle>
          <a:p>
            <a:pPr>
              <a:defRPr/>
            </a:pPr>
            <a:fld id="{580A8184-4A8E-4724-AB17-9F20F46BF9F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53440069"/>
      </p:ext>
    </p:extLst>
  </p:cSld>
  <p:clrMapOvr>
    <a:masterClrMapping/>
  </p:clrMapOvr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omic Sans MS" panose="030F0702030302020204" pitchFamily="66" charset="0"/>
              </a:defRPr>
            </a:lvl1pPr>
          </a:lstStyle>
          <a:p>
            <a:pPr>
              <a:defRPr/>
            </a:pPr>
            <a:fld id="{1283B9DD-A12C-43A3-82F1-273BC19033CB}" type="datetimeFigureOut">
              <a:rPr lang="en-US"/>
              <a:pPr>
                <a:defRPr/>
              </a:pPr>
              <a:t>10/28/2021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omic Sans MS" panose="030F0702030302020204" pitchFamily="66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Comic Sans MS" panose="030F0702030302020204" pitchFamily="66" charset="0"/>
              </a:defRPr>
            </a:lvl1pPr>
          </a:lstStyle>
          <a:p>
            <a:pPr>
              <a:defRPr/>
            </a:pPr>
            <a:fld id="{7A9A60EA-2857-41DB-9954-99B859F3372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1937126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7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omic Sans MS" panose="030F0702030302020204" pitchFamily="66" charset="0"/>
              </a:defRPr>
            </a:lvl1pPr>
          </a:lstStyle>
          <a:p>
            <a:pPr>
              <a:defRPr/>
            </a:pPr>
            <a:fld id="{40218DD1-969F-42EB-B733-F71EF8BFCF09}" type="datetimeFigureOut">
              <a:rPr lang="en-US"/>
              <a:pPr>
                <a:defRPr/>
              </a:pPr>
              <a:t>10/28/2021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omic Sans MS" panose="030F0702030302020204" pitchFamily="66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Comic Sans MS" panose="030F0702030302020204" pitchFamily="66" charset="0"/>
              </a:defRPr>
            </a:lvl1pPr>
          </a:lstStyle>
          <a:p>
            <a:pPr>
              <a:defRPr/>
            </a:pPr>
            <a:fld id="{BE1D58DC-283A-428B-95A4-4400FB4DB80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49317089"/>
      </p:ext>
    </p:extLst>
  </p:cSld>
  <p:clrMapOvr>
    <a:masterClrMapping/>
  </p:clrMapOvr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omic Sans MS" panose="030F0702030302020204" pitchFamily="66" charset="0"/>
              </a:defRPr>
            </a:lvl1pPr>
          </a:lstStyle>
          <a:p>
            <a:pPr>
              <a:defRPr/>
            </a:pPr>
            <a:fld id="{A7C45732-1651-4BAC-8A73-4646A369619C}" type="datetimeFigureOut">
              <a:rPr lang="en-US"/>
              <a:pPr>
                <a:defRPr/>
              </a:pPr>
              <a:t>10/28/2021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omic Sans MS" panose="030F0702030302020204" pitchFamily="66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Comic Sans MS" panose="030F0702030302020204" pitchFamily="66" charset="0"/>
              </a:defRPr>
            </a:lvl1pPr>
          </a:lstStyle>
          <a:p>
            <a:pPr>
              <a:defRPr/>
            </a:pPr>
            <a:fld id="{F91F94E7-9389-4A65-9B4C-A712AB2A1DC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70719064"/>
      </p:ext>
    </p:extLst>
  </p:cSld>
  <p:clrMapOvr>
    <a:masterClrMapping/>
  </p:clrMapOvr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omic Sans MS" panose="030F0702030302020204" pitchFamily="66" charset="0"/>
              </a:defRPr>
            </a:lvl1pPr>
          </a:lstStyle>
          <a:p>
            <a:pPr>
              <a:defRPr/>
            </a:pPr>
            <a:fld id="{72335F57-D4F2-4197-82F7-E3334CF99791}" type="datetimeFigureOut">
              <a:rPr lang="en-US"/>
              <a:pPr>
                <a:defRPr/>
              </a:pPr>
              <a:t>10/28/2021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omic Sans MS" panose="030F0702030302020204" pitchFamily="66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Comic Sans MS" panose="030F0702030302020204" pitchFamily="66" charset="0"/>
              </a:defRPr>
            </a:lvl1pPr>
          </a:lstStyle>
          <a:p>
            <a:pPr>
              <a:defRPr/>
            </a:pPr>
            <a:fld id="{F5BFAEE3-B67C-4988-9B61-83E89111448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82945651"/>
      </p:ext>
    </p:extLst>
  </p:cSld>
  <p:clrMapOvr>
    <a:masterClrMapping/>
  </p:clrMapOvr>
</p:sldLayout>
</file>

<file path=ppt/slideLayouts/slideLayout16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omic Sans MS" panose="030F0702030302020204" pitchFamily="66" charset="0"/>
              </a:defRPr>
            </a:lvl1pPr>
          </a:lstStyle>
          <a:p>
            <a:pPr>
              <a:defRPr/>
            </a:pPr>
            <a:fld id="{B115C02B-7C4A-47CA-BD5E-FE063220323B}" type="datetimeFigureOut">
              <a:rPr lang="en-US"/>
              <a:pPr>
                <a:defRPr/>
              </a:pPr>
              <a:t>10/28/2021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omic Sans MS" panose="030F0702030302020204" pitchFamily="66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Comic Sans MS" panose="030F0702030302020204" pitchFamily="66" charset="0"/>
              </a:defRPr>
            </a:lvl1pPr>
          </a:lstStyle>
          <a:p>
            <a:pPr>
              <a:defRPr/>
            </a:pPr>
            <a:fld id="{E5060FEA-D0E5-48DA-A703-2C251B2BF2B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96374065"/>
      </p:ext>
    </p:extLst>
  </p:cSld>
  <p:clrMapOvr>
    <a:masterClrMapping/>
  </p:clrMapOvr>
</p:sldLayout>
</file>

<file path=ppt/slideLayouts/slideLayout16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omic Sans MS" panose="030F0702030302020204" pitchFamily="66" charset="0"/>
              </a:defRPr>
            </a:lvl1pPr>
          </a:lstStyle>
          <a:p>
            <a:pPr>
              <a:defRPr/>
            </a:pPr>
            <a:fld id="{7BDEE550-249E-4F28-9055-19028F2C1B8D}" type="datetimeFigureOut">
              <a:rPr lang="en-US"/>
              <a:pPr>
                <a:defRPr/>
              </a:pPr>
              <a:t>10/28/2021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omic Sans MS" panose="030F0702030302020204" pitchFamily="66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Comic Sans MS" panose="030F0702030302020204" pitchFamily="66" charset="0"/>
              </a:defRPr>
            </a:lvl1pPr>
          </a:lstStyle>
          <a:p>
            <a:pPr>
              <a:defRPr/>
            </a:pPr>
            <a:fld id="{F4C6565B-DB9B-4D44-9D95-33190E57EB7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6304320"/>
      </p:ext>
    </p:extLst>
  </p:cSld>
  <p:clrMapOvr>
    <a:masterClrMapping/>
  </p:clrMapOvr>
</p:sldLayout>
</file>

<file path=ppt/slideLayouts/slideLayout16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omic Sans MS" panose="030F0702030302020204" pitchFamily="66" charset="0"/>
              </a:defRPr>
            </a:lvl1pPr>
          </a:lstStyle>
          <a:p>
            <a:pPr>
              <a:defRPr/>
            </a:pPr>
            <a:fld id="{AE82AE59-F549-4FCF-AEF9-C8B02FEA8657}" type="datetimeFigureOut">
              <a:rPr lang="en-US"/>
              <a:pPr>
                <a:defRPr/>
              </a:pPr>
              <a:t>10/28/2021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omic Sans MS" panose="030F0702030302020204" pitchFamily="66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Comic Sans MS" panose="030F0702030302020204" pitchFamily="66" charset="0"/>
              </a:defRPr>
            </a:lvl1pPr>
          </a:lstStyle>
          <a:p>
            <a:pPr>
              <a:defRPr/>
            </a:pPr>
            <a:fld id="{D1360159-3F0B-417E-BD63-909E4DCA604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59555197"/>
      </p:ext>
    </p:extLst>
  </p:cSld>
  <p:clrMapOvr>
    <a:masterClrMapping/>
  </p:clrMapOvr>
</p:sldLayout>
</file>

<file path=ppt/slideLayouts/slideLayout16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omic Sans MS" panose="030F0702030302020204" pitchFamily="66" charset="0"/>
              </a:defRPr>
            </a:lvl1pPr>
          </a:lstStyle>
          <a:p>
            <a:pPr>
              <a:defRPr/>
            </a:pPr>
            <a:fld id="{D03C5AB2-58EC-41F2-B7B5-40E3503BC675}" type="datetimeFigureOut">
              <a:rPr lang="en-US"/>
              <a:pPr>
                <a:defRPr/>
              </a:pPr>
              <a:t>10/28/2021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omic Sans MS" panose="030F0702030302020204" pitchFamily="66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Comic Sans MS" panose="030F0702030302020204" pitchFamily="66" charset="0"/>
              </a:defRPr>
            </a:lvl1pPr>
          </a:lstStyle>
          <a:p>
            <a:pPr>
              <a:defRPr/>
            </a:pPr>
            <a:fld id="{6A4C1558-6E55-440B-836C-C64B7B206C4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74013104"/>
      </p:ext>
    </p:extLst>
  </p:cSld>
  <p:clrMapOvr>
    <a:masterClrMapping/>
  </p:clrMapOvr>
</p:sldLayout>
</file>

<file path=ppt/slideLayouts/slideLayout16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omic Sans MS" panose="030F0702030302020204" pitchFamily="66" charset="0"/>
              </a:defRPr>
            </a:lvl1pPr>
          </a:lstStyle>
          <a:p>
            <a:pPr>
              <a:defRPr/>
            </a:pPr>
            <a:fld id="{42CC44C0-3B8F-43E8-AA16-2CDACF66D614}" type="datetimeFigureOut">
              <a:rPr lang="en-US"/>
              <a:pPr>
                <a:defRPr/>
              </a:pPr>
              <a:t>10/28/2021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omic Sans MS" panose="030F0702030302020204" pitchFamily="66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Comic Sans MS" panose="030F0702030302020204" pitchFamily="66" charset="0"/>
              </a:defRPr>
            </a:lvl1pPr>
          </a:lstStyle>
          <a:p>
            <a:pPr>
              <a:defRPr/>
            </a:pPr>
            <a:fld id="{CF00BEF7-56DF-4C0F-AD9A-CEE1603E466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53939394"/>
      </p:ext>
    </p:extLst>
  </p:cSld>
  <p:clrMapOvr>
    <a:masterClrMapping/>
  </p:clrMapOvr>
</p:sldLayout>
</file>

<file path=ppt/slideLayouts/slideLayout16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omic Sans MS" panose="030F0702030302020204" pitchFamily="66" charset="0"/>
              </a:defRPr>
            </a:lvl1pPr>
          </a:lstStyle>
          <a:p>
            <a:pPr>
              <a:defRPr/>
            </a:pPr>
            <a:fld id="{7765E789-36ED-4C5B-ACA7-00F19F02ED06}" type="datetimeFigureOut">
              <a:rPr lang="en-US"/>
              <a:pPr>
                <a:defRPr/>
              </a:pPr>
              <a:t>10/28/2021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omic Sans MS" panose="030F0702030302020204" pitchFamily="66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Comic Sans MS" panose="030F0702030302020204" pitchFamily="66" charset="0"/>
              </a:defRPr>
            </a:lvl1pPr>
          </a:lstStyle>
          <a:p>
            <a:pPr>
              <a:defRPr/>
            </a:pPr>
            <a:fld id="{07CE151D-BDE4-4896-8835-EB53A2834A5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7382714"/>
      </p:ext>
    </p:extLst>
  </p:cSld>
  <p:clrMapOvr>
    <a:masterClrMapping/>
  </p:clrMapOvr>
</p:sldLayout>
</file>

<file path=ppt/slideLayouts/slideLayout1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omic Sans MS" panose="030F0702030302020204" pitchFamily="66" charset="0"/>
              </a:defRPr>
            </a:lvl1pPr>
          </a:lstStyle>
          <a:p>
            <a:pPr>
              <a:defRPr/>
            </a:pPr>
            <a:fld id="{6BB51D60-22DC-4A3E-B4AF-844F2F78C9AB}" type="datetimeFigureOut">
              <a:rPr lang="en-US"/>
              <a:pPr>
                <a:defRPr/>
              </a:pPr>
              <a:t>10/28/2021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omic Sans MS" panose="030F0702030302020204" pitchFamily="66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Comic Sans MS" panose="030F0702030302020204" pitchFamily="66" charset="0"/>
              </a:defRPr>
            </a:lvl1pPr>
          </a:lstStyle>
          <a:p>
            <a:pPr>
              <a:defRPr/>
            </a:pPr>
            <a:fld id="{E4D3D6DD-94C0-4C39-9578-9C0589674C9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26199764"/>
      </p:ext>
    </p:extLst>
  </p:cSld>
  <p:clrMapOvr>
    <a:masterClrMapping/>
  </p:clrMapOvr>
</p:sldLayout>
</file>

<file path=ppt/slideLayouts/slideLayout16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omic Sans MS" panose="030F0702030302020204" pitchFamily="66" charset="0"/>
              </a:defRPr>
            </a:lvl1pPr>
          </a:lstStyle>
          <a:p>
            <a:pPr>
              <a:defRPr/>
            </a:pPr>
            <a:fld id="{7E4D03A8-5ADC-418F-B8AD-3D1A2143FC4C}" type="datetimeFigureOut">
              <a:rPr lang="en-US"/>
              <a:pPr>
                <a:defRPr/>
              </a:pPr>
              <a:t>10/28/2021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omic Sans MS" panose="030F0702030302020204" pitchFamily="66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Comic Sans MS" panose="030F0702030302020204" pitchFamily="66" charset="0"/>
              </a:defRPr>
            </a:lvl1pPr>
          </a:lstStyle>
          <a:p>
            <a:pPr>
              <a:defRPr/>
            </a:pPr>
            <a:fld id="{4060C8AA-EE1E-41B2-ACC7-E51EA50884B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008852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7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omic Sans MS" panose="030F0702030302020204" pitchFamily="66" charset="0"/>
              </a:defRPr>
            </a:lvl1pPr>
          </a:lstStyle>
          <a:p>
            <a:pPr>
              <a:defRPr/>
            </a:pPr>
            <a:fld id="{AE209BD7-2EE1-4303-9B04-01CAF7EF90D5}" type="datetimeFigureOut">
              <a:rPr lang="en-US"/>
              <a:pPr>
                <a:defRPr/>
              </a:pPr>
              <a:t>10/28/2021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omic Sans MS" panose="030F0702030302020204" pitchFamily="66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Comic Sans MS" panose="030F0702030302020204" pitchFamily="66" charset="0"/>
              </a:defRPr>
            </a:lvl1pPr>
          </a:lstStyle>
          <a:p>
            <a:pPr>
              <a:defRPr/>
            </a:pPr>
            <a:fld id="{0F0314AF-D4AD-496D-99D8-51C1E979880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69588675"/>
      </p:ext>
    </p:extLst>
  </p:cSld>
  <p:clrMapOvr>
    <a:masterClrMapping/>
  </p:clrMapOvr>
</p:sldLayout>
</file>

<file path=ppt/slideLayouts/slideLayout17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omic Sans MS" panose="030F0702030302020204" pitchFamily="66" charset="0"/>
              </a:defRPr>
            </a:lvl1pPr>
          </a:lstStyle>
          <a:p>
            <a:pPr>
              <a:defRPr/>
            </a:pPr>
            <a:fld id="{B6BA40B1-20A8-4136-B38D-7DADE3284883}" type="datetimeFigureOut">
              <a:rPr lang="en-US"/>
              <a:pPr>
                <a:defRPr/>
              </a:pPr>
              <a:t>10/28/2021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omic Sans MS" panose="030F0702030302020204" pitchFamily="66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Comic Sans MS" panose="030F0702030302020204" pitchFamily="66" charset="0"/>
              </a:defRPr>
            </a:lvl1pPr>
          </a:lstStyle>
          <a:p>
            <a:pPr>
              <a:defRPr/>
            </a:pPr>
            <a:fld id="{D5B24E5E-A705-4221-878F-D6B0B96E77B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24474827"/>
      </p:ext>
    </p:extLst>
  </p:cSld>
  <p:clrMapOvr>
    <a:masterClrMapping/>
  </p:clrMapOvr>
</p:sldLayout>
</file>

<file path=ppt/slideLayouts/slideLayout17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omic Sans MS" panose="030F0702030302020204" pitchFamily="66" charset="0"/>
              </a:defRPr>
            </a:lvl1pPr>
          </a:lstStyle>
          <a:p>
            <a:pPr>
              <a:defRPr/>
            </a:pPr>
            <a:fld id="{8E453186-F072-4252-A218-6211513AD343}" type="datetimeFigureOut">
              <a:rPr lang="en-US"/>
              <a:pPr>
                <a:defRPr/>
              </a:pPr>
              <a:t>10/28/2021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omic Sans MS" panose="030F0702030302020204" pitchFamily="66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Comic Sans MS" panose="030F0702030302020204" pitchFamily="66" charset="0"/>
              </a:defRPr>
            </a:lvl1pPr>
          </a:lstStyle>
          <a:p>
            <a:pPr>
              <a:defRPr/>
            </a:pPr>
            <a:fld id="{3499D79D-422C-4A23-99CC-7B45231279D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72039654"/>
      </p:ext>
    </p:extLst>
  </p:cSld>
  <p:clrMapOvr>
    <a:masterClrMapping/>
  </p:clrMapOvr>
</p:sldLayout>
</file>

<file path=ppt/slideLayouts/slideLayout17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omic Sans MS" panose="030F0702030302020204" pitchFamily="66" charset="0"/>
              </a:defRPr>
            </a:lvl1pPr>
          </a:lstStyle>
          <a:p>
            <a:pPr>
              <a:defRPr/>
            </a:pPr>
            <a:fld id="{8742878A-FE8B-4648-935A-3F1A70E5E1A3}" type="datetimeFigureOut">
              <a:rPr lang="en-US"/>
              <a:pPr>
                <a:defRPr/>
              </a:pPr>
              <a:t>10/28/2021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omic Sans MS" panose="030F0702030302020204" pitchFamily="66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Comic Sans MS" panose="030F0702030302020204" pitchFamily="66" charset="0"/>
              </a:defRPr>
            </a:lvl1pPr>
          </a:lstStyle>
          <a:p>
            <a:pPr>
              <a:defRPr/>
            </a:pPr>
            <a:fld id="{5312D1C6-146B-48FD-8040-4C71D00B11F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61149865"/>
      </p:ext>
    </p:extLst>
  </p:cSld>
  <p:clrMapOvr>
    <a:masterClrMapping/>
  </p:clrMapOvr>
</p:sldLayout>
</file>

<file path=ppt/slideLayouts/slideLayout17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omic Sans MS" panose="030F0702030302020204" pitchFamily="66" charset="0"/>
              </a:defRPr>
            </a:lvl1pPr>
          </a:lstStyle>
          <a:p>
            <a:pPr>
              <a:defRPr/>
            </a:pPr>
            <a:fld id="{B5A8BFA6-05D3-4D0F-BDD1-08D77927DCD3}" type="datetimeFigureOut">
              <a:rPr lang="en-US"/>
              <a:pPr>
                <a:defRPr/>
              </a:pPr>
              <a:t>10/28/2021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omic Sans MS" panose="030F0702030302020204" pitchFamily="66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Comic Sans MS" panose="030F0702030302020204" pitchFamily="66" charset="0"/>
              </a:defRPr>
            </a:lvl1pPr>
          </a:lstStyle>
          <a:p>
            <a:pPr>
              <a:defRPr/>
            </a:pPr>
            <a:fld id="{E80CD2B5-6274-4726-BE7B-4146A2E1898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13141370"/>
      </p:ext>
    </p:extLst>
  </p:cSld>
  <p:clrMapOvr>
    <a:masterClrMapping/>
  </p:clrMapOvr>
</p:sldLayout>
</file>

<file path=ppt/slideLayouts/slideLayout17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omic Sans MS" panose="030F0702030302020204" pitchFamily="66" charset="0"/>
              </a:defRPr>
            </a:lvl1pPr>
          </a:lstStyle>
          <a:p>
            <a:pPr>
              <a:defRPr/>
            </a:pPr>
            <a:fld id="{905FDE2A-6764-449A-9F7E-1B7E945B0B14}" type="datetimeFigureOut">
              <a:rPr lang="en-US"/>
              <a:pPr>
                <a:defRPr/>
              </a:pPr>
              <a:t>10/28/2021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omic Sans MS" panose="030F0702030302020204" pitchFamily="66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Comic Sans MS" panose="030F0702030302020204" pitchFamily="66" charset="0"/>
              </a:defRPr>
            </a:lvl1pPr>
          </a:lstStyle>
          <a:p>
            <a:pPr>
              <a:defRPr/>
            </a:pPr>
            <a:fld id="{B423187C-55CC-41BD-94AD-DACF2903429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04917222"/>
      </p:ext>
    </p:extLst>
  </p:cSld>
  <p:clrMapOvr>
    <a:masterClrMapping/>
  </p:clrMapOvr>
</p:sldLayout>
</file>

<file path=ppt/slideLayouts/slideLayout17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omic Sans MS" panose="030F0702030302020204" pitchFamily="66" charset="0"/>
              </a:defRPr>
            </a:lvl1pPr>
          </a:lstStyle>
          <a:p>
            <a:pPr>
              <a:defRPr/>
            </a:pPr>
            <a:fld id="{F08ECC02-5715-437C-8A27-C8182F63F1C3}" type="datetimeFigureOut">
              <a:rPr lang="en-US"/>
              <a:pPr>
                <a:defRPr/>
              </a:pPr>
              <a:t>10/28/2021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omic Sans MS" panose="030F0702030302020204" pitchFamily="66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Comic Sans MS" panose="030F0702030302020204" pitchFamily="66" charset="0"/>
              </a:defRPr>
            </a:lvl1pPr>
          </a:lstStyle>
          <a:p>
            <a:pPr>
              <a:defRPr/>
            </a:pPr>
            <a:fld id="{790E0DDD-AA86-4567-A6C4-8C727FB5967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31262986"/>
      </p:ext>
    </p:extLst>
  </p:cSld>
  <p:clrMapOvr>
    <a:masterClrMapping/>
  </p:clrMapOvr>
</p:sldLayout>
</file>

<file path=ppt/slideLayouts/slideLayout17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omic Sans MS" panose="030F0702030302020204" pitchFamily="66" charset="0"/>
              </a:defRPr>
            </a:lvl1pPr>
          </a:lstStyle>
          <a:p>
            <a:pPr>
              <a:defRPr/>
            </a:pPr>
            <a:fld id="{8442B0CD-8F13-4B83-BEDA-FFE81674B4F7}" type="datetimeFigureOut">
              <a:rPr lang="en-US"/>
              <a:pPr>
                <a:defRPr/>
              </a:pPr>
              <a:t>10/28/2021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omic Sans MS" panose="030F0702030302020204" pitchFamily="66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Comic Sans MS" panose="030F0702030302020204" pitchFamily="66" charset="0"/>
              </a:defRPr>
            </a:lvl1pPr>
          </a:lstStyle>
          <a:p>
            <a:pPr>
              <a:defRPr/>
            </a:pPr>
            <a:fld id="{382E44ED-D54F-4EC9-A951-37FEC1F73FE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29430617"/>
      </p:ext>
    </p:extLst>
  </p:cSld>
  <p:clrMapOvr>
    <a:masterClrMapping/>
  </p:clrMapOvr>
</p:sldLayout>
</file>

<file path=ppt/slideLayouts/slideLayout17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omic Sans MS" panose="030F0702030302020204" pitchFamily="66" charset="0"/>
              </a:defRPr>
            </a:lvl1pPr>
          </a:lstStyle>
          <a:p>
            <a:pPr>
              <a:defRPr/>
            </a:pPr>
            <a:fld id="{4586BB3D-74A2-41F1-A191-305227BD350D}" type="datetimeFigureOut">
              <a:rPr lang="en-US"/>
              <a:pPr>
                <a:defRPr/>
              </a:pPr>
              <a:t>10/28/2021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omic Sans MS" panose="030F0702030302020204" pitchFamily="66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Comic Sans MS" panose="030F0702030302020204" pitchFamily="66" charset="0"/>
              </a:defRPr>
            </a:lvl1pPr>
          </a:lstStyle>
          <a:p>
            <a:pPr>
              <a:defRPr/>
            </a:pPr>
            <a:fld id="{4281863F-3507-492A-8F25-0BE0136E6D6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52666576"/>
      </p:ext>
    </p:extLst>
  </p:cSld>
  <p:clrMapOvr>
    <a:masterClrMapping/>
  </p:clrMapOvr>
</p:sldLayout>
</file>

<file path=ppt/slideLayouts/slideLayout17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omic Sans MS" panose="030F0702030302020204" pitchFamily="66" charset="0"/>
              </a:defRPr>
            </a:lvl1pPr>
          </a:lstStyle>
          <a:p>
            <a:pPr>
              <a:defRPr/>
            </a:pPr>
            <a:fld id="{50C9CD14-2E3C-4C49-84B0-0444FFCE2E34}" type="datetimeFigureOut">
              <a:rPr lang="en-US"/>
              <a:pPr>
                <a:defRPr/>
              </a:pPr>
              <a:t>10/28/2021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omic Sans MS" panose="030F0702030302020204" pitchFamily="66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Comic Sans MS" panose="030F0702030302020204" pitchFamily="66" charset="0"/>
              </a:defRPr>
            </a:lvl1pPr>
          </a:lstStyle>
          <a:p>
            <a:pPr>
              <a:defRPr/>
            </a:pPr>
            <a:fld id="{1B0D8B2A-E8F1-4F55-B69C-C61E578B82D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83895418"/>
      </p:ext>
    </p:extLst>
  </p:cSld>
  <p:clrMapOvr>
    <a:masterClrMapping/>
  </p:clrMapOvr>
</p:sldLayout>
</file>

<file path=ppt/slideLayouts/slideLayout1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omic Sans MS" panose="030F0702030302020204" pitchFamily="66" charset="0"/>
              </a:defRPr>
            </a:lvl1pPr>
          </a:lstStyle>
          <a:p>
            <a:pPr>
              <a:defRPr/>
            </a:pPr>
            <a:fld id="{5243E636-0493-4B7E-A90C-05285EB3CE8C}" type="datetimeFigureOut">
              <a:rPr lang="en-US"/>
              <a:pPr>
                <a:defRPr/>
              </a:pPr>
              <a:t>10/28/2021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omic Sans MS" panose="030F0702030302020204" pitchFamily="66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Comic Sans MS" panose="030F0702030302020204" pitchFamily="66" charset="0"/>
              </a:defRPr>
            </a:lvl1pPr>
          </a:lstStyle>
          <a:p>
            <a:pPr>
              <a:defRPr/>
            </a:pPr>
            <a:fld id="{0EBE6A75-5FA5-4268-AF82-06E8E4A550B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2176391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7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omic Sans MS" panose="030F0702030302020204" pitchFamily="66" charset="0"/>
              </a:defRPr>
            </a:lvl1pPr>
          </a:lstStyle>
          <a:p>
            <a:pPr>
              <a:defRPr/>
            </a:pPr>
            <a:fld id="{7F3BB05D-B7B5-4B09-89B6-DD602A9E14D8}" type="datetimeFigureOut">
              <a:rPr lang="en-US"/>
              <a:pPr>
                <a:defRPr/>
              </a:pPr>
              <a:t>10/28/2021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omic Sans MS" panose="030F0702030302020204" pitchFamily="66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Comic Sans MS" panose="030F0702030302020204" pitchFamily="66" charset="0"/>
              </a:defRPr>
            </a:lvl1pPr>
          </a:lstStyle>
          <a:p>
            <a:pPr>
              <a:defRPr/>
            </a:pPr>
            <a:fld id="{6A92FFD5-7418-43FF-99F3-F2608F7ED3E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84734283"/>
      </p:ext>
    </p:extLst>
  </p:cSld>
  <p:clrMapOvr>
    <a:masterClrMapping/>
  </p:clrMapOvr>
</p:sldLayout>
</file>

<file path=ppt/slideLayouts/slideLayout18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omic Sans MS" panose="030F0702030302020204" pitchFamily="66" charset="0"/>
              </a:defRPr>
            </a:lvl1pPr>
          </a:lstStyle>
          <a:p>
            <a:pPr>
              <a:defRPr/>
            </a:pPr>
            <a:fld id="{0CD656FD-DC8C-42A0-BF4C-8A43797DCC2E}" type="datetimeFigureOut">
              <a:rPr lang="en-US"/>
              <a:pPr>
                <a:defRPr/>
              </a:pPr>
              <a:t>10/28/2021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omic Sans MS" panose="030F0702030302020204" pitchFamily="66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Comic Sans MS" panose="030F0702030302020204" pitchFamily="66" charset="0"/>
              </a:defRPr>
            </a:lvl1pPr>
          </a:lstStyle>
          <a:p>
            <a:pPr>
              <a:defRPr/>
            </a:pPr>
            <a:fld id="{DAAFFECB-4248-4DA3-A994-95366732A9D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25309909"/>
      </p:ext>
    </p:extLst>
  </p:cSld>
  <p:clrMapOvr>
    <a:masterClrMapping/>
  </p:clrMapOvr>
</p:sldLayout>
</file>

<file path=ppt/slideLayouts/slideLayout18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omic Sans MS" panose="030F0702030302020204" pitchFamily="66" charset="0"/>
              </a:defRPr>
            </a:lvl1pPr>
          </a:lstStyle>
          <a:p>
            <a:pPr>
              <a:defRPr/>
            </a:pPr>
            <a:fld id="{91DF5E30-69CE-4C88-9529-D12FEBAB217F}" type="datetimeFigureOut">
              <a:rPr lang="en-US"/>
              <a:pPr>
                <a:defRPr/>
              </a:pPr>
              <a:t>10/28/2021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omic Sans MS" panose="030F0702030302020204" pitchFamily="66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Comic Sans MS" panose="030F0702030302020204" pitchFamily="66" charset="0"/>
              </a:defRPr>
            </a:lvl1pPr>
          </a:lstStyle>
          <a:p>
            <a:pPr>
              <a:defRPr/>
            </a:pPr>
            <a:fld id="{6495F388-04D3-4150-B2AD-7754A48CD62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17437784"/>
      </p:ext>
    </p:extLst>
  </p:cSld>
  <p:clrMapOvr>
    <a:masterClrMapping/>
  </p:clrMapOvr>
</p:sldLayout>
</file>

<file path=ppt/slideLayouts/slideLayout18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omic Sans MS" panose="030F0702030302020204" pitchFamily="66" charset="0"/>
              </a:defRPr>
            </a:lvl1pPr>
          </a:lstStyle>
          <a:p>
            <a:pPr>
              <a:defRPr/>
            </a:pPr>
            <a:fld id="{03BD30BB-C76E-4D3C-B7EC-5EC9331C422D}" type="datetimeFigureOut">
              <a:rPr lang="en-US"/>
              <a:pPr>
                <a:defRPr/>
              </a:pPr>
              <a:t>10/28/2021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omic Sans MS" panose="030F0702030302020204" pitchFamily="66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Comic Sans MS" panose="030F0702030302020204" pitchFamily="66" charset="0"/>
              </a:defRPr>
            </a:lvl1pPr>
          </a:lstStyle>
          <a:p>
            <a:pPr>
              <a:defRPr/>
            </a:pPr>
            <a:fld id="{D307E343-7A6F-4B09-884A-CF160AA83A1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96624369"/>
      </p:ext>
    </p:extLst>
  </p:cSld>
  <p:clrMapOvr>
    <a:masterClrMapping/>
  </p:clrMapOvr>
</p:sldLayout>
</file>

<file path=ppt/slideLayouts/slideLayout18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omic Sans MS" panose="030F0702030302020204" pitchFamily="66" charset="0"/>
              </a:defRPr>
            </a:lvl1pPr>
          </a:lstStyle>
          <a:p>
            <a:pPr>
              <a:defRPr/>
            </a:pPr>
            <a:fld id="{03D3461D-1B9B-449A-844E-5B3A9685CA83}" type="datetimeFigureOut">
              <a:rPr lang="en-US"/>
              <a:pPr>
                <a:defRPr/>
              </a:pPr>
              <a:t>10/28/2021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omic Sans MS" panose="030F0702030302020204" pitchFamily="66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Comic Sans MS" panose="030F0702030302020204" pitchFamily="66" charset="0"/>
              </a:defRPr>
            </a:lvl1pPr>
          </a:lstStyle>
          <a:p>
            <a:pPr>
              <a:defRPr/>
            </a:pPr>
            <a:fld id="{94AD5E5F-F2E3-4264-AFA4-374FD469BFC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0342608"/>
      </p:ext>
    </p:extLst>
  </p:cSld>
  <p:clrMapOvr>
    <a:masterClrMapping/>
  </p:clrMapOvr>
</p:sldLayout>
</file>

<file path=ppt/slideLayouts/slideLayout18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omic Sans MS" panose="030F0702030302020204" pitchFamily="66" charset="0"/>
              </a:defRPr>
            </a:lvl1pPr>
          </a:lstStyle>
          <a:p>
            <a:pPr>
              <a:defRPr/>
            </a:pPr>
            <a:fld id="{F75B8391-91B8-4B6F-B8BA-52B90A59ADA5}" type="datetimeFigureOut">
              <a:rPr lang="en-US"/>
              <a:pPr>
                <a:defRPr/>
              </a:pPr>
              <a:t>10/28/2021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omic Sans MS" panose="030F0702030302020204" pitchFamily="66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Comic Sans MS" panose="030F0702030302020204" pitchFamily="66" charset="0"/>
              </a:defRPr>
            </a:lvl1pPr>
          </a:lstStyle>
          <a:p>
            <a:pPr>
              <a:defRPr/>
            </a:pPr>
            <a:fld id="{72A0F0F1-3FCA-49EC-92BE-8AD2E357136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72852165"/>
      </p:ext>
    </p:extLst>
  </p:cSld>
  <p:clrMapOvr>
    <a:masterClrMapping/>
  </p:clrMapOvr>
</p:sldLayout>
</file>

<file path=ppt/slideLayouts/slideLayout18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omic Sans MS" panose="030F0702030302020204" pitchFamily="66" charset="0"/>
              </a:defRPr>
            </a:lvl1pPr>
          </a:lstStyle>
          <a:p>
            <a:pPr>
              <a:defRPr/>
            </a:pPr>
            <a:fld id="{61D3DE9E-875B-4F37-BBF0-B2B2F9D8C278}" type="datetimeFigureOut">
              <a:rPr lang="en-US"/>
              <a:pPr>
                <a:defRPr/>
              </a:pPr>
              <a:t>10/28/2021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omic Sans MS" panose="030F0702030302020204" pitchFamily="66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Comic Sans MS" panose="030F0702030302020204" pitchFamily="66" charset="0"/>
              </a:defRPr>
            </a:lvl1pPr>
          </a:lstStyle>
          <a:p>
            <a:pPr>
              <a:defRPr/>
            </a:pPr>
            <a:fld id="{4E49EF9D-3786-4B72-A85A-E06ADCE2119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53224969"/>
      </p:ext>
    </p:extLst>
  </p:cSld>
  <p:clrMapOvr>
    <a:masterClrMapping/>
  </p:clrMapOvr>
</p:sldLayout>
</file>

<file path=ppt/slideLayouts/slideLayout18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omic Sans MS" panose="030F0702030302020204" pitchFamily="66" charset="0"/>
              </a:defRPr>
            </a:lvl1pPr>
          </a:lstStyle>
          <a:p>
            <a:pPr>
              <a:defRPr/>
            </a:pPr>
            <a:fld id="{67A9C024-9F85-4D2E-8161-929ABE159039}" type="datetimeFigureOut">
              <a:rPr lang="en-US"/>
              <a:pPr>
                <a:defRPr/>
              </a:pPr>
              <a:t>10/28/2021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omic Sans MS" panose="030F0702030302020204" pitchFamily="66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Comic Sans MS" panose="030F0702030302020204" pitchFamily="66" charset="0"/>
              </a:defRPr>
            </a:lvl1pPr>
          </a:lstStyle>
          <a:p>
            <a:pPr>
              <a:defRPr/>
            </a:pPr>
            <a:fld id="{6DEF73D8-F357-4D41-AA5E-C66E449496B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50847161"/>
      </p:ext>
    </p:extLst>
  </p:cSld>
  <p:clrMapOvr>
    <a:masterClrMapping/>
  </p:clrMapOvr>
</p:sldLayout>
</file>

<file path=ppt/slideLayouts/slideLayout18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omic Sans MS" panose="030F0702030302020204" pitchFamily="66" charset="0"/>
              </a:defRPr>
            </a:lvl1pPr>
          </a:lstStyle>
          <a:p>
            <a:pPr>
              <a:defRPr/>
            </a:pPr>
            <a:fld id="{38A380B8-97DA-4BCB-A0F2-B53F04F1B049}" type="datetimeFigureOut">
              <a:rPr lang="en-US"/>
              <a:pPr>
                <a:defRPr/>
              </a:pPr>
              <a:t>10/28/2021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omic Sans MS" panose="030F0702030302020204" pitchFamily="66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Comic Sans MS" panose="030F0702030302020204" pitchFamily="66" charset="0"/>
              </a:defRPr>
            </a:lvl1pPr>
          </a:lstStyle>
          <a:p>
            <a:pPr>
              <a:defRPr/>
            </a:pPr>
            <a:fld id="{4209E843-BB70-41FF-BF9E-03FC0435ECE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55514468"/>
      </p:ext>
    </p:extLst>
  </p:cSld>
  <p:clrMapOvr>
    <a:masterClrMapping/>
  </p:clrMapOvr>
</p:sldLayout>
</file>

<file path=ppt/slideLayouts/slideLayout18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omic Sans MS" panose="030F0702030302020204" pitchFamily="66" charset="0"/>
              </a:defRPr>
            </a:lvl1pPr>
          </a:lstStyle>
          <a:p>
            <a:pPr>
              <a:defRPr/>
            </a:pPr>
            <a:fld id="{FFAD8C82-B813-42FF-9935-7B176D7986DF}" type="datetimeFigureOut">
              <a:rPr lang="en-US"/>
              <a:pPr>
                <a:defRPr/>
              </a:pPr>
              <a:t>10/28/2021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omic Sans MS" panose="030F0702030302020204" pitchFamily="66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Comic Sans MS" panose="030F0702030302020204" pitchFamily="66" charset="0"/>
              </a:defRPr>
            </a:lvl1pPr>
          </a:lstStyle>
          <a:p>
            <a:pPr>
              <a:defRPr/>
            </a:pPr>
            <a:fld id="{62D77C86-55A1-44C1-AFEB-F45A00E8590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87221990"/>
      </p:ext>
    </p:extLst>
  </p:cSld>
  <p:clrMapOvr>
    <a:masterClrMapping/>
  </p:clrMapOvr>
</p:sldLayout>
</file>

<file path=ppt/slideLayouts/slideLayout18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omic Sans MS" panose="030F0702030302020204" pitchFamily="66" charset="0"/>
              </a:defRPr>
            </a:lvl1pPr>
          </a:lstStyle>
          <a:p>
            <a:pPr>
              <a:defRPr/>
            </a:pPr>
            <a:fld id="{05BC7DAA-0ED4-4134-A471-5396C8FB0FD8}" type="datetimeFigureOut">
              <a:rPr lang="en-US"/>
              <a:pPr>
                <a:defRPr/>
              </a:pPr>
              <a:t>10/28/2021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omic Sans MS" panose="030F0702030302020204" pitchFamily="66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Comic Sans MS" panose="030F0702030302020204" pitchFamily="66" charset="0"/>
              </a:defRPr>
            </a:lvl1pPr>
          </a:lstStyle>
          <a:p>
            <a:pPr>
              <a:defRPr/>
            </a:pPr>
            <a:fld id="{4B01B95D-2EB3-4226-9B0F-49777D067C4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4119283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70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omic Sans MS" panose="030F0702030302020204" pitchFamily="66" charset="0"/>
              </a:defRPr>
            </a:lvl1pPr>
          </a:lstStyle>
          <a:p>
            <a:pPr>
              <a:defRPr/>
            </a:pPr>
            <a:fld id="{82C120E0-1428-4864-8D00-03C0A9CA4709}" type="datetimeFigureOut">
              <a:rPr lang="en-US"/>
              <a:pPr>
                <a:defRPr/>
              </a:pPr>
              <a:t>10/28/2021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omic Sans MS" panose="030F0702030302020204" pitchFamily="66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Comic Sans MS" panose="030F0702030302020204" pitchFamily="66" charset="0"/>
              </a:defRPr>
            </a:lvl1pPr>
          </a:lstStyle>
          <a:p>
            <a:pPr>
              <a:defRPr/>
            </a:pPr>
            <a:fld id="{1A3EF793-3F2E-4219-A5F8-B17C14A2780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92008011"/>
      </p:ext>
    </p:extLst>
  </p:cSld>
  <p:clrMapOvr>
    <a:masterClrMapping/>
  </p:clrMapOvr>
</p:sldLayout>
</file>

<file path=ppt/slideLayouts/slideLayout19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omic Sans MS" panose="030F0702030302020204" pitchFamily="66" charset="0"/>
              </a:defRPr>
            </a:lvl1pPr>
          </a:lstStyle>
          <a:p>
            <a:pPr>
              <a:defRPr/>
            </a:pPr>
            <a:fld id="{C4E25B15-99FC-4114-9710-5B107F052CC7}" type="datetimeFigureOut">
              <a:rPr lang="en-US"/>
              <a:pPr>
                <a:defRPr/>
              </a:pPr>
              <a:t>10/28/2021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omic Sans MS" panose="030F0702030302020204" pitchFamily="66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Comic Sans MS" panose="030F0702030302020204" pitchFamily="66" charset="0"/>
              </a:defRPr>
            </a:lvl1pPr>
          </a:lstStyle>
          <a:p>
            <a:pPr>
              <a:defRPr/>
            </a:pPr>
            <a:fld id="{D34DC586-3F6E-448B-BEAA-4B37D12ADB6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18356190"/>
      </p:ext>
    </p:extLst>
  </p:cSld>
  <p:clrMapOvr>
    <a:masterClrMapping/>
  </p:clrMapOvr>
</p:sldLayout>
</file>

<file path=ppt/slideLayouts/slideLayout19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omic Sans MS" panose="030F0702030302020204" pitchFamily="66" charset="0"/>
              </a:defRPr>
            </a:lvl1pPr>
          </a:lstStyle>
          <a:p>
            <a:pPr>
              <a:defRPr/>
            </a:pPr>
            <a:fld id="{CDE5666E-4254-427A-ACA9-4779F40C7E61}" type="datetimeFigureOut">
              <a:rPr lang="en-US"/>
              <a:pPr>
                <a:defRPr/>
              </a:pPr>
              <a:t>10/28/2021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omic Sans MS" panose="030F0702030302020204" pitchFamily="66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Comic Sans MS" panose="030F0702030302020204" pitchFamily="66" charset="0"/>
              </a:defRPr>
            </a:lvl1pPr>
          </a:lstStyle>
          <a:p>
            <a:pPr>
              <a:defRPr/>
            </a:pPr>
            <a:fld id="{C9F227DF-9BAE-40C3-BF48-A05F513F4BA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96378231"/>
      </p:ext>
    </p:extLst>
  </p:cSld>
  <p:clrMapOvr>
    <a:masterClrMapping/>
  </p:clrMapOvr>
</p:sldLayout>
</file>

<file path=ppt/slideLayouts/slideLayout19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omic Sans MS" panose="030F0702030302020204" pitchFamily="66" charset="0"/>
              </a:defRPr>
            </a:lvl1pPr>
          </a:lstStyle>
          <a:p>
            <a:pPr>
              <a:defRPr/>
            </a:pPr>
            <a:fld id="{C9B1DD8E-1A9D-44EE-AF3C-B864ADCE9D2A}" type="datetimeFigureOut">
              <a:rPr lang="en-US"/>
              <a:pPr>
                <a:defRPr/>
              </a:pPr>
              <a:t>10/28/2021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omic Sans MS" panose="030F0702030302020204" pitchFamily="66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Comic Sans MS" panose="030F0702030302020204" pitchFamily="66" charset="0"/>
              </a:defRPr>
            </a:lvl1pPr>
          </a:lstStyle>
          <a:p>
            <a:pPr>
              <a:defRPr/>
            </a:pPr>
            <a:fld id="{308B6FEF-5FEF-4E86-9D39-F4F2623AE66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69240938"/>
      </p:ext>
    </p:extLst>
  </p:cSld>
  <p:clrMapOvr>
    <a:masterClrMapping/>
  </p:clrMapOvr>
</p:sldLayout>
</file>

<file path=ppt/slideLayouts/slideLayout19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omic Sans MS" panose="030F0702030302020204" pitchFamily="66" charset="0"/>
              </a:defRPr>
            </a:lvl1pPr>
          </a:lstStyle>
          <a:p>
            <a:pPr>
              <a:defRPr/>
            </a:pPr>
            <a:fld id="{13C02E18-AB97-4F5F-AF16-C045ADC1EA57}" type="datetimeFigureOut">
              <a:rPr lang="en-US"/>
              <a:pPr>
                <a:defRPr/>
              </a:pPr>
              <a:t>10/28/2021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omic Sans MS" panose="030F0702030302020204" pitchFamily="66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Comic Sans MS" panose="030F0702030302020204" pitchFamily="66" charset="0"/>
              </a:defRPr>
            </a:lvl1pPr>
          </a:lstStyle>
          <a:p>
            <a:pPr>
              <a:defRPr/>
            </a:pPr>
            <a:fld id="{20838F6C-A59B-49DC-BB21-AD45C78EC68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64496077"/>
      </p:ext>
    </p:extLst>
  </p:cSld>
  <p:clrMapOvr>
    <a:masterClrMapping/>
  </p:clrMapOvr>
</p:sldLayout>
</file>

<file path=ppt/slideLayouts/slideLayout19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omic Sans MS" panose="030F0702030302020204" pitchFamily="66" charset="0"/>
              </a:defRPr>
            </a:lvl1pPr>
          </a:lstStyle>
          <a:p>
            <a:pPr>
              <a:defRPr/>
            </a:pPr>
            <a:fld id="{98239B90-F29C-4EB8-8105-85BDE52D9ACB}" type="datetimeFigureOut">
              <a:rPr lang="en-US"/>
              <a:pPr>
                <a:defRPr/>
              </a:pPr>
              <a:t>10/28/2021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omic Sans MS" panose="030F0702030302020204" pitchFamily="66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Comic Sans MS" panose="030F0702030302020204" pitchFamily="66" charset="0"/>
              </a:defRPr>
            </a:lvl1pPr>
          </a:lstStyle>
          <a:p>
            <a:pPr>
              <a:defRPr/>
            </a:pPr>
            <a:fld id="{B392B345-F239-4474-9FC9-13CFEA17E5D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37130348"/>
      </p:ext>
    </p:extLst>
  </p:cSld>
  <p:clrMapOvr>
    <a:masterClrMapping/>
  </p:clrMapOvr>
</p:sldLayout>
</file>

<file path=ppt/slideLayouts/slideLayout19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omic Sans MS" panose="030F0702030302020204" pitchFamily="66" charset="0"/>
              </a:defRPr>
            </a:lvl1pPr>
          </a:lstStyle>
          <a:p>
            <a:pPr>
              <a:defRPr/>
            </a:pPr>
            <a:fld id="{35BE391A-857B-4499-8C8D-8E63D1AD12EF}" type="datetimeFigureOut">
              <a:rPr lang="en-US"/>
              <a:pPr>
                <a:defRPr/>
              </a:pPr>
              <a:t>10/28/2021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omic Sans MS" panose="030F0702030302020204" pitchFamily="66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Comic Sans MS" panose="030F0702030302020204" pitchFamily="66" charset="0"/>
              </a:defRPr>
            </a:lvl1pPr>
          </a:lstStyle>
          <a:p>
            <a:pPr>
              <a:defRPr/>
            </a:pPr>
            <a:fld id="{E65437F7-E95F-4C53-A052-699D49E672F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78592549"/>
      </p:ext>
    </p:extLst>
  </p:cSld>
  <p:clrMapOvr>
    <a:masterClrMapping/>
  </p:clrMapOvr>
</p:sldLayout>
</file>

<file path=ppt/slideLayouts/slideLayout19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omic Sans MS" panose="030F0702030302020204" pitchFamily="66" charset="0"/>
              </a:defRPr>
            </a:lvl1pPr>
          </a:lstStyle>
          <a:p>
            <a:pPr>
              <a:defRPr/>
            </a:pPr>
            <a:fld id="{8A1F2171-7A93-49DF-974B-D23054CA0646}" type="datetimeFigureOut">
              <a:rPr lang="en-US"/>
              <a:pPr>
                <a:defRPr/>
              </a:pPr>
              <a:t>10/28/2021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omic Sans MS" panose="030F0702030302020204" pitchFamily="66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Comic Sans MS" panose="030F0702030302020204" pitchFamily="66" charset="0"/>
              </a:defRPr>
            </a:lvl1pPr>
          </a:lstStyle>
          <a:p>
            <a:pPr>
              <a:defRPr/>
            </a:pPr>
            <a:fld id="{C1176160-2841-4D52-A552-85C33E31E70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87636143"/>
      </p:ext>
    </p:extLst>
  </p:cSld>
  <p:clrMapOvr>
    <a:masterClrMapping/>
  </p:clrMapOvr>
</p:sldLayout>
</file>

<file path=ppt/slideLayouts/slideLayout19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omic Sans MS" panose="030F0702030302020204" pitchFamily="66" charset="0"/>
              </a:defRPr>
            </a:lvl1pPr>
          </a:lstStyle>
          <a:p>
            <a:pPr>
              <a:defRPr/>
            </a:pPr>
            <a:fld id="{2380129C-DC51-4347-B6AF-257868557B80}" type="datetimeFigureOut">
              <a:rPr lang="en-US"/>
              <a:pPr>
                <a:defRPr/>
              </a:pPr>
              <a:t>10/28/2021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omic Sans MS" panose="030F0702030302020204" pitchFamily="66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Comic Sans MS" panose="030F0702030302020204" pitchFamily="66" charset="0"/>
              </a:defRPr>
            </a:lvl1pPr>
          </a:lstStyle>
          <a:p>
            <a:pPr>
              <a:defRPr/>
            </a:pPr>
            <a:fld id="{A1701890-CE0D-4DAB-8BB6-F9BB50DD638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78784991"/>
      </p:ext>
    </p:extLst>
  </p:cSld>
  <p:clrMapOvr>
    <a:masterClrMapping/>
  </p:clrMapOvr>
</p:sldLayout>
</file>

<file path=ppt/slideLayouts/slideLayout19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omic Sans MS" panose="030F0702030302020204" pitchFamily="66" charset="0"/>
              </a:defRPr>
            </a:lvl1pPr>
          </a:lstStyle>
          <a:p>
            <a:pPr>
              <a:defRPr/>
            </a:pPr>
            <a:fld id="{ACB6AFCF-F90C-4672-986D-A029B87896E5}" type="datetimeFigureOut">
              <a:rPr lang="en-US"/>
              <a:pPr>
                <a:defRPr/>
              </a:pPr>
              <a:t>10/28/2021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omic Sans MS" panose="030F0702030302020204" pitchFamily="66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Comic Sans MS" panose="030F0702030302020204" pitchFamily="66" charset="0"/>
              </a:defRPr>
            </a:lvl1pPr>
          </a:lstStyle>
          <a:p>
            <a:pPr>
              <a:defRPr/>
            </a:pPr>
            <a:fld id="{51624844-50D1-4764-8C99-FB09BC708C1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03945511"/>
      </p:ext>
    </p:extLst>
  </p:cSld>
  <p:clrMapOvr>
    <a:masterClrMapping/>
  </p:clrMapOvr>
</p:sldLayout>
</file>

<file path=ppt/slideLayouts/slideLayout19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omic Sans MS" panose="030F0702030302020204" pitchFamily="66" charset="0"/>
              </a:defRPr>
            </a:lvl1pPr>
          </a:lstStyle>
          <a:p>
            <a:pPr>
              <a:defRPr/>
            </a:pPr>
            <a:fld id="{409AFF98-E3D1-4D29-ADBD-160E7706FB8E}" type="datetimeFigureOut">
              <a:rPr lang="en-US"/>
              <a:pPr>
                <a:defRPr/>
              </a:pPr>
              <a:t>10/28/2021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omic Sans MS" panose="030F0702030302020204" pitchFamily="66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Comic Sans MS" panose="030F0702030302020204" pitchFamily="66" charset="0"/>
              </a:defRPr>
            </a:lvl1pPr>
          </a:lstStyle>
          <a:p>
            <a:pPr>
              <a:defRPr/>
            </a:pPr>
            <a:fld id="{BE8F18DA-A39C-42B2-A688-17E52E4C531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044004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8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omic Sans MS" panose="030F0702030302020204" pitchFamily="66" charset="0"/>
              </a:defRPr>
            </a:lvl1pPr>
          </a:lstStyle>
          <a:p>
            <a:pPr>
              <a:defRPr/>
            </a:pPr>
            <a:fld id="{ACDCE3D1-917E-44CD-A64F-3B32CAC2FF2C}" type="datetimeFigureOut">
              <a:rPr lang="en-US"/>
              <a:pPr>
                <a:defRPr/>
              </a:pPr>
              <a:t>10/28/2021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omic Sans MS" panose="030F0702030302020204" pitchFamily="66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Comic Sans MS" panose="030F0702030302020204" pitchFamily="66" charset="0"/>
              </a:defRPr>
            </a:lvl1pPr>
          </a:lstStyle>
          <a:p>
            <a:pPr>
              <a:defRPr/>
            </a:pPr>
            <a:fld id="{F30A1AA0-6112-442C-9FEE-64189D57EDE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3889312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6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omic Sans MS" panose="030F0702030302020204" pitchFamily="66" charset="0"/>
              </a:defRPr>
            </a:lvl1pPr>
          </a:lstStyle>
          <a:p>
            <a:pPr>
              <a:defRPr/>
            </a:pPr>
            <a:fld id="{EF2D1444-EE3E-4A67-8550-999E731E2202}" type="datetimeFigureOut">
              <a:rPr lang="en-US"/>
              <a:pPr>
                <a:defRPr/>
              </a:pPr>
              <a:t>10/28/2021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omic Sans MS" panose="030F0702030302020204" pitchFamily="66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Comic Sans MS" panose="030F0702030302020204" pitchFamily="66" charset="0"/>
              </a:defRPr>
            </a:lvl1pPr>
          </a:lstStyle>
          <a:p>
            <a:pPr>
              <a:defRPr/>
            </a:pPr>
            <a:fld id="{DE539B66-336C-4B4F-8DD7-E915B7C9A05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35776343"/>
      </p:ext>
    </p:extLst>
  </p:cSld>
  <p:clrMapOvr>
    <a:masterClrMapping/>
  </p:clrMapOvr>
</p:sldLayout>
</file>

<file path=ppt/slideLayouts/slideLayout20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omic Sans MS" panose="030F0702030302020204" pitchFamily="66" charset="0"/>
              </a:defRPr>
            </a:lvl1pPr>
          </a:lstStyle>
          <a:p>
            <a:pPr>
              <a:defRPr/>
            </a:pPr>
            <a:fld id="{55783E0C-9F29-45FB-BD4F-142066E2E804}" type="datetimeFigureOut">
              <a:rPr lang="en-US"/>
              <a:pPr>
                <a:defRPr/>
              </a:pPr>
              <a:t>10/28/2021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omic Sans MS" panose="030F0702030302020204" pitchFamily="66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Comic Sans MS" panose="030F0702030302020204" pitchFamily="66" charset="0"/>
              </a:defRPr>
            </a:lvl1pPr>
          </a:lstStyle>
          <a:p>
            <a:pPr>
              <a:defRPr/>
            </a:pPr>
            <a:fld id="{47E67C68-06EA-4DBD-97F2-1D9BE4780AA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84496593"/>
      </p:ext>
    </p:extLst>
  </p:cSld>
  <p:clrMapOvr>
    <a:masterClrMapping/>
  </p:clrMapOvr>
</p:sldLayout>
</file>

<file path=ppt/slideLayouts/slideLayout20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omic Sans MS" panose="030F0702030302020204" pitchFamily="66" charset="0"/>
              </a:defRPr>
            </a:lvl1pPr>
          </a:lstStyle>
          <a:p>
            <a:pPr>
              <a:defRPr/>
            </a:pPr>
            <a:fld id="{574C851A-DDAB-4BCD-8833-8DC750B4A498}" type="datetimeFigureOut">
              <a:rPr lang="en-US"/>
              <a:pPr>
                <a:defRPr/>
              </a:pPr>
              <a:t>10/28/2021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omic Sans MS" panose="030F0702030302020204" pitchFamily="66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Comic Sans MS" panose="030F0702030302020204" pitchFamily="66" charset="0"/>
              </a:defRPr>
            </a:lvl1pPr>
          </a:lstStyle>
          <a:p>
            <a:pPr>
              <a:defRPr/>
            </a:pPr>
            <a:fld id="{4213A3BF-3502-4582-92D0-EE8AE6D7216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28318575"/>
      </p:ext>
    </p:extLst>
  </p:cSld>
  <p:clrMapOvr>
    <a:masterClrMapping/>
  </p:clrMapOvr>
</p:sldLayout>
</file>

<file path=ppt/slideLayouts/slideLayout20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omic Sans MS" panose="030F0702030302020204" pitchFamily="66" charset="0"/>
              </a:defRPr>
            </a:lvl1pPr>
          </a:lstStyle>
          <a:p>
            <a:pPr>
              <a:defRPr/>
            </a:pPr>
            <a:fld id="{90D2A99E-77FD-49B0-960E-DF9BFAEA850C}" type="datetimeFigureOut">
              <a:rPr lang="en-US"/>
              <a:pPr>
                <a:defRPr/>
              </a:pPr>
              <a:t>10/28/2021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omic Sans MS" panose="030F0702030302020204" pitchFamily="66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Comic Sans MS" panose="030F0702030302020204" pitchFamily="66" charset="0"/>
              </a:defRPr>
            </a:lvl1pPr>
          </a:lstStyle>
          <a:p>
            <a:pPr>
              <a:defRPr/>
            </a:pPr>
            <a:fld id="{7FA5E151-3375-4090-9C6E-861642AAA2E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52340431"/>
      </p:ext>
    </p:extLst>
  </p:cSld>
  <p:clrMapOvr>
    <a:masterClrMapping/>
  </p:clrMapOvr>
</p:sldLayout>
</file>

<file path=ppt/slideLayouts/slideLayout20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omic Sans MS" panose="030F0702030302020204" pitchFamily="66" charset="0"/>
              </a:defRPr>
            </a:lvl1pPr>
          </a:lstStyle>
          <a:p>
            <a:pPr>
              <a:defRPr/>
            </a:pPr>
            <a:fld id="{6E7253AF-B620-4516-80E0-4D8EBAA26375}" type="datetimeFigureOut">
              <a:rPr lang="en-US"/>
              <a:pPr>
                <a:defRPr/>
              </a:pPr>
              <a:t>10/28/2021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omic Sans MS" panose="030F0702030302020204" pitchFamily="66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Comic Sans MS" panose="030F0702030302020204" pitchFamily="66" charset="0"/>
              </a:defRPr>
            </a:lvl1pPr>
          </a:lstStyle>
          <a:p>
            <a:pPr>
              <a:defRPr/>
            </a:pPr>
            <a:fld id="{793DF5EA-4206-4176-93C2-F6D7C4F22A2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96486848"/>
      </p:ext>
    </p:extLst>
  </p:cSld>
  <p:clrMapOvr>
    <a:masterClrMapping/>
  </p:clrMapOvr>
</p:sldLayout>
</file>

<file path=ppt/slideLayouts/slideLayout20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omic Sans MS" panose="030F0702030302020204" pitchFamily="66" charset="0"/>
              </a:defRPr>
            </a:lvl1pPr>
          </a:lstStyle>
          <a:p>
            <a:pPr>
              <a:defRPr/>
            </a:pPr>
            <a:fld id="{A15F5244-2A96-4C44-BAB6-98F48F3DA6C6}" type="datetimeFigureOut">
              <a:rPr lang="en-US"/>
              <a:pPr>
                <a:defRPr/>
              </a:pPr>
              <a:t>10/28/2021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omic Sans MS" panose="030F0702030302020204" pitchFamily="66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Comic Sans MS" panose="030F0702030302020204" pitchFamily="66" charset="0"/>
              </a:defRPr>
            </a:lvl1pPr>
          </a:lstStyle>
          <a:p>
            <a:pPr>
              <a:defRPr/>
            </a:pPr>
            <a:fld id="{BAEE5820-5DB1-4D22-A2C9-3BECE1FD326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91609787"/>
      </p:ext>
    </p:extLst>
  </p:cSld>
  <p:clrMapOvr>
    <a:masterClrMapping/>
  </p:clrMapOvr>
</p:sldLayout>
</file>

<file path=ppt/slideLayouts/slideLayout20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79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omic Sans MS" panose="030F0702030302020204" pitchFamily="66" charset="0"/>
              </a:defRPr>
            </a:lvl1pPr>
          </a:lstStyle>
          <a:p>
            <a:pPr>
              <a:defRPr/>
            </a:pPr>
            <a:fld id="{C721A548-7372-41FA-8C67-5B52E92F5D6C}" type="datetimeFigureOut">
              <a:rPr lang="en-US"/>
              <a:pPr>
                <a:defRPr/>
              </a:pPr>
              <a:t>10/28/2021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omic Sans MS" panose="030F0702030302020204" pitchFamily="66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Comic Sans MS" panose="030F0702030302020204" pitchFamily="66" charset="0"/>
              </a:defRPr>
            </a:lvl1pPr>
          </a:lstStyle>
          <a:p>
            <a:pPr>
              <a:defRPr/>
            </a:pPr>
            <a:fld id="{B336065D-E94A-4E9C-8D17-2364DA93C7C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9052859"/>
      </p:ext>
    </p:extLst>
  </p:cSld>
  <p:clrMapOvr>
    <a:masterClrMapping/>
  </p:clrMapOvr>
</p:sldLayout>
</file>

<file path=ppt/slideLayouts/slideLayout20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78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omic Sans MS" panose="030F0702030302020204" pitchFamily="66" charset="0"/>
              </a:defRPr>
            </a:lvl1pPr>
          </a:lstStyle>
          <a:p>
            <a:pPr>
              <a:defRPr/>
            </a:pPr>
            <a:fld id="{0FD50105-DB77-4207-940B-19A512E10189}" type="datetimeFigureOut">
              <a:rPr lang="en-US"/>
              <a:pPr>
                <a:defRPr/>
              </a:pPr>
              <a:t>10/28/2021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omic Sans MS" panose="030F0702030302020204" pitchFamily="66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Comic Sans MS" panose="030F0702030302020204" pitchFamily="66" charset="0"/>
              </a:defRPr>
            </a:lvl1pPr>
          </a:lstStyle>
          <a:p>
            <a:pPr>
              <a:defRPr/>
            </a:pPr>
            <a:fld id="{A89382EC-CDDE-44D3-88EB-FDAAEF46D56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01247821"/>
      </p:ext>
    </p:extLst>
  </p:cSld>
  <p:clrMapOvr>
    <a:masterClrMapping/>
  </p:clrMapOvr>
</p:sldLayout>
</file>

<file path=ppt/slideLayouts/slideLayout20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77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omic Sans MS" panose="030F0702030302020204" pitchFamily="66" charset="0"/>
              </a:defRPr>
            </a:lvl1pPr>
          </a:lstStyle>
          <a:p>
            <a:pPr>
              <a:defRPr/>
            </a:pPr>
            <a:fld id="{00245EF7-206A-4A62-9DFD-8B5D953F2253}" type="datetimeFigureOut">
              <a:rPr lang="en-US"/>
              <a:pPr>
                <a:defRPr/>
              </a:pPr>
              <a:t>10/28/2021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omic Sans MS" panose="030F0702030302020204" pitchFamily="66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Comic Sans MS" panose="030F0702030302020204" pitchFamily="66" charset="0"/>
              </a:defRPr>
            </a:lvl1pPr>
          </a:lstStyle>
          <a:p>
            <a:pPr>
              <a:defRPr/>
            </a:pPr>
            <a:fld id="{9A0C6987-1D2D-41D7-8C14-4DCC9145B0F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45752526"/>
      </p:ext>
    </p:extLst>
  </p:cSld>
  <p:clrMapOvr>
    <a:masterClrMapping/>
  </p:clrMapOvr>
</p:sldLayout>
</file>

<file path=ppt/slideLayouts/slideLayout20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76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omic Sans MS" panose="030F0702030302020204" pitchFamily="66" charset="0"/>
              </a:defRPr>
            </a:lvl1pPr>
          </a:lstStyle>
          <a:p>
            <a:pPr>
              <a:defRPr/>
            </a:pPr>
            <a:fld id="{B80266A3-1313-4028-B85D-799C7334904E}" type="datetimeFigureOut">
              <a:rPr lang="en-US"/>
              <a:pPr>
                <a:defRPr/>
              </a:pPr>
              <a:t>10/28/2021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omic Sans MS" panose="030F0702030302020204" pitchFamily="66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Comic Sans MS" panose="030F0702030302020204" pitchFamily="66" charset="0"/>
              </a:defRPr>
            </a:lvl1pPr>
          </a:lstStyle>
          <a:p>
            <a:pPr>
              <a:defRPr/>
            </a:pPr>
            <a:fld id="{7AAF462A-A986-4105-87CE-60D19775AB0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95696576"/>
      </p:ext>
    </p:extLst>
  </p:cSld>
  <p:clrMapOvr>
    <a:masterClrMapping/>
  </p:clrMapOvr>
</p:sldLayout>
</file>

<file path=ppt/slideLayouts/slideLayout20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75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omic Sans MS" panose="030F0702030302020204" pitchFamily="66" charset="0"/>
              </a:defRPr>
            </a:lvl1pPr>
          </a:lstStyle>
          <a:p>
            <a:pPr>
              <a:defRPr/>
            </a:pPr>
            <a:fld id="{E2E2B30D-4112-45FE-B8EB-FB718687BC8E}" type="datetimeFigureOut">
              <a:rPr lang="en-US"/>
              <a:pPr>
                <a:defRPr/>
              </a:pPr>
              <a:t>10/28/2021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omic Sans MS" panose="030F0702030302020204" pitchFamily="66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Comic Sans MS" panose="030F0702030302020204" pitchFamily="66" charset="0"/>
              </a:defRPr>
            </a:lvl1pPr>
          </a:lstStyle>
          <a:p>
            <a:pPr>
              <a:defRPr/>
            </a:pPr>
            <a:fld id="{5FC04410-3AC9-485B-8516-0DEE6D26C13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6930810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6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omic Sans MS" panose="030F0702030302020204" pitchFamily="66" charset="0"/>
              </a:defRPr>
            </a:lvl1pPr>
          </a:lstStyle>
          <a:p>
            <a:pPr>
              <a:defRPr/>
            </a:pPr>
            <a:fld id="{BFD55D86-89FC-49EC-9E45-61854085FD39}" type="datetimeFigureOut">
              <a:rPr lang="en-US"/>
              <a:pPr>
                <a:defRPr/>
              </a:pPr>
              <a:t>10/28/2021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omic Sans MS" panose="030F0702030302020204" pitchFamily="66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Comic Sans MS" panose="030F0702030302020204" pitchFamily="66" charset="0"/>
              </a:defRPr>
            </a:lvl1pPr>
          </a:lstStyle>
          <a:p>
            <a:pPr>
              <a:defRPr/>
            </a:pPr>
            <a:fld id="{1752D67A-BD76-48CA-86F1-F462E187ACC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32362219"/>
      </p:ext>
    </p:extLst>
  </p:cSld>
  <p:clrMapOvr>
    <a:masterClrMapping/>
  </p:clrMapOvr>
</p:sldLayout>
</file>

<file path=ppt/slideLayouts/slideLayout2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7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omic Sans MS" panose="030F0702030302020204" pitchFamily="66" charset="0"/>
              </a:defRPr>
            </a:lvl1pPr>
          </a:lstStyle>
          <a:p>
            <a:pPr>
              <a:defRPr/>
            </a:pPr>
            <a:fld id="{5C764800-FC0D-47F8-9D67-1C077CD5A1F9}" type="datetimeFigureOut">
              <a:rPr lang="en-US"/>
              <a:pPr>
                <a:defRPr/>
              </a:pPr>
              <a:t>10/28/2021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omic Sans MS" panose="030F0702030302020204" pitchFamily="66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Comic Sans MS" panose="030F0702030302020204" pitchFamily="66" charset="0"/>
              </a:defRPr>
            </a:lvl1pPr>
          </a:lstStyle>
          <a:p>
            <a:pPr>
              <a:defRPr/>
            </a:pPr>
            <a:fld id="{074C18FF-0064-461C-913A-11A05A6E8AE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3019094"/>
      </p:ext>
    </p:extLst>
  </p:cSld>
  <p:clrMapOvr>
    <a:masterClrMapping/>
  </p:clrMapOvr>
</p:sldLayout>
</file>

<file path=ppt/slideLayouts/slideLayout2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7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omic Sans MS" panose="030F0702030302020204" pitchFamily="66" charset="0"/>
              </a:defRPr>
            </a:lvl1pPr>
          </a:lstStyle>
          <a:p>
            <a:pPr>
              <a:defRPr/>
            </a:pPr>
            <a:fld id="{7C74A3F5-FD47-4C83-83CA-DB65F4F9783F}" type="datetimeFigureOut">
              <a:rPr lang="en-US"/>
              <a:pPr>
                <a:defRPr/>
              </a:pPr>
              <a:t>10/28/2021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omic Sans MS" panose="030F0702030302020204" pitchFamily="66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Comic Sans MS" panose="030F0702030302020204" pitchFamily="66" charset="0"/>
              </a:defRPr>
            </a:lvl1pPr>
          </a:lstStyle>
          <a:p>
            <a:pPr>
              <a:defRPr/>
            </a:pPr>
            <a:fld id="{485B62A4-D88E-4150-88F1-0DEAF4FB5A4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94488469"/>
      </p:ext>
    </p:extLst>
  </p:cSld>
  <p:clrMapOvr>
    <a:masterClrMapping/>
  </p:clrMapOvr>
</p:sldLayout>
</file>

<file path=ppt/slideLayouts/slideLayout2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7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omic Sans MS" panose="030F0702030302020204" pitchFamily="66" charset="0"/>
              </a:defRPr>
            </a:lvl1pPr>
          </a:lstStyle>
          <a:p>
            <a:pPr>
              <a:defRPr/>
            </a:pPr>
            <a:fld id="{546E4E70-2660-4C09-82DB-B62D504A10FC}" type="datetimeFigureOut">
              <a:rPr lang="en-US"/>
              <a:pPr>
                <a:defRPr/>
              </a:pPr>
              <a:t>10/28/2021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omic Sans MS" panose="030F0702030302020204" pitchFamily="66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Comic Sans MS" panose="030F0702030302020204" pitchFamily="66" charset="0"/>
              </a:defRPr>
            </a:lvl1pPr>
          </a:lstStyle>
          <a:p>
            <a:pPr>
              <a:defRPr/>
            </a:pPr>
            <a:fld id="{07518C6F-1861-4057-91B4-8AEA2D1AAB7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01874370"/>
      </p:ext>
    </p:extLst>
  </p:cSld>
  <p:clrMapOvr>
    <a:masterClrMapping/>
  </p:clrMapOvr>
</p:sldLayout>
</file>

<file path=ppt/slideLayouts/slideLayout2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7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omic Sans MS" panose="030F0702030302020204" pitchFamily="66" charset="0"/>
              </a:defRPr>
            </a:lvl1pPr>
          </a:lstStyle>
          <a:p>
            <a:pPr>
              <a:defRPr/>
            </a:pPr>
            <a:fld id="{185995C4-07CB-493A-9595-C83AFB0D9335}" type="datetimeFigureOut">
              <a:rPr lang="en-US"/>
              <a:pPr>
                <a:defRPr/>
              </a:pPr>
              <a:t>10/28/2021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omic Sans MS" panose="030F0702030302020204" pitchFamily="66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Comic Sans MS" panose="030F0702030302020204" pitchFamily="66" charset="0"/>
              </a:defRPr>
            </a:lvl1pPr>
          </a:lstStyle>
          <a:p>
            <a:pPr>
              <a:defRPr/>
            </a:pPr>
            <a:fld id="{137B22CA-B13E-4B23-8BC9-E60F9A48AFB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85313498"/>
      </p:ext>
    </p:extLst>
  </p:cSld>
  <p:clrMapOvr>
    <a:masterClrMapping/>
  </p:clrMapOvr>
</p:sldLayout>
</file>

<file path=ppt/slideLayouts/slideLayout2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70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omic Sans MS" panose="030F0702030302020204" pitchFamily="66" charset="0"/>
              </a:defRPr>
            </a:lvl1pPr>
          </a:lstStyle>
          <a:p>
            <a:pPr>
              <a:defRPr/>
            </a:pPr>
            <a:fld id="{79B2E1AC-4362-4280-BF8D-691720BA6810}" type="datetimeFigureOut">
              <a:rPr lang="en-US"/>
              <a:pPr>
                <a:defRPr/>
              </a:pPr>
              <a:t>10/28/2021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omic Sans MS" panose="030F0702030302020204" pitchFamily="66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Comic Sans MS" panose="030F0702030302020204" pitchFamily="66" charset="0"/>
              </a:defRPr>
            </a:lvl1pPr>
          </a:lstStyle>
          <a:p>
            <a:pPr>
              <a:defRPr/>
            </a:pPr>
            <a:fld id="{32FF08D3-75DC-44D8-8D98-A74AB1AC6A5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15783459"/>
      </p:ext>
    </p:extLst>
  </p:cSld>
  <p:clrMapOvr>
    <a:masterClrMapping/>
  </p:clrMapOvr>
</p:sldLayout>
</file>

<file path=ppt/slideLayouts/slideLayout2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69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omic Sans MS" panose="030F0702030302020204" pitchFamily="66" charset="0"/>
              </a:defRPr>
            </a:lvl1pPr>
          </a:lstStyle>
          <a:p>
            <a:pPr>
              <a:defRPr/>
            </a:pPr>
            <a:fld id="{3AD02E4F-ACF0-4F26-B860-1A53B6DF3374}" type="datetimeFigureOut">
              <a:rPr lang="en-US"/>
              <a:pPr>
                <a:defRPr/>
              </a:pPr>
              <a:t>10/28/2021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omic Sans MS" panose="030F0702030302020204" pitchFamily="66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Comic Sans MS" panose="030F0702030302020204" pitchFamily="66" charset="0"/>
              </a:defRPr>
            </a:lvl1pPr>
          </a:lstStyle>
          <a:p>
            <a:pPr>
              <a:defRPr/>
            </a:pPr>
            <a:fld id="{59AC8E88-EF60-46A5-8891-853B1DFB2F1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99628115"/>
      </p:ext>
    </p:extLst>
  </p:cSld>
  <p:clrMapOvr>
    <a:masterClrMapping/>
  </p:clrMapOvr>
</p:sldLayout>
</file>

<file path=ppt/slideLayouts/slideLayout2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68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omic Sans MS" panose="030F0702030302020204" pitchFamily="66" charset="0"/>
              </a:defRPr>
            </a:lvl1pPr>
          </a:lstStyle>
          <a:p>
            <a:pPr>
              <a:defRPr/>
            </a:pPr>
            <a:fld id="{482B06F1-D381-413F-A651-D5FB663E3CCE}" type="datetimeFigureOut">
              <a:rPr lang="en-US"/>
              <a:pPr>
                <a:defRPr/>
              </a:pPr>
              <a:t>10/28/2021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omic Sans MS" panose="030F0702030302020204" pitchFamily="66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Comic Sans MS" panose="030F0702030302020204" pitchFamily="66" charset="0"/>
              </a:defRPr>
            </a:lvl1pPr>
          </a:lstStyle>
          <a:p>
            <a:pPr>
              <a:defRPr/>
            </a:pPr>
            <a:fld id="{44B52CF6-FD88-4A93-988E-7287F16AFCB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02784539"/>
      </p:ext>
    </p:extLst>
  </p:cSld>
  <p:clrMapOvr>
    <a:masterClrMapping/>
  </p:clrMapOvr>
</p:sldLayout>
</file>

<file path=ppt/slideLayouts/slideLayout2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67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omic Sans MS" panose="030F0702030302020204" pitchFamily="66" charset="0"/>
              </a:defRPr>
            </a:lvl1pPr>
          </a:lstStyle>
          <a:p>
            <a:pPr>
              <a:defRPr/>
            </a:pPr>
            <a:fld id="{D0B0B25D-697E-452D-9FF4-8A10619B8C41}" type="datetimeFigureOut">
              <a:rPr lang="en-US"/>
              <a:pPr>
                <a:defRPr/>
              </a:pPr>
              <a:t>10/28/2021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omic Sans MS" panose="030F0702030302020204" pitchFamily="66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Comic Sans MS" panose="030F0702030302020204" pitchFamily="66" charset="0"/>
              </a:defRPr>
            </a:lvl1pPr>
          </a:lstStyle>
          <a:p>
            <a:pPr>
              <a:defRPr/>
            </a:pPr>
            <a:fld id="{449271EB-4A7D-42EF-8C51-F69EF5FEE8A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25458136"/>
      </p:ext>
    </p:extLst>
  </p:cSld>
  <p:clrMapOvr>
    <a:masterClrMapping/>
  </p:clrMapOvr>
</p:sldLayout>
</file>

<file path=ppt/slideLayouts/slideLayout2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66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omic Sans MS" panose="030F0702030302020204" pitchFamily="66" charset="0"/>
              </a:defRPr>
            </a:lvl1pPr>
          </a:lstStyle>
          <a:p>
            <a:pPr>
              <a:defRPr/>
            </a:pPr>
            <a:fld id="{AE13FD2D-517A-4248-881C-72D7E7FF8230}" type="datetimeFigureOut">
              <a:rPr lang="en-US"/>
              <a:pPr>
                <a:defRPr/>
              </a:pPr>
              <a:t>10/28/2021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omic Sans MS" panose="030F0702030302020204" pitchFamily="66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Comic Sans MS" panose="030F0702030302020204" pitchFamily="66" charset="0"/>
              </a:defRPr>
            </a:lvl1pPr>
          </a:lstStyle>
          <a:p>
            <a:pPr>
              <a:defRPr/>
            </a:pPr>
            <a:fld id="{ED25C830-8803-4EA5-93AE-E36D3C9D8EA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02350924"/>
      </p:ext>
    </p:extLst>
  </p:cSld>
  <p:clrMapOvr>
    <a:masterClrMapping/>
  </p:clrMapOvr>
</p:sldLayout>
</file>

<file path=ppt/slideLayouts/slideLayout2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65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omic Sans MS" panose="030F0702030302020204" pitchFamily="66" charset="0"/>
              </a:defRPr>
            </a:lvl1pPr>
          </a:lstStyle>
          <a:p>
            <a:pPr>
              <a:defRPr/>
            </a:pPr>
            <a:fld id="{0DA1B02D-AD7F-44D2-A4F1-4676FC50BB45}" type="datetimeFigureOut">
              <a:rPr lang="en-US"/>
              <a:pPr>
                <a:defRPr/>
              </a:pPr>
              <a:t>10/28/2021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omic Sans MS" panose="030F0702030302020204" pitchFamily="66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Comic Sans MS" panose="030F0702030302020204" pitchFamily="66" charset="0"/>
              </a:defRPr>
            </a:lvl1pPr>
          </a:lstStyle>
          <a:p>
            <a:pPr>
              <a:defRPr/>
            </a:pPr>
            <a:fld id="{CF52BCC6-F4A3-4D5E-BB21-16E4930E613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9768005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6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omic Sans MS" panose="030F0702030302020204" pitchFamily="66" charset="0"/>
              </a:defRPr>
            </a:lvl1pPr>
          </a:lstStyle>
          <a:p>
            <a:pPr>
              <a:defRPr/>
            </a:pPr>
            <a:fld id="{85C45313-22A7-460A-AF2F-550EB03E197A}" type="datetimeFigureOut">
              <a:rPr lang="en-US"/>
              <a:pPr>
                <a:defRPr/>
              </a:pPr>
              <a:t>10/28/2021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omic Sans MS" panose="030F0702030302020204" pitchFamily="66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Comic Sans MS" panose="030F0702030302020204" pitchFamily="66" charset="0"/>
              </a:defRPr>
            </a:lvl1pPr>
          </a:lstStyle>
          <a:p>
            <a:pPr>
              <a:defRPr/>
            </a:pPr>
            <a:fld id="{37AA8497-8BBB-4000-AB61-5CEF9AE6300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52010570"/>
      </p:ext>
    </p:extLst>
  </p:cSld>
  <p:clrMapOvr>
    <a:masterClrMapping/>
  </p:clrMapOvr>
</p:sldLayout>
</file>

<file path=ppt/slideLayouts/slideLayout2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6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omic Sans MS" panose="030F0702030302020204" pitchFamily="66" charset="0"/>
              </a:defRPr>
            </a:lvl1pPr>
          </a:lstStyle>
          <a:p>
            <a:pPr>
              <a:defRPr/>
            </a:pPr>
            <a:fld id="{8213E494-190C-4A39-9088-BBD4B1618004}" type="datetimeFigureOut">
              <a:rPr lang="en-US"/>
              <a:pPr>
                <a:defRPr/>
              </a:pPr>
              <a:t>10/28/2021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omic Sans MS" panose="030F0702030302020204" pitchFamily="66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Comic Sans MS" panose="030F0702030302020204" pitchFamily="66" charset="0"/>
              </a:defRPr>
            </a:lvl1pPr>
          </a:lstStyle>
          <a:p>
            <a:pPr>
              <a:defRPr/>
            </a:pPr>
            <a:fld id="{EBAF7249-84DB-497B-9892-B0E670D1ECA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3181883"/>
      </p:ext>
    </p:extLst>
  </p:cSld>
  <p:clrMapOvr>
    <a:masterClrMapping/>
  </p:clrMapOvr>
</p:sldLayout>
</file>

<file path=ppt/slideLayouts/slideLayout2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6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omic Sans MS" panose="030F0702030302020204" pitchFamily="66" charset="0"/>
              </a:defRPr>
            </a:lvl1pPr>
          </a:lstStyle>
          <a:p>
            <a:pPr>
              <a:defRPr/>
            </a:pPr>
            <a:fld id="{419D93BB-F6D8-44C3-B11C-DD8B57CDDD54}" type="datetimeFigureOut">
              <a:rPr lang="en-US"/>
              <a:pPr>
                <a:defRPr/>
              </a:pPr>
              <a:t>10/28/2021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omic Sans MS" panose="030F0702030302020204" pitchFamily="66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Comic Sans MS" panose="030F0702030302020204" pitchFamily="66" charset="0"/>
              </a:defRPr>
            </a:lvl1pPr>
          </a:lstStyle>
          <a:p>
            <a:pPr>
              <a:defRPr/>
            </a:pPr>
            <a:fld id="{42A9EF30-B775-4D3B-9908-04A54DA7D91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72936287"/>
      </p:ext>
    </p:extLst>
  </p:cSld>
  <p:clrMapOvr>
    <a:masterClrMapping/>
  </p:clrMapOvr>
</p:sldLayout>
</file>

<file path=ppt/slideLayouts/slideLayout2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6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omic Sans MS" panose="030F0702030302020204" pitchFamily="66" charset="0"/>
              </a:defRPr>
            </a:lvl1pPr>
          </a:lstStyle>
          <a:p>
            <a:pPr>
              <a:defRPr/>
            </a:pPr>
            <a:fld id="{825B13D7-29AF-43B7-A019-765FEB4CC010}" type="datetimeFigureOut">
              <a:rPr lang="en-US"/>
              <a:pPr>
                <a:defRPr/>
              </a:pPr>
              <a:t>10/28/2021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omic Sans MS" panose="030F0702030302020204" pitchFamily="66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Comic Sans MS" panose="030F0702030302020204" pitchFamily="66" charset="0"/>
              </a:defRPr>
            </a:lvl1pPr>
          </a:lstStyle>
          <a:p>
            <a:pPr>
              <a:defRPr/>
            </a:pPr>
            <a:fld id="{7829B456-27DE-49A5-8EFD-AB5A876DE42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72594453"/>
      </p:ext>
    </p:extLst>
  </p:cSld>
  <p:clrMapOvr>
    <a:masterClrMapping/>
  </p:clrMapOvr>
</p:sldLayout>
</file>

<file path=ppt/slideLayouts/slideLayout2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6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omic Sans MS" panose="030F0702030302020204" pitchFamily="66" charset="0"/>
              </a:defRPr>
            </a:lvl1pPr>
          </a:lstStyle>
          <a:p>
            <a:pPr>
              <a:defRPr/>
            </a:pPr>
            <a:fld id="{D4B4AD24-0583-4089-97BF-D23ADEF62F8E}" type="datetimeFigureOut">
              <a:rPr lang="en-US"/>
              <a:pPr>
                <a:defRPr/>
              </a:pPr>
              <a:t>10/28/2021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omic Sans MS" panose="030F0702030302020204" pitchFamily="66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Comic Sans MS" panose="030F0702030302020204" pitchFamily="66" charset="0"/>
              </a:defRPr>
            </a:lvl1pPr>
          </a:lstStyle>
          <a:p>
            <a:pPr>
              <a:defRPr/>
            </a:pPr>
            <a:fld id="{E61407C2-A63F-4BA1-8EEE-A587F97DB6D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93106177"/>
      </p:ext>
    </p:extLst>
  </p:cSld>
  <p:clrMapOvr>
    <a:masterClrMapping/>
  </p:clrMapOvr>
</p:sldLayout>
</file>

<file path=ppt/slideLayouts/slideLayout2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60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omic Sans MS" panose="030F0702030302020204" pitchFamily="66" charset="0"/>
              </a:defRPr>
            </a:lvl1pPr>
          </a:lstStyle>
          <a:p>
            <a:pPr>
              <a:defRPr/>
            </a:pPr>
            <a:fld id="{43B29987-E1E3-4563-82BD-D8C0CFE425B7}" type="datetimeFigureOut">
              <a:rPr lang="en-US"/>
              <a:pPr>
                <a:defRPr/>
              </a:pPr>
              <a:t>10/28/2021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omic Sans MS" panose="030F0702030302020204" pitchFamily="66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Comic Sans MS" panose="030F0702030302020204" pitchFamily="66" charset="0"/>
              </a:defRPr>
            </a:lvl1pPr>
          </a:lstStyle>
          <a:p>
            <a:pPr>
              <a:defRPr/>
            </a:pPr>
            <a:fld id="{C9D8598D-062B-4AF0-9319-937530AF929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64144325"/>
      </p:ext>
    </p:extLst>
  </p:cSld>
  <p:clrMapOvr>
    <a:masterClrMapping/>
  </p:clrMapOvr>
</p:sldLayout>
</file>

<file path=ppt/slideLayouts/slideLayout2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59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omic Sans MS" panose="030F0702030302020204" pitchFamily="66" charset="0"/>
              </a:defRPr>
            </a:lvl1pPr>
          </a:lstStyle>
          <a:p>
            <a:pPr>
              <a:defRPr/>
            </a:pPr>
            <a:fld id="{2ADA9E4C-21E2-48AB-8E73-B83390BD477E}" type="datetimeFigureOut">
              <a:rPr lang="en-US"/>
              <a:pPr>
                <a:defRPr/>
              </a:pPr>
              <a:t>10/28/2021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omic Sans MS" panose="030F0702030302020204" pitchFamily="66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Comic Sans MS" panose="030F0702030302020204" pitchFamily="66" charset="0"/>
              </a:defRPr>
            </a:lvl1pPr>
          </a:lstStyle>
          <a:p>
            <a:pPr>
              <a:defRPr/>
            </a:pPr>
            <a:fld id="{67B08ECC-B5DD-4B32-90A3-568819A8AD2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86195821"/>
      </p:ext>
    </p:extLst>
  </p:cSld>
  <p:clrMapOvr>
    <a:masterClrMapping/>
  </p:clrMapOvr>
</p:sldLayout>
</file>

<file path=ppt/slideLayouts/slideLayout22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58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omic Sans MS" panose="030F0702030302020204" pitchFamily="66" charset="0"/>
              </a:defRPr>
            </a:lvl1pPr>
          </a:lstStyle>
          <a:p>
            <a:pPr>
              <a:defRPr/>
            </a:pPr>
            <a:fld id="{44602E79-F4CD-4A25-BC42-E844CF6D88FA}" type="datetimeFigureOut">
              <a:rPr lang="en-US"/>
              <a:pPr>
                <a:defRPr/>
              </a:pPr>
              <a:t>10/28/2021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omic Sans MS" panose="030F0702030302020204" pitchFamily="66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Comic Sans MS" panose="030F0702030302020204" pitchFamily="66" charset="0"/>
              </a:defRPr>
            </a:lvl1pPr>
          </a:lstStyle>
          <a:p>
            <a:pPr>
              <a:defRPr/>
            </a:pPr>
            <a:fld id="{F8900B01-047D-4F2B-8309-3DE08E52C04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66818832"/>
      </p:ext>
    </p:extLst>
  </p:cSld>
  <p:clrMapOvr>
    <a:masterClrMapping/>
  </p:clrMapOvr>
</p:sldLayout>
</file>

<file path=ppt/slideLayouts/slideLayout22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57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omic Sans MS" panose="030F0702030302020204" pitchFamily="66" charset="0"/>
              </a:defRPr>
            </a:lvl1pPr>
          </a:lstStyle>
          <a:p>
            <a:pPr>
              <a:defRPr/>
            </a:pPr>
            <a:fld id="{7405E285-B1CB-4137-9FE0-F116DA3D0711}" type="datetimeFigureOut">
              <a:rPr lang="en-US"/>
              <a:pPr>
                <a:defRPr/>
              </a:pPr>
              <a:t>10/28/2021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omic Sans MS" panose="030F0702030302020204" pitchFamily="66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Comic Sans MS" panose="030F0702030302020204" pitchFamily="66" charset="0"/>
              </a:defRPr>
            </a:lvl1pPr>
          </a:lstStyle>
          <a:p>
            <a:pPr>
              <a:defRPr/>
            </a:pPr>
            <a:fld id="{C48E9584-B27C-4841-9D47-B9665DF6277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35395178"/>
      </p:ext>
    </p:extLst>
  </p:cSld>
  <p:clrMapOvr>
    <a:masterClrMapping/>
  </p:clrMapOvr>
</p:sldLayout>
</file>

<file path=ppt/slideLayouts/slideLayout2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56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omic Sans MS" panose="030F0702030302020204" pitchFamily="66" charset="0"/>
              </a:defRPr>
            </a:lvl1pPr>
          </a:lstStyle>
          <a:p>
            <a:pPr>
              <a:defRPr/>
            </a:pPr>
            <a:fld id="{4366FC57-32B5-43EE-8FA9-2B9FE851E2A5}" type="datetimeFigureOut">
              <a:rPr lang="en-US"/>
              <a:pPr>
                <a:defRPr/>
              </a:pPr>
              <a:t>10/28/2021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omic Sans MS" panose="030F0702030302020204" pitchFamily="66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Comic Sans MS" panose="030F0702030302020204" pitchFamily="66" charset="0"/>
              </a:defRPr>
            </a:lvl1pPr>
          </a:lstStyle>
          <a:p>
            <a:pPr>
              <a:defRPr/>
            </a:pPr>
            <a:fld id="{B67E58FC-8BB4-48F8-B6BF-E2C1AC29438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81151354"/>
      </p:ext>
    </p:extLst>
  </p:cSld>
  <p:clrMapOvr>
    <a:masterClrMapping/>
  </p:clrMapOvr>
</p:sldLayout>
</file>

<file path=ppt/slideLayouts/slideLayout2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55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omic Sans MS" panose="030F0702030302020204" pitchFamily="66" charset="0"/>
              </a:defRPr>
            </a:lvl1pPr>
          </a:lstStyle>
          <a:p>
            <a:pPr>
              <a:defRPr/>
            </a:pPr>
            <a:fld id="{0B2FB79C-89E9-4271-9BA9-196C6D3A1C40}" type="datetimeFigureOut">
              <a:rPr lang="en-US"/>
              <a:pPr>
                <a:defRPr/>
              </a:pPr>
              <a:t>10/28/2021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omic Sans MS" panose="030F0702030302020204" pitchFamily="66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Comic Sans MS" panose="030F0702030302020204" pitchFamily="66" charset="0"/>
              </a:defRPr>
            </a:lvl1pPr>
          </a:lstStyle>
          <a:p>
            <a:pPr>
              <a:defRPr/>
            </a:pPr>
            <a:fld id="{C97A393E-4FE2-436B-A118-402C76E1C8A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2693106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6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omic Sans MS" panose="030F0702030302020204" pitchFamily="66" charset="0"/>
              </a:defRPr>
            </a:lvl1pPr>
          </a:lstStyle>
          <a:p>
            <a:pPr>
              <a:defRPr/>
            </a:pPr>
            <a:fld id="{407CF310-06B4-46F3-A0FB-DB763428F1A2}" type="datetimeFigureOut">
              <a:rPr lang="en-US"/>
              <a:pPr>
                <a:defRPr/>
              </a:pPr>
              <a:t>10/28/2021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omic Sans MS" panose="030F0702030302020204" pitchFamily="66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Comic Sans MS" panose="030F0702030302020204" pitchFamily="66" charset="0"/>
              </a:defRPr>
            </a:lvl1pPr>
          </a:lstStyle>
          <a:p>
            <a:pPr>
              <a:defRPr/>
            </a:pPr>
            <a:fld id="{16E7B809-9A30-427C-9765-647DD0496D0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04064404"/>
      </p:ext>
    </p:extLst>
  </p:cSld>
  <p:clrMapOvr>
    <a:masterClrMapping/>
  </p:clrMapOvr>
</p:sldLayout>
</file>

<file path=ppt/slideLayouts/slideLayout2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5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omic Sans MS" panose="030F0702030302020204" pitchFamily="66" charset="0"/>
              </a:defRPr>
            </a:lvl1pPr>
          </a:lstStyle>
          <a:p>
            <a:pPr>
              <a:defRPr/>
            </a:pPr>
            <a:fld id="{53A765D3-0B83-4042-9D62-A56E824F3029}" type="datetimeFigureOut">
              <a:rPr lang="en-US"/>
              <a:pPr>
                <a:defRPr/>
              </a:pPr>
              <a:t>10/28/2021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omic Sans MS" panose="030F0702030302020204" pitchFamily="66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Comic Sans MS" panose="030F0702030302020204" pitchFamily="66" charset="0"/>
              </a:defRPr>
            </a:lvl1pPr>
          </a:lstStyle>
          <a:p>
            <a:pPr>
              <a:defRPr/>
            </a:pPr>
            <a:fld id="{4D8340ED-A25B-48B5-81DB-0B02A12E7A1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34286165"/>
      </p:ext>
    </p:extLst>
  </p:cSld>
  <p:clrMapOvr>
    <a:masterClrMapping/>
  </p:clrMapOvr>
</p:sldLayout>
</file>

<file path=ppt/slideLayouts/slideLayout2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5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omic Sans MS" panose="030F0702030302020204" pitchFamily="66" charset="0"/>
              </a:defRPr>
            </a:lvl1pPr>
          </a:lstStyle>
          <a:p>
            <a:pPr>
              <a:defRPr/>
            </a:pPr>
            <a:fld id="{DA92FA24-0BD2-4DFB-9790-6C46F0A96284}" type="datetimeFigureOut">
              <a:rPr lang="en-US"/>
              <a:pPr>
                <a:defRPr/>
              </a:pPr>
              <a:t>10/28/2021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omic Sans MS" panose="030F0702030302020204" pitchFamily="66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Comic Sans MS" panose="030F0702030302020204" pitchFamily="66" charset="0"/>
              </a:defRPr>
            </a:lvl1pPr>
          </a:lstStyle>
          <a:p>
            <a:pPr>
              <a:defRPr/>
            </a:pPr>
            <a:fld id="{D3E1B6E8-07B5-4C0C-8730-234D4ED807B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71387872"/>
      </p:ext>
    </p:extLst>
  </p:cSld>
  <p:clrMapOvr>
    <a:masterClrMapping/>
  </p:clrMapOvr>
</p:sldLayout>
</file>

<file path=ppt/slideLayouts/slideLayout2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5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omic Sans MS" panose="030F0702030302020204" pitchFamily="66" charset="0"/>
              </a:defRPr>
            </a:lvl1pPr>
          </a:lstStyle>
          <a:p>
            <a:pPr>
              <a:defRPr/>
            </a:pPr>
            <a:fld id="{0E920689-4401-4300-8C2A-AB54E4FF08F8}" type="datetimeFigureOut">
              <a:rPr lang="en-US"/>
              <a:pPr>
                <a:defRPr/>
              </a:pPr>
              <a:t>10/28/2021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omic Sans MS" panose="030F0702030302020204" pitchFamily="66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Comic Sans MS" panose="030F0702030302020204" pitchFamily="66" charset="0"/>
              </a:defRPr>
            </a:lvl1pPr>
          </a:lstStyle>
          <a:p>
            <a:pPr>
              <a:defRPr/>
            </a:pPr>
            <a:fld id="{9085E10D-4655-4263-8CBD-897BC1B802C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36889552"/>
      </p:ext>
    </p:extLst>
  </p:cSld>
  <p:clrMapOvr>
    <a:masterClrMapping/>
  </p:clrMapOvr>
</p:sldLayout>
</file>

<file path=ppt/slideLayouts/slideLayout23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5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omic Sans MS" panose="030F0702030302020204" pitchFamily="66" charset="0"/>
              </a:defRPr>
            </a:lvl1pPr>
          </a:lstStyle>
          <a:p>
            <a:pPr>
              <a:defRPr/>
            </a:pPr>
            <a:fld id="{849EB374-ADC1-4845-8258-61D4F8E9305D}" type="datetimeFigureOut">
              <a:rPr lang="en-US"/>
              <a:pPr>
                <a:defRPr/>
              </a:pPr>
              <a:t>10/28/2021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omic Sans MS" panose="030F0702030302020204" pitchFamily="66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Comic Sans MS" panose="030F0702030302020204" pitchFamily="66" charset="0"/>
              </a:defRPr>
            </a:lvl1pPr>
          </a:lstStyle>
          <a:p>
            <a:pPr>
              <a:defRPr/>
            </a:pPr>
            <a:fld id="{946CF2CB-FB0B-45FD-829A-183E7D96ACF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96582344"/>
      </p:ext>
    </p:extLst>
  </p:cSld>
  <p:clrMapOvr>
    <a:masterClrMapping/>
  </p:clrMapOvr>
</p:sldLayout>
</file>

<file path=ppt/slideLayouts/slideLayout23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50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omic Sans MS" panose="030F0702030302020204" pitchFamily="66" charset="0"/>
              </a:defRPr>
            </a:lvl1pPr>
          </a:lstStyle>
          <a:p>
            <a:pPr>
              <a:defRPr/>
            </a:pPr>
            <a:fld id="{4337612E-90F1-4A66-A332-4F6CA0100A82}" type="datetimeFigureOut">
              <a:rPr lang="en-US"/>
              <a:pPr>
                <a:defRPr/>
              </a:pPr>
              <a:t>10/28/2021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omic Sans MS" panose="030F0702030302020204" pitchFamily="66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Comic Sans MS" panose="030F0702030302020204" pitchFamily="66" charset="0"/>
              </a:defRPr>
            </a:lvl1pPr>
          </a:lstStyle>
          <a:p>
            <a:pPr>
              <a:defRPr/>
            </a:pPr>
            <a:fld id="{75C0B81A-D728-4E72-8FF8-9B3FE786B23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72619039"/>
      </p:ext>
    </p:extLst>
  </p:cSld>
  <p:clrMapOvr>
    <a:masterClrMapping/>
  </p:clrMapOvr>
</p:sldLayout>
</file>

<file path=ppt/slideLayouts/slideLayout23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49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omic Sans MS" panose="030F0702030302020204" pitchFamily="66" charset="0"/>
              </a:defRPr>
            </a:lvl1pPr>
          </a:lstStyle>
          <a:p>
            <a:pPr>
              <a:defRPr/>
            </a:pPr>
            <a:fld id="{7DDB8588-AF57-4330-A1E9-EDDEFB787766}" type="datetimeFigureOut">
              <a:rPr lang="en-US"/>
              <a:pPr>
                <a:defRPr/>
              </a:pPr>
              <a:t>10/28/2021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omic Sans MS" panose="030F0702030302020204" pitchFamily="66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Comic Sans MS" panose="030F0702030302020204" pitchFamily="66" charset="0"/>
              </a:defRPr>
            </a:lvl1pPr>
          </a:lstStyle>
          <a:p>
            <a:pPr>
              <a:defRPr/>
            </a:pPr>
            <a:fld id="{F80291AC-4260-4B09-8196-1F71DA6CD13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37680784"/>
      </p:ext>
    </p:extLst>
  </p:cSld>
  <p:clrMapOvr>
    <a:masterClrMapping/>
  </p:clrMapOvr>
</p:sldLayout>
</file>

<file path=ppt/slideLayouts/slideLayout23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48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omic Sans MS" panose="030F0702030302020204" pitchFamily="66" charset="0"/>
              </a:defRPr>
            </a:lvl1pPr>
          </a:lstStyle>
          <a:p>
            <a:pPr>
              <a:defRPr/>
            </a:pPr>
            <a:fld id="{BEEC9F72-9DF5-4C5D-A0F8-34CE68912693}" type="datetimeFigureOut">
              <a:rPr lang="en-US"/>
              <a:pPr>
                <a:defRPr/>
              </a:pPr>
              <a:t>10/28/2021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omic Sans MS" panose="030F0702030302020204" pitchFamily="66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Comic Sans MS" panose="030F0702030302020204" pitchFamily="66" charset="0"/>
              </a:defRPr>
            </a:lvl1pPr>
          </a:lstStyle>
          <a:p>
            <a:pPr>
              <a:defRPr/>
            </a:pPr>
            <a:fld id="{C9897386-E0A4-4C4E-A191-37A41ECA9C9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79462203"/>
      </p:ext>
    </p:extLst>
  </p:cSld>
  <p:clrMapOvr>
    <a:masterClrMapping/>
  </p:clrMapOvr>
</p:sldLayout>
</file>

<file path=ppt/slideLayouts/slideLayout23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47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omic Sans MS" panose="030F0702030302020204" pitchFamily="66" charset="0"/>
              </a:defRPr>
            </a:lvl1pPr>
          </a:lstStyle>
          <a:p>
            <a:pPr>
              <a:defRPr/>
            </a:pPr>
            <a:fld id="{B046EC1B-FBAE-40AD-BCCA-201BE7702B31}" type="datetimeFigureOut">
              <a:rPr lang="en-US"/>
              <a:pPr>
                <a:defRPr/>
              </a:pPr>
              <a:t>10/28/2021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omic Sans MS" panose="030F0702030302020204" pitchFamily="66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Comic Sans MS" panose="030F0702030302020204" pitchFamily="66" charset="0"/>
              </a:defRPr>
            </a:lvl1pPr>
          </a:lstStyle>
          <a:p>
            <a:pPr>
              <a:defRPr/>
            </a:pPr>
            <a:fld id="{45945FAE-D69B-437E-ABBC-D4E6154AE90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11450332"/>
      </p:ext>
    </p:extLst>
  </p:cSld>
  <p:clrMapOvr>
    <a:masterClrMapping/>
  </p:clrMapOvr>
</p:sldLayout>
</file>

<file path=ppt/slideLayouts/slideLayout23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46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omic Sans MS" panose="030F0702030302020204" pitchFamily="66" charset="0"/>
              </a:defRPr>
            </a:lvl1pPr>
          </a:lstStyle>
          <a:p>
            <a:pPr>
              <a:defRPr/>
            </a:pPr>
            <a:fld id="{ACB9217C-A095-4F9A-87CE-452F6A631C4F}" type="datetimeFigureOut">
              <a:rPr lang="en-US"/>
              <a:pPr>
                <a:defRPr/>
              </a:pPr>
              <a:t>10/28/2021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omic Sans MS" panose="030F0702030302020204" pitchFamily="66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Comic Sans MS" panose="030F0702030302020204" pitchFamily="66" charset="0"/>
              </a:defRPr>
            </a:lvl1pPr>
          </a:lstStyle>
          <a:p>
            <a:pPr>
              <a:defRPr/>
            </a:pPr>
            <a:fld id="{943E7F54-15CE-43F1-BE10-26AD5A66A7D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20875150"/>
      </p:ext>
    </p:extLst>
  </p:cSld>
  <p:clrMapOvr>
    <a:masterClrMapping/>
  </p:clrMapOvr>
</p:sldLayout>
</file>

<file path=ppt/slideLayouts/slideLayout23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45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omic Sans MS" panose="030F0702030302020204" pitchFamily="66" charset="0"/>
              </a:defRPr>
            </a:lvl1pPr>
          </a:lstStyle>
          <a:p>
            <a:pPr>
              <a:defRPr/>
            </a:pPr>
            <a:fld id="{9397CA6D-FEA8-4E40-BC79-AE6DB01D5BC6}" type="datetimeFigureOut">
              <a:rPr lang="en-US"/>
              <a:pPr>
                <a:defRPr/>
              </a:pPr>
              <a:t>10/28/2021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omic Sans MS" panose="030F0702030302020204" pitchFamily="66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Comic Sans MS" panose="030F0702030302020204" pitchFamily="66" charset="0"/>
              </a:defRPr>
            </a:lvl1pPr>
          </a:lstStyle>
          <a:p>
            <a:pPr>
              <a:defRPr/>
            </a:pPr>
            <a:fld id="{BB83E9B0-1361-4AE5-B960-516BB03B1ED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364615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6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omic Sans MS" panose="030F0702030302020204" pitchFamily="66" charset="0"/>
              </a:defRPr>
            </a:lvl1pPr>
          </a:lstStyle>
          <a:p>
            <a:pPr>
              <a:defRPr/>
            </a:pPr>
            <a:fld id="{483990C4-DC43-4B33-ACF5-0642A1A06C21}" type="datetimeFigureOut">
              <a:rPr lang="en-US"/>
              <a:pPr>
                <a:defRPr/>
              </a:pPr>
              <a:t>10/28/2021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omic Sans MS" panose="030F0702030302020204" pitchFamily="66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Comic Sans MS" panose="030F0702030302020204" pitchFamily="66" charset="0"/>
              </a:defRPr>
            </a:lvl1pPr>
          </a:lstStyle>
          <a:p>
            <a:pPr>
              <a:defRPr/>
            </a:pPr>
            <a:fld id="{A130DA76-924D-4C39-AC20-22BC54378E8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56249554"/>
      </p:ext>
    </p:extLst>
  </p:cSld>
  <p:clrMapOvr>
    <a:masterClrMapping/>
  </p:clrMapOvr>
</p:sldLayout>
</file>

<file path=ppt/slideLayouts/slideLayout2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4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omic Sans MS" panose="030F0702030302020204" pitchFamily="66" charset="0"/>
              </a:defRPr>
            </a:lvl1pPr>
          </a:lstStyle>
          <a:p>
            <a:pPr>
              <a:defRPr/>
            </a:pPr>
            <a:fld id="{9623C7F6-EEBE-4F23-86F2-032B097CDC59}" type="datetimeFigureOut">
              <a:rPr lang="en-US"/>
              <a:pPr>
                <a:defRPr/>
              </a:pPr>
              <a:t>10/28/2021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omic Sans MS" panose="030F0702030302020204" pitchFamily="66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Comic Sans MS" panose="030F0702030302020204" pitchFamily="66" charset="0"/>
              </a:defRPr>
            </a:lvl1pPr>
          </a:lstStyle>
          <a:p>
            <a:pPr>
              <a:defRPr/>
            </a:pPr>
            <a:fld id="{21D24E49-0FF3-4EFE-9718-EBD99F13689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35155515"/>
      </p:ext>
    </p:extLst>
  </p:cSld>
  <p:clrMapOvr>
    <a:masterClrMapping/>
  </p:clrMapOvr>
</p:sldLayout>
</file>

<file path=ppt/slideLayouts/slideLayout2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4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omic Sans MS" panose="030F0702030302020204" pitchFamily="66" charset="0"/>
              </a:defRPr>
            </a:lvl1pPr>
          </a:lstStyle>
          <a:p>
            <a:pPr>
              <a:defRPr/>
            </a:pPr>
            <a:fld id="{3A1D288A-012A-4AF9-99CC-046083A330BB}" type="datetimeFigureOut">
              <a:rPr lang="en-US"/>
              <a:pPr>
                <a:defRPr/>
              </a:pPr>
              <a:t>10/28/2021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omic Sans MS" panose="030F0702030302020204" pitchFamily="66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Comic Sans MS" panose="030F0702030302020204" pitchFamily="66" charset="0"/>
              </a:defRPr>
            </a:lvl1pPr>
          </a:lstStyle>
          <a:p>
            <a:pPr>
              <a:defRPr/>
            </a:pPr>
            <a:fld id="{9996BD92-0455-4FF2-9C53-0E8FBFBFF6F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20491974"/>
      </p:ext>
    </p:extLst>
  </p:cSld>
  <p:clrMapOvr>
    <a:masterClrMapping/>
  </p:clrMapOvr>
</p:sldLayout>
</file>

<file path=ppt/slideLayouts/slideLayout2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4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omic Sans MS" panose="030F0702030302020204" pitchFamily="66" charset="0"/>
              </a:defRPr>
            </a:lvl1pPr>
          </a:lstStyle>
          <a:p>
            <a:pPr>
              <a:defRPr/>
            </a:pPr>
            <a:fld id="{47BF5FAF-F825-47C3-AEC0-F3F9392A69FD}" type="datetimeFigureOut">
              <a:rPr lang="en-US"/>
              <a:pPr>
                <a:defRPr/>
              </a:pPr>
              <a:t>10/28/2021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omic Sans MS" panose="030F0702030302020204" pitchFamily="66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Comic Sans MS" panose="030F0702030302020204" pitchFamily="66" charset="0"/>
              </a:defRPr>
            </a:lvl1pPr>
          </a:lstStyle>
          <a:p>
            <a:pPr>
              <a:defRPr/>
            </a:pPr>
            <a:fld id="{915362B0-E4F7-4FF8-ACF4-E3AA4754381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5408955"/>
      </p:ext>
    </p:extLst>
  </p:cSld>
  <p:clrMapOvr>
    <a:masterClrMapping/>
  </p:clrMapOvr>
</p:sldLayout>
</file>

<file path=ppt/slideLayouts/slideLayout24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4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omic Sans MS" panose="030F0702030302020204" pitchFamily="66" charset="0"/>
              </a:defRPr>
            </a:lvl1pPr>
          </a:lstStyle>
          <a:p>
            <a:pPr>
              <a:defRPr/>
            </a:pPr>
            <a:fld id="{9724B60D-7CA0-46F3-8099-9455DA31903F}" type="datetimeFigureOut">
              <a:rPr lang="en-US"/>
              <a:pPr>
                <a:defRPr/>
              </a:pPr>
              <a:t>10/28/2021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omic Sans MS" panose="030F0702030302020204" pitchFamily="66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Comic Sans MS" panose="030F0702030302020204" pitchFamily="66" charset="0"/>
              </a:defRPr>
            </a:lvl1pPr>
          </a:lstStyle>
          <a:p>
            <a:pPr>
              <a:defRPr/>
            </a:pPr>
            <a:fld id="{6FBF3383-A2B3-41A2-B7AD-CAB3C98D7D6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33945876"/>
      </p:ext>
    </p:extLst>
  </p:cSld>
  <p:clrMapOvr>
    <a:masterClrMapping/>
  </p:clrMapOvr>
</p:sldLayout>
</file>

<file path=ppt/slideLayouts/slideLayout24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40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omic Sans MS" panose="030F0702030302020204" pitchFamily="66" charset="0"/>
              </a:defRPr>
            </a:lvl1pPr>
          </a:lstStyle>
          <a:p>
            <a:pPr>
              <a:defRPr/>
            </a:pPr>
            <a:fld id="{B866B709-DF5E-4DF1-BF3B-651A0B77D2C9}" type="datetimeFigureOut">
              <a:rPr lang="en-US"/>
              <a:pPr>
                <a:defRPr/>
              </a:pPr>
              <a:t>10/28/2021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omic Sans MS" panose="030F0702030302020204" pitchFamily="66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Comic Sans MS" panose="030F0702030302020204" pitchFamily="66" charset="0"/>
              </a:defRPr>
            </a:lvl1pPr>
          </a:lstStyle>
          <a:p>
            <a:pPr>
              <a:defRPr/>
            </a:pPr>
            <a:fld id="{AEF582BB-7059-41F8-8248-FED99A3BB53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09408901"/>
      </p:ext>
    </p:extLst>
  </p:cSld>
  <p:clrMapOvr>
    <a:masterClrMapping/>
  </p:clrMapOvr>
</p:sldLayout>
</file>

<file path=ppt/slideLayouts/slideLayout24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9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omic Sans MS" panose="030F0702030302020204" pitchFamily="66" charset="0"/>
              </a:defRPr>
            </a:lvl1pPr>
          </a:lstStyle>
          <a:p>
            <a:pPr>
              <a:defRPr/>
            </a:pPr>
            <a:fld id="{E47B2778-F4EB-4D53-AEDC-5D2A39BB29F7}" type="datetimeFigureOut">
              <a:rPr lang="en-US"/>
              <a:pPr>
                <a:defRPr/>
              </a:pPr>
              <a:t>10/28/2021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omic Sans MS" panose="030F0702030302020204" pitchFamily="66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Comic Sans MS" panose="030F0702030302020204" pitchFamily="66" charset="0"/>
              </a:defRPr>
            </a:lvl1pPr>
          </a:lstStyle>
          <a:p>
            <a:pPr>
              <a:defRPr/>
            </a:pPr>
            <a:fld id="{05A4D56E-DEEC-413D-9B84-F1E01401AD2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12482425"/>
      </p:ext>
    </p:extLst>
  </p:cSld>
  <p:clrMapOvr>
    <a:masterClrMapping/>
  </p:clrMapOvr>
</p:sldLayout>
</file>

<file path=ppt/slideLayouts/slideLayout24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8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omic Sans MS" panose="030F0702030302020204" pitchFamily="66" charset="0"/>
              </a:defRPr>
            </a:lvl1pPr>
          </a:lstStyle>
          <a:p>
            <a:pPr>
              <a:defRPr/>
            </a:pPr>
            <a:fld id="{A356A58E-3750-464F-B7E9-939EC0D784D9}" type="datetimeFigureOut">
              <a:rPr lang="en-US"/>
              <a:pPr>
                <a:defRPr/>
              </a:pPr>
              <a:t>10/28/2021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omic Sans MS" panose="030F0702030302020204" pitchFamily="66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Comic Sans MS" panose="030F0702030302020204" pitchFamily="66" charset="0"/>
              </a:defRPr>
            </a:lvl1pPr>
          </a:lstStyle>
          <a:p>
            <a:pPr>
              <a:defRPr/>
            </a:pPr>
            <a:fld id="{C7BA1BB0-2BB8-448B-BB09-386791B44C4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35966717"/>
      </p:ext>
    </p:extLst>
  </p:cSld>
  <p:clrMapOvr>
    <a:masterClrMapping/>
  </p:clrMapOvr>
</p:sldLayout>
</file>

<file path=ppt/slideLayouts/slideLayout24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7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omic Sans MS" panose="030F0702030302020204" pitchFamily="66" charset="0"/>
              </a:defRPr>
            </a:lvl1pPr>
          </a:lstStyle>
          <a:p>
            <a:pPr>
              <a:defRPr/>
            </a:pPr>
            <a:fld id="{5F230F4C-216E-44C5-8069-3B5B58DC4989}" type="datetimeFigureOut">
              <a:rPr lang="en-US"/>
              <a:pPr>
                <a:defRPr/>
              </a:pPr>
              <a:t>10/28/2021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omic Sans MS" panose="030F0702030302020204" pitchFamily="66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Comic Sans MS" panose="030F0702030302020204" pitchFamily="66" charset="0"/>
              </a:defRPr>
            </a:lvl1pPr>
          </a:lstStyle>
          <a:p>
            <a:pPr>
              <a:defRPr/>
            </a:pPr>
            <a:fld id="{6FED7A8D-2139-466A-9548-1CC46E80FCC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86654751"/>
      </p:ext>
    </p:extLst>
  </p:cSld>
  <p:clrMapOvr>
    <a:masterClrMapping/>
  </p:clrMapOvr>
</p:sldLayout>
</file>

<file path=ppt/slideLayouts/slideLayout24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6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omic Sans MS" panose="030F0702030302020204" pitchFamily="66" charset="0"/>
              </a:defRPr>
            </a:lvl1pPr>
          </a:lstStyle>
          <a:p>
            <a:pPr>
              <a:defRPr/>
            </a:pPr>
            <a:fld id="{75DA9FD2-EA37-4F87-A662-2A0E1BDF0E7C}" type="datetimeFigureOut">
              <a:rPr lang="en-US"/>
              <a:pPr>
                <a:defRPr/>
              </a:pPr>
              <a:t>10/28/2021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omic Sans MS" panose="030F0702030302020204" pitchFamily="66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Comic Sans MS" panose="030F0702030302020204" pitchFamily="66" charset="0"/>
              </a:defRPr>
            </a:lvl1pPr>
          </a:lstStyle>
          <a:p>
            <a:pPr>
              <a:defRPr/>
            </a:pPr>
            <a:fld id="{717CFA28-08BE-455C-879A-A7B1BF9A9E6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78436864"/>
      </p:ext>
    </p:extLst>
  </p:cSld>
  <p:clrMapOvr>
    <a:masterClrMapping/>
  </p:clrMapOvr>
</p:sldLayout>
</file>

<file path=ppt/slideLayouts/slideLayout24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5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omic Sans MS" panose="030F0702030302020204" pitchFamily="66" charset="0"/>
              </a:defRPr>
            </a:lvl1pPr>
          </a:lstStyle>
          <a:p>
            <a:pPr>
              <a:defRPr/>
            </a:pPr>
            <a:fld id="{4EED6314-A1DF-4F00-BC03-A16A8860051F}" type="datetimeFigureOut">
              <a:rPr lang="en-US"/>
              <a:pPr>
                <a:defRPr/>
              </a:pPr>
              <a:t>10/28/2021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omic Sans MS" panose="030F0702030302020204" pitchFamily="66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Comic Sans MS" panose="030F0702030302020204" pitchFamily="66" charset="0"/>
              </a:defRPr>
            </a:lvl1pPr>
          </a:lstStyle>
          <a:p>
            <a:pPr>
              <a:defRPr/>
            </a:pPr>
            <a:fld id="{3BFC88A9-DA80-4994-A282-3752EE7EDA4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7949158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6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omic Sans MS" panose="030F0702030302020204" pitchFamily="66" charset="0"/>
              </a:defRPr>
            </a:lvl1pPr>
          </a:lstStyle>
          <a:p>
            <a:pPr>
              <a:defRPr/>
            </a:pPr>
            <a:fld id="{3D3AD2F5-2B4C-47D8-A81B-82B31E624D7A}" type="datetimeFigureOut">
              <a:rPr lang="en-US"/>
              <a:pPr>
                <a:defRPr/>
              </a:pPr>
              <a:t>10/28/2021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omic Sans MS" panose="030F0702030302020204" pitchFamily="66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Comic Sans MS" panose="030F0702030302020204" pitchFamily="66" charset="0"/>
              </a:defRPr>
            </a:lvl1pPr>
          </a:lstStyle>
          <a:p>
            <a:pPr>
              <a:defRPr/>
            </a:pPr>
            <a:fld id="{5C6093EC-A33A-4F4C-8FC3-79BBD9AECCC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27021566"/>
      </p:ext>
    </p:extLst>
  </p:cSld>
  <p:clrMapOvr>
    <a:masterClrMapping/>
  </p:clrMapOvr>
</p:sldLayout>
</file>

<file path=ppt/slideLayouts/slideLayout25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omic Sans MS" panose="030F0702030302020204" pitchFamily="66" charset="0"/>
              </a:defRPr>
            </a:lvl1pPr>
          </a:lstStyle>
          <a:p>
            <a:pPr>
              <a:defRPr/>
            </a:pPr>
            <a:fld id="{8999EA1E-3CFA-4578-88C8-02D8EDE74A2E}" type="datetimeFigureOut">
              <a:rPr lang="en-US"/>
              <a:pPr>
                <a:defRPr/>
              </a:pPr>
              <a:t>10/28/2021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omic Sans MS" panose="030F0702030302020204" pitchFamily="66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Comic Sans MS" panose="030F0702030302020204" pitchFamily="66" charset="0"/>
              </a:defRPr>
            </a:lvl1pPr>
          </a:lstStyle>
          <a:p>
            <a:pPr>
              <a:defRPr/>
            </a:pPr>
            <a:fld id="{A4534F5B-EA39-4850-8FF3-624F9E24D00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59527445"/>
      </p:ext>
    </p:extLst>
  </p:cSld>
  <p:clrMapOvr>
    <a:masterClrMapping/>
  </p:clrMapOvr>
</p:sldLayout>
</file>

<file path=ppt/slideLayouts/slideLayout2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omic Sans MS" panose="030F0702030302020204" pitchFamily="66" charset="0"/>
              </a:defRPr>
            </a:lvl1pPr>
          </a:lstStyle>
          <a:p>
            <a:pPr>
              <a:defRPr/>
            </a:pPr>
            <a:fld id="{00010312-DBCB-4044-A7E6-6FF4EBBFC4B9}" type="datetimeFigureOut">
              <a:rPr lang="en-US"/>
              <a:pPr>
                <a:defRPr/>
              </a:pPr>
              <a:t>10/28/2021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omic Sans MS" panose="030F0702030302020204" pitchFamily="66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Comic Sans MS" panose="030F0702030302020204" pitchFamily="66" charset="0"/>
              </a:defRPr>
            </a:lvl1pPr>
          </a:lstStyle>
          <a:p>
            <a:pPr>
              <a:defRPr/>
            </a:pPr>
            <a:fld id="{72C4A420-4EA2-4F42-B2D5-1F0E1D72C29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35990623"/>
      </p:ext>
    </p:extLst>
  </p:cSld>
  <p:clrMapOvr>
    <a:masterClrMapping/>
  </p:clrMapOvr>
</p:sldLayout>
</file>

<file path=ppt/slideLayouts/slideLayout25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omic Sans MS" panose="030F0702030302020204" pitchFamily="66" charset="0"/>
              </a:defRPr>
            </a:lvl1pPr>
          </a:lstStyle>
          <a:p>
            <a:pPr>
              <a:defRPr/>
            </a:pPr>
            <a:fld id="{13127DF4-A3C9-481D-A865-ED0281BF245D}" type="datetimeFigureOut">
              <a:rPr lang="en-US"/>
              <a:pPr>
                <a:defRPr/>
              </a:pPr>
              <a:t>10/28/2021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omic Sans MS" panose="030F0702030302020204" pitchFamily="66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Comic Sans MS" panose="030F0702030302020204" pitchFamily="66" charset="0"/>
              </a:defRPr>
            </a:lvl1pPr>
          </a:lstStyle>
          <a:p>
            <a:pPr>
              <a:defRPr/>
            </a:pPr>
            <a:fld id="{3FA3C2BA-2514-465A-943D-5308C7B54F2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26349095"/>
      </p:ext>
    </p:extLst>
  </p:cSld>
  <p:clrMapOvr>
    <a:masterClrMapping/>
  </p:clrMapOvr>
</p:sldLayout>
</file>

<file path=ppt/slideLayouts/slideLayout25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omic Sans MS" panose="030F0702030302020204" pitchFamily="66" charset="0"/>
              </a:defRPr>
            </a:lvl1pPr>
          </a:lstStyle>
          <a:p>
            <a:pPr>
              <a:defRPr/>
            </a:pPr>
            <a:fld id="{11AF50DB-CECA-4035-B29A-80E84E13CEED}" type="datetimeFigureOut">
              <a:rPr lang="en-US"/>
              <a:pPr>
                <a:defRPr/>
              </a:pPr>
              <a:t>10/28/2021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omic Sans MS" panose="030F0702030302020204" pitchFamily="66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Comic Sans MS" panose="030F0702030302020204" pitchFamily="66" charset="0"/>
              </a:defRPr>
            </a:lvl1pPr>
          </a:lstStyle>
          <a:p>
            <a:pPr>
              <a:defRPr/>
            </a:pPr>
            <a:fld id="{96E70F3B-2025-452B-8A16-3B096DC8B5B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80174850"/>
      </p:ext>
    </p:extLst>
  </p:cSld>
  <p:clrMapOvr>
    <a:masterClrMapping/>
  </p:clrMapOvr>
</p:sldLayout>
</file>

<file path=ppt/slideLayouts/slideLayout25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0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omic Sans MS" panose="030F0702030302020204" pitchFamily="66" charset="0"/>
              </a:defRPr>
            </a:lvl1pPr>
          </a:lstStyle>
          <a:p>
            <a:pPr>
              <a:defRPr/>
            </a:pPr>
            <a:fld id="{14E354D4-FC60-4723-BEAD-7C2701191E57}" type="datetimeFigureOut">
              <a:rPr lang="en-US"/>
              <a:pPr>
                <a:defRPr/>
              </a:pPr>
              <a:t>10/28/2021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omic Sans MS" panose="030F0702030302020204" pitchFamily="66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Comic Sans MS" panose="030F0702030302020204" pitchFamily="66" charset="0"/>
              </a:defRPr>
            </a:lvl1pPr>
          </a:lstStyle>
          <a:p>
            <a:pPr>
              <a:defRPr/>
            </a:pPr>
            <a:fld id="{BA332FDF-951D-435B-88EA-D8A6A8B7923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84411293"/>
      </p:ext>
    </p:extLst>
  </p:cSld>
  <p:clrMapOvr>
    <a:masterClrMapping/>
  </p:clrMapOvr>
</p:sldLayout>
</file>

<file path=ppt/slideLayouts/slideLayout25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9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omic Sans MS" panose="030F0702030302020204" pitchFamily="66" charset="0"/>
              </a:defRPr>
            </a:lvl1pPr>
          </a:lstStyle>
          <a:p>
            <a:pPr>
              <a:defRPr/>
            </a:pPr>
            <a:fld id="{85E85040-506E-4957-BC05-6F89DF534E1A}" type="datetimeFigureOut">
              <a:rPr lang="en-US"/>
              <a:pPr>
                <a:defRPr/>
              </a:pPr>
              <a:t>10/28/2021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omic Sans MS" panose="030F0702030302020204" pitchFamily="66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Comic Sans MS" panose="030F0702030302020204" pitchFamily="66" charset="0"/>
              </a:defRPr>
            </a:lvl1pPr>
          </a:lstStyle>
          <a:p>
            <a:pPr>
              <a:defRPr/>
            </a:pPr>
            <a:fld id="{F69C62DA-AFD3-4705-8C8E-8CB86D0B78F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74107039"/>
      </p:ext>
    </p:extLst>
  </p:cSld>
  <p:clrMapOvr>
    <a:masterClrMapping/>
  </p:clrMapOvr>
</p:sldLayout>
</file>

<file path=ppt/slideLayouts/slideLayout25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8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omic Sans MS" panose="030F0702030302020204" pitchFamily="66" charset="0"/>
              </a:defRPr>
            </a:lvl1pPr>
          </a:lstStyle>
          <a:p>
            <a:pPr>
              <a:defRPr/>
            </a:pPr>
            <a:fld id="{54C2FD33-3A38-4171-A27B-5B19515C2E07}" type="datetimeFigureOut">
              <a:rPr lang="en-US"/>
              <a:pPr>
                <a:defRPr/>
              </a:pPr>
              <a:t>10/28/2021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omic Sans MS" panose="030F0702030302020204" pitchFamily="66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Comic Sans MS" panose="030F0702030302020204" pitchFamily="66" charset="0"/>
              </a:defRPr>
            </a:lvl1pPr>
          </a:lstStyle>
          <a:p>
            <a:pPr>
              <a:defRPr/>
            </a:pPr>
            <a:fld id="{8D8BBE41-84DC-4984-842D-743D3033A90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93323768"/>
      </p:ext>
    </p:extLst>
  </p:cSld>
  <p:clrMapOvr>
    <a:masterClrMapping/>
  </p:clrMapOvr>
</p:sldLayout>
</file>

<file path=ppt/slideLayouts/slideLayout25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7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omic Sans MS" panose="030F0702030302020204" pitchFamily="66" charset="0"/>
              </a:defRPr>
            </a:lvl1pPr>
          </a:lstStyle>
          <a:p>
            <a:pPr>
              <a:defRPr/>
            </a:pPr>
            <a:fld id="{CB210C4B-4ACA-4719-B453-83853444C969}" type="datetimeFigureOut">
              <a:rPr lang="en-US"/>
              <a:pPr>
                <a:defRPr/>
              </a:pPr>
              <a:t>10/28/2021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omic Sans MS" panose="030F0702030302020204" pitchFamily="66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Comic Sans MS" panose="030F0702030302020204" pitchFamily="66" charset="0"/>
              </a:defRPr>
            </a:lvl1pPr>
          </a:lstStyle>
          <a:p>
            <a:pPr>
              <a:defRPr/>
            </a:pPr>
            <a:fld id="{C9BF2FBF-51AF-4E2D-B72E-A7CF08A222A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34133201"/>
      </p:ext>
    </p:extLst>
  </p:cSld>
  <p:clrMapOvr>
    <a:masterClrMapping/>
  </p:clrMapOvr>
</p:sldLayout>
</file>

<file path=ppt/slideLayouts/slideLayout25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6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omic Sans MS" panose="030F0702030302020204" pitchFamily="66" charset="0"/>
              </a:defRPr>
            </a:lvl1pPr>
          </a:lstStyle>
          <a:p>
            <a:pPr>
              <a:defRPr/>
            </a:pPr>
            <a:fld id="{3642F145-EFB2-4E0E-8D88-83735B826634}" type="datetimeFigureOut">
              <a:rPr lang="en-US"/>
              <a:pPr>
                <a:defRPr/>
              </a:pPr>
              <a:t>10/28/2021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omic Sans MS" panose="030F0702030302020204" pitchFamily="66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Comic Sans MS" panose="030F0702030302020204" pitchFamily="66" charset="0"/>
              </a:defRPr>
            </a:lvl1pPr>
          </a:lstStyle>
          <a:p>
            <a:pPr>
              <a:defRPr/>
            </a:pPr>
            <a:fld id="{88D20BCB-C4CA-4A85-9C2E-FCF80CCA318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9030965"/>
      </p:ext>
    </p:extLst>
  </p:cSld>
  <p:clrMapOvr>
    <a:masterClrMapping/>
  </p:clrMapOvr>
</p:sldLayout>
</file>

<file path=ppt/slideLayouts/slideLayout25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5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omic Sans MS" panose="030F0702030302020204" pitchFamily="66" charset="0"/>
              </a:defRPr>
            </a:lvl1pPr>
          </a:lstStyle>
          <a:p>
            <a:pPr>
              <a:defRPr/>
            </a:pPr>
            <a:fld id="{597CF123-DFC0-4A60-B944-D59441F2CFDD}" type="datetimeFigureOut">
              <a:rPr lang="en-US"/>
              <a:pPr>
                <a:defRPr/>
              </a:pPr>
              <a:t>10/28/2021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omic Sans MS" panose="030F0702030302020204" pitchFamily="66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Comic Sans MS" panose="030F0702030302020204" pitchFamily="66" charset="0"/>
              </a:defRPr>
            </a:lvl1pPr>
          </a:lstStyle>
          <a:p>
            <a:pPr>
              <a:defRPr/>
            </a:pPr>
            <a:fld id="{E60F1E2D-AA0B-45F4-B9CD-1156C52CFA0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9516928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6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omic Sans MS" panose="030F0702030302020204" pitchFamily="66" charset="0"/>
              </a:defRPr>
            </a:lvl1pPr>
          </a:lstStyle>
          <a:p>
            <a:pPr>
              <a:defRPr/>
            </a:pPr>
            <a:fld id="{C4AEB8A8-B9EA-4B95-B241-99670F3641BE}" type="datetimeFigureOut">
              <a:rPr lang="en-US"/>
              <a:pPr>
                <a:defRPr/>
              </a:pPr>
              <a:t>10/28/2021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omic Sans MS" panose="030F0702030302020204" pitchFamily="66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Comic Sans MS" panose="030F0702030302020204" pitchFamily="66" charset="0"/>
              </a:defRPr>
            </a:lvl1pPr>
          </a:lstStyle>
          <a:p>
            <a:pPr>
              <a:defRPr/>
            </a:pPr>
            <a:fld id="{70FA302E-C970-42F9-80E9-0EC7EC46148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25152371"/>
      </p:ext>
    </p:extLst>
  </p:cSld>
  <p:clrMapOvr>
    <a:masterClrMapping/>
  </p:clrMapOvr>
</p:sldLayout>
</file>

<file path=ppt/slideLayouts/slideLayout26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omic Sans MS" panose="030F0702030302020204" pitchFamily="66" charset="0"/>
              </a:defRPr>
            </a:lvl1pPr>
          </a:lstStyle>
          <a:p>
            <a:pPr>
              <a:defRPr/>
            </a:pPr>
            <a:fld id="{36244CA5-4119-4743-AD9E-853D1F047889}" type="datetimeFigureOut">
              <a:rPr lang="en-US"/>
              <a:pPr>
                <a:defRPr/>
              </a:pPr>
              <a:t>10/28/2021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omic Sans MS" panose="030F0702030302020204" pitchFamily="66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Comic Sans MS" panose="030F0702030302020204" pitchFamily="66" charset="0"/>
              </a:defRPr>
            </a:lvl1pPr>
          </a:lstStyle>
          <a:p>
            <a:pPr>
              <a:defRPr/>
            </a:pPr>
            <a:fld id="{E90AC80C-46D8-4087-8446-50933989041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71284391"/>
      </p:ext>
    </p:extLst>
  </p:cSld>
  <p:clrMapOvr>
    <a:masterClrMapping/>
  </p:clrMapOvr>
</p:sldLayout>
</file>

<file path=ppt/slideLayouts/slideLayout26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omic Sans MS" panose="030F0702030302020204" pitchFamily="66" charset="0"/>
              </a:defRPr>
            </a:lvl1pPr>
          </a:lstStyle>
          <a:p>
            <a:pPr>
              <a:defRPr/>
            </a:pPr>
            <a:fld id="{6825F56D-07BF-4FF1-9FFC-4CB6B44525F1}" type="datetimeFigureOut">
              <a:rPr lang="en-US"/>
              <a:pPr>
                <a:defRPr/>
              </a:pPr>
              <a:t>10/28/2021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omic Sans MS" panose="030F0702030302020204" pitchFamily="66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Comic Sans MS" panose="030F0702030302020204" pitchFamily="66" charset="0"/>
              </a:defRPr>
            </a:lvl1pPr>
          </a:lstStyle>
          <a:p>
            <a:pPr>
              <a:defRPr/>
            </a:pPr>
            <a:fld id="{27537F95-1436-4246-9B16-956C150B02F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32826166"/>
      </p:ext>
    </p:extLst>
  </p:cSld>
  <p:clrMapOvr>
    <a:masterClrMapping/>
  </p:clrMapOvr>
</p:sldLayout>
</file>

<file path=ppt/slideLayouts/slideLayout2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omic Sans MS" panose="030F0702030302020204" pitchFamily="66" charset="0"/>
              </a:defRPr>
            </a:lvl1pPr>
          </a:lstStyle>
          <a:p>
            <a:pPr>
              <a:defRPr/>
            </a:pPr>
            <a:fld id="{B255D1E4-40FA-46DC-A0AB-AA6E17E755A0}" type="datetimeFigureOut">
              <a:rPr lang="en-US"/>
              <a:pPr>
                <a:defRPr/>
              </a:pPr>
              <a:t>10/28/2021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omic Sans MS" panose="030F0702030302020204" pitchFamily="66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Comic Sans MS" panose="030F0702030302020204" pitchFamily="66" charset="0"/>
              </a:defRPr>
            </a:lvl1pPr>
          </a:lstStyle>
          <a:p>
            <a:pPr>
              <a:defRPr/>
            </a:pPr>
            <a:fld id="{F4B86495-1577-439E-BE71-C943332627E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7902613"/>
      </p:ext>
    </p:extLst>
  </p:cSld>
  <p:clrMapOvr>
    <a:masterClrMapping/>
  </p:clrMapOvr>
</p:sldLayout>
</file>

<file path=ppt/slideLayouts/slideLayout26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omic Sans MS" panose="030F0702030302020204" pitchFamily="66" charset="0"/>
              </a:defRPr>
            </a:lvl1pPr>
          </a:lstStyle>
          <a:p>
            <a:pPr>
              <a:defRPr/>
            </a:pPr>
            <a:fld id="{8DDBEAF1-BAF2-47EA-88FB-51ED59AEF6D6}" type="datetimeFigureOut">
              <a:rPr lang="en-US"/>
              <a:pPr>
                <a:defRPr/>
              </a:pPr>
              <a:t>10/28/2021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omic Sans MS" panose="030F0702030302020204" pitchFamily="66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Comic Sans MS" panose="030F0702030302020204" pitchFamily="66" charset="0"/>
              </a:defRPr>
            </a:lvl1pPr>
          </a:lstStyle>
          <a:p>
            <a:pPr>
              <a:defRPr/>
            </a:pPr>
            <a:fld id="{0CE94491-F0B5-4083-A2B9-387134AD95B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22681925"/>
      </p:ext>
    </p:extLst>
  </p:cSld>
  <p:clrMapOvr>
    <a:masterClrMapping/>
  </p:clrMapOvr>
</p:sldLayout>
</file>

<file path=ppt/slideLayouts/slideLayout26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0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omic Sans MS" panose="030F0702030302020204" pitchFamily="66" charset="0"/>
              </a:defRPr>
            </a:lvl1pPr>
          </a:lstStyle>
          <a:p>
            <a:pPr>
              <a:defRPr/>
            </a:pPr>
            <a:fld id="{F267CAD8-8E42-4FA1-9C5E-C091FFE9B026}" type="datetimeFigureOut">
              <a:rPr lang="en-US"/>
              <a:pPr>
                <a:defRPr/>
              </a:pPr>
              <a:t>10/28/2021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omic Sans MS" panose="030F0702030302020204" pitchFamily="66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Comic Sans MS" panose="030F0702030302020204" pitchFamily="66" charset="0"/>
              </a:defRPr>
            </a:lvl1pPr>
          </a:lstStyle>
          <a:p>
            <a:pPr>
              <a:defRPr/>
            </a:pPr>
            <a:fld id="{3253A444-C518-4F2D-A7CE-F3203AF9AF7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67088909"/>
      </p:ext>
    </p:extLst>
  </p:cSld>
  <p:clrMapOvr>
    <a:masterClrMapping/>
  </p:clrMapOvr>
</p:sldLayout>
</file>

<file path=ppt/slideLayouts/slideLayout26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9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omic Sans MS" panose="030F0702030302020204" pitchFamily="66" charset="0"/>
              </a:defRPr>
            </a:lvl1pPr>
          </a:lstStyle>
          <a:p>
            <a:pPr>
              <a:defRPr/>
            </a:pPr>
            <a:fld id="{5F08FE6E-9B5A-4955-8231-CB84158EAF95}" type="datetimeFigureOut">
              <a:rPr lang="en-US"/>
              <a:pPr>
                <a:defRPr/>
              </a:pPr>
              <a:t>10/28/2021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omic Sans MS" panose="030F0702030302020204" pitchFamily="66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Comic Sans MS" panose="030F0702030302020204" pitchFamily="66" charset="0"/>
              </a:defRPr>
            </a:lvl1pPr>
          </a:lstStyle>
          <a:p>
            <a:pPr>
              <a:defRPr/>
            </a:pPr>
            <a:fld id="{0BDFCA46-4F97-4C19-A317-FAC2ABDE5D2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40433186"/>
      </p:ext>
    </p:extLst>
  </p:cSld>
  <p:clrMapOvr>
    <a:masterClrMapping/>
  </p:clrMapOvr>
</p:sldLayout>
</file>

<file path=ppt/slideLayouts/slideLayout26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8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omic Sans MS" panose="030F0702030302020204" pitchFamily="66" charset="0"/>
              </a:defRPr>
            </a:lvl1pPr>
          </a:lstStyle>
          <a:p>
            <a:pPr>
              <a:defRPr/>
            </a:pPr>
            <a:fld id="{127D72F4-1B7E-453D-B543-1A793DA42E80}" type="datetimeFigureOut">
              <a:rPr lang="en-US"/>
              <a:pPr>
                <a:defRPr/>
              </a:pPr>
              <a:t>10/28/2021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omic Sans MS" panose="030F0702030302020204" pitchFamily="66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Comic Sans MS" panose="030F0702030302020204" pitchFamily="66" charset="0"/>
              </a:defRPr>
            </a:lvl1pPr>
          </a:lstStyle>
          <a:p>
            <a:pPr>
              <a:defRPr/>
            </a:pPr>
            <a:fld id="{29E4185B-086A-4775-AD69-6C33A4E3874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65170829"/>
      </p:ext>
    </p:extLst>
  </p:cSld>
  <p:clrMapOvr>
    <a:masterClrMapping/>
  </p:clrMapOvr>
</p:sldLayout>
</file>

<file path=ppt/slideLayouts/slideLayout26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7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omic Sans MS" panose="030F0702030302020204" pitchFamily="66" charset="0"/>
              </a:defRPr>
            </a:lvl1pPr>
          </a:lstStyle>
          <a:p>
            <a:pPr>
              <a:defRPr/>
            </a:pPr>
            <a:fld id="{B050A321-FAA6-432B-97CB-D880249443BF}" type="datetimeFigureOut">
              <a:rPr lang="en-US"/>
              <a:pPr>
                <a:defRPr/>
              </a:pPr>
              <a:t>10/28/2021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omic Sans MS" panose="030F0702030302020204" pitchFamily="66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Comic Sans MS" panose="030F0702030302020204" pitchFamily="66" charset="0"/>
              </a:defRPr>
            </a:lvl1pPr>
          </a:lstStyle>
          <a:p>
            <a:pPr>
              <a:defRPr/>
            </a:pPr>
            <a:fld id="{3E66E8E9-1CBA-4216-A85E-21DAD813AA4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99022337"/>
      </p:ext>
    </p:extLst>
  </p:cSld>
  <p:clrMapOvr>
    <a:masterClrMapping/>
  </p:clrMapOvr>
</p:sldLayout>
</file>

<file path=ppt/slideLayouts/slideLayout26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6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omic Sans MS" panose="030F0702030302020204" pitchFamily="66" charset="0"/>
              </a:defRPr>
            </a:lvl1pPr>
          </a:lstStyle>
          <a:p>
            <a:pPr>
              <a:defRPr/>
            </a:pPr>
            <a:fld id="{D36D8708-FB81-4266-B086-94F84C5B2DFB}" type="datetimeFigureOut">
              <a:rPr lang="en-US"/>
              <a:pPr>
                <a:defRPr/>
              </a:pPr>
              <a:t>10/28/2021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omic Sans MS" panose="030F0702030302020204" pitchFamily="66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Comic Sans MS" panose="030F0702030302020204" pitchFamily="66" charset="0"/>
              </a:defRPr>
            </a:lvl1pPr>
          </a:lstStyle>
          <a:p>
            <a:pPr>
              <a:defRPr/>
            </a:pPr>
            <a:fld id="{B2A6FCE8-464D-4D8F-91D0-5235092BD08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65623752"/>
      </p:ext>
    </p:extLst>
  </p:cSld>
  <p:clrMapOvr>
    <a:masterClrMapping/>
  </p:clrMapOvr>
</p:sldLayout>
</file>

<file path=ppt/slideLayouts/slideLayout26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5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omic Sans MS" panose="030F0702030302020204" pitchFamily="66" charset="0"/>
              </a:defRPr>
            </a:lvl1pPr>
          </a:lstStyle>
          <a:p>
            <a:pPr>
              <a:defRPr/>
            </a:pPr>
            <a:fld id="{714C2BAF-BF89-4098-8010-A81087732D17}" type="datetimeFigureOut">
              <a:rPr lang="en-US"/>
              <a:pPr>
                <a:defRPr/>
              </a:pPr>
              <a:t>10/28/2021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omic Sans MS" panose="030F0702030302020204" pitchFamily="66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Comic Sans MS" panose="030F0702030302020204" pitchFamily="66" charset="0"/>
              </a:defRPr>
            </a:lvl1pPr>
          </a:lstStyle>
          <a:p>
            <a:pPr>
              <a:defRPr/>
            </a:pPr>
            <a:fld id="{D4F22B97-8386-47E2-AF6D-CAD4F921326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2323775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6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omic Sans MS" panose="030F0702030302020204" pitchFamily="66" charset="0"/>
              </a:defRPr>
            </a:lvl1pPr>
          </a:lstStyle>
          <a:p>
            <a:pPr>
              <a:defRPr/>
            </a:pPr>
            <a:fld id="{305759A4-4D4F-43EA-9A2A-5F01CDAD409B}" type="datetimeFigureOut">
              <a:rPr lang="en-US"/>
              <a:pPr>
                <a:defRPr/>
              </a:pPr>
              <a:t>10/28/2021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omic Sans MS" panose="030F0702030302020204" pitchFamily="66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Comic Sans MS" panose="030F0702030302020204" pitchFamily="66" charset="0"/>
              </a:defRPr>
            </a:lvl1pPr>
          </a:lstStyle>
          <a:p>
            <a:pPr>
              <a:defRPr/>
            </a:pPr>
            <a:fld id="{C653170F-C35A-4D9F-B5B9-2FD6AEAD454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72774667"/>
      </p:ext>
    </p:extLst>
  </p:cSld>
  <p:clrMapOvr>
    <a:masterClrMapping/>
  </p:clrMapOvr>
</p:sldLayout>
</file>

<file path=ppt/slideLayouts/slideLayout27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omic Sans MS" panose="030F0702030302020204" pitchFamily="66" charset="0"/>
              </a:defRPr>
            </a:lvl1pPr>
          </a:lstStyle>
          <a:p>
            <a:pPr>
              <a:defRPr/>
            </a:pPr>
            <a:fld id="{0C001AFF-AAF2-4CF7-889A-8845399B916E}" type="datetimeFigureOut">
              <a:rPr lang="en-US"/>
              <a:pPr>
                <a:defRPr/>
              </a:pPr>
              <a:t>10/28/2021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omic Sans MS" panose="030F0702030302020204" pitchFamily="66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Comic Sans MS" panose="030F0702030302020204" pitchFamily="66" charset="0"/>
              </a:defRPr>
            </a:lvl1pPr>
          </a:lstStyle>
          <a:p>
            <a:pPr>
              <a:defRPr/>
            </a:pPr>
            <a:fld id="{52A79903-518A-4D87-AA37-24A3ABA87B8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95372144"/>
      </p:ext>
    </p:extLst>
  </p:cSld>
  <p:clrMapOvr>
    <a:masterClrMapping/>
  </p:clrMapOvr>
</p:sldLayout>
</file>

<file path=ppt/slideLayouts/slideLayout27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omic Sans MS" panose="030F0702030302020204" pitchFamily="66" charset="0"/>
              </a:defRPr>
            </a:lvl1pPr>
          </a:lstStyle>
          <a:p>
            <a:pPr>
              <a:defRPr/>
            </a:pPr>
            <a:fld id="{AEFA3045-86AD-487F-9EA5-CC6D759A6655}" type="datetimeFigureOut">
              <a:rPr lang="en-US"/>
              <a:pPr>
                <a:defRPr/>
              </a:pPr>
              <a:t>10/28/2021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omic Sans MS" panose="030F0702030302020204" pitchFamily="66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Comic Sans MS" panose="030F0702030302020204" pitchFamily="66" charset="0"/>
              </a:defRPr>
            </a:lvl1pPr>
          </a:lstStyle>
          <a:p>
            <a:pPr>
              <a:defRPr/>
            </a:pPr>
            <a:fld id="{A5103375-EE1B-4B8D-8669-32CE804C20B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05812009"/>
      </p:ext>
    </p:extLst>
  </p:cSld>
  <p:clrMapOvr>
    <a:masterClrMapping/>
  </p:clrMapOvr>
</p:sldLayout>
</file>

<file path=ppt/slideLayouts/slideLayout27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omic Sans MS" panose="030F0702030302020204" pitchFamily="66" charset="0"/>
              </a:defRPr>
            </a:lvl1pPr>
          </a:lstStyle>
          <a:p>
            <a:pPr>
              <a:defRPr/>
            </a:pPr>
            <a:fld id="{850CD77D-F314-461F-87E5-E3344345C335}" type="datetimeFigureOut">
              <a:rPr lang="en-US"/>
              <a:pPr>
                <a:defRPr/>
              </a:pPr>
              <a:t>10/28/2021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omic Sans MS" panose="030F0702030302020204" pitchFamily="66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Comic Sans MS" panose="030F0702030302020204" pitchFamily="66" charset="0"/>
              </a:defRPr>
            </a:lvl1pPr>
          </a:lstStyle>
          <a:p>
            <a:pPr>
              <a:defRPr/>
            </a:pPr>
            <a:fld id="{DCA2F030-41C8-4B48-B9F4-788ED9CA6BE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80448529"/>
      </p:ext>
    </p:extLst>
  </p:cSld>
  <p:clrMapOvr>
    <a:masterClrMapping/>
  </p:clrMapOvr>
</p:sldLayout>
</file>

<file path=ppt/slideLayouts/slideLayout2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omic Sans MS" panose="030F0702030302020204" pitchFamily="66" charset="0"/>
              </a:defRPr>
            </a:lvl1pPr>
          </a:lstStyle>
          <a:p>
            <a:pPr>
              <a:defRPr/>
            </a:pPr>
            <a:fld id="{9B1AD3A5-ABD2-4468-AA28-8A4BA9606203}" type="datetimeFigureOut">
              <a:rPr lang="en-US"/>
              <a:pPr>
                <a:defRPr/>
              </a:pPr>
              <a:t>10/28/2021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omic Sans MS" panose="030F0702030302020204" pitchFamily="66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Comic Sans MS" panose="030F0702030302020204" pitchFamily="66" charset="0"/>
              </a:defRPr>
            </a:lvl1pPr>
          </a:lstStyle>
          <a:p>
            <a:pPr>
              <a:defRPr/>
            </a:pPr>
            <a:fld id="{C0173AAA-841B-4236-9E97-50672FEEF3E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91961797"/>
      </p:ext>
    </p:extLst>
  </p:cSld>
  <p:clrMapOvr>
    <a:masterClrMapping/>
  </p:clrMapOvr>
</p:sldLayout>
</file>

<file path=ppt/slideLayouts/slideLayout27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0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omic Sans MS" panose="030F0702030302020204" pitchFamily="66" charset="0"/>
              </a:defRPr>
            </a:lvl1pPr>
          </a:lstStyle>
          <a:p>
            <a:pPr>
              <a:defRPr/>
            </a:pPr>
            <a:fld id="{24246761-5FC3-4524-8B21-456032D7AE97}" type="datetimeFigureOut">
              <a:rPr lang="en-US"/>
              <a:pPr>
                <a:defRPr/>
              </a:pPr>
              <a:t>10/28/2021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omic Sans MS" panose="030F0702030302020204" pitchFamily="66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Comic Sans MS" panose="030F0702030302020204" pitchFamily="66" charset="0"/>
              </a:defRPr>
            </a:lvl1pPr>
          </a:lstStyle>
          <a:p>
            <a:pPr>
              <a:defRPr/>
            </a:pPr>
            <a:fld id="{C179F115-30CB-4656-AF89-1837E7793CE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73657025"/>
      </p:ext>
    </p:extLst>
  </p:cSld>
  <p:clrMapOvr>
    <a:masterClrMapping/>
  </p:clrMapOvr>
</p:sldLayout>
</file>

<file path=ppt/slideLayouts/slideLayout27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9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omic Sans MS" panose="030F0702030302020204" pitchFamily="66" charset="0"/>
              </a:defRPr>
            </a:lvl1pPr>
          </a:lstStyle>
          <a:p>
            <a:pPr>
              <a:defRPr/>
            </a:pPr>
            <a:fld id="{DE298E8E-690C-42B7-9781-F072D078E630}" type="datetimeFigureOut">
              <a:rPr lang="en-US"/>
              <a:pPr>
                <a:defRPr/>
              </a:pPr>
              <a:t>10/28/2021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omic Sans MS" panose="030F0702030302020204" pitchFamily="66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Comic Sans MS" panose="030F0702030302020204" pitchFamily="66" charset="0"/>
              </a:defRPr>
            </a:lvl1pPr>
          </a:lstStyle>
          <a:p>
            <a:pPr>
              <a:defRPr/>
            </a:pPr>
            <a:fld id="{8CA64E88-A8C4-41A4-BCEC-81C18424089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86538365"/>
      </p:ext>
    </p:extLst>
  </p:cSld>
  <p:clrMapOvr>
    <a:masterClrMapping/>
  </p:clrMapOvr>
</p:sldLayout>
</file>

<file path=ppt/slideLayouts/slideLayout27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8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omic Sans MS" panose="030F0702030302020204" pitchFamily="66" charset="0"/>
              </a:defRPr>
            </a:lvl1pPr>
          </a:lstStyle>
          <a:p>
            <a:pPr>
              <a:defRPr/>
            </a:pPr>
            <a:fld id="{1E1CDC29-3FBC-42FE-BE52-F4B98C35F57E}" type="datetimeFigureOut">
              <a:rPr lang="en-US"/>
              <a:pPr>
                <a:defRPr/>
              </a:pPr>
              <a:t>10/28/2021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omic Sans MS" panose="030F0702030302020204" pitchFamily="66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Comic Sans MS" panose="030F0702030302020204" pitchFamily="66" charset="0"/>
              </a:defRPr>
            </a:lvl1pPr>
          </a:lstStyle>
          <a:p>
            <a:pPr>
              <a:defRPr/>
            </a:pPr>
            <a:fld id="{B3981356-CB5D-4F96-9648-5CD4EF0A9EE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32889990"/>
      </p:ext>
    </p:extLst>
  </p:cSld>
  <p:clrMapOvr>
    <a:masterClrMapping/>
  </p:clrMapOvr>
</p:sldLayout>
</file>

<file path=ppt/slideLayouts/slideLayout27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7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omic Sans MS" panose="030F0702030302020204" pitchFamily="66" charset="0"/>
              </a:defRPr>
            </a:lvl1pPr>
          </a:lstStyle>
          <a:p>
            <a:pPr>
              <a:defRPr/>
            </a:pPr>
            <a:fld id="{275FFA63-2DED-49FE-B4A4-66BB03FF5FEA}" type="datetimeFigureOut">
              <a:rPr lang="en-US"/>
              <a:pPr>
                <a:defRPr/>
              </a:pPr>
              <a:t>10/28/2021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omic Sans MS" panose="030F0702030302020204" pitchFamily="66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Comic Sans MS" panose="030F0702030302020204" pitchFamily="66" charset="0"/>
              </a:defRPr>
            </a:lvl1pPr>
          </a:lstStyle>
          <a:p>
            <a:pPr>
              <a:defRPr/>
            </a:pPr>
            <a:fld id="{C6BF5AD9-A7C0-4C3E-B7A6-3684889DE6F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1624117"/>
      </p:ext>
    </p:extLst>
  </p:cSld>
  <p:clrMapOvr>
    <a:masterClrMapping/>
  </p:clrMapOvr>
</p:sldLayout>
</file>

<file path=ppt/slideLayouts/slideLayout27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6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omic Sans MS" panose="030F0702030302020204" pitchFamily="66" charset="0"/>
              </a:defRPr>
            </a:lvl1pPr>
          </a:lstStyle>
          <a:p>
            <a:pPr>
              <a:defRPr/>
            </a:pPr>
            <a:fld id="{CDCCCAA9-0AE0-45B8-AF12-CEA2622D12B1}" type="datetimeFigureOut">
              <a:rPr lang="en-US"/>
              <a:pPr>
                <a:defRPr/>
              </a:pPr>
              <a:t>10/28/2021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omic Sans MS" panose="030F0702030302020204" pitchFamily="66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Comic Sans MS" panose="030F0702030302020204" pitchFamily="66" charset="0"/>
              </a:defRPr>
            </a:lvl1pPr>
          </a:lstStyle>
          <a:p>
            <a:pPr>
              <a:defRPr/>
            </a:pPr>
            <a:fld id="{A77B291B-2F64-4DA9-9C63-F8C56005BE6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95969129"/>
      </p:ext>
    </p:extLst>
  </p:cSld>
  <p:clrMapOvr>
    <a:masterClrMapping/>
  </p:clrMapOvr>
</p:sldLayout>
</file>

<file path=ppt/slideLayouts/slideLayout27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5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omic Sans MS" panose="030F0702030302020204" pitchFamily="66" charset="0"/>
              </a:defRPr>
            </a:lvl1pPr>
          </a:lstStyle>
          <a:p>
            <a:pPr>
              <a:defRPr/>
            </a:pPr>
            <a:fld id="{49CA8C1F-DC5C-4AFB-9B86-D25B154182DC}" type="datetimeFigureOut">
              <a:rPr lang="en-US"/>
              <a:pPr>
                <a:defRPr/>
              </a:pPr>
              <a:t>10/28/2021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omic Sans MS" panose="030F0702030302020204" pitchFamily="66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Comic Sans MS" panose="030F0702030302020204" pitchFamily="66" charset="0"/>
              </a:defRPr>
            </a:lvl1pPr>
          </a:lstStyle>
          <a:p>
            <a:pPr>
              <a:defRPr/>
            </a:pPr>
            <a:fld id="{F0CEE700-5223-4F9C-9981-F3F27F6B5F1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2509685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6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omic Sans MS" panose="030F0702030302020204" pitchFamily="66" charset="0"/>
              </a:defRPr>
            </a:lvl1pPr>
          </a:lstStyle>
          <a:p>
            <a:pPr>
              <a:defRPr/>
            </a:pPr>
            <a:fld id="{C000BCEB-D813-49E2-A1AF-50F4E155A179}" type="datetimeFigureOut">
              <a:rPr lang="en-US"/>
              <a:pPr>
                <a:defRPr/>
              </a:pPr>
              <a:t>10/28/2021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omic Sans MS" panose="030F0702030302020204" pitchFamily="66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Comic Sans MS" panose="030F0702030302020204" pitchFamily="66" charset="0"/>
              </a:defRPr>
            </a:lvl1pPr>
          </a:lstStyle>
          <a:p>
            <a:pPr>
              <a:defRPr/>
            </a:pPr>
            <a:fld id="{FCD6B3C9-7E0D-434D-A6C8-20A870F3617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24616107"/>
      </p:ext>
    </p:extLst>
  </p:cSld>
  <p:clrMapOvr>
    <a:masterClrMapping/>
  </p:clrMapOvr>
</p:sldLayout>
</file>

<file path=ppt/slideLayouts/slideLayout28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omic Sans MS" panose="030F0702030302020204" pitchFamily="66" charset="0"/>
              </a:defRPr>
            </a:lvl1pPr>
          </a:lstStyle>
          <a:p>
            <a:pPr>
              <a:defRPr/>
            </a:pPr>
            <a:fld id="{E701BBF3-6399-4CE2-9B6B-07FE6BD80659}" type="datetimeFigureOut">
              <a:rPr lang="en-US"/>
              <a:pPr>
                <a:defRPr/>
              </a:pPr>
              <a:t>10/28/2021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omic Sans MS" panose="030F0702030302020204" pitchFamily="66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Comic Sans MS" panose="030F0702030302020204" pitchFamily="66" charset="0"/>
              </a:defRPr>
            </a:lvl1pPr>
          </a:lstStyle>
          <a:p>
            <a:pPr>
              <a:defRPr/>
            </a:pPr>
            <a:fld id="{1B11EE12-0B27-4C72-B678-6DD44A30FCC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10474369"/>
      </p:ext>
    </p:extLst>
  </p:cSld>
  <p:clrMapOvr>
    <a:masterClrMapping/>
  </p:clrMapOvr>
</p:sldLayout>
</file>

<file path=ppt/slideLayouts/slideLayout28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omic Sans MS" panose="030F0702030302020204" pitchFamily="66" charset="0"/>
              </a:defRPr>
            </a:lvl1pPr>
          </a:lstStyle>
          <a:p>
            <a:pPr>
              <a:defRPr/>
            </a:pPr>
            <a:fld id="{05DD2918-87F1-45A2-BFC9-916FA4DD69F2}" type="datetimeFigureOut">
              <a:rPr lang="en-US"/>
              <a:pPr>
                <a:defRPr/>
              </a:pPr>
              <a:t>10/28/2021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omic Sans MS" panose="030F0702030302020204" pitchFamily="66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Comic Sans MS" panose="030F0702030302020204" pitchFamily="66" charset="0"/>
              </a:defRPr>
            </a:lvl1pPr>
          </a:lstStyle>
          <a:p>
            <a:pPr>
              <a:defRPr/>
            </a:pPr>
            <a:fld id="{615B410C-8702-4017-9A25-1ADF1C75B37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88952235"/>
      </p:ext>
    </p:extLst>
  </p:cSld>
  <p:clrMapOvr>
    <a:masterClrMapping/>
  </p:clrMapOvr>
</p:sldLayout>
</file>

<file path=ppt/slideLayouts/slideLayout28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omic Sans MS" panose="030F0702030302020204" pitchFamily="66" charset="0"/>
              </a:defRPr>
            </a:lvl1pPr>
          </a:lstStyle>
          <a:p>
            <a:pPr>
              <a:defRPr/>
            </a:pPr>
            <a:fld id="{B62CC4CE-E788-4A19-A53A-C09CFA6BB42E}" type="datetimeFigureOut">
              <a:rPr lang="en-US"/>
              <a:pPr>
                <a:defRPr/>
              </a:pPr>
              <a:t>10/28/2021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omic Sans MS" panose="030F0702030302020204" pitchFamily="66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Comic Sans MS" panose="030F0702030302020204" pitchFamily="66" charset="0"/>
              </a:defRPr>
            </a:lvl1pPr>
          </a:lstStyle>
          <a:p>
            <a:pPr>
              <a:defRPr/>
            </a:pPr>
            <a:fld id="{1FC00B0D-D488-4B54-9FA5-03D2C9D0EBF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60422066"/>
      </p:ext>
    </p:extLst>
  </p:cSld>
  <p:clrMapOvr>
    <a:masterClrMapping/>
  </p:clrMapOvr>
</p:sldLayout>
</file>

<file path=ppt/slideLayouts/slideLayout28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omic Sans MS" panose="030F0702030302020204" pitchFamily="66" charset="0"/>
              </a:defRPr>
            </a:lvl1pPr>
          </a:lstStyle>
          <a:p>
            <a:pPr>
              <a:defRPr/>
            </a:pPr>
            <a:fld id="{BEE3F50F-83F7-4FD8-A31D-FA082BD17810}" type="datetimeFigureOut">
              <a:rPr lang="en-US"/>
              <a:pPr>
                <a:defRPr/>
              </a:pPr>
              <a:t>10/28/2021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omic Sans MS" panose="030F0702030302020204" pitchFamily="66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Comic Sans MS" panose="030F0702030302020204" pitchFamily="66" charset="0"/>
              </a:defRPr>
            </a:lvl1pPr>
          </a:lstStyle>
          <a:p>
            <a:pPr>
              <a:defRPr/>
            </a:pPr>
            <a:fld id="{B68D4184-BD36-4024-B318-4F982A984E9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8086857"/>
      </p:ext>
    </p:extLst>
  </p:cSld>
  <p:clrMapOvr>
    <a:masterClrMapping/>
  </p:clrMapOvr>
</p:sldLayout>
</file>

<file path=ppt/slideLayouts/slideLayout28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omic Sans MS" panose="030F0702030302020204" pitchFamily="66" charset="0"/>
              </a:defRPr>
            </a:lvl1pPr>
          </a:lstStyle>
          <a:p>
            <a:pPr>
              <a:defRPr/>
            </a:pPr>
            <a:fld id="{228B353F-4F41-47E7-A076-F815AF4C6C49}" type="datetimeFigureOut">
              <a:rPr lang="en-US"/>
              <a:pPr>
                <a:defRPr/>
              </a:pPr>
              <a:t>10/28/2021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omic Sans MS" panose="030F0702030302020204" pitchFamily="66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Comic Sans MS" panose="030F0702030302020204" pitchFamily="66" charset="0"/>
              </a:defRPr>
            </a:lvl1pPr>
          </a:lstStyle>
          <a:p>
            <a:pPr>
              <a:defRPr/>
            </a:pPr>
            <a:fld id="{065AE843-836A-4E86-9CF5-F7A063198D3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39739473"/>
      </p:ext>
    </p:extLst>
  </p:cSld>
  <p:clrMapOvr>
    <a:masterClrMapping/>
  </p:clrMapOvr>
</p:sldLayout>
</file>

<file path=ppt/slideLayouts/slideLayout28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omic Sans MS" panose="030F0702030302020204" pitchFamily="66" charset="0"/>
              </a:defRPr>
            </a:lvl1pPr>
          </a:lstStyle>
          <a:p>
            <a:pPr>
              <a:defRPr/>
            </a:pPr>
            <a:fld id="{B32D02BA-2B18-4FD4-A33D-D35F0F7B8721}" type="datetimeFigureOut">
              <a:rPr lang="en-US"/>
              <a:pPr>
                <a:defRPr/>
              </a:pPr>
              <a:t>10/28/2021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omic Sans MS" panose="030F0702030302020204" pitchFamily="66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Comic Sans MS" panose="030F0702030302020204" pitchFamily="66" charset="0"/>
              </a:defRPr>
            </a:lvl1pPr>
          </a:lstStyle>
          <a:p>
            <a:pPr>
              <a:defRPr/>
            </a:pPr>
            <a:fld id="{50F1E714-BBB5-4E57-99FA-AE3D3BFB8C1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61308303"/>
      </p:ext>
    </p:extLst>
  </p:cSld>
  <p:clrMapOvr>
    <a:masterClrMapping/>
  </p:clrMapOvr>
</p:sldLayout>
</file>

<file path=ppt/slideLayouts/slideLayout28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omic Sans MS" panose="030F0702030302020204" pitchFamily="66" charset="0"/>
              </a:defRPr>
            </a:lvl1pPr>
          </a:lstStyle>
          <a:p>
            <a:pPr>
              <a:defRPr/>
            </a:pPr>
            <a:fld id="{2CB2D2E0-F95E-4616-A78D-CA86FF43C30E}" type="datetimeFigureOut">
              <a:rPr lang="en-US"/>
              <a:pPr>
                <a:defRPr/>
              </a:pPr>
              <a:t>10/28/2021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omic Sans MS" panose="030F0702030302020204" pitchFamily="66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Comic Sans MS" panose="030F0702030302020204" pitchFamily="66" charset="0"/>
              </a:defRPr>
            </a:lvl1pPr>
          </a:lstStyle>
          <a:p>
            <a:pPr>
              <a:defRPr/>
            </a:pPr>
            <a:fld id="{20410387-3CA5-4D55-9999-726ADC8CC64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84262895"/>
      </p:ext>
    </p:extLst>
  </p:cSld>
  <p:clrMapOvr>
    <a:masterClrMapping/>
  </p:clrMapOvr>
</p:sldLayout>
</file>

<file path=ppt/slideLayouts/slideLayout2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omic Sans MS" panose="030F0702030302020204" pitchFamily="66" charset="0"/>
              </a:defRPr>
            </a:lvl1pPr>
          </a:lstStyle>
          <a:p>
            <a:pPr>
              <a:defRPr/>
            </a:pPr>
            <a:fld id="{A5EC45D6-4B04-4E20-9889-307D0962BB9D}" type="datetimeFigureOut">
              <a:rPr lang="en-US"/>
              <a:pPr>
                <a:defRPr/>
              </a:pPr>
              <a:t>10/28/2021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omic Sans MS" panose="030F0702030302020204" pitchFamily="66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Comic Sans MS" panose="030F0702030302020204" pitchFamily="66" charset="0"/>
              </a:defRPr>
            </a:lvl1pPr>
          </a:lstStyle>
          <a:p>
            <a:pPr>
              <a:defRPr/>
            </a:pPr>
            <a:fld id="{D82132A6-A591-4482-B36B-22D856F577C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05966938"/>
      </p:ext>
    </p:extLst>
  </p:cSld>
  <p:clrMapOvr>
    <a:masterClrMapping/>
  </p:clrMapOvr>
</p:sldLayout>
</file>

<file path=ppt/slideLayouts/slideLayout28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12301538" y="4252913"/>
            <a:ext cx="914400" cy="914400"/>
          </a:xfrm>
        </p:spPr>
        <p:txBody>
          <a:bodyPr rtlCol="0">
            <a:normAutofit/>
          </a:bodyPr>
          <a:lstStyle/>
          <a:p>
            <a:pPr lvl="0"/>
            <a:endParaRPr lang="en-US" noProof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omic Sans MS" panose="030F0702030302020204" pitchFamily="66" charset="0"/>
              </a:defRPr>
            </a:lvl1pPr>
          </a:lstStyle>
          <a:p>
            <a:pPr>
              <a:defRPr/>
            </a:pPr>
            <a:fld id="{A9790D35-81F2-41D1-A99B-2D74CAD5D3A0}" type="datetimeFigureOut">
              <a:rPr lang="en-US"/>
              <a:pPr>
                <a:defRPr/>
              </a:pPr>
              <a:t>10/28/2021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omic Sans MS" panose="030F0702030302020204" pitchFamily="66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 eaLnBrk="0" hangingPunct="0">
              <a:defRPr>
                <a:latin typeface="Comic Sans MS" panose="030F0702030302020204" pitchFamily="66" charset="0"/>
              </a:defRPr>
            </a:lvl1pPr>
          </a:lstStyle>
          <a:p>
            <a:pPr>
              <a:defRPr/>
            </a:pPr>
            <a:fld id="{3B9A9F98-08A4-4625-880A-CB0A1A84048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76599327"/>
      </p:ext>
    </p:extLst>
  </p:cSld>
  <p:clrMapOvr>
    <a:masterClrMapping/>
  </p:clrMapOvr>
</p:sldLayout>
</file>

<file path=ppt/slideLayouts/slideLayout28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12301538" y="4252913"/>
            <a:ext cx="914400" cy="914400"/>
          </a:xfrm>
        </p:spPr>
        <p:txBody>
          <a:bodyPr rtlCol="0">
            <a:normAutofit/>
          </a:bodyPr>
          <a:lstStyle/>
          <a:p>
            <a:pPr lvl="0"/>
            <a:endParaRPr lang="en-US" noProof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omic Sans MS" panose="030F0702030302020204" pitchFamily="66" charset="0"/>
              </a:defRPr>
            </a:lvl1pPr>
          </a:lstStyle>
          <a:p>
            <a:pPr>
              <a:defRPr/>
            </a:pPr>
            <a:fld id="{293472F0-7F4D-41C4-939B-5854DD3309B3}" type="datetimeFigureOut">
              <a:rPr lang="en-US"/>
              <a:pPr>
                <a:defRPr/>
              </a:pPr>
              <a:t>10/28/2021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omic Sans MS" panose="030F0702030302020204" pitchFamily="66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 eaLnBrk="0" hangingPunct="0">
              <a:defRPr>
                <a:latin typeface="Comic Sans MS" panose="030F0702030302020204" pitchFamily="66" charset="0"/>
              </a:defRPr>
            </a:lvl1pPr>
          </a:lstStyle>
          <a:p>
            <a:pPr>
              <a:defRPr/>
            </a:pPr>
            <a:fld id="{77E36FE9-D04D-4032-ACDE-88E76414958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849223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60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omic Sans MS" panose="030F0702030302020204" pitchFamily="66" charset="0"/>
              </a:defRPr>
            </a:lvl1pPr>
          </a:lstStyle>
          <a:p>
            <a:pPr>
              <a:defRPr/>
            </a:pPr>
            <a:fld id="{5C221766-F181-4B92-95C7-5E9A32C11BDF}" type="datetimeFigureOut">
              <a:rPr lang="en-US"/>
              <a:pPr>
                <a:defRPr/>
              </a:pPr>
              <a:t>10/28/2021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omic Sans MS" panose="030F0702030302020204" pitchFamily="66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Comic Sans MS" panose="030F0702030302020204" pitchFamily="66" charset="0"/>
              </a:defRPr>
            </a:lvl1pPr>
          </a:lstStyle>
          <a:p>
            <a:pPr>
              <a:defRPr/>
            </a:pPr>
            <a:fld id="{90794BF6-22C8-4E13-901D-447A69B9AEF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36563589"/>
      </p:ext>
    </p:extLst>
  </p:cSld>
  <p:clrMapOvr>
    <a:masterClrMapping/>
  </p:clrMapOvr>
</p:sldLayout>
</file>

<file path=ppt/slideLayouts/slideLayout29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12301538" y="4252913"/>
            <a:ext cx="914400" cy="914400"/>
          </a:xfrm>
        </p:spPr>
        <p:txBody>
          <a:bodyPr rtlCol="0">
            <a:normAutofit/>
          </a:bodyPr>
          <a:lstStyle/>
          <a:p>
            <a:pPr lvl="0"/>
            <a:endParaRPr lang="en-US" noProof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omic Sans MS" panose="030F0702030302020204" pitchFamily="66" charset="0"/>
              </a:defRPr>
            </a:lvl1pPr>
          </a:lstStyle>
          <a:p>
            <a:pPr>
              <a:defRPr/>
            </a:pPr>
            <a:fld id="{DF316138-BAD2-4CD1-B265-5DD38BA6B56C}" type="datetimeFigureOut">
              <a:rPr lang="en-US"/>
              <a:pPr>
                <a:defRPr/>
              </a:pPr>
              <a:t>10/28/2021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omic Sans MS" panose="030F0702030302020204" pitchFamily="66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 eaLnBrk="0" hangingPunct="0">
              <a:defRPr>
                <a:latin typeface="Comic Sans MS" panose="030F0702030302020204" pitchFamily="66" charset="0"/>
              </a:defRPr>
            </a:lvl1pPr>
          </a:lstStyle>
          <a:p>
            <a:pPr>
              <a:defRPr/>
            </a:pPr>
            <a:fld id="{8BFC5E02-1FD7-41B0-9FF0-1DF07FFF43B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04816003"/>
      </p:ext>
    </p:extLst>
  </p:cSld>
  <p:clrMapOvr>
    <a:masterClrMapping/>
  </p:clrMapOvr>
</p:sldLayout>
</file>

<file path=ppt/slideLayouts/slideLayout29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12301538" y="4252913"/>
            <a:ext cx="914400" cy="914400"/>
          </a:xfrm>
        </p:spPr>
        <p:txBody>
          <a:bodyPr rtlCol="0">
            <a:normAutofit/>
          </a:bodyPr>
          <a:lstStyle/>
          <a:p>
            <a:pPr lvl="0"/>
            <a:endParaRPr lang="en-US" noProof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omic Sans MS" panose="030F0702030302020204" pitchFamily="66" charset="0"/>
              </a:defRPr>
            </a:lvl1pPr>
          </a:lstStyle>
          <a:p>
            <a:pPr>
              <a:defRPr/>
            </a:pPr>
            <a:fld id="{FFC87438-77CF-4E18-B4ED-DE204FC0F6F8}" type="datetimeFigureOut">
              <a:rPr lang="en-US"/>
              <a:pPr>
                <a:defRPr/>
              </a:pPr>
              <a:t>10/28/2021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omic Sans MS" panose="030F0702030302020204" pitchFamily="66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 eaLnBrk="0" hangingPunct="0">
              <a:defRPr>
                <a:latin typeface="Comic Sans MS" panose="030F0702030302020204" pitchFamily="66" charset="0"/>
              </a:defRPr>
            </a:lvl1pPr>
          </a:lstStyle>
          <a:p>
            <a:pPr>
              <a:defRPr/>
            </a:pPr>
            <a:fld id="{30A1B5C8-ADEF-47C0-B431-D70F9CDD69B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87101875"/>
      </p:ext>
    </p:extLst>
  </p:cSld>
  <p:clrMapOvr>
    <a:masterClrMapping/>
  </p:clrMapOvr>
</p:sldLayout>
</file>

<file path=ppt/slideLayouts/slideLayout29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12301538" y="4252913"/>
            <a:ext cx="914400" cy="914400"/>
          </a:xfrm>
        </p:spPr>
        <p:txBody>
          <a:bodyPr rtlCol="0">
            <a:normAutofit/>
          </a:bodyPr>
          <a:lstStyle/>
          <a:p>
            <a:pPr lvl="0"/>
            <a:endParaRPr lang="en-US" noProof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omic Sans MS" panose="030F0702030302020204" pitchFamily="66" charset="0"/>
              </a:defRPr>
            </a:lvl1pPr>
          </a:lstStyle>
          <a:p>
            <a:pPr>
              <a:defRPr/>
            </a:pPr>
            <a:fld id="{02C855DE-B99D-4996-AB84-CD915919AD19}" type="datetimeFigureOut">
              <a:rPr lang="en-US"/>
              <a:pPr>
                <a:defRPr/>
              </a:pPr>
              <a:t>10/28/2021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omic Sans MS" panose="030F0702030302020204" pitchFamily="66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 eaLnBrk="0" hangingPunct="0">
              <a:defRPr>
                <a:latin typeface="Comic Sans MS" panose="030F0702030302020204" pitchFamily="66" charset="0"/>
              </a:defRPr>
            </a:lvl1pPr>
          </a:lstStyle>
          <a:p>
            <a:pPr>
              <a:defRPr/>
            </a:pPr>
            <a:fld id="{EE77ED5B-3434-401C-A220-E1F31143C55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85666014"/>
      </p:ext>
    </p:extLst>
  </p:cSld>
  <p:clrMapOvr>
    <a:masterClrMapping/>
  </p:clrMapOvr>
</p:sldLayout>
</file>

<file path=ppt/slideLayouts/slideLayout29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2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12301538" y="4252913"/>
            <a:ext cx="914400" cy="914400"/>
          </a:xfrm>
        </p:spPr>
        <p:txBody>
          <a:bodyPr rtlCol="0">
            <a:normAutofit/>
          </a:bodyPr>
          <a:lstStyle/>
          <a:p>
            <a:pPr lvl="0"/>
            <a:endParaRPr lang="en-US" noProof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omic Sans MS" panose="030F0702030302020204" pitchFamily="66" charset="0"/>
              </a:defRPr>
            </a:lvl1pPr>
          </a:lstStyle>
          <a:p>
            <a:pPr>
              <a:defRPr/>
            </a:pPr>
            <a:fld id="{6063AF78-6B4E-4FA5-A319-BF122631A1B7}" type="datetimeFigureOut">
              <a:rPr lang="en-US"/>
              <a:pPr>
                <a:defRPr/>
              </a:pPr>
              <a:t>10/28/2021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omic Sans MS" panose="030F0702030302020204" pitchFamily="66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 eaLnBrk="0" hangingPunct="0">
              <a:defRPr>
                <a:latin typeface="Comic Sans MS" panose="030F0702030302020204" pitchFamily="66" charset="0"/>
              </a:defRPr>
            </a:lvl1pPr>
          </a:lstStyle>
          <a:p>
            <a:pPr>
              <a:defRPr/>
            </a:pPr>
            <a:fld id="{D9EDB7E1-0BD6-4221-BF68-AEAD448C315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19765462"/>
      </p:ext>
    </p:extLst>
  </p:cSld>
  <p:clrMapOvr>
    <a:masterClrMapping/>
  </p:clrMapOvr>
</p:sldLayout>
</file>

<file path=ppt/slideLayouts/slideLayout29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1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12301538" y="4252913"/>
            <a:ext cx="914400" cy="914400"/>
          </a:xfrm>
        </p:spPr>
        <p:txBody>
          <a:bodyPr rtlCol="0">
            <a:normAutofit/>
          </a:bodyPr>
          <a:lstStyle/>
          <a:p>
            <a:pPr lvl="0"/>
            <a:endParaRPr lang="en-US" noProof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omic Sans MS" panose="030F0702030302020204" pitchFamily="66" charset="0"/>
              </a:defRPr>
            </a:lvl1pPr>
          </a:lstStyle>
          <a:p>
            <a:pPr>
              <a:defRPr/>
            </a:pPr>
            <a:fld id="{DE204B84-BADD-4947-91F2-7C215295D2BD}" type="datetimeFigureOut">
              <a:rPr lang="en-US"/>
              <a:pPr>
                <a:defRPr/>
              </a:pPr>
              <a:t>10/28/2021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omic Sans MS" panose="030F0702030302020204" pitchFamily="66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 eaLnBrk="0" hangingPunct="0">
              <a:defRPr>
                <a:latin typeface="Comic Sans MS" panose="030F0702030302020204" pitchFamily="66" charset="0"/>
              </a:defRPr>
            </a:lvl1pPr>
          </a:lstStyle>
          <a:p>
            <a:pPr>
              <a:defRPr/>
            </a:pPr>
            <a:fld id="{5E5D1922-62F0-4578-9F71-A70733F32BA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56456833"/>
      </p:ext>
    </p:extLst>
  </p:cSld>
  <p:clrMapOvr>
    <a:masterClrMapping/>
  </p:clrMapOvr>
</p:sldLayout>
</file>

<file path=ppt/slideLayouts/slideLayout29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12301538" y="4252913"/>
            <a:ext cx="914400" cy="914400"/>
          </a:xfrm>
        </p:spPr>
        <p:txBody>
          <a:bodyPr rtlCol="0">
            <a:normAutofit/>
          </a:bodyPr>
          <a:lstStyle/>
          <a:p>
            <a:pPr lvl="0"/>
            <a:endParaRPr lang="en-US" noProof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omic Sans MS" panose="030F0702030302020204" pitchFamily="66" charset="0"/>
              </a:defRPr>
            </a:lvl1pPr>
          </a:lstStyle>
          <a:p>
            <a:pPr>
              <a:defRPr/>
            </a:pPr>
            <a:fld id="{1ABC1E72-5A07-4192-BEC1-B652598E6375}" type="datetimeFigureOut">
              <a:rPr lang="en-US"/>
              <a:pPr>
                <a:defRPr/>
              </a:pPr>
              <a:t>10/28/2021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omic Sans MS" panose="030F0702030302020204" pitchFamily="66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 eaLnBrk="0" hangingPunct="0">
              <a:defRPr>
                <a:latin typeface="Comic Sans MS" panose="030F0702030302020204" pitchFamily="66" charset="0"/>
              </a:defRPr>
            </a:lvl1pPr>
          </a:lstStyle>
          <a:p>
            <a:pPr>
              <a:defRPr/>
            </a:pPr>
            <a:fld id="{2B200B53-00D6-4C06-A2D9-5B5CB3D9941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2700548"/>
      </p:ext>
    </p:extLst>
  </p:cSld>
  <p:clrMapOvr>
    <a:masterClrMapping/>
  </p:clrMapOvr>
</p:sldLayout>
</file>

<file path=ppt/slideLayouts/slideLayout29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3692764"/>
      </p:ext>
    </p:extLst>
  </p:cSld>
  <p:clrMapOvr>
    <a:masterClrMapping/>
  </p:clrMapOvr>
</p:sldLayout>
</file>

<file path=ppt/slideLayouts/slideLayout29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12301538" y="4252913"/>
            <a:ext cx="914400" cy="914400"/>
          </a:xfrm>
        </p:spPr>
        <p:txBody>
          <a:bodyPr rtlCol="0">
            <a:normAutofit/>
          </a:bodyPr>
          <a:lstStyle/>
          <a:p>
            <a:pPr lvl="0"/>
            <a:endParaRPr lang="en-US" noProof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omic Sans MS" panose="030F0702030302020204" pitchFamily="66" charset="0"/>
              </a:defRPr>
            </a:lvl1pPr>
          </a:lstStyle>
          <a:p>
            <a:pPr>
              <a:defRPr/>
            </a:pPr>
            <a:fld id="{FB087275-57E1-4F85-AC6C-9B9BE9814B40}" type="datetimeFigureOut">
              <a:rPr lang="en-US"/>
              <a:pPr>
                <a:defRPr/>
              </a:pPr>
              <a:t>10/28/2021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omic Sans MS" panose="030F0702030302020204" pitchFamily="66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 eaLnBrk="0" hangingPunct="0">
              <a:defRPr>
                <a:latin typeface="Comic Sans MS" panose="030F0702030302020204" pitchFamily="66" charset="0"/>
              </a:defRPr>
            </a:lvl1pPr>
          </a:lstStyle>
          <a:p>
            <a:pPr>
              <a:defRPr/>
            </a:pPr>
            <a:fld id="{9C3812CE-48AC-4B6B-A64B-A1C9CD82F74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33451"/>
      </p:ext>
    </p:extLst>
  </p:cSld>
  <p:clrMapOvr>
    <a:masterClrMapping/>
  </p:clrMapOvr>
</p:sldLayout>
</file>

<file path=ppt/slideLayouts/slideLayout29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1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12301538" y="4252913"/>
            <a:ext cx="914400" cy="914400"/>
          </a:xfrm>
        </p:spPr>
        <p:txBody>
          <a:bodyPr rtlCol="0">
            <a:normAutofit/>
          </a:bodyPr>
          <a:lstStyle/>
          <a:p>
            <a:pPr lvl="0"/>
            <a:endParaRPr lang="en-US" noProof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omic Sans MS" panose="030F0702030302020204" pitchFamily="66" charset="0"/>
              </a:defRPr>
            </a:lvl1pPr>
          </a:lstStyle>
          <a:p>
            <a:pPr>
              <a:defRPr/>
            </a:pPr>
            <a:fld id="{D2D69BFD-BAC9-4E9B-A520-18B4D5FCF803}" type="datetimeFigureOut">
              <a:rPr lang="en-US"/>
              <a:pPr>
                <a:defRPr/>
              </a:pPr>
              <a:t>10/28/2021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omic Sans MS" panose="030F0702030302020204" pitchFamily="66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 eaLnBrk="0" hangingPunct="0">
              <a:defRPr>
                <a:latin typeface="Comic Sans MS" panose="030F0702030302020204" pitchFamily="66" charset="0"/>
              </a:defRPr>
            </a:lvl1pPr>
          </a:lstStyle>
          <a:p>
            <a:pPr>
              <a:defRPr/>
            </a:pPr>
            <a:fld id="{46B34E5E-658B-4662-A42D-A1A8ECD50ED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64866494"/>
      </p:ext>
    </p:extLst>
  </p:cSld>
  <p:clrMapOvr>
    <a:masterClrMapping/>
  </p:clrMapOvr>
</p:sldLayout>
</file>

<file path=ppt/slideLayouts/slideLayout29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12301538" y="4252913"/>
            <a:ext cx="914400" cy="914400"/>
          </a:xfrm>
        </p:spPr>
        <p:txBody>
          <a:bodyPr rtlCol="0">
            <a:normAutofit/>
          </a:bodyPr>
          <a:lstStyle/>
          <a:p>
            <a:pPr lvl="0"/>
            <a:endParaRPr lang="en-US" noProof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omic Sans MS" panose="030F0702030302020204" pitchFamily="66" charset="0"/>
              </a:defRPr>
            </a:lvl1pPr>
          </a:lstStyle>
          <a:p>
            <a:pPr>
              <a:defRPr/>
            </a:pPr>
            <a:fld id="{D8417BF6-6701-4D28-AF42-AC0F6D8A567F}" type="datetimeFigureOut">
              <a:rPr lang="en-US"/>
              <a:pPr>
                <a:defRPr/>
              </a:pPr>
              <a:t>10/28/2021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omic Sans MS" panose="030F0702030302020204" pitchFamily="66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 eaLnBrk="0" hangingPunct="0">
              <a:defRPr>
                <a:latin typeface="Comic Sans MS" panose="030F0702030302020204" pitchFamily="66" charset="0"/>
              </a:defRPr>
            </a:lvl1pPr>
          </a:lstStyle>
          <a:p>
            <a:pPr>
              <a:defRPr/>
            </a:pPr>
            <a:fld id="{2C6B37A2-DDC2-4D21-B88C-597A34E816D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858377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8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omic Sans MS" panose="030F0702030302020204" pitchFamily="66" charset="0"/>
              </a:defRPr>
            </a:lvl1pPr>
          </a:lstStyle>
          <a:p>
            <a:pPr>
              <a:defRPr/>
            </a:pPr>
            <a:fld id="{486B8A4E-5550-4E3E-AAB3-7274CB4FE261}" type="datetimeFigureOut">
              <a:rPr lang="en-US"/>
              <a:pPr>
                <a:defRPr/>
              </a:pPr>
              <a:t>10/28/2021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omic Sans MS" panose="030F0702030302020204" pitchFamily="66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Comic Sans MS" panose="030F0702030302020204" pitchFamily="66" charset="0"/>
              </a:defRPr>
            </a:lvl1pPr>
          </a:lstStyle>
          <a:p>
            <a:pPr>
              <a:defRPr/>
            </a:pPr>
            <a:fld id="{3B59AC44-BE74-4989-8221-DD934FBB25F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2081939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5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omic Sans MS" panose="030F0702030302020204" pitchFamily="66" charset="0"/>
              </a:defRPr>
            </a:lvl1pPr>
          </a:lstStyle>
          <a:p>
            <a:pPr>
              <a:defRPr/>
            </a:pPr>
            <a:fld id="{63F914C2-162F-43AF-A48D-72ECEBD485EA}" type="datetimeFigureOut">
              <a:rPr lang="en-US"/>
              <a:pPr>
                <a:defRPr/>
              </a:pPr>
              <a:t>10/28/2021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omic Sans MS" panose="030F0702030302020204" pitchFamily="66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Comic Sans MS" panose="030F0702030302020204" pitchFamily="66" charset="0"/>
              </a:defRPr>
            </a:lvl1pPr>
          </a:lstStyle>
          <a:p>
            <a:pPr>
              <a:defRPr/>
            </a:pPr>
            <a:fld id="{7442DAEA-9138-4141-828E-E08B82781C5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96207434"/>
      </p:ext>
    </p:extLst>
  </p:cSld>
  <p:clrMapOvr>
    <a:masterClrMapping/>
  </p:clrMapOvr>
</p:sldLayout>
</file>

<file path=ppt/slideLayouts/slideLayout30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g" descr="F:\1-原创素材\1_mm1102\PPT\PPT_014\materaials\contents_1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balloon" descr="F:\1-原创素材\1_mm1102\PPT\PPT_014\materaials\contents_3.pn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7525" y="260350"/>
            <a:ext cx="2871788" cy="3954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balloon_2" descr="F:\1-原创素材\1_mm1102\PPT\PPT_014\materaials\contents_3.pn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128631" flipH="1">
            <a:off x="563563" y="190500"/>
            <a:ext cx="4983162" cy="6480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shape" descr="F:\1-原创素材\1_mm1102\PPT\PPT_014\materaials\contents_2.png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2238" y="1019175"/>
            <a:ext cx="9177337" cy="4787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grassland" descr="F:\1-原创素材\1_mm1102\PPT\PPT_014\materaials\contents_5.png"/>
          <p:cNvPicPr>
            <a:picLocks noChangeAspect="1" noChangeArrowheads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933950"/>
            <a:ext cx="12192000" cy="1924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7" name="组合 2"/>
          <p:cNvGrpSpPr>
            <a:grpSpLocks/>
          </p:cNvGrpSpPr>
          <p:nvPr userDrawn="1"/>
        </p:nvGrpSpPr>
        <p:grpSpPr bwMode="auto">
          <a:xfrm>
            <a:off x="595313" y="4965700"/>
            <a:ext cx="11001375" cy="1919288"/>
            <a:chOff x="-4251670" y="1149350"/>
            <a:chExt cx="16299090" cy="2844800"/>
          </a:xfrm>
        </p:grpSpPr>
        <p:pic>
          <p:nvPicPr>
            <p:cNvPr id="8" name="children_1" descr="F:\1-原创素材\1_mm1102\PPT\PPT_014\materaials\children_1.png"/>
            <p:cNvPicPr>
              <a:picLocks noChangeAspect="1" noChangeArrowheads="1"/>
            </p:cNvPicPr>
            <p:nvPr userDrawn="1"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4251670" y="1339850"/>
              <a:ext cx="1790700" cy="2463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" name="children_2" descr="F:\1-原创素材\1_mm1102\PPT\PPT_014\materaials\children_2.png"/>
            <p:cNvPicPr>
              <a:picLocks noChangeAspect="1" noChangeArrowheads="1"/>
            </p:cNvPicPr>
            <p:nvPr userDrawn="1"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758950" y="1308100"/>
              <a:ext cx="1574800" cy="25273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" name="children_3" descr="F:\1-原创素材\1_mm1102\PPT\PPT_014\materaials\children_3.png"/>
            <p:cNvPicPr>
              <a:picLocks noChangeAspect="1" noChangeArrowheads="1"/>
            </p:cNvPicPr>
            <p:nvPr userDrawn="1"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57225" y="1295400"/>
              <a:ext cx="1790700" cy="25527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" name="children_4" descr="F:\1-原创素材\1_mm1102\PPT\PPT_014\materaials\children_4.png"/>
            <p:cNvPicPr>
              <a:picLocks noChangeAspect="1" noChangeArrowheads="1"/>
            </p:cNvPicPr>
            <p:nvPr userDrawn="1"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00350" y="1149350"/>
              <a:ext cx="1600200" cy="2844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" name="children_5" descr="F:\1-原创素材\1_mm1102\PPT\PPT_014\materaials\children_5.png"/>
            <p:cNvPicPr>
              <a:picLocks noChangeAspect="1" noChangeArrowheads="1"/>
            </p:cNvPicPr>
            <p:nvPr userDrawn="1"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67361" y="1244600"/>
              <a:ext cx="2006600" cy="26543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" name="children_6" descr="F:\1-原创素材\1_mm1102\PPT\PPT_014\materaials\children_6.png"/>
            <p:cNvPicPr>
              <a:picLocks noChangeAspect="1" noChangeArrowheads="1"/>
            </p:cNvPicPr>
            <p:nvPr userDrawn="1"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16951" y="1219200"/>
              <a:ext cx="1689100" cy="27051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" name="children_7" descr="F:\1-原创素材\1_mm1102\PPT\PPT_014\materaials\children_7.png"/>
            <p:cNvPicPr>
              <a:picLocks noChangeAspect="1" noChangeArrowheads="1"/>
            </p:cNvPicPr>
            <p:nvPr userDrawn="1"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238835" y="1346200"/>
              <a:ext cx="2019300" cy="24511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" name="children_8" descr="F:\1-原创素材\1_mm1102\PPT\PPT_014\materaials\children_8.png"/>
            <p:cNvPicPr>
              <a:picLocks noChangeAspect="1" noChangeArrowheads="1"/>
            </p:cNvPicPr>
            <p:nvPr userDrawn="1"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269420" y="1327150"/>
              <a:ext cx="1778000" cy="2489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6" name="TextBox 15"/>
          <p:cNvSpPr txBox="1">
            <a:spLocks noChangeArrowheads="1"/>
          </p:cNvSpPr>
          <p:nvPr userDrawn="1"/>
        </p:nvSpPr>
        <p:spPr bwMode="auto">
          <a:xfrm>
            <a:off x="-3889375" y="7845425"/>
            <a:ext cx="1403350" cy="369888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 sz="1800">
                <a:solidFill>
                  <a:srgbClr val="FFFFFF"/>
                </a:solidFill>
                <a:latin typeface="Calibri" panose="020F0502020204030204" pitchFamily="34" charset="0"/>
              </a:rPr>
              <a:t>Contents_N</a:t>
            </a:r>
            <a:endParaRPr lang="zh-CN" altLang="en-US" sz="1800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grpSp>
        <p:nvGrpSpPr>
          <p:cNvPr id="17" name="kite_group"/>
          <p:cNvGrpSpPr>
            <a:grpSpLocks/>
          </p:cNvGrpSpPr>
          <p:nvPr userDrawn="1"/>
        </p:nvGrpSpPr>
        <p:grpSpPr bwMode="auto">
          <a:xfrm>
            <a:off x="-241300" y="-1579563"/>
            <a:ext cx="5808663" cy="2886076"/>
            <a:chOff x="-180528" y="-1185078"/>
            <a:chExt cx="4356278" cy="2165477"/>
          </a:xfrm>
        </p:grpSpPr>
        <p:pic>
          <p:nvPicPr>
            <p:cNvPr id="18" name="kite" descr="F:\1-原创素材\1_mm1102\PPT\PPT_014\materaials\contents_4.png"/>
            <p:cNvPicPr>
              <a:picLocks noChangeAspect="1" noChangeArrowheads="1"/>
            </p:cNvPicPr>
            <p:nvPr userDrawn="1"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00195" y="411510"/>
              <a:ext cx="675555" cy="56888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9" name="椭圆 1"/>
            <p:cNvSpPr/>
            <p:nvPr userDrawn="1"/>
          </p:nvSpPr>
          <p:spPr>
            <a:xfrm>
              <a:off x="-180528" y="-1185078"/>
              <a:ext cx="71434" cy="71468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>
                <a:solidFill>
                  <a:prstClr val="white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80280084"/>
      </p:ext>
    </p:extLst>
  </p:cSld>
  <p:clrMapOvr>
    <a:masterClrMapping/>
  </p:clrMapOvr>
  <p:transition spd="slow" advTm="1000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300000">
                                      <p:cBhvr>
                                        <p:cTn id="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8" presetClass="emph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animRot by="300000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" presetID="8" presetClass="emph" presetSubtype="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animRot by="-300000">
                                      <p:cBhvr>
                                        <p:cTn id="10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8" presetClass="emph" presetSubtype="0" fill="hold" nodeType="withEffect">
                                  <p:stCondLst>
                                    <p:cond delay="6000"/>
                                  </p:stCondLst>
                                  <p:childTnLst>
                                    <p:animRot by="300000">
                                      <p:cBhvr>
                                        <p:cTn id="12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3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600000">
                                      <p:cBhvr>
                                        <p:cTn id="1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5" presetID="8" presetClass="emph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animRot by="-600000">
                                      <p:cBhvr>
                                        <p:cTn id="1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8" presetClass="emph" presetSubtype="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animRot by="600000">
                                      <p:cBhvr>
                                        <p:cTn id="1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9" presetID="8" presetClass="emph" presetSubtype="0" fill="hold" nodeType="withEffect">
                                  <p:stCondLst>
                                    <p:cond delay="6000"/>
                                  </p:stCondLst>
                                  <p:childTnLst>
                                    <p:animRot by="-300000">
                                      <p:cBhvr>
                                        <p:cTn id="2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1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600000">
                                      <p:cBhvr>
                                        <p:cTn id="22" dur="4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3" presetID="8" presetClass="emph" presetSubtype="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animRot by="600000">
                                      <p:cBhvr>
                                        <p:cTn id="24" dur="4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3.08642E-6 L 0.0375 0.01975 " pathEditMode="relative" rAng="0" ptsTypes="AA">
                                      <p:cBhvr>
                                        <p:cTn id="26" dur="5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75" y="988"/>
                                    </p:animMotion>
                                  </p:childTnLst>
                                </p:cTn>
                              </p:par>
                              <p:par>
                                <p:cTn id="27" presetID="42" presetClass="path" presetSubtype="0" accel="50000" decel="5000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animMotion origin="layout" path="M 0.0375 0.01975 L 0.02969 -0.01235 " pathEditMode="relative" rAng="0" ptsTypes="AA">
                                      <p:cBhvr>
                                        <p:cTn id="28" dur="3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99" y="-160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30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7110"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18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611688"/>
            <a:ext cx="12192000" cy="2246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25979382"/>
      </p:ext>
    </p:extLst>
  </p:cSld>
  <p:clrMapOvr>
    <a:masterClrMapping/>
  </p:clrMapOvr>
  <p:transition spd="slow" advTm="1000">
    <p:blinds dir="vert"/>
  </p:transition>
</p:sldLayout>
</file>

<file path=ppt/slideLayouts/slideLayout30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7110"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18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611688"/>
            <a:ext cx="12192000" cy="2246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13215541"/>
      </p:ext>
    </p:extLst>
  </p:cSld>
  <p:clrMapOvr>
    <a:masterClrMapping/>
  </p:clrMapOvr>
  <p:transition spd="slow" advTm="1000">
    <p:blinds dir="vert"/>
  </p:transition>
</p:sldLayout>
</file>

<file path=ppt/slideLayouts/slideLayout30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12301538" y="4252913"/>
            <a:ext cx="914400" cy="914400"/>
          </a:xfrm>
        </p:spPr>
        <p:txBody>
          <a:bodyPr rtlCol="0">
            <a:normAutofit/>
          </a:bodyPr>
          <a:lstStyle/>
          <a:p>
            <a:pPr lvl="0"/>
            <a:endParaRPr lang="en-US" noProof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omic Sans MS" panose="030F0702030302020204" pitchFamily="66" charset="0"/>
              </a:defRPr>
            </a:lvl1pPr>
          </a:lstStyle>
          <a:p>
            <a:pPr>
              <a:defRPr/>
            </a:pPr>
            <a:fld id="{4D16C414-F898-4F40-A2F8-CD7332A037FE}" type="datetimeFigureOut">
              <a:rPr lang="en-US"/>
              <a:pPr>
                <a:defRPr/>
              </a:pPr>
              <a:t>10/28/2021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omic Sans MS" panose="030F0702030302020204" pitchFamily="66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 eaLnBrk="0" hangingPunct="0">
              <a:defRPr>
                <a:latin typeface="Comic Sans MS" panose="030F0702030302020204" pitchFamily="66" charset="0"/>
              </a:defRPr>
            </a:lvl1pPr>
          </a:lstStyle>
          <a:p>
            <a:pPr>
              <a:defRPr/>
            </a:pPr>
            <a:fld id="{5AF1A290-72F0-497C-A9A3-CE406F4389C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34066973"/>
      </p:ext>
    </p:extLst>
  </p:cSld>
  <p:clrMapOvr>
    <a:masterClrMapping/>
  </p:clrMapOvr>
</p:sldLayout>
</file>

<file path=ppt/slideLayouts/slideLayout30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7914C4-D188-45F8-BDED-EC81301ED29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661D23A-0526-4B67-B1D3-2AFB7E60F8F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93CCA23-487B-4992-B86D-4F3D8A33FD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DF226A-B620-4D2E-86D1-117977A11862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28/10/2021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4EF23BE-1AE0-4895-AB2F-B0948853BC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3B7387A-0262-4932-9A6D-1EB6C89E2A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10A4F6-632E-4557-8AC5-83B5C1733268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2344787"/>
      </p:ext>
    </p:extLst>
  </p:cSld>
  <p:clrMapOvr>
    <a:masterClrMapping/>
  </p:clrMapOvr>
</p:sldLayout>
</file>

<file path=ppt/slideLayouts/slideLayout30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8C88DF-0913-48E9-B392-2770281C50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AA90367-55A3-4A78-80E0-FB79C2130CB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5049480-AB75-4611-9C1D-51976E18EC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DF226A-B620-4D2E-86D1-117977A11862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28/10/2021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42ACD70-1033-49F7-A9DD-975950E865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9AE02E6-9627-4C00-9616-4C325FF51E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10A4F6-632E-4557-8AC5-83B5C1733268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72562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8C88DF-0913-48E9-B392-2770281C50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AA90367-55A3-4A78-80E0-FB79C2130CB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5049480-AB75-4611-9C1D-51976E18EC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DF226A-B620-4D2E-86D1-117977A11862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28/10/2021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42ACD70-1033-49F7-A9DD-975950E865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9AE02E6-9627-4C00-9616-4C325FF51E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10A4F6-632E-4557-8AC5-83B5C1733268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913087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8C88DF-0913-48E9-B392-2770281C50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AA90367-55A3-4A78-80E0-FB79C2130CB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5049480-AB75-4611-9C1D-51976E18EC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DF226A-B620-4D2E-86D1-117977A11862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28/10/2021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42ACD70-1033-49F7-A9DD-975950E865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9AE02E6-9627-4C00-9616-4C325FF51E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10A4F6-632E-4557-8AC5-83B5C1733268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4461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8C88DF-0913-48E9-B392-2770281C50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AA90367-55A3-4A78-80E0-FB79C2130CB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5049480-AB75-4611-9C1D-51976E18EC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DF226A-B620-4D2E-86D1-117977A11862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28/10/2021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42ACD70-1033-49F7-A9DD-975950E865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9AE02E6-9627-4C00-9616-4C325FF51E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10A4F6-632E-4557-8AC5-83B5C1733268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328957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8C88DF-0913-48E9-B392-2770281C50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AA90367-55A3-4A78-80E0-FB79C2130CB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5049480-AB75-4611-9C1D-51976E18EC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DF226A-B620-4D2E-86D1-117977A11862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28/10/2021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42ACD70-1033-49F7-A9DD-975950E865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9AE02E6-9627-4C00-9616-4C325FF51E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10A4F6-632E-4557-8AC5-83B5C1733268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449784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5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omic Sans MS" panose="030F0702030302020204" pitchFamily="66" charset="0"/>
              </a:defRPr>
            </a:lvl1pPr>
          </a:lstStyle>
          <a:p>
            <a:pPr>
              <a:defRPr/>
            </a:pPr>
            <a:fld id="{507C9B06-9DCE-425D-97FF-1CB997E0BC36}" type="datetimeFigureOut">
              <a:rPr lang="en-US"/>
              <a:pPr>
                <a:defRPr/>
              </a:pPr>
              <a:t>10/28/2021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omic Sans MS" panose="030F0702030302020204" pitchFamily="66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Comic Sans MS" panose="030F0702030302020204" pitchFamily="66" charset="0"/>
              </a:defRPr>
            </a:lvl1pPr>
          </a:lstStyle>
          <a:p>
            <a:pPr>
              <a:defRPr/>
            </a:pPr>
            <a:fld id="{B07657A8-7DB8-49DA-AB40-20DD5AEF8C0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9643929"/>
      </p:ext>
    </p:extLst>
  </p:cSld>
  <p:clrMapOvr>
    <a:masterClrMapping/>
  </p:clrMapOvr>
</p:sldLayout>
</file>

<file path=ppt/slideLayouts/slideLayout3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8C88DF-0913-48E9-B392-2770281C50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AA90367-55A3-4A78-80E0-FB79C2130CB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5049480-AB75-4611-9C1D-51976E18EC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DF226A-B620-4D2E-86D1-117977A11862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28/10/2021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42ACD70-1033-49F7-A9DD-975950E865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9AE02E6-9627-4C00-9616-4C325FF51E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10A4F6-632E-4557-8AC5-83B5C1733268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13811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8C88DF-0913-48E9-B392-2770281C50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AA90367-55A3-4A78-80E0-FB79C2130CB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5049480-AB75-4611-9C1D-51976E18EC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DF226A-B620-4D2E-86D1-117977A11862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28/10/2021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42ACD70-1033-49F7-A9DD-975950E865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9AE02E6-9627-4C00-9616-4C325FF51E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10A4F6-632E-4557-8AC5-83B5C1733268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055292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8C88DF-0913-48E9-B392-2770281C50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AA90367-55A3-4A78-80E0-FB79C2130CB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5049480-AB75-4611-9C1D-51976E18EC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DF226A-B620-4D2E-86D1-117977A11862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28/10/2021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42ACD70-1033-49F7-A9DD-975950E865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9AE02E6-9627-4C00-9616-4C325FF51E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10A4F6-632E-4557-8AC5-83B5C1733268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75739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8C88DF-0913-48E9-B392-2770281C50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AA90367-55A3-4A78-80E0-FB79C2130CB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5049480-AB75-4611-9C1D-51976E18EC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DF226A-B620-4D2E-86D1-117977A11862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28/10/2021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42ACD70-1033-49F7-A9DD-975950E865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9AE02E6-9627-4C00-9616-4C325FF51E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10A4F6-632E-4557-8AC5-83B5C1733268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39628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8C88DF-0913-48E9-B392-2770281C50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AA90367-55A3-4A78-80E0-FB79C2130CB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5049480-AB75-4611-9C1D-51976E18EC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DF226A-B620-4D2E-86D1-117977A11862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28/10/2021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42ACD70-1033-49F7-A9DD-975950E865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9AE02E6-9627-4C00-9616-4C325FF51E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10A4F6-632E-4557-8AC5-83B5C1733268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17364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8C88DF-0913-48E9-B392-2770281C50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AA90367-55A3-4A78-80E0-FB79C2130CB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5049480-AB75-4611-9C1D-51976E18EC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DF226A-B620-4D2E-86D1-117977A11862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28/10/2021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42ACD70-1033-49F7-A9DD-975950E865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9AE02E6-9627-4C00-9616-4C325FF51E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10A4F6-632E-4557-8AC5-83B5C1733268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57567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8C88DF-0913-48E9-B392-2770281C50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AA90367-55A3-4A78-80E0-FB79C2130CB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5049480-AB75-4611-9C1D-51976E18EC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DF226A-B620-4D2E-86D1-117977A11862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28/10/2021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42ACD70-1033-49F7-A9DD-975950E865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9AE02E6-9627-4C00-9616-4C325FF51E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10A4F6-632E-4557-8AC5-83B5C1733268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16090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8C88DF-0913-48E9-B392-2770281C50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AA90367-55A3-4A78-80E0-FB79C2130CB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5049480-AB75-4611-9C1D-51976E18EC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DF226A-B620-4D2E-86D1-117977A11862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28/10/2021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42ACD70-1033-49F7-A9DD-975950E865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9AE02E6-9627-4C00-9616-4C325FF51E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10A4F6-632E-4557-8AC5-83B5C1733268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17212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8C88DF-0913-48E9-B392-2770281C50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AA90367-55A3-4A78-80E0-FB79C2130CB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5049480-AB75-4611-9C1D-51976E18EC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DF226A-B620-4D2E-86D1-117977A11862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28/10/2021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42ACD70-1033-49F7-A9DD-975950E865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9AE02E6-9627-4C00-9616-4C325FF51E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10A4F6-632E-4557-8AC5-83B5C1733268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684185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D1DEDB-537E-47CF-AC61-132F004EC1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4BDBC9A-698E-49EB-BBF9-24774F72E73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6C0C11E-9609-462F-A7F9-EF6D26B3C9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DF226A-B620-4D2E-86D1-117977A11862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28/10/2021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EB2EFD3-0F6B-4D65-9CE6-F855440A03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4C472EA-AA01-4F9B-8B59-28909DC262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10A4F6-632E-4557-8AC5-83B5C1733268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91558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5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omic Sans MS" panose="030F0702030302020204" pitchFamily="66" charset="0"/>
              </a:defRPr>
            </a:lvl1pPr>
          </a:lstStyle>
          <a:p>
            <a:pPr>
              <a:defRPr/>
            </a:pPr>
            <a:fld id="{D0022A5C-48C0-4FB1-ACFD-C68BC2DFC2EF}" type="datetimeFigureOut">
              <a:rPr lang="en-US"/>
              <a:pPr>
                <a:defRPr/>
              </a:pPr>
              <a:t>10/28/2021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omic Sans MS" panose="030F0702030302020204" pitchFamily="66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Comic Sans MS" panose="030F0702030302020204" pitchFamily="66" charset="0"/>
              </a:defRPr>
            </a:lvl1pPr>
          </a:lstStyle>
          <a:p>
            <a:pPr>
              <a:defRPr/>
            </a:pPr>
            <a:fld id="{AE0AA07C-C8DE-416C-B894-FA3884E1408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46948165"/>
      </p:ext>
    </p:extLst>
  </p:cSld>
  <p:clrMapOvr>
    <a:masterClrMapping/>
  </p:clrMapOvr>
</p:sldLayout>
</file>

<file path=ppt/slideLayouts/slideLayout32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1A53A9-559F-49BE-8CB7-9627642840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901BA74-DCE4-4298-A6CA-7333EE89FCB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FC5F476-24EE-4D8F-90FB-9E43690929F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A516B14-8048-4ACF-93B6-18F71B83B3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DF226A-B620-4D2E-86D1-117977A11862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28/10/2021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4C2DE22-6444-4710-940C-3436A0C3B4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12441E3-C47F-444A-8CE0-0A652D482A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10A4F6-632E-4557-8AC5-83B5C1733268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8521807"/>
      </p:ext>
    </p:extLst>
  </p:cSld>
  <p:clrMapOvr>
    <a:masterClrMapping/>
  </p:clrMapOvr>
</p:sldLayout>
</file>

<file path=ppt/slideLayouts/slideLayout32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B1862A-C3D5-4AFC-A84D-2A9F070496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282B89D-9DF4-4261-87F7-18034CE7800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A6EA1A7-5ED6-42E3-B32C-121573710CF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8FE167E-F91E-49D6-8C35-2ED9DD89226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102689A-35A9-49E1-A550-D8C4E493D2F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5E772ED-F7F2-416D-9508-AB672616A9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DF226A-B620-4D2E-86D1-117977A11862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28/10/2021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B588CAE-3E94-463F-81A0-CA88EA1F87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2DA8B83-512E-4C5E-B2D1-849BDF226B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10A4F6-632E-4557-8AC5-83B5C1733268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0177217"/>
      </p:ext>
    </p:extLst>
  </p:cSld>
  <p:clrMapOvr>
    <a:masterClrMapping/>
  </p:clrMapOvr>
</p:sldLayout>
</file>

<file path=ppt/slideLayouts/slideLayout3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DA9029-D04F-461A-8D7F-54E2E746D2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D2AD041-A9C9-4E13-9244-BBBFE8D628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DF226A-B620-4D2E-86D1-117977A11862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28/10/2021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B7562FB-4258-479E-94F9-DA2E7DCA30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8D08642-C8FF-4BFE-9AF5-1B26B357B8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10A4F6-632E-4557-8AC5-83B5C1733268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0222104"/>
      </p:ext>
    </p:extLst>
  </p:cSld>
  <p:clrMapOvr>
    <a:masterClrMapping/>
  </p:clrMapOvr>
</p:sldLayout>
</file>

<file path=ppt/slideLayouts/slideLayout3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181791C-BE8B-49CE-808D-F5F711A7B0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DF226A-B620-4D2E-86D1-117977A11862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28/10/2021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B87361D-513D-46B6-93AA-42F2520063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EB6BF8A-A0AE-4269-9481-5EC02F8A2E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10A4F6-632E-4557-8AC5-83B5C1733268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50077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181791C-BE8B-49CE-808D-F5F711A7B0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DF226A-B620-4D2E-86D1-117977A11862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28/10/2021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B87361D-513D-46B6-93AA-42F2520063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EB6BF8A-A0AE-4269-9481-5EC02F8A2E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10A4F6-632E-4557-8AC5-83B5C1733268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21126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181791C-BE8B-49CE-808D-F5F711A7B0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DF226A-B620-4D2E-86D1-117977A11862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28/10/2021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B87361D-513D-46B6-93AA-42F2520063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EB6BF8A-A0AE-4269-9481-5EC02F8A2E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10A4F6-632E-4557-8AC5-83B5C1733268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44064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1E38CB-D419-46FB-BF4C-9782298D6B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979F95E-1402-41AF-A92A-E2683A79AF6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1E68055-7932-46E9-9773-CE6F599190C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22F1B18-606C-4DA9-9E80-D4D9E06F6F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DF226A-B620-4D2E-86D1-117977A11862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28/10/2021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D5C10F2-EEC1-49C5-B0DC-69B62E56EF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4BFFE50-5F4B-4C6E-907C-22605AFFA5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10A4F6-632E-4557-8AC5-83B5C1733268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917432"/>
      </p:ext>
    </p:extLst>
  </p:cSld>
  <p:clrMapOvr>
    <a:masterClrMapping/>
  </p:clrMapOvr>
</p:sldLayout>
</file>

<file path=ppt/slideLayouts/slideLayout32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A54F5B-A8F1-4C5C-828C-E00638FCE7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D79D1D3-4824-4A54-86FE-DBDBC60D960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867995F-E62A-4AFA-8267-BE2029351A3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5443961-24B5-437B-8F58-158513B439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DF226A-B620-4D2E-86D1-117977A11862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28/10/2021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BA0F414-A612-4244-9C03-42A41179AA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56FD41E-B162-4F29-BC7E-EE57C6E3E0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10A4F6-632E-4557-8AC5-83B5C1733268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5714747"/>
      </p:ext>
    </p:extLst>
  </p:cSld>
  <p:clrMapOvr>
    <a:masterClrMapping/>
  </p:clrMapOvr>
</p:sldLayout>
</file>

<file path=ppt/slideLayouts/slideLayout3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05FACA-A84F-4293-AB9F-BEA7E398B6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D1E5816-1A52-47F4-992C-6868957E0C9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6E1C857-FBC0-40F6-BF46-DBE59AC08F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DF226A-B620-4D2E-86D1-117977A11862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28/10/2021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38EB0FD-DD68-403C-A2AC-FABE0371FD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0E305CF-9CB7-4774-BB15-9D524CDB32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10A4F6-632E-4557-8AC5-83B5C1733268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350154"/>
      </p:ext>
    </p:extLst>
  </p:cSld>
  <p:clrMapOvr>
    <a:masterClrMapping/>
  </p:clrMapOvr>
</p:sldLayout>
</file>

<file path=ppt/slideLayouts/slideLayout32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8C5DDCB-D775-4257-8B42-5D7EC7DB843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3651262-C2CD-4F6F-B91E-8035DF90F90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F099CBB-0755-4D1F-909A-B0D560BD68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DF226A-B620-4D2E-86D1-117977A11862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28/10/2021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4EAE972-0B9C-458B-9A91-3217D50A05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5AC85CB-B323-4228-81EC-B48AC019C6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10A4F6-632E-4557-8AC5-83B5C1733268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976679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5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omic Sans MS" panose="030F0702030302020204" pitchFamily="66" charset="0"/>
              </a:defRPr>
            </a:lvl1pPr>
          </a:lstStyle>
          <a:p>
            <a:pPr>
              <a:defRPr/>
            </a:pPr>
            <a:fld id="{9673A7D3-82EB-4B1B-AFB5-DC30E172CC4E}" type="datetimeFigureOut">
              <a:rPr lang="en-US"/>
              <a:pPr>
                <a:defRPr/>
              </a:pPr>
              <a:t>10/28/2021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omic Sans MS" panose="030F0702030302020204" pitchFamily="66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Comic Sans MS" panose="030F0702030302020204" pitchFamily="66" charset="0"/>
              </a:defRPr>
            </a:lvl1pPr>
          </a:lstStyle>
          <a:p>
            <a:pPr>
              <a:defRPr/>
            </a:pPr>
            <a:fld id="{689F900D-5D06-4B16-B7AB-6F7505E6A1B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30878901"/>
      </p:ext>
    </p:extLst>
  </p:cSld>
  <p:clrMapOvr>
    <a:masterClrMapping/>
  </p:clrMapOvr>
</p:sldLayout>
</file>

<file path=ppt/slideLayouts/slideLayout3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7914C4-D188-45F8-BDED-EC81301ED29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661D23A-0526-4B67-B1D3-2AFB7E60F8F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93CCA23-487B-4992-B86D-4F3D8A33FD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DF226A-B620-4D2E-86D1-117977A11862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28/10/2021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4EF23BE-1AE0-4895-AB2F-B0948853BC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3B7387A-0262-4932-9A6D-1EB6C89E2A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10A4F6-632E-4557-8AC5-83B5C1733268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7981556"/>
      </p:ext>
    </p:extLst>
  </p:cSld>
  <p:clrMapOvr>
    <a:masterClrMapping/>
  </p:clrMapOvr>
</p:sldLayout>
</file>

<file path=ppt/slideLayouts/slideLayout33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8C88DF-0913-48E9-B392-2770281C50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AA90367-55A3-4A78-80E0-FB79C2130CB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5049480-AB75-4611-9C1D-51976E18EC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DF226A-B620-4D2E-86D1-117977A11862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28/10/2021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42ACD70-1033-49F7-A9DD-975950E865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9AE02E6-9627-4C00-9616-4C325FF51E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10A4F6-632E-4557-8AC5-83B5C1733268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745322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8C88DF-0913-48E9-B392-2770281C50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AA90367-55A3-4A78-80E0-FB79C2130CB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5049480-AB75-4611-9C1D-51976E18EC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DF226A-B620-4D2E-86D1-117977A11862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28/10/2021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42ACD70-1033-49F7-A9DD-975950E865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9AE02E6-9627-4C00-9616-4C325FF51E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10A4F6-632E-4557-8AC5-83B5C1733268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91597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8C88DF-0913-48E9-B392-2770281C50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AA90367-55A3-4A78-80E0-FB79C2130CB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5049480-AB75-4611-9C1D-51976E18EC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DF226A-B620-4D2E-86D1-117977A11862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28/10/2021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42ACD70-1033-49F7-A9DD-975950E865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9AE02E6-9627-4C00-9616-4C325FF51E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10A4F6-632E-4557-8AC5-83B5C1733268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99672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8C88DF-0913-48E9-B392-2770281C50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AA90367-55A3-4A78-80E0-FB79C2130CB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5049480-AB75-4611-9C1D-51976E18EC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DF226A-B620-4D2E-86D1-117977A11862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28/10/2021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42ACD70-1033-49F7-A9DD-975950E865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9AE02E6-9627-4C00-9616-4C325FF51E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10A4F6-632E-4557-8AC5-83B5C1733268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35782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8C88DF-0913-48E9-B392-2770281C50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AA90367-55A3-4A78-80E0-FB79C2130CB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5049480-AB75-4611-9C1D-51976E18EC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DF226A-B620-4D2E-86D1-117977A11862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28/10/2021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42ACD70-1033-49F7-A9DD-975950E865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9AE02E6-9627-4C00-9616-4C325FF51E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10A4F6-632E-4557-8AC5-83B5C1733268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623222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8C88DF-0913-48E9-B392-2770281C50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AA90367-55A3-4A78-80E0-FB79C2130CB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5049480-AB75-4611-9C1D-51976E18EC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DF226A-B620-4D2E-86D1-117977A11862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28/10/2021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42ACD70-1033-49F7-A9DD-975950E865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9AE02E6-9627-4C00-9616-4C325FF51E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10A4F6-632E-4557-8AC5-83B5C1733268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241578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8C88DF-0913-48E9-B392-2770281C50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AA90367-55A3-4A78-80E0-FB79C2130CB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5049480-AB75-4611-9C1D-51976E18EC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DF226A-B620-4D2E-86D1-117977A11862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28/10/2021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42ACD70-1033-49F7-A9DD-975950E865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9AE02E6-9627-4C00-9616-4C325FF51E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10A4F6-632E-4557-8AC5-83B5C1733268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05492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8C88DF-0913-48E9-B392-2770281C50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AA90367-55A3-4A78-80E0-FB79C2130CB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5049480-AB75-4611-9C1D-51976E18EC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DF226A-B620-4D2E-86D1-117977A11862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28/10/2021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42ACD70-1033-49F7-A9DD-975950E865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9AE02E6-9627-4C00-9616-4C325FF51E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10A4F6-632E-4557-8AC5-83B5C1733268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885378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8C88DF-0913-48E9-B392-2770281C50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AA90367-55A3-4A78-80E0-FB79C2130CB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5049480-AB75-4611-9C1D-51976E18EC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DF226A-B620-4D2E-86D1-117977A11862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28/10/2021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42ACD70-1033-49F7-A9DD-975950E865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9AE02E6-9627-4C00-9616-4C325FF51E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10A4F6-632E-4557-8AC5-83B5C1733268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395944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5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omic Sans MS" panose="030F0702030302020204" pitchFamily="66" charset="0"/>
              </a:defRPr>
            </a:lvl1pPr>
          </a:lstStyle>
          <a:p>
            <a:pPr>
              <a:defRPr/>
            </a:pPr>
            <a:fld id="{42E4D27A-D55A-46B7-89D1-2F0AAD5B2733}" type="datetimeFigureOut">
              <a:rPr lang="en-US"/>
              <a:pPr>
                <a:defRPr/>
              </a:pPr>
              <a:t>10/28/2021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omic Sans MS" panose="030F0702030302020204" pitchFamily="66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Comic Sans MS" panose="030F0702030302020204" pitchFamily="66" charset="0"/>
              </a:defRPr>
            </a:lvl1pPr>
          </a:lstStyle>
          <a:p>
            <a:pPr>
              <a:defRPr/>
            </a:pPr>
            <a:fld id="{FA7D0639-CC51-4431-BA4B-31C6CF6E3B6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58618373"/>
      </p:ext>
    </p:extLst>
  </p:cSld>
  <p:clrMapOvr>
    <a:masterClrMapping/>
  </p:clrMapOvr>
</p:sldLayout>
</file>

<file path=ppt/slideLayouts/slideLayout34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8C88DF-0913-48E9-B392-2770281C50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AA90367-55A3-4A78-80E0-FB79C2130CB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5049480-AB75-4611-9C1D-51976E18EC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DF226A-B620-4D2E-86D1-117977A11862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28/10/2021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42ACD70-1033-49F7-A9DD-975950E865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9AE02E6-9627-4C00-9616-4C325FF51E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10A4F6-632E-4557-8AC5-83B5C1733268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8871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8C88DF-0913-48E9-B392-2770281C50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AA90367-55A3-4A78-80E0-FB79C2130CB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5049480-AB75-4611-9C1D-51976E18EC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DF226A-B620-4D2E-86D1-117977A11862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28/10/2021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42ACD70-1033-49F7-A9DD-975950E865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9AE02E6-9627-4C00-9616-4C325FF51E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10A4F6-632E-4557-8AC5-83B5C1733268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41986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8C88DF-0913-48E9-B392-2770281C50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AA90367-55A3-4A78-80E0-FB79C2130CB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5049480-AB75-4611-9C1D-51976E18EC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DF226A-B620-4D2E-86D1-117977A11862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28/10/2021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42ACD70-1033-49F7-A9DD-975950E865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9AE02E6-9627-4C00-9616-4C325FF51E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10A4F6-632E-4557-8AC5-83B5C1733268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55840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8C88DF-0913-48E9-B392-2770281C50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AA90367-55A3-4A78-80E0-FB79C2130CB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5049480-AB75-4611-9C1D-51976E18EC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DF226A-B620-4D2E-86D1-117977A11862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28/10/2021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42ACD70-1033-49F7-A9DD-975950E865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9AE02E6-9627-4C00-9616-4C325FF51E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10A4F6-632E-4557-8AC5-83B5C1733268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1752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8C88DF-0913-48E9-B392-2770281C50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AA90367-55A3-4A78-80E0-FB79C2130CB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5049480-AB75-4611-9C1D-51976E18EC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DF226A-B620-4D2E-86D1-117977A11862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28/10/2021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42ACD70-1033-49F7-A9DD-975950E865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9AE02E6-9627-4C00-9616-4C325FF51E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10A4F6-632E-4557-8AC5-83B5C1733268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36991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D1DEDB-537E-47CF-AC61-132F004EC1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4BDBC9A-698E-49EB-BBF9-24774F72E73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6C0C11E-9609-462F-A7F9-EF6D26B3C9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DF226A-B620-4D2E-86D1-117977A11862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28/10/2021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EB2EFD3-0F6B-4D65-9CE6-F855440A03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4C472EA-AA01-4F9B-8B59-28909DC262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10A4F6-632E-4557-8AC5-83B5C1733268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5312475"/>
      </p:ext>
    </p:extLst>
  </p:cSld>
  <p:clrMapOvr>
    <a:masterClrMapping/>
  </p:clrMapOvr>
</p:sldLayout>
</file>

<file path=ppt/slideLayouts/slideLayout34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1A53A9-559F-49BE-8CB7-9627642840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901BA74-DCE4-4298-A6CA-7333EE89FCB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FC5F476-24EE-4D8F-90FB-9E43690929F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A516B14-8048-4ACF-93B6-18F71B83B3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DF226A-B620-4D2E-86D1-117977A11862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28/10/2021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4C2DE22-6444-4710-940C-3436A0C3B4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12441E3-C47F-444A-8CE0-0A652D482A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10A4F6-632E-4557-8AC5-83B5C1733268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711675"/>
      </p:ext>
    </p:extLst>
  </p:cSld>
  <p:clrMapOvr>
    <a:masterClrMapping/>
  </p:clrMapOvr>
</p:sldLayout>
</file>

<file path=ppt/slideLayouts/slideLayout34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B1862A-C3D5-4AFC-A84D-2A9F070496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282B89D-9DF4-4261-87F7-18034CE7800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A6EA1A7-5ED6-42E3-B32C-121573710CF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8FE167E-F91E-49D6-8C35-2ED9DD89226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102689A-35A9-49E1-A550-D8C4E493D2F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5E772ED-F7F2-416D-9508-AB672616A9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DF226A-B620-4D2E-86D1-117977A11862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28/10/2021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B588CAE-3E94-463F-81A0-CA88EA1F87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2DA8B83-512E-4C5E-B2D1-849BDF226B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10A4F6-632E-4557-8AC5-83B5C1733268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2583042"/>
      </p:ext>
    </p:extLst>
  </p:cSld>
  <p:clrMapOvr>
    <a:masterClrMapping/>
  </p:clrMapOvr>
</p:sldLayout>
</file>

<file path=ppt/slideLayouts/slideLayout34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DA9029-D04F-461A-8D7F-54E2E746D2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D2AD041-A9C9-4E13-9244-BBBFE8D628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DF226A-B620-4D2E-86D1-117977A11862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28/10/2021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B7562FB-4258-479E-94F9-DA2E7DCA30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8D08642-C8FF-4BFE-9AF5-1B26B357B8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10A4F6-632E-4557-8AC5-83B5C1733268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6806690"/>
      </p:ext>
    </p:extLst>
  </p:cSld>
  <p:clrMapOvr>
    <a:masterClrMapping/>
  </p:clrMapOvr>
</p:sldLayout>
</file>

<file path=ppt/slideLayouts/slideLayout34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181791C-BE8B-49CE-808D-F5F711A7B0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DF226A-B620-4D2E-86D1-117977A11862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28/10/2021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B87361D-513D-46B6-93AA-42F2520063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EB6BF8A-A0AE-4269-9481-5EC02F8A2E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10A4F6-632E-4557-8AC5-83B5C1733268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100196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5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omic Sans MS" panose="030F0702030302020204" pitchFamily="66" charset="0"/>
              </a:defRPr>
            </a:lvl1pPr>
          </a:lstStyle>
          <a:p>
            <a:pPr>
              <a:defRPr/>
            </a:pPr>
            <a:fld id="{26B707C2-1020-41D3-AFFB-5337068FF853}" type="datetimeFigureOut">
              <a:rPr lang="en-US"/>
              <a:pPr>
                <a:defRPr/>
              </a:pPr>
              <a:t>10/28/2021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omic Sans MS" panose="030F0702030302020204" pitchFamily="66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Comic Sans MS" panose="030F0702030302020204" pitchFamily="66" charset="0"/>
              </a:defRPr>
            </a:lvl1pPr>
          </a:lstStyle>
          <a:p>
            <a:pPr>
              <a:defRPr/>
            </a:pPr>
            <a:fld id="{C104880C-8B3A-4DA2-8C8F-BD5C08BB2B8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0986611"/>
      </p:ext>
    </p:extLst>
  </p:cSld>
  <p:clrMapOvr>
    <a:masterClrMapping/>
  </p:clrMapOvr>
</p:sldLayout>
</file>

<file path=ppt/slideLayouts/slideLayout35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181791C-BE8B-49CE-808D-F5F711A7B0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DF226A-B620-4D2E-86D1-117977A11862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28/10/2021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B87361D-513D-46B6-93AA-42F2520063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EB6BF8A-A0AE-4269-9481-5EC02F8A2E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10A4F6-632E-4557-8AC5-83B5C1733268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26454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181791C-BE8B-49CE-808D-F5F711A7B0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DF226A-B620-4D2E-86D1-117977A11862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28/10/2021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B87361D-513D-46B6-93AA-42F2520063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EB6BF8A-A0AE-4269-9481-5EC02F8A2E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10A4F6-632E-4557-8AC5-83B5C1733268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675169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1E38CB-D419-46FB-BF4C-9782298D6B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979F95E-1402-41AF-A92A-E2683A79AF6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1E68055-7932-46E9-9773-CE6F599190C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22F1B18-606C-4DA9-9E80-D4D9E06F6F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DF226A-B620-4D2E-86D1-117977A11862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28/10/2021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D5C10F2-EEC1-49C5-B0DC-69B62E56EF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4BFFE50-5F4B-4C6E-907C-22605AFFA5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10A4F6-632E-4557-8AC5-83B5C1733268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9718530"/>
      </p:ext>
    </p:extLst>
  </p:cSld>
  <p:clrMapOvr>
    <a:masterClrMapping/>
  </p:clrMapOvr>
</p:sldLayout>
</file>

<file path=ppt/slideLayouts/slideLayout3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A54F5B-A8F1-4C5C-828C-E00638FCE7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D79D1D3-4824-4A54-86FE-DBDBC60D960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867995F-E62A-4AFA-8267-BE2029351A3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5443961-24B5-437B-8F58-158513B439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DF226A-B620-4D2E-86D1-117977A11862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28/10/2021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BA0F414-A612-4244-9C03-42A41179AA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56FD41E-B162-4F29-BC7E-EE57C6E3E0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10A4F6-632E-4557-8AC5-83B5C1733268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9740465"/>
      </p:ext>
    </p:extLst>
  </p:cSld>
  <p:clrMapOvr>
    <a:masterClrMapping/>
  </p:clrMapOvr>
</p:sldLayout>
</file>

<file path=ppt/slideLayouts/slideLayout3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05FACA-A84F-4293-AB9F-BEA7E398B6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D1E5816-1A52-47F4-992C-6868957E0C9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6E1C857-FBC0-40F6-BF46-DBE59AC08F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DF226A-B620-4D2E-86D1-117977A11862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28/10/2021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38EB0FD-DD68-403C-A2AC-FABE0371FD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0E305CF-9CB7-4774-BB15-9D524CDB32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10A4F6-632E-4557-8AC5-83B5C1733268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7559185"/>
      </p:ext>
    </p:extLst>
  </p:cSld>
  <p:clrMapOvr>
    <a:masterClrMapping/>
  </p:clrMapOvr>
</p:sldLayout>
</file>

<file path=ppt/slideLayouts/slideLayout3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8C5DDCB-D775-4257-8B42-5D7EC7DB843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3651262-C2CD-4F6F-B91E-8035DF90F90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F099CBB-0755-4D1F-909A-B0D560BD68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DF226A-B620-4D2E-86D1-117977A11862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28/10/2021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4EAE972-0B9C-458B-9A91-3217D50A05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5AC85CB-B323-4228-81EC-B48AC019C6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10A4F6-632E-4557-8AC5-83B5C1733268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6845399"/>
      </p:ext>
    </p:extLst>
  </p:cSld>
  <p:clrMapOvr>
    <a:masterClrMapping/>
  </p:clrMapOvr>
</p:sldLayout>
</file>

<file path=ppt/slideLayouts/slideLayout3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7914C4-D188-45F8-BDED-EC81301ED29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661D23A-0526-4B67-B1D3-2AFB7E60F8F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93CCA23-487B-4992-B86D-4F3D8A33FD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DF226A-B620-4D2E-86D1-117977A11862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28/10/2021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4EF23BE-1AE0-4895-AB2F-B0948853BC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3B7387A-0262-4932-9A6D-1EB6C89E2A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10A4F6-632E-4557-8AC5-83B5C1733268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0116625"/>
      </p:ext>
    </p:extLst>
  </p:cSld>
  <p:clrMapOvr>
    <a:masterClrMapping/>
  </p:clrMapOvr>
</p:sldLayout>
</file>

<file path=ppt/slideLayouts/slideLayout3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8C88DF-0913-48E9-B392-2770281C50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AA90367-55A3-4A78-80E0-FB79C2130CB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5049480-AB75-4611-9C1D-51976E18EC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DF226A-B620-4D2E-86D1-117977A11862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28/10/2021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42ACD70-1033-49F7-A9DD-975950E865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9AE02E6-9627-4C00-9616-4C325FF51E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10A4F6-632E-4557-8AC5-83B5C1733268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543852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8C88DF-0913-48E9-B392-2770281C50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AA90367-55A3-4A78-80E0-FB79C2130CB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5049480-AB75-4611-9C1D-51976E18EC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DF226A-B620-4D2E-86D1-117977A11862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28/10/2021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42ACD70-1033-49F7-A9DD-975950E865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9AE02E6-9627-4C00-9616-4C325FF51E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10A4F6-632E-4557-8AC5-83B5C1733268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27965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8C88DF-0913-48E9-B392-2770281C50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AA90367-55A3-4A78-80E0-FB79C2130CB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5049480-AB75-4611-9C1D-51976E18EC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DF226A-B620-4D2E-86D1-117977A11862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28/10/2021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42ACD70-1033-49F7-A9DD-975950E865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9AE02E6-9627-4C00-9616-4C325FF51E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10A4F6-632E-4557-8AC5-83B5C1733268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16674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5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omic Sans MS" panose="030F0702030302020204" pitchFamily="66" charset="0"/>
              </a:defRPr>
            </a:lvl1pPr>
          </a:lstStyle>
          <a:p>
            <a:pPr>
              <a:defRPr/>
            </a:pPr>
            <a:fld id="{178FC853-2104-4886-A8CA-D57FB05D1278}" type="datetimeFigureOut">
              <a:rPr lang="en-US"/>
              <a:pPr>
                <a:defRPr/>
              </a:pPr>
              <a:t>10/28/2021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omic Sans MS" panose="030F0702030302020204" pitchFamily="66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Comic Sans MS" panose="030F0702030302020204" pitchFamily="66" charset="0"/>
              </a:defRPr>
            </a:lvl1pPr>
          </a:lstStyle>
          <a:p>
            <a:pPr>
              <a:defRPr/>
            </a:pPr>
            <a:fld id="{FA7BE47F-32AF-4829-84C1-AC57938442C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48443540"/>
      </p:ext>
    </p:extLst>
  </p:cSld>
  <p:clrMapOvr>
    <a:masterClrMapping/>
  </p:clrMapOvr>
</p:sldLayout>
</file>

<file path=ppt/slideLayouts/slideLayout36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8C88DF-0913-48E9-B392-2770281C50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AA90367-55A3-4A78-80E0-FB79C2130CB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5049480-AB75-4611-9C1D-51976E18EC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DF226A-B620-4D2E-86D1-117977A11862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28/10/2021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42ACD70-1033-49F7-A9DD-975950E865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9AE02E6-9627-4C00-9616-4C325FF51E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10A4F6-632E-4557-8AC5-83B5C1733268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987466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8C88DF-0913-48E9-B392-2770281C50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AA90367-55A3-4A78-80E0-FB79C2130CB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5049480-AB75-4611-9C1D-51976E18EC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DF226A-B620-4D2E-86D1-117977A11862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28/10/2021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42ACD70-1033-49F7-A9DD-975950E865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9AE02E6-9627-4C00-9616-4C325FF51E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10A4F6-632E-4557-8AC5-83B5C1733268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95113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8C88DF-0913-48E9-B392-2770281C50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AA90367-55A3-4A78-80E0-FB79C2130CB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5049480-AB75-4611-9C1D-51976E18EC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DF226A-B620-4D2E-86D1-117977A11862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28/10/2021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42ACD70-1033-49F7-A9DD-975950E865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9AE02E6-9627-4C00-9616-4C325FF51E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10A4F6-632E-4557-8AC5-83B5C1733268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682940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8C88DF-0913-48E9-B392-2770281C50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AA90367-55A3-4A78-80E0-FB79C2130CB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5049480-AB75-4611-9C1D-51976E18EC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DF226A-B620-4D2E-86D1-117977A11862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28/10/2021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42ACD70-1033-49F7-A9DD-975950E865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9AE02E6-9627-4C00-9616-4C325FF51E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10A4F6-632E-4557-8AC5-83B5C1733268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44182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8C88DF-0913-48E9-B392-2770281C50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AA90367-55A3-4A78-80E0-FB79C2130CB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5049480-AB75-4611-9C1D-51976E18EC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DF226A-B620-4D2E-86D1-117977A11862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28/10/2021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42ACD70-1033-49F7-A9DD-975950E865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9AE02E6-9627-4C00-9616-4C325FF51E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10A4F6-632E-4557-8AC5-83B5C1733268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891454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8C88DF-0913-48E9-B392-2770281C50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AA90367-55A3-4A78-80E0-FB79C2130CB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5049480-AB75-4611-9C1D-51976E18EC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DF226A-B620-4D2E-86D1-117977A11862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28/10/2021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42ACD70-1033-49F7-A9DD-975950E865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9AE02E6-9627-4C00-9616-4C325FF51E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10A4F6-632E-4557-8AC5-83B5C1733268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58113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8C88DF-0913-48E9-B392-2770281C50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AA90367-55A3-4A78-80E0-FB79C2130CB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5049480-AB75-4611-9C1D-51976E18EC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DF226A-B620-4D2E-86D1-117977A11862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28/10/2021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42ACD70-1033-49F7-A9DD-975950E865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9AE02E6-9627-4C00-9616-4C325FF51E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10A4F6-632E-4557-8AC5-83B5C1733268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979088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8C88DF-0913-48E9-B392-2770281C50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AA90367-55A3-4A78-80E0-FB79C2130CB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5049480-AB75-4611-9C1D-51976E18EC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DF226A-B620-4D2E-86D1-117977A11862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28/10/2021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42ACD70-1033-49F7-A9DD-975950E865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9AE02E6-9627-4C00-9616-4C325FF51E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10A4F6-632E-4557-8AC5-83B5C1733268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175449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8C88DF-0913-48E9-B392-2770281C50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AA90367-55A3-4A78-80E0-FB79C2130CB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5049480-AB75-4611-9C1D-51976E18EC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DF226A-B620-4D2E-86D1-117977A11862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28/10/2021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42ACD70-1033-49F7-A9DD-975950E865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9AE02E6-9627-4C00-9616-4C325FF51E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10A4F6-632E-4557-8AC5-83B5C1733268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62645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8C88DF-0913-48E9-B392-2770281C50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AA90367-55A3-4A78-80E0-FB79C2130CB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5049480-AB75-4611-9C1D-51976E18EC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DF226A-B620-4D2E-86D1-117977A11862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28/10/2021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42ACD70-1033-49F7-A9DD-975950E865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9AE02E6-9627-4C00-9616-4C325FF51E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10A4F6-632E-4557-8AC5-83B5C1733268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24458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5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omic Sans MS" panose="030F0702030302020204" pitchFamily="66" charset="0"/>
              </a:defRPr>
            </a:lvl1pPr>
          </a:lstStyle>
          <a:p>
            <a:pPr>
              <a:defRPr/>
            </a:pPr>
            <a:fld id="{7A461520-38E5-423B-BB30-5F79A2DB1E5E}" type="datetimeFigureOut">
              <a:rPr lang="en-US"/>
              <a:pPr>
                <a:defRPr/>
              </a:pPr>
              <a:t>10/28/2021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omic Sans MS" panose="030F0702030302020204" pitchFamily="66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Comic Sans MS" panose="030F0702030302020204" pitchFamily="66" charset="0"/>
              </a:defRPr>
            </a:lvl1pPr>
          </a:lstStyle>
          <a:p>
            <a:pPr>
              <a:defRPr/>
            </a:pPr>
            <a:fld id="{6DA4CDC6-09D2-4C98-806A-A88A786DD14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8645878"/>
      </p:ext>
    </p:extLst>
  </p:cSld>
  <p:clrMapOvr>
    <a:masterClrMapping/>
  </p:clrMapOvr>
</p:sldLayout>
</file>

<file path=ppt/slideLayouts/slideLayout37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8C88DF-0913-48E9-B392-2770281C50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AA90367-55A3-4A78-80E0-FB79C2130CB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5049480-AB75-4611-9C1D-51976E18EC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DF226A-B620-4D2E-86D1-117977A11862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28/10/2021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42ACD70-1033-49F7-A9DD-975950E865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9AE02E6-9627-4C00-9616-4C325FF51E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10A4F6-632E-4557-8AC5-83B5C1733268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954019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7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D1DEDB-537E-47CF-AC61-132F004EC1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4BDBC9A-698E-49EB-BBF9-24774F72E73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6C0C11E-9609-462F-A7F9-EF6D26B3C9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DF226A-B620-4D2E-86D1-117977A11862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28/10/2021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EB2EFD3-0F6B-4D65-9CE6-F855440A03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4C472EA-AA01-4F9B-8B59-28909DC262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10A4F6-632E-4557-8AC5-83B5C1733268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8784215"/>
      </p:ext>
    </p:extLst>
  </p:cSld>
  <p:clrMapOvr>
    <a:masterClrMapping/>
  </p:clrMapOvr>
</p:sldLayout>
</file>

<file path=ppt/slideLayouts/slideLayout37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1A53A9-559F-49BE-8CB7-9627642840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901BA74-DCE4-4298-A6CA-7333EE89FCB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FC5F476-24EE-4D8F-90FB-9E43690929F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A516B14-8048-4ACF-93B6-18F71B83B3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DF226A-B620-4D2E-86D1-117977A11862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28/10/2021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4C2DE22-6444-4710-940C-3436A0C3B4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12441E3-C47F-444A-8CE0-0A652D482A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10A4F6-632E-4557-8AC5-83B5C1733268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9133469"/>
      </p:ext>
    </p:extLst>
  </p:cSld>
  <p:clrMapOvr>
    <a:masterClrMapping/>
  </p:clrMapOvr>
</p:sldLayout>
</file>

<file path=ppt/slideLayouts/slideLayout37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B1862A-C3D5-4AFC-A84D-2A9F070496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282B89D-9DF4-4261-87F7-18034CE7800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A6EA1A7-5ED6-42E3-B32C-121573710CF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8FE167E-F91E-49D6-8C35-2ED9DD89226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102689A-35A9-49E1-A550-D8C4E493D2F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5E772ED-F7F2-416D-9508-AB672616A9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DF226A-B620-4D2E-86D1-117977A11862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28/10/2021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B588CAE-3E94-463F-81A0-CA88EA1F87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2DA8B83-512E-4C5E-B2D1-849BDF226B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10A4F6-632E-4557-8AC5-83B5C1733268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3647154"/>
      </p:ext>
    </p:extLst>
  </p:cSld>
  <p:clrMapOvr>
    <a:masterClrMapping/>
  </p:clrMapOvr>
</p:sldLayout>
</file>

<file path=ppt/slideLayouts/slideLayout37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DA9029-D04F-461A-8D7F-54E2E746D2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D2AD041-A9C9-4E13-9244-BBBFE8D628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DF226A-B620-4D2E-86D1-117977A11862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28/10/2021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B7562FB-4258-479E-94F9-DA2E7DCA30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8D08642-C8FF-4BFE-9AF5-1B26B357B8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10A4F6-632E-4557-8AC5-83B5C1733268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1410734"/>
      </p:ext>
    </p:extLst>
  </p:cSld>
  <p:clrMapOvr>
    <a:masterClrMapping/>
  </p:clrMapOvr>
</p:sldLayout>
</file>

<file path=ppt/slideLayouts/slideLayout37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181791C-BE8B-49CE-808D-F5F711A7B0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DF226A-B620-4D2E-86D1-117977A11862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28/10/2021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B87361D-513D-46B6-93AA-42F2520063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EB6BF8A-A0AE-4269-9481-5EC02F8A2E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10A4F6-632E-4557-8AC5-83B5C1733268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87144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7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181791C-BE8B-49CE-808D-F5F711A7B0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DF226A-B620-4D2E-86D1-117977A11862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28/10/2021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B87361D-513D-46B6-93AA-42F2520063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EB6BF8A-A0AE-4269-9481-5EC02F8A2E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10A4F6-632E-4557-8AC5-83B5C1733268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49169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7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181791C-BE8B-49CE-808D-F5F711A7B0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DF226A-B620-4D2E-86D1-117977A11862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28/10/2021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B87361D-513D-46B6-93AA-42F2520063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EB6BF8A-A0AE-4269-9481-5EC02F8A2E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10A4F6-632E-4557-8AC5-83B5C1733268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198652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7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1E38CB-D419-46FB-BF4C-9782298D6B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979F95E-1402-41AF-A92A-E2683A79AF6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1E68055-7932-46E9-9773-CE6F599190C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22F1B18-606C-4DA9-9E80-D4D9E06F6F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DF226A-B620-4D2E-86D1-117977A11862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28/10/2021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D5C10F2-EEC1-49C5-B0DC-69B62E56EF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4BFFE50-5F4B-4C6E-907C-22605AFFA5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10A4F6-632E-4557-8AC5-83B5C1733268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4710246"/>
      </p:ext>
    </p:extLst>
  </p:cSld>
  <p:clrMapOvr>
    <a:masterClrMapping/>
  </p:clrMapOvr>
</p:sldLayout>
</file>

<file path=ppt/slideLayouts/slideLayout37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A54F5B-A8F1-4C5C-828C-E00638FCE7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D79D1D3-4824-4A54-86FE-DBDBC60D960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867995F-E62A-4AFA-8267-BE2029351A3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5443961-24B5-437B-8F58-158513B439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DF226A-B620-4D2E-86D1-117977A11862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28/10/2021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BA0F414-A612-4244-9C03-42A41179AA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56FD41E-B162-4F29-BC7E-EE57C6E3E0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10A4F6-632E-4557-8AC5-83B5C1733268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0389485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5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omic Sans MS" panose="030F0702030302020204" pitchFamily="66" charset="0"/>
              </a:defRPr>
            </a:lvl1pPr>
          </a:lstStyle>
          <a:p>
            <a:pPr>
              <a:defRPr/>
            </a:pPr>
            <a:fld id="{E980507D-5049-4388-A6CD-BDEB970A2305}" type="datetimeFigureOut">
              <a:rPr lang="en-US"/>
              <a:pPr>
                <a:defRPr/>
              </a:pPr>
              <a:t>10/28/2021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omic Sans MS" panose="030F0702030302020204" pitchFamily="66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Comic Sans MS" panose="030F0702030302020204" pitchFamily="66" charset="0"/>
              </a:defRPr>
            </a:lvl1pPr>
          </a:lstStyle>
          <a:p>
            <a:pPr>
              <a:defRPr/>
            </a:pPr>
            <a:fld id="{724C7376-B806-4FBF-9890-BE1D0C49013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04937701"/>
      </p:ext>
    </p:extLst>
  </p:cSld>
  <p:clrMapOvr>
    <a:masterClrMapping/>
  </p:clrMapOvr>
</p:sldLayout>
</file>

<file path=ppt/slideLayouts/slideLayout38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05FACA-A84F-4293-AB9F-BEA7E398B6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D1E5816-1A52-47F4-992C-6868957E0C9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6E1C857-FBC0-40F6-BF46-DBE59AC08F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DF226A-B620-4D2E-86D1-117977A11862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28/10/2021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38EB0FD-DD68-403C-A2AC-FABE0371FD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0E305CF-9CB7-4774-BB15-9D524CDB32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10A4F6-632E-4557-8AC5-83B5C1733268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3143024"/>
      </p:ext>
    </p:extLst>
  </p:cSld>
  <p:clrMapOvr>
    <a:masterClrMapping/>
  </p:clrMapOvr>
</p:sldLayout>
</file>

<file path=ppt/slideLayouts/slideLayout38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8C5DDCB-D775-4257-8B42-5D7EC7DB843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3651262-C2CD-4F6F-B91E-8035DF90F90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F099CBB-0755-4D1F-909A-B0D560BD68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DF226A-B620-4D2E-86D1-117977A11862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28/10/2021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4EAE972-0B9C-458B-9A91-3217D50A05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5AC85CB-B323-4228-81EC-B48AC019C6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10A4F6-632E-4557-8AC5-83B5C1733268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6467477"/>
      </p:ext>
    </p:extLst>
  </p:cSld>
  <p:clrMapOvr>
    <a:masterClrMapping/>
  </p:clrMapOvr>
</p:sldLayout>
</file>

<file path=ppt/slideLayouts/slideLayout38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24CF61F-B7BC-4091-96B6-2554391710E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3C0080C3-37F9-4D63-B3BA-A358BBEA2BF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A4D6DBF7-9774-4B59-900E-9C934CA466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9AB3F5-57B9-4107-A916-FDC793E8DB1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2021/10/28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F2D0DADC-E8A9-4961-8675-17DA9D1189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78CFBC6F-BBA3-431F-B9B0-5C6BB45276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F3CD5C-BC43-40FE-B496-A7BD23FC6AC6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8264479"/>
      </p:ext>
    </p:extLst>
  </p:cSld>
  <p:clrMapOvr>
    <a:masterClrMapping/>
  </p:clrMapOvr>
  <p:transition spd="slow" advClick="0" advTm="2000">
    <p:randomBar dir="vert"/>
  </p:transition>
  <p:timing>
    <p:tnLst>
      <p:par>
        <p:cTn id="1" dur="indefinite" restart="never" nodeType="tmRoot"/>
      </p:par>
    </p:tnLst>
  </p:timing>
</p:sldLayout>
</file>

<file path=ppt/slideLayouts/slideLayout38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F8A0965-E887-493C-8B45-4A101B8AC4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8FFA3EE4-32B1-494F-AD42-EDE983952A9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BABED680-DF84-4A23-97BE-6F2F9951A9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9AB3F5-57B9-4107-A916-FDC793E8DB1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2021/10/28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E6E934D9-5C5A-4F94-BC32-8B127E24FE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CA117AC3-AB68-43EA-AFE8-036DE890B6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F3CD5C-BC43-40FE-B496-A7BD23FC6AC6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8248447"/>
      </p:ext>
    </p:extLst>
  </p:cSld>
  <p:clrMapOvr>
    <a:masterClrMapping/>
  </p:clrMapOvr>
  <p:transition spd="slow" advClick="0" advTm="2000">
    <p:randomBar dir="vert"/>
  </p:transition>
  <p:timing>
    <p:tnLst>
      <p:par>
        <p:cTn id="1" dur="indefinite" restart="never" nodeType="tmRoot"/>
      </p:par>
    </p:tnLst>
  </p:timing>
</p:sldLayout>
</file>

<file path=ppt/slideLayouts/slideLayout38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9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F8A0965-E887-493C-8B45-4A101B8AC4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8FFA3EE4-32B1-494F-AD42-EDE983952A9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BABED680-DF84-4A23-97BE-6F2F9951A9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9AB3F5-57B9-4107-A916-FDC793E8DB1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2021/10/28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E6E934D9-5C5A-4F94-BC32-8B127E24FE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CA117AC3-AB68-43EA-AFE8-036DE890B6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F3CD5C-BC43-40FE-B496-A7BD23FC6AC6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7061751"/>
      </p:ext>
    </p:extLst>
  </p:cSld>
  <p:clrMapOvr>
    <a:masterClrMapping/>
  </p:clrMapOvr>
  <p:transition spd="slow" advClick="0" advTm="2000">
    <p:randomBar dir="vert"/>
  </p:transition>
  <p:timing>
    <p:tnLst>
      <p:par>
        <p:cTn id="1" dur="indefinite" restart="never" nodeType="tmRoot"/>
      </p:par>
    </p:tnLst>
  </p:timing>
</p:sldLayout>
</file>

<file path=ppt/slideLayouts/slideLayout38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8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F8A0965-E887-493C-8B45-4A101B8AC4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8FFA3EE4-32B1-494F-AD42-EDE983952A9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BABED680-DF84-4A23-97BE-6F2F9951A9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9AB3F5-57B9-4107-A916-FDC793E8DB1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2021/10/28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E6E934D9-5C5A-4F94-BC32-8B127E24FE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CA117AC3-AB68-43EA-AFE8-036DE890B6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F3CD5C-BC43-40FE-B496-A7BD23FC6AC6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106797"/>
      </p:ext>
    </p:extLst>
  </p:cSld>
  <p:clrMapOvr>
    <a:masterClrMapping/>
  </p:clrMapOvr>
  <p:transition spd="slow" advClick="0" advTm="2000">
    <p:randomBar dir="vert"/>
  </p:transition>
  <p:timing>
    <p:tnLst>
      <p:par>
        <p:cTn id="1" dur="indefinite" restart="never" nodeType="tmRoot"/>
      </p:par>
    </p:tnLst>
  </p:timing>
</p:sldLayout>
</file>

<file path=ppt/slideLayouts/slideLayout38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7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F8A0965-E887-493C-8B45-4A101B8AC4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8FFA3EE4-32B1-494F-AD42-EDE983952A9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BABED680-DF84-4A23-97BE-6F2F9951A9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9AB3F5-57B9-4107-A916-FDC793E8DB1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2021/10/28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E6E934D9-5C5A-4F94-BC32-8B127E24FE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CA117AC3-AB68-43EA-AFE8-036DE890B6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F3CD5C-BC43-40FE-B496-A7BD23FC6AC6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6713947"/>
      </p:ext>
    </p:extLst>
  </p:cSld>
  <p:clrMapOvr>
    <a:masterClrMapping/>
  </p:clrMapOvr>
  <p:transition spd="slow" advClick="0" advTm="2000">
    <p:randomBar dir="vert"/>
  </p:transition>
  <p:timing>
    <p:tnLst>
      <p:par>
        <p:cTn id="1" dur="indefinite" restart="never" nodeType="tmRoot"/>
      </p:par>
    </p:tnLst>
  </p:timing>
</p:sldLayout>
</file>

<file path=ppt/slideLayouts/slideLayout38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6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F8A0965-E887-493C-8B45-4A101B8AC4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8FFA3EE4-32B1-494F-AD42-EDE983952A9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BABED680-DF84-4A23-97BE-6F2F9951A9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9AB3F5-57B9-4107-A916-FDC793E8DB1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2021/10/28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E6E934D9-5C5A-4F94-BC32-8B127E24FE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CA117AC3-AB68-43EA-AFE8-036DE890B6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F3CD5C-BC43-40FE-B496-A7BD23FC6AC6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3079510"/>
      </p:ext>
    </p:extLst>
  </p:cSld>
  <p:clrMapOvr>
    <a:masterClrMapping/>
  </p:clrMapOvr>
  <p:transition spd="slow" advClick="0" advTm="2000">
    <p:randomBar dir="vert"/>
  </p:transition>
  <p:timing>
    <p:tnLst>
      <p:par>
        <p:cTn id="1" dur="indefinite" restart="never" nodeType="tmRoot"/>
      </p:par>
    </p:tnLst>
  </p:timing>
</p:sldLayout>
</file>

<file path=ppt/slideLayouts/slideLayout38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5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F8A0965-E887-493C-8B45-4A101B8AC4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8FFA3EE4-32B1-494F-AD42-EDE983952A9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BABED680-DF84-4A23-97BE-6F2F9951A9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9AB3F5-57B9-4107-A916-FDC793E8DB1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2021/10/28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E6E934D9-5C5A-4F94-BC32-8B127E24FE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CA117AC3-AB68-43EA-AFE8-036DE890B6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F3CD5C-BC43-40FE-B496-A7BD23FC6AC6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3875551"/>
      </p:ext>
    </p:extLst>
  </p:cSld>
  <p:clrMapOvr>
    <a:masterClrMapping/>
  </p:clrMapOvr>
  <p:transition spd="slow" advClick="0" advTm="2000">
    <p:randomBar dir="vert"/>
  </p:transition>
  <p:timing>
    <p:tnLst>
      <p:par>
        <p:cTn id="1" dur="indefinite" restart="never" nodeType="tmRoot"/>
      </p:par>
    </p:tnLst>
  </p:timing>
</p:sldLayout>
</file>

<file path=ppt/slideLayouts/slideLayout38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4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F8A0965-E887-493C-8B45-4A101B8AC4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8FFA3EE4-32B1-494F-AD42-EDE983952A9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BABED680-DF84-4A23-97BE-6F2F9951A9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9AB3F5-57B9-4107-A916-FDC793E8DB1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2021/10/28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E6E934D9-5C5A-4F94-BC32-8B127E24FE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CA117AC3-AB68-43EA-AFE8-036DE890B6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F3CD5C-BC43-40FE-B496-A7BD23FC6AC6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5199483"/>
      </p:ext>
    </p:extLst>
  </p:cSld>
  <p:clrMapOvr>
    <a:masterClrMapping/>
  </p:clrMapOvr>
  <p:transition spd="slow" advClick="0" advTm="2000">
    <p:randomBar dir="vert"/>
  </p:transition>
  <p:timing>
    <p:tnLst>
      <p:par>
        <p:cTn id="1" dur="indefinite" restart="never" nodeType="tmRoot"/>
      </p:par>
    </p:tnLst>
  </p:timing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50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omic Sans MS" panose="030F0702030302020204" pitchFamily="66" charset="0"/>
              </a:defRPr>
            </a:lvl1pPr>
          </a:lstStyle>
          <a:p>
            <a:pPr>
              <a:defRPr/>
            </a:pPr>
            <a:fld id="{E731D2DB-572F-4B2E-A0B9-8C867215AD6A}" type="datetimeFigureOut">
              <a:rPr lang="en-US"/>
              <a:pPr>
                <a:defRPr/>
              </a:pPr>
              <a:t>10/28/2021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omic Sans MS" panose="030F0702030302020204" pitchFamily="66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Comic Sans MS" panose="030F0702030302020204" pitchFamily="66" charset="0"/>
              </a:defRPr>
            </a:lvl1pPr>
          </a:lstStyle>
          <a:p>
            <a:pPr>
              <a:defRPr/>
            </a:pPr>
            <a:fld id="{B887A02F-76BD-4F37-8555-4074F017CDA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23018487"/>
      </p:ext>
    </p:extLst>
  </p:cSld>
  <p:clrMapOvr>
    <a:masterClrMapping/>
  </p:clrMapOvr>
</p:sldLayout>
</file>

<file path=ppt/slideLayouts/slideLayout39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3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F8A0965-E887-493C-8B45-4A101B8AC4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8FFA3EE4-32B1-494F-AD42-EDE983952A9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BABED680-DF84-4A23-97BE-6F2F9951A9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9AB3F5-57B9-4107-A916-FDC793E8DB1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2021/10/28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E6E934D9-5C5A-4F94-BC32-8B127E24FE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CA117AC3-AB68-43EA-AFE8-036DE890B6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F3CD5C-BC43-40FE-B496-A7BD23FC6AC6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7888174"/>
      </p:ext>
    </p:extLst>
  </p:cSld>
  <p:clrMapOvr>
    <a:masterClrMapping/>
  </p:clrMapOvr>
  <p:transition spd="slow" advClick="0" advTm="2000">
    <p:randomBar dir="vert"/>
  </p:transition>
  <p:timing>
    <p:tnLst>
      <p:par>
        <p:cTn id="1" dur="indefinite" restart="never" nodeType="tmRoot"/>
      </p:par>
    </p:tnLst>
  </p:timing>
</p:sldLayout>
</file>

<file path=ppt/slideLayouts/slideLayout39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2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F8A0965-E887-493C-8B45-4A101B8AC4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8FFA3EE4-32B1-494F-AD42-EDE983952A9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BABED680-DF84-4A23-97BE-6F2F9951A9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9AB3F5-57B9-4107-A916-FDC793E8DB1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2021/10/28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E6E934D9-5C5A-4F94-BC32-8B127E24FE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CA117AC3-AB68-43EA-AFE8-036DE890B6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F3CD5C-BC43-40FE-B496-A7BD23FC6AC6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4714145"/>
      </p:ext>
    </p:extLst>
  </p:cSld>
  <p:clrMapOvr>
    <a:masterClrMapping/>
  </p:clrMapOvr>
  <p:transition spd="slow" advClick="0" advTm="2000">
    <p:randomBar dir="vert"/>
  </p:transition>
  <p:timing>
    <p:tnLst>
      <p:par>
        <p:cTn id="1" dur="indefinite" restart="never" nodeType="tmRoot"/>
      </p:par>
    </p:tnLst>
  </p:timing>
</p:sldLayout>
</file>

<file path=ppt/slideLayouts/slideLayout39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F8A0965-E887-493C-8B45-4A101B8AC4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8FFA3EE4-32B1-494F-AD42-EDE983952A9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BABED680-DF84-4A23-97BE-6F2F9951A9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9AB3F5-57B9-4107-A916-FDC793E8DB1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2021/10/28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E6E934D9-5C5A-4F94-BC32-8B127E24FE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CA117AC3-AB68-43EA-AFE8-036DE890B6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F3CD5C-BC43-40FE-B496-A7BD23FC6AC6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8056788"/>
      </p:ext>
    </p:extLst>
  </p:cSld>
  <p:clrMapOvr>
    <a:masterClrMapping/>
  </p:clrMapOvr>
  <p:transition spd="slow" advClick="0" advTm="2000">
    <p:randomBar dir="vert"/>
  </p:transition>
  <p:timing>
    <p:tnLst>
      <p:par>
        <p:cTn id="1" dur="indefinite" restart="never" nodeType="tmRoot"/>
      </p:par>
    </p:tnLst>
  </p:timing>
</p:sldLayout>
</file>

<file path=ppt/slideLayouts/slideLayout39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0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F8A0965-E887-493C-8B45-4A101B8AC4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8FFA3EE4-32B1-494F-AD42-EDE983952A9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BABED680-DF84-4A23-97BE-6F2F9951A9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9AB3F5-57B9-4107-A916-FDC793E8DB1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2021/10/28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E6E934D9-5C5A-4F94-BC32-8B127E24FE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CA117AC3-AB68-43EA-AFE8-036DE890B6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F3CD5C-BC43-40FE-B496-A7BD23FC6AC6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6085791"/>
      </p:ext>
    </p:extLst>
  </p:cSld>
  <p:clrMapOvr>
    <a:masterClrMapping/>
  </p:clrMapOvr>
  <p:transition spd="slow" advClick="0" advTm="2000">
    <p:randomBar dir="vert"/>
  </p:transition>
  <p:timing>
    <p:tnLst>
      <p:par>
        <p:cTn id="1" dur="indefinite" restart="never" nodeType="tmRoot"/>
      </p:par>
    </p:tnLst>
  </p:timing>
</p:sldLayout>
</file>

<file path=ppt/slideLayouts/slideLayout39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9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F8A0965-E887-493C-8B45-4A101B8AC4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8FFA3EE4-32B1-494F-AD42-EDE983952A9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BABED680-DF84-4A23-97BE-6F2F9951A9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9AB3F5-57B9-4107-A916-FDC793E8DB1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2021/10/28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E6E934D9-5C5A-4F94-BC32-8B127E24FE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CA117AC3-AB68-43EA-AFE8-036DE890B6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F3CD5C-BC43-40FE-B496-A7BD23FC6AC6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87275"/>
      </p:ext>
    </p:extLst>
  </p:cSld>
  <p:clrMapOvr>
    <a:masterClrMapping/>
  </p:clrMapOvr>
  <p:transition spd="slow" advClick="0" advTm="2000">
    <p:randomBar dir="vert"/>
  </p:transition>
  <p:timing>
    <p:tnLst>
      <p:par>
        <p:cTn id="1" dur="indefinite" restart="never" nodeType="tmRoot"/>
      </p:par>
    </p:tnLst>
  </p:timing>
</p:sldLayout>
</file>

<file path=ppt/slideLayouts/slideLayout39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8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F8A0965-E887-493C-8B45-4A101B8AC4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8FFA3EE4-32B1-494F-AD42-EDE983952A9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BABED680-DF84-4A23-97BE-6F2F9951A9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9AB3F5-57B9-4107-A916-FDC793E8DB1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2021/10/28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E6E934D9-5C5A-4F94-BC32-8B127E24FE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CA117AC3-AB68-43EA-AFE8-036DE890B6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F3CD5C-BC43-40FE-B496-A7BD23FC6AC6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6212354"/>
      </p:ext>
    </p:extLst>
  </p:cSld>
  <p:clrMapOvr>
    <a:masterClrMapping/>
  </p:clrMapOvr>
  <p:transition spd="slow" advClick="0" advTm="2000">
    <p:randomBar dir="vert"/>
  </p:transition>
  <p:timing>
    <p:tnLst>
      <p:par>
        <p:cTn id="1" dur="indefinite" restart="never" nodeType="tmRoot"/>
      </p:par>
    </p:tnLst>
  </p:timing>
</p:sldLayout>
</file>

<file path=ppt/slideLayouts/slideLayout39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7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F8A0965-E887-493C-8B45-4A101B8AC4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8FFA3EE4-32B1-494F-AD42-EDE983952A9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BABED680-DF84-4A23-97BE-6F2F9951A9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9AB3F5-57B9-4107-A916-FDC793E8DB1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2021/10/28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E6E934D9-5C5A-4F94-BC32-8B127E24FE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CA117AC3-AB68-43EA-AFE8-036DE890B6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F3CD5C-BC43-40FE-B496-A7BD23FC6AC6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4179834"/>
      </p:ext>
    </p:extLst>
  </p:cSld>
  <p:clrMapOvr>
    <a:masterClrMapping/>
  </p:clrMapOvr>
  <p:transition spd="slow" advClick="0" advTm="2000">
    <p:randomBar dir="vert"/>
  </p:transition>
  <p:timing>
    <p:tnLst>
      <p:par>
        <p:cTn id="1" dur="indefinite" restart="never" nodeType="tmRoot"/>
      </p:par>
    </p:tnLst>
  </p:timing>
</p:sldLayout>
</file>

<file path=ppt/slideLayouts/slideLayout39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6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F8A0965-E887-493C-8B45-4A101B8AC4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8FFA3EE4-32B1-494F-AD42-EDE983952A9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BABED680-DF84-4A23-97BE-6F2F9951A9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9AB3F5-57B9-4107-A916-FDC793E8DB1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2021/10/28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E6E934D9-5C5A-4F94-BC32-8B127E24FE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CA117AC3-AB68-43EA-AFE8-036DE890B6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F3CD5C-BC43-40FE-B496-A7BD23FC6AC6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3601243"/>
      </p:ext>
    </p:extLst>
  </p:cSld>
  <p:clrMapOvr>
    <a:masterClrMapping/>
  </p:clrMapOvr>
  <p:transition spd="slow" advClick="0" advTm="2000">
    <p:randomBar dir="vert"/>
  </p:transition>
  <p:timing>
    <p:tnLst>
      <p:par>
        <p:cTn id="1" dur="indefinite" restart="never" nodeType="tmRoot"/>
      </p:par>
    </p:tnLst>
  </p:timing>
</p:sldLayout>
</file>

<file path=ppt/slideLayouts/slideLayout39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5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F8A0965-E887-493C-8B45-4A101B8AC4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8FFA3EE4-32B1-494F-AD42-EDE983952A9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BABED680-DF84-4A23-97BE-6F2F9951A9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9AB3F5-57B9-4107-A916-FDC793E8DB1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2021/10/28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E6E934D9-5C5A-4F94-BC32-8B127E24FE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CA117AC3-AB68-43EA-AFE8-036DE890B6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F3CD5C-BC43-40FE-B496-A7BD23FC6AC6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0750670"/>
      </p:ext>
    </p:extLst>
  </p:cSld>
  <p:clrMapOvr>
    <a:masterClrMapping/>
  </p:clrMapOvr>
  <p:transition spd="slow" advClick="0" advTm="2000">
    <p:randomBar dir="vert"/>
  </p:transition>
  <p:timing>
    <p:tnLst>
      <p:par>
        <p:cTn id="1" dur="indefinite" restart="never" nodeType="tmRoot"/>
      </p:par>
    </p:tnLst>
  </p:timing>
</p:sldLayout>
</file>

<file path=ppt/slideLayouts/slideLayout39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F8A0965-E887-493C-8B45-4A101B8AC4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8FFA3EE4-32B1-494F-AD42-EDE983952A9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BABED680-DF84-4A23-97BE-6F2F9951A9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9AB3F5-57B9-4107-A916-FDC793E8DB1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2021/10/28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E6E934D9-5C5A-4F94-BC32-8B127E24FE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CA117AC3-AB68-43EA-AFE8-036DE890B6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F3CD5C-BC43-40FE-B496-A7BD23FC6AC6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1807458"/>
      </p:ext>
    </p:extLst>
  </p:cSld>
  <p:clrMapOvr>
    <a:masterClrMapping/>
  </p:clrMapOvr>
  <p:transition spd="slow" advClick="0" advTm="2000">
    <p:randomBar dir="vert"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8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omic Sans MS" panose="030F0702030302020204" pitchFamily="66" charset="0"/>
              </a:defRPr>
            </a:lvl1pPr>
          </a:lstStyle>
          <a:p>
            <a:pPr>
              <a:defRPr/>
            </a:pPr>
            <a:fld id="{8BEC5F3F-0ED4-4924-ABCA-AEE27CE6EDB6}" type="datetimeFigureOut">
              <a:rPr lang="en-US"/>
              <a:pPr>
                <a:defRPr/>
              </a:pPr>
              <a:t>10/28/2021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omic Sans MS" panose="030F0702030302020204" pitchFamily="66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Comic Sans MS" panose="030F0702030302020204" pitchFamily="66" charset="0"/>
              </a:defRPr>
            </a:lvl1pPr>
          </a:lstStyle>
          <a:p>
            <a:pPr>
              <a:defRPr/>
            </a:pPr>
            <a:fld id="{620082F3-3A20-479C-8B57-FA6E44D449A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28906861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4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omic Sans MS" panose="030F0702030302020204" pitchFamily="66" charset="0"/>
              </a:defRPr>
            </a:lvl1pPr>
          </a:lstStyle>
          <a:p>
            <a:pPr>
              <a:defRPr/>
            </a:pPr>
            <a:fld id="{54EED17F-6104-49DE-BDD5-FFBF5F7D69AB}" type="datetimeFigureOut">
              <a:rPr lang="en-US"/>
              <a:pPr>
                <a:defRPr/>
              </a:pPr>
              <a:t>10/28/2021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omic Sans MS" panose="030F0702030302020204" pitchFamily="66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Comic Sans MS" panose="030F0702030302020204" pitchFamily="66" charset="0"/>
              </a:defRPr>
            </a:lvl1pPr>
          </a:lstStyle>
          <a:p>
            <a:pPr>
              <a:defRPr/>
            </a:pPr>
            <a:fld id="{9489DC69-1F5A-40E5-9768-4A032F1072B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79836733"/>
      </p:ext>
    </p:extLst>
  </p:cSld>
  <p:clrMapOvr>
    <a:masterClrMapping/>
  </p:clrMapOvr>
</p:sldLayout>
</file>

<file path=ppt/slideLayouts/slideLayout40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F8A0965-E887-493C-8B45-4A101B8AC4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8FFA3EE4-32B1-494F-AD42-EDE983952A9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BABED680-DF84-4A23-97BE-6F2F9951A9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9AB3F5-57B9-4107-A916-FDC793E8DB1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2021/10/28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E6E934D9-5C5A-4F94-BC32-8B127E24FE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CA117AC3-AB68-43EA-AFE8-036DE890B6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F3CD5C-BC43-40FE-B496-A7BD23FC6AC6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5713430"/>
      </p:ext>
    </p:extLst>
  </p:cSld>
  <p:clrMapOvr>
    <a:masterClrMapping/>
  </p:clrMapOvr>
  <p:transition spd="slow" advClick="0" advTm="2000">
    <p:randomBar dir="vert"/>
  </p:transition>
  <p:timing>
    <p:tnLst>
      <p:par>
        <p:cTn id="1" dur="indefinite" restart="never" nodeType="tmRoot"/>
      </p:par>
    </p:tnLst>
  </p:timing>
</p:sldLayout>
</file>

<file path=ppt/slideLayouts/slideLayout40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F8A0965-E887-493C-8B45-4A101B8AC4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8FFA3EE4-32B1-494F-AD42-EDE983952A9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BABED680-DF84-4A23-97BE-6F2F9951A9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9AB3F5-57B9-4107-A916-FDC793E8DB1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2021/10/28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E6E934D9-5C5A-4F94-BC32-8B127E24FE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CA117AC3-AB68-43EA-AFE8-036DE890B6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F3CD5C-BC43-40FE-B496-A7BD23FC6AC6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1222041"/>
      </p:ext>
    </p:extLst>
  </p:cSld>
  <p:clrMapOvr>
    <a:masterClrMapping/>
  </p:clrMapOvr>
  <p:transition spd="slow" advClick="0" advTm="2000">
    <p:randomBar dir="vert"/>
  </p:transition>
  <p:timing>
    <p:tnLst>
      <p:par>
        <p:cTn id="1" dur="indefinite" restart="never" nodeType="tmRoot"/>
      </p:par>
    </p:tnLst>
  </p:timing>
</p:sldLayout>
</file>

<file path=ppt/slideLayouts/slideLayout40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DA9846D-1D12-405C-BA0B-492A5B1E37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AA50CB56-4660-4AC7-BACC-4B990847C0C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C22FEDEF-864B-4C52-BF39-A0838C1296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9AB3F5-57B9-4107-A916-FDC793E8DB1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2021/10/28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9F65BA9C-A798-4321-8AD9-FCE502B48D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039AFD7C-CA42-4C69-8E21-BB29809926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F3CD5C-BC43-40FE-B496-A7BD23FC6AC6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5152408"/>
      </p:ext>
    </p:extLst>
  </p:cSld>
  <p:clrMapOvr>
    <a:masterClrMapping/>
  </p:clrMapOvr>
  <p:transition spd="slow" advClick="0" advTm="2000">
    <p:randomBar dir="vert"/>
  </p:transition>
</p:sldLayout>
</file>

<file path=ppt/slideLayouts/slideLayout40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1EC8E8C-FF4C-403F-8D69-E4C1A04E5E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43F90A68-AD14-478B-8F98-BF498506F08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8F0A9B1B-7AB1-4596-86CB-E72D2A7C079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937B0565-5239-4AE1-AC5A-5FFD8B1E28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9AB3F5-57B9-4107-A916-FDC793E8DB1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2021/10/28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581E2678-A94F-49E8-B5B0-FB5FD9CBC2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23192260-92EC-4BC8-9232-C776D4F3B2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F3CD5C-BC43-40FE-B496-A7BD23FC6AC6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8300329"/>
      </p:ext>
    </p:extLst>
  </p:cSld>
  <p:clrMapOvr>
    <a:masterClrMapping/>
  </p:clrMapOvr>
  <p:transition spd="slow" advClick="0" advTm="2000">
    <p:randomBar dir="vert"/>
  </p:transition>
</p:sldLayout>
</file>

<file path=ppt/slideLayouts/slideLayout40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9B3DC79-FCE9-4351-9DFA-73AA53A966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0A4AA5B0-095F-482F-9985-D0E62EE0CBD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21CE5CDF-3263-4E21-BF47-CB2F497AA38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D4E0F711-4017-4B40-B0BF-7EE551C30A2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0143A251-668E-4733-82C7-70B85E02490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EB269E76-DF22-41BD-AC59-C6F52F79D5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9AB3F5-57B9-4107-A916-FDC793E8DB1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2021/10/28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52CA0640-5A5A-4F7E-B182-F54662F565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F355C58E-0216-438E-8DAF-550AE70861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F3CD5C-BC43-40FE-B496-A7BD23FC6AC6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7019597"/>
      </p:ext>
    </p:extLst>
  </p:cSld>
  <p:clrMapOvr>
    <a:masterClrMapping/>
  </p:clrMapOvr>
  <p:transition spd="slow" advClick="0" advTm="2000">
    <p:randomBar dir="vert"/>
  </p:transition>
</p:sldLayout>
</file>

<file path=ppt/slideLayouts/slideLayout40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14E2868-E864-43BC-B25C-6F73428841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1D11D593-885A-4F59-9771-6AA4E5CB6B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9AB3F5-57B9-4107-A916-FDC793E8DB1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2021/10/28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C9D03C81-77E0-484A-9533-BAD82A08FA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80D83918-6F5A-4198-9617-9036D32BDB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F3CD5C-BC43-40FE-B496-A7BD23FC6AC6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866207"/>
      </p:ext>
    </p:extLst>
  </p:cSld>
  <p:clrMapOvr>
    <a:masterClrMapping/>
  </p:clrMapOvr>
  <p:transition spd="slow" advClick="0" advTm="2000">
    <p:randomBar dir="vert"/>
  </p:transition>
</p:sldLayout>
</file>

<file path=ppt/slideLayouts/slideLayout40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F0131313-CF26-4154-A88C-F106AF286D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9AB3F5-57B9-4107-A916-FDC793E8DB1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2021/10/28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FF37154C-A475-4A6E-96B8-57B83611F9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86D2BE13-06D0-43D3-A3FC-6B136EE914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F3CD5C-BC43-40FE-B496-A7BD23FC6AC6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2683158"/>
      </p:ext>
    </p:extLst>
  </p:cSld>
  <p:clrMapOvr>
    <a:masterClrMapping/>
  </p:clrMapOvr>
  <p:transition spd="slow" advClick="0" advTm="2000">
    <p:randomBar dir="vert"/>
  </p:transition>
</p:sldLayout>
</file>

<file path=ppt/slideLayouts/slideLayout40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F505915-8C75-46D5-9A11-4F231206A6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D83A9FE1-F0B6-4A60-A911-561E4DE6C05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6FDE0B46-D7A9-408B-8244-054CC5E4E3D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E8C67F33-0162-44A4-9D74-D8996224DA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9AB3F5-57B9-4107-A916-FDC793E8DB1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2021/10/28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194E9DAC-6CDB-4631-A9BA-B2C85E387E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29FCCE95-E423-4835-99AD-D669F53697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F3CD5C-BC43-40FE-B496-A7BD23FC6AC6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6382018"/>
      </p:ext>
    </p:extLst>
  </p:cSld>
  <p:clrMapOvr>
    <a:masterClrMapping/>
  </p:clrMapOvr>
  <p:transition spd="slow" advClick="0" advTm="2000">
    <p:randomBar dir="vert"/>
  </p:transition>
</p:sldLayout>
</file>

<file path=ppt/slideLayouts/slideLayout40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90042E6-ED4C-4FAE-944E-7D77D5C880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B5D2D515-9FE1-42BD-885E-94EE65CA0EB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C16F6253-027D-488B-A288-C962E19723C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E78142C0-DEE0-4591-8CFB-7E02AE36A6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9AB3F5-57B9-4107-A916-FDC793E8DB1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2021/10/28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BF648F23-A743-4ACA-8FD0-D280DBEA95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5531F844-8721-43D8-B335-742BB1D9ED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F3CD5C-BC43-40FE-B496-A7BD23FC6AC6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9109420"/>
      </p:ext>
    </p:extLst>
  </p:cSld>
  <p:clrMapOvr>
    <a:masterClrMapping/>
  </p:clrMapOvr>
  <p:transition spd="slow" advClick="0" advTm="2000">
    <p:randomBar dir="vert"/>
  </p:transition>
</p:sldLayout>
</file>

<file path=ppt/slideLayouts/slideLayout40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136B172-EA7E-4EE2-B705-FC7516436B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ECB591C1-F2A6-4EB8-BA78-2DA61FBDE3F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CAB3A5DD-C30B-4312-BB65-F62564B6AE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9AB3F5-57B9-4107-A916-FDC793E8DB1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2021/10/28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B8264C82-16B1-42D2-8758-CF74843B8B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5D882AA1-4F37-4EF1-903A-EB675BA458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F3CD5C-BC43-40FE-B496-A7BD23FC6AC6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8935962"/>
      </p:ext>
    </p:extLst>
  </p:cSld>
  <p:clrMapOvr>
    <a:masterClrMapping/>
  </p:clrMapOvr>
  <p:transition spd="slow" advClick="0" advTm="2000">
    <p:randomBar dir="vert"/>
  </p:transition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4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omic Sans MS" panose="030F0702030302020204" pitchFamily="66" charset="0"/>
              </a:defRPr>
            </a:lvl1pPr>
          </a:lstStyle>
          <a:p>
            <a:pPr>
              <a:defRPr/>
            </a:pPr>
            <a:fld id="{699769F3-25B4-4B08-8318-063D71764A81}" type="datetimeFigureOut">
              <a:rPr lang="en-US"/>
              <a:pPr>
                <a:defRPr/>
              </a:pPr>
              <a:t>10/28/2021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omic Sans MS" panose="030F0702030302020204" pitchFamily="66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Comic Sans MS" panose="030F0702030302020204" pitchFamily="66" charset="0"/>
              </a:defRPr>
            </a:lvl1pPr>
          </a:lstStyle>
          <a:p>
            <a:pPr>
              <a:defRPr/>
            </a:pPr>
            <a:fld id="{A0E10CE2-C7BB-4A73-B61B-D3AA570D99C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1987257"/>
      </p:ext>
    </p:extLst>
  </p:cSld>
  <p:clrMapOvr>
    <a:masterClrMapping/>
  </p:clrMapOvr>
</p:sldLayout>
</file>

<file path=ppt/slideLayouts/slideLayout4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F4ACEC99-3E6B-4EF4-B3DB-24B74431653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AE17ADE2-2954-48B4-BAAB-44A55F98BF7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E88C7992-CB17-4713-8AAF-4A4DA0CA7E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9AB3F5-57B9-4107-A916-FDC793E8DB1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2021/10/28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C63CF80A-AF6C-4A08-BA08-2F193334B6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CD56D890-753E-4ACD-A9F5-3903A2CDA2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F3CD5C-BC43-40FE-B496-A7BD23FC6AC6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9097423"/>
      </p:ext>
    </p:extLst>
  </p:cSld>
  <p:clrMapOvr>
    <a:masterClrMapping/>
  </p:clrMapOvr>
  <p:transition spd="slow" advClick="0" advTm="2000">
    <p:randomBar dir="vert"/>
  </p:transition>
</p:sldLayout>
</file>

<file path=ppt/slideLayouts/slideLayout4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Firs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2"/>
          <p:cNvSpPr>
            <a:spLocks noGrp="1"/>
          </p:cNvSpPr>
          <p:nvPr>
            <p:ph type="pic" sz="quarter" idx="17"/>
          </p:nvPr>
        </p:nvSpPr>
        <p:spPr>
          <a:xfrm>
            <a:off x="4064000" y="441961"/>
            <a:ext cx="4368800" cy="3083564"/>
          </a:xfrm>
          <a:custGeom>
            <a:avLst/>
            <a:gdLst/>
            <a:ahLst/>
            <a:cxnLst/>
            <a:rect l="l" t="t" r="r" b="b"/>
            <a:pathLst>
              <a:path w="3276600" h="3124200">
                <a:moveTo>
                  <a:pt x="3028950" y="0"/>
                </a:moveTo>
                <a:cubicBezTo>
                  <a:pt x="3165723" y="0"/>
                  <a:pt x="3276600" y="110877"/>
                  <a:pt x="3276600" y="247650"/>
                </a:cubicBezTo>
                <a:lnTo>
                  <a:pt x="3276600" y="2876550"/>
                </a:lnTo>
                <a:cubicBezTo>
                  <a:pt x="3276600" y="3013323"/>
                  <a:pt x="3165723" y="3124200"/>
                  <a:pt x="3028950" y="3124200"/>
                </a:cubicBezTo>
                <a:cubicBezTo>
                  <a:pt x="2892177" y="3124200"/>
                  <a:pt x="2781300" y="3013323"/>
                  <a:pt x="2781300" y="2876550"/>
                </a:cubicBezTo>
                <a:lnTo>
                  <a:pt x="2781300" y="247650"/>
                </a:lnTo>
                <a:cubicBezTo>
                  <a:pt x="2781300" y="110877"/>
                  <a:pt x="2892177" y="0"/>
                  <a:pt x="3028950" y="0"/>
                </a:cubicBezTo>
                <a:close/>
                <a:moveTo>
                  <a:pt x="2317750" y="0"/>
                </a:moveTo>
                <a:cubicBezTo>
                  <a:pt x="2454523" y="0"/>
                  <a:pt x="2565400" y="110877"/>
                  <a:pt x="2565400" y="247650"/>
                </a:cubicBezTo>
                <a:lnTo>
                  <a:pt x="2565400" y="2876550"/>
                </a:lnTo>
                <a:cubicBezTo>
                  <a:pt x="2565400" y="3013323"/>
                  <a:pt x="2454523" y="3124200"/>
                  <a:pt x="2317750" y="3124200"/>
                </a:cubicBezTo>
                <a:cubicBezTo>
                  <a:pt x="2180977" y="3124200"/>
                  <a:pt x="2070100" y="3013323"/>
                  <a:pt x="2070100" y="2876550"/>
                </a:cubicBezTo>
                <a:lnTo>
                  <a:pt x="2070100" y="247650"/>
                </a:lnTo>
                <a:cubicBezTo>
                  <a:pt x="2070100" y="110877"/>
                  <a:pt x="2180977" y="0"/>
                  <a:pt x="2317750" y="0"/>
                </a:cubicBezTo>
                <a:close/>
                <a:moveTo>
                  <a:pt x="1606550" y="0"/>
                </a:moveTo>
                <a:cubicBezTo>
                  <a:pt x="1743323" y="0"/>
                  <a:pt x="1854200" y="110877"/>
                  <a:pt x="1854200" y="247650"/>
                </a:cubicBezTo>
                <a:lnTo>
                  <a:pt x="1854200" y="2876550"/>
                </a:lnTo>
                <a:cubicBezTo>
                  <a:pt x="1854200" y="3013323"/>
                  <a:pt x="1743323" y="3124200"/>
                  <a:pt x="1606550" y="3124200"/>
                </a:cubicBezTo>
                <a:cubicBezTo>
                  <a:pt x="1469777" y="3124200"/>
                  <a:pt x="1358900" y="3013323"/>
                  <a:pt x="1358900" y="2876550"/>
                </a:cubicBezTo>
                <a:lnTo>
                  <a:pt x="1358900" y="247650"/>
                </a:lnTo>
                <a:cubicBezTo>
                  <a:pt x="1358900" y="110877"/>
                  <a:pt x="1469777" y="0"/>
                  <a:pt x="1606550" y="0"/>
                </a:cubicBezTo>
                <a:close/>
                <a:moveTo>
                  <a:pt x="958850" y="0"/>
                </a:moveTo>
                <a:cubicBezTo>
                  <a:pt x="1095623" y="0"/>
                  <a:pt x="1206500" y="110877"/>
                  <a:pt x="1206500" y="247650"/>
                </a:cubicBezTo>
                <a:lnTo>
                  <a:pt x="1206500" y="2876550"/>
                </a:lnTo>
                <a:cubicBezTo>
                  <a:pt x="1206500" y="3013323"/>
                  <a:pt x="1095623" y="3124200"/>
                  <a:pt x="958850" y="3124200"/>
                </a:cubicBezTo>
                <a:cubicBezTo>
                  <a:pt x="822077" y="3124200"/>
                  <a:pt x="711200" y="3013323"/>
                  <a:pt x="711200" y="2876550"/>
                </a:cubicBezTo>
                <a:lnTo>
                  <a:pt x="711200" y="247650"/>
                </a:lnTo>
                <a:cubicBezTo>
                  <a:pt x="711200" y="110877"/>
                  <a:pt x="822077" y="0"/>
                  <a:pt x="958850" y="0"/>
                </a:cubicBezTo>
                <a:close/>
                <a:moveTo>
                  <a:pt x="247650" y="0"/>
                </a:moveTo>
                <a:cubicBezTo>
                  <a:pt x="384423" y="0"/>
                  <a:pt x="495300" y="110877"/>
                  <a:pt x="495300" y="247650"/>
                </a:cubicBezTo>
                <a:lnTo>
                  <a:pt x="495300" y="2876550"/>
                </a:lnTo>
                <a:cubicBezTo>
                  <a:pt x="495300" y="3013323"/>
                  <a:pt x="384423" y="3124200"/>
                  <a:pt x="247650" y="3124200"/>
                </a:cubicBezTo>
                <a:cubicBezTo>
                  <a:pt x="110877" y="3124200"/>
                  <a:pt x="0" y="3013323"/>
                  <a:pt x="0" y="2876550"/>
                </a:cubicBezTo>
                <a:lnTo>
                  <a:pt x="0" y="247650"/>
                </a:lnTo>
                <a:cubicBezTo>
                  <a:pt x="0" y="110877"/>
                  <a:pt x="110877" y="0"/>
                  <a:pt x="247650" y="0"/>
                </a:cubicBezTo>
                <a:close/>
              </a:path>
            </a:pathLst>
          </a:custGeom>
          <a:effectLst/>
        </p:spPr>
        <p:txBody>
          <a:bodyPr vert="horz" lIns="95057" tIns="47529" rIns="95057" bIns="47529"/>
          <a:lstStyle>
            <a:lvl1pPr marL="0" indent="0" algn="ctr">
              <a:buNone/>
              <a:defRPr sz="1080">
                <a:solidFill>
                  <a:srgbClr val="7F7F7F"/>
                </a:solidFill>
                <a:latin typeface="Lato Regular"/>
                <a:cs typeface="Lato Regular"/>
              </a:defRPr>
            </a:lvl1pPr>
          </a:lstStyle>
          <a:p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3954706" y="3801452"/>
            <a:ext cx="4511964" cy="431780"/>
          </a:xfrm>
          <a:prstGeom prst="rect">
            <a:avLst/>
          </a:prstGeom>
        </p:spPr>
        <p:txBody>
          <a:bodyPr vert="horz" lIns="0" tIns="40504" rIns="0" bIns="40504"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4200" b="1">
                <a:solidFill>
                  <a:schemeClr val="bg1"/>
                </a:solidFill>
                <a:latin typeface="Lato Hairline"/>
                <a:cs typeface="Lato Hairline"/>
              </a:defRPr>
            </a:lvl1pPr>
          </a:lstStyle>
          <a:p>
            <a:pPr lvl="0"/>
            <a:r>
              <a:rPr lang="es-ES_tradnl" dirty="0"/>
              <a:t>TITLE HERE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11" hasCustomPrompt="1"/>
          </p:nvPr>
        </p:nvSpPr>
        <p:spPr>
          <a:xfrm>
            <a:off x="3954706" y="4385250"/>
            <a:ext cx="4511964" cy="228451"/>
          </a:xfrm>
          <a:prstGeom prst="rect">
            <a:avLst/>
          </a:prstGeom>
        </p:spPr>
        <p:txBody>
          <a:bodyPr vert="horz" lIns="0" tIns="40504" rIns="0" bIns="40504"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3"/>
                </a:solidFill>
                <a:latin typeface="Lato Light"/>
                <a:cs typeface="Lato Light"/>
              </a:defRPr>
            </a:lvl1pPr>
          </a:lstStyle>
          <a:p>
            <a:pPr lvl="0"/>
            <a:r>
              <a:rPr lang="es-ES_tradnl" dirty="0" err="1"/>
              <a:t>Ultimate</a:t>
            </a:r>
            <a:r>
              <a:rPr lang="es-ES_tradnl" dirty="0"/>
              <a:t> </a:t>
            </a:r>
            <a:r>
              <a:rPr lang="es-ES_tradnl" dirty="0" err="1"/>
              <a:t>Powerpoint</a:t>
            </a:r>
            <a:r>
              <a:rPr lang="es-ES_tradnl" dirty="0"/>
              <a:t> </a:t>
            </a:r>
            <a:r>
              <a:rPr lang="es-ES_tradnl" dirty="0" err="1"/>
              <a:t>Template</a:t>
            </a:r>
            <a:endParaRPr lang="es-ES_tradnl" dirty="0"/>
          </a:p>
        </p:txBody>
      </p:sp>
      <p:sp>
        <p:nvSpPr>
          <p:cNvPr id="10" name="Text Placeholder 2"/>
          <p:cNvSpPr>
            <a:spLocks noGrp="1"/>
          </p:cNvSpPr>
          <p:nvPr>
            <p:ph type="body" sz="quarter" idx="16" hasCustomPrompt="1"/>
          </p:nvPr>
        </p:nvSpPr>
        <p:spPr>
          <a:xfrm>
            <a:off x="3975167" y="4817825"/>
            <a:ext cx="4488039" cy="1536868"/>
          </a:xfrm>
          <a:prstGeom prst="rect">
            <a:avLst/>
          </a:prstGeom>
        </p:spPr>
        <p:txBody>
          <a:bodyPr vert="horz" lIns="0" tIns="0" rIns="0" bIns="0"/>
          <a:lstStyle>
            <a:lvl1pPr marL="0" indent="0" algn="ctr">
              <a:lnSpc>
                <a:spcPct val="130000"/>
              </a:lnSpc>
              <a:buNone/>
              <a:defRPr sz="1440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cs typeface="Lato Regular"/>
              </a:defRPr>
            </a:lvl1pPr>
          </a:lstStyle>
          <a:p>
            <a:pPr lvl="0"/>
            <a:r>
              <a:rPr lang="en-US" dirty="0" err="1"/>
              <a:t>Lorem</a:t>
            </a:r>
            <a:r>
              <a:rPr lang="en-US" dirty="0"/>
              <a:t> </a:t>
            </a:r>
            <a:r>
              <a:rPr lang="en-US" dirty="0" err="1"/>
              <a:t>ipsum</a:t>
            </a:r>
            <a:r>
              <a:rPr lang="en-US" dirty="0"/>
              <a:t>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</a:t>
            </a:r>
            <a:r>
              <a:rPr lang="en-US" dirty="0" err="1"/>
              <a:t>Fusce</a:t>
            </a:r>
            <a:r>
              <a:rPr lang="en-US" dirty="0"/>
              <a:t> </a:t>
            </a:r>
            <a:r>
              <a:rPr lang="en-US" dirty="0" err="1"/>
              <a:t>diam</a:t>
            </a:r>
            <a:r>
              <a:rPr lang="en-US" dirty="0"/>
              <a:t> </a:t>
            </a:r>
            <a:r>
              <a:rPr lang="en-US" dirty="0" err="1"/>
              <a:t>tortor</a:t>
            </a:r>
            <a:r>
              <a:rPr lang="en-US" dirty="0"/>
              <a:t>, </a:t>
            </a:r>
            <a:r>
              <a:rPr lang="en-US" dirty="0" err="1"/>
              <a:t>mattis</a:t>
            </a:r>
            <a:r>
              <a:rPr lang="en-US" dirty="0"/>
              <a:t> </a:t>
            </a:r>
            <a:r>
              <a:rPr lang="en-US" dirty="0" err="1"/>
              <a:t>quis</a:t>
            </a:r>
            <a:r>
              <a:rPr lang="en-US" dirty="0"/>
              <a:t> </a:t>
            </a:r>
            <a:r>
              <a:rPr lang="en-US" dirty="0" err="1"/>
              <a:t>dapibus</a:t>
            </a:r>
            <a:r>
              <a:rPr lang="en-US" dirty="0"/>
              <a:t> vitae, </a:t>
            </a:r>
            <a:r>
              <a:rPr lang="en-US" dirty="0" err="1"/>
              <a:t>euismod</a:t>
            </a:r>
            <a:r>
              <a:rPr lang="en-US" dirty="0"/>
              <a:t> non </a:t>
            </a:r>
            <a:r>
              <a:rPr lang="en-US" dirty="0" err="1"/>
              <a:t>purus</a:t>
            </a:r>
            <a:r>
              <a:rPr lang="en-US" dirty="0"/>
              <a:t>. Maecenas </a:t>
            </a:r>
            <a:r>
              <a:rPr lang="en-US" dirty="0" err="1"/>
              <a:t>ut</a:t>
            </a:r>
            <a:r>
              <a:rPr lang="en-US" dirty="0"/>
              <a:t> lacus </a:t>
            </a:r>
            <a:r>
              <a:rPr lang="en-US" dirty="0" err="1"/>
              <a:t>nec</a:t>
            </a:r>
            <a:r>
              <a:rPr lang="en-US" dirty="0"/>
              <a:t> </a:t>
            </a:r>
            <a:r>
              <a:rPr lang="en-US" dirty="0" err="1"/>
              <a:t>mauris</a:t>
            </a:r>
            <a:r>
              <a:rPr lang="en-US" dirty="0"/>
              <a:t> </a:t>
            </a:r>
            <a:r>
              <a:rPr lang="en-US" dirty="0" err="1"/>
              <a:t>feugiat</a:t>
            </a:r>
            <a:r>
              <a:rPr lang="en-US" dirty="0"/>
              <a:t> </a:t>
            </a:r>
            <a:r>
              <a:rPr lang="en-US" dirty="0" err="1"/>
              <a:t>tristique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532048359"/>
      </p:ext>
    </p:extLst>
  </p:cSld>
  <p:clrMapOvr>
    <a:masterClrMapping/>
  </p:clrMapOvr>
  <p:transition spd="slow" advClick="0" advTm="2000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4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4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4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4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42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8" grpId="0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400"/>
                        <p:tgtEl>
                          <p:spTgt spid="8"/>
                        </p:tgtEl>
                      </p:cBhvr>
                    </p:animEffect>
                    <p:anim calcmode="lin" valueType="num">
                      <p:cBhvr>
                        <p:cTn dur="400" fill="hold"/>
                        <p:tgtEl>
                          <p:spTgt spid="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400" fill="hold"/>
                        <p:tgtEl>
                          <p:spTgt spid="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9" grpId="0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9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0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8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0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4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77542569"/>
      </p:ext>
    </p:extLst>
  </p:cSld>
  <p:clrMapOvr>
    <a:masterClrMapping/>
  </p:clrMapOvr>
  <p:transition spd="slow" advClick="0" advTm="2000">
    <p:randomBar dir="vert"/>
  </p:transition>
</p:sldLayout>
</file>

<file path=ppt/slideLayouts/slideLayout4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BB6DAA-E7DF-4331-8D7A-91DE75DF839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10/28/2021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0AD992-15E8-46CB-B114-9DD3DB9971C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484303"/>
      </p:ext>
    </p:extLst>
  </p:cSld>
  <p:clrMapOvr>
    <a:masterClrMapping/>
  </p:clrMapOvr>
</p:sldLayout>
</file>

<file path=ppt/slideLayouts/slideLayout4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BB6DAA-E7DF-4331-8D7A-91DE75DF839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10/28/2021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0AD992-15E8-46CB-B114-9DD3DB9971C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682578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BB6DAA-E7DF-4331-8D7A-91DE75DF839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10/28/2021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0AD992-15E8-46CB-B114-9DD3DB9971C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21546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BB6DAA-E7DF-4331-8D7A-91DE75DF839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10/28/2021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0AD992-15E8-46CB-B114-9DD3DB9971C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61277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BB6DAA-E7DF-4331-8D7A-91DE75DF839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10/28/2021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0AD992-15E8-46CB-B114-9DD3DB9971C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09413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BB6DAA-E7DF-4331-8D7A-91DE75DF839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10/28/2021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0AD992-15E8-46CB-B114-9DD3DB9971C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69866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BB6DAA-E7DF-4331-8D7A-91DE75DF839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10/28/2021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0AD992-15E8-46CB-B114-9DD3DB9971C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43512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4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omic Sans MS" panose="030F0702030302020204" pitchFamily="66" charset="0"/>
              </a:defRPr>
            </a:lvl1pPr>
          </a:lstStyle>
          <a:p>
            <a:pPr>
              <a:defRPr/>
            </a:pPr>
            <a:fld id="{71D126EC-5591-4B34-84E5-97B1B2B1D619}" type="datetimeFigureOut">
              <a:rPr lang="en-US"/>
              <a:pPr>
                <a:defRPr/>
              </a:pPr>
              <a:t>10/28/2021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omic Sans MS" panose="030F0702030302020204" pitchFamily="66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Comic Sans MS" panose="030F0702030302020204" pitchFamily="66" charset="0"/>
              </a:defRPr>
            </a:lvl1pPr>
          </a:lstStyle>
          <a:p>
            <a:pPr>
              <a:defRPr/>
            </a:pPr>
            <a:fld id="{87F11F10-339C-4EDF-A319-D57B0307498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1451745"/>
      </p:ext>
    </p:extLst>
  </p:cSld>
  <p:clrMapOvr>
    <a:masterClrMapping/>
  </p:clrMapOvr>
</p:sldLayout>
</file>

<file path=ppt/slideLayouts/slideLayout4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BB6DAA-E7DF-4331-8D7A-91DE75DF839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10/28/2021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0AD992-15E8-46CB-B114-9DD3DB9971C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35572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2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BB6DAA-E7DF-4331-8D7A-91DE75DF839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10/28/2021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0AD992-15E8-46CB-B114-9DD3DB9971C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029936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2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BB6DAA-E7DF-4331-8D7A-91DE75DF839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10/28/2021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0AD992-15E8-46CB-B114-9DD3DB9971C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3851206"/>
      </p:ext>
    </p:extLst>
  </p:cSld>
  <p:clrMapOvr>
    <a:masterClrMapping/>
  </p:clrMapOvr>
</p:sldLayout>
</file>

<file path=ppt/slideLayouts/slideLayout42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BB6DAA-E7DF-4331-8D7A-91DE75DF839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10/28/2021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0AD992-15E8-46CB-B114-9DD3DB9971C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4171497"/>
      </p:ext>
    </p:extLst>
  </p:cSld>
  <p:clrMapOvr>
    <a:masterClrMapping/>
  </p:clrMapOvr>
</p:sldLayout>
</file>

<file path=ppt/slideLayouts/slideLayout42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BB6DAA-E7DF-4331-8D7A-91DE75DF839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10/28/2021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0AD992-15E8-46CB-B114-9DD3DB9971C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760183"/>
      </p:ext>
    </p:extLst>
  </p:cSld>
  <p:clrMapOvr>
    <a:masterClrMapping/>
  </p:clrMapOvr>
</p:sldLayout>
</file>

<file path=ppt/slideLayouts/slideLayout4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BB6DAA-E7DF-4331-8D7A-91DE75DF839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10/28/2021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0AD992-15E8-46CB-B114-9DD3DB9971C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2945635"/>
      </p:ext>
    </p:extLst>
  </p:cSld>
  <p:clrMapOvr>
    <a:masterClrMapping/>
  </p:clrMapOvr>
</p:sldLayout>
</file>

<file path=ppt/slideLayouts/slideLayout42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BB6DAA-E7DF-4331-8D7A-91DE75DF839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10/28/2021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0AD992-15E8-46CB-B114-9DD3DB9971C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4191976"/>
      </p:ext>
    </p:extLst>
  </p:cSld>
  <p:clrMapOvr>
    <a:masterClrMapping/>
  </p:clrMapOvr>
</p:sldLayout>
</file>

<file path=ppt/slideLayouts/slideLayout42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BB6DAA-E7DF-4331-8D7A-91DE75DF839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10/28/2021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0AD992-15E8-46CB-B114-9DD3DB9971C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1778824"/>
      </p:ext>
    </p:extLst>
  </p:cSld>
  <p:clrMapOvr>
    <a:masterClrMapping/>
  </p:clrMapOvr>
</p:sldLayout>
</file>

<file path=ppt/slideLayouts/slideLayout42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BB6DAA-E7DF-4331-8D7A-91DE75DF839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10/28/2021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0AD992-15E8-46CB-B114-9DD3DB9971C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0925308"/>
      </p:ext>
    </p:extLst>
  </p:cSld>
  <p:clrMapOvr>
    <a:masterClrMapping/>
  </p:clrMapOvr>
</p:sldLayout>
</file>

<file path=ppt/slideLayouts/slideLayout42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BB6DAA-E7DF-4331-8D7A-91DE75DF839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10/28/2021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0AD992-15E8-46CB-B114-9DD3DB9971C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0504781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4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omic Sans MS" panose="030F0702030302020204" pitchFamily="66" charset="0"/>
              </a:defRPr>
            </a:lvl1pPr>
          </a:lstStyle>
          <a:p>
            <a:pPr>
              <a:defRPr/>
            </a:pPr>
            <a:fld id="{AC0681F2-CD71-41CA-BD38-2E59E85CD75A}" type="datetimeFigureOut">
              <a:rPr lang="en-US"/>
              <a:pPr>
                <a:defRPr/>
              </a:pPr>
              <a:t>10/28/2021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omic Sans MS" panose="030F0702030302020204" pitchFamily="66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Comic Sans MS" panose="030F0702030302020204" pitchFamily="66" charset="0"/>
              </a:defRPr>
            </a:lvl1pPr>
          </a:lstStyle>
          <a:p>
            <a:pPr>
              <a:defRPr/>
            </a:pPr>
            <a:fld id="{85E979B3-5A1E-437D-A132-556C862A14A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0382159"/>
      </p:ext>
    </p:extLst>
  </p:cSld>
  <p:clrMapOvr>
    <a:masterClrMapping/>
  </p:clrMapOvr>
</p:sldLayout>
</file>

<file path=ppt/slideLayouts/slideLayout43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BB6DAA-E7DF-4331-8D7A-91DE75DF839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10/28/2021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0AD992-15E8-46CB-B114-9DD3DB9971C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3678725"/>
      </p:ext>
    </p:extLst>
  </p:cSld>
  <p:clrMapOvr>
    <a:masterClrMapping/>
  </p:clrMapOvr>
</p:sldLayout>
</file>

<file path=ppt/slideLayouts/slideLayout4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7914C4-D188-45F8-BDED-EC81301ED29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661D23A-0526-4B67-B1D3-2AFB7E60F8F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93CCA23-487B-4992-B86D-4F3D8A33FD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DF226A-B620-4D2E-86D1-117977A11862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28/10/2021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4EF23BE-1AE0-4895-AB2F-B0948853BC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3B7387A-0262-4932-9A6D-1EB6C89E2A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10A4F6-632E-4557-8AC5-83B5C1733268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0970996"/>
      </p:ext>
    </p:extLst>
  </p:cSld>
  <p:clrMapOvr>
    <a:masterClrMapping/>
  </p:clrMapOvr>
</p:sldLayout>
</file>

<file path=ppt/slideLayouts/slideLayout43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8C88DF-0913-48E9-B392-2770281C50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AA90367-55A3-4A78-80E0-FB79C2130CB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5049480-AB75-4611-9C1D-51976E18EC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DF226A-B620-4D2E-86D1-117977A11862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28/10/2021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42ACD70-1033-49F7-A9DD-975950E865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9AE02E6-9627-4C00-9616-4C325FF51E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10A4F6-632E-4557-8AC5-83B5C1733268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60390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3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8C88DF-0913-48E9-B392-2770281C50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AA90367-55A3-4A78-80E0-FB79C2130CB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5049480-AB75-4611-9C1D-51976E18EC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DF226A-B620-4D2E-86D1-117977A11862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28/10/2021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42ACD70-1033-49F7-A9DD-975950E865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9AE02E6-9627-4C00-9616-4C325FF51E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10A4F6-632E-4557-8AC5-83B5C1733268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6260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3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8C88DF-0913-48E9-B392-2770281C50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AA90367-55A3-4A78-80E0-FB79C2130CB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5049480-AB75-4611-9C1D-51976E18EC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DF226A-B620-4D2E-86D1-117977A11862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28/10/2021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42ACD70-1033-49F7-A9DD-975950E865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9AE02E6-9627-4C00-9616-4C325FF51E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10A4F6-632E-4557-8AC5-83B5C1733268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09957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8C88DF-0913-48E9-B392-2770281C50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AA90367-55A3-4A78-80E0-FB79C2130CB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5049480-AB75-4611-9C1D-51976E18EC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DF226A-B620-4D2E-86D1-117977A11862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28/10/2021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42ACD70-1033-49F7-A9DD-975950E865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9AE02E6-9627-4C00-9616-4C325FF51E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10A4F6-632E-4557-8AC5-83B5C1733268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94456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8C88DF-0913-48E9-B392-2770281C50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AA90367-55A3-4A78-80E0-FB79C2130CB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5049480-AB75-4611-9C1D-51976E18EC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DF226A-B620-4D2E-86D1-117977A11862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28/10/2021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42ACD70-1033-49F7-A9DD-975950E865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9AE02E6-9627-4C00-9616-4C325FF51E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10A4F6-632E-4557-8AC5-83B5C1733268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94093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8C88DF-0913-48E9-B392-2770281C50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AA90367-55A3-4A78-80E0-FB79C2130CB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5049480-AB75-4611-9C1D-51976E18EC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DF226A-B620-4D2E-86D1-117977A11862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28/10/2021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42ACD70-1033-49F7-A9DD-975950E865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9AE02E6-9627-4C00-9616-4C325FF51E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10A4F6-632E-4557-8AC5-83B5C1733268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82651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3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8C88DF-0913-48E9-B392-2770281C50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AA90367-55A3-4A78-80E0-FB79C2130CB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5049480-AB75-4611-9C1D-51976E18EC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DF226A-B620-4D2E-86D1-117977A11862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28/10/2021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42ACD70-1033-49F7-A9DD-975950E865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9AE02E6-9627-4C00-9616-4C325FF51E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10A4F6-632E-4557-8AC5-83B5C1733268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37669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3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8C88DF-0913-48E9-B392-2770281C50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AA90367-55A3-4A78-80E0-FB79C2130CB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5049480-AB75-4611-9C1D-51976E18EC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DF226A-B620-4D2E-86D1-117977A11862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28/10/2021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42ACD70-1033-49F7-A9DD-975950E865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9AE02E6-9627-4C00-9616-4C325FF51E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10A4F6-632E-4557-8AC5-83B5C1733268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023415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4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omic Sans MS" panose="030F0702030302020204" pitchFamily="66" charset="0"/>
              </a:defRPr>
            </a:lvl1pPr>
          </a:lstStyle>
          <a:p>
            <a:pPr>
              <a:defRPr/>
            </a:pPr>
            <a:fld id="{E866C4D6-365B-42ED-8973-3A7BF9E55CFE}" type="datetimeFigureOut">
              <a:rPr lang="en-US"/>
              <a:pPr>
                <a:defRPr/>
              </a:pPr>
              <a:t>10/28/2021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omic Sans MS" panose="030F0702030302020204" pitchFamily="66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Comic Sans MS" panose="030F0702030302020204" pitchFamily="66" charset="0"/>
              </a:defRPr>
            </a:lvl1pPr>
          </a:lstStyle>
          <a:p>
            <a:pPr>
              <a:defRPr/>
            </a:pPr>
            <a:fld id="{B93E9DD0-82BE-4E61-BEFB-E9E6C6C5331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89465124"/>
      </p:ext>
    </p:extLst>
  </p:cSld>
  <p:clrMapOvr>
    <a:masterClrMapping/>
  </p:clrMapOvr>
</p:sldLayout>
</file>

<file path=ppt/slideLayouts/slideLayout44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8C88DF-0913-48E9-B392-2770281C50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AA90367-55A3-4A78-80E0-FB79C2130CB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5049480-AB75-4611-9C1D-51976E18EC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DF226A-B620-4D2E-86D1-117977A11862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28/10/2021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42ACD70-1033-49F7-A9DD-975950E865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9AE02E6-9627-4C00-9616-4C325FF51E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10A4F6-632E-4557-8AC5-83B5C1733268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33957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4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8C88DF-0913-48E9-B392-2770281C50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AA90367-55A3-4A78-80E0-FB79C2130CB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5049480-AB75-4611-9C1D-51976E18EC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DF226A-B620-4D2E-86D1-117977A11862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28/10/2021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42ACD70-1033-49F7-A9DD-975950E865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9AE02E6-9627-4C00-9616-4C325FF51E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10A4F6-632E-4557-8AC5-83B5C1733268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89074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4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8C88DF-0913-48E9-B392-2770281C50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AA90367-55A3-4A78-80E0-FB79C2130CB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5049480-AB75-4611-9C1D-51976E18EC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DF226A-B620-4D2E-86D1-117977A11862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28/10/2021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42ACD70-1033-49F7-A9DD-975950E865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9AE02E6-9627-4C00-9616-4C325FF51E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10A4F6-632E-4557-8AC5-83B5C1733268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897836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4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8C88DF-0913-48E9-B392-2770281C50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AA90367-55A3-4A78-80E0-FB79C2130CB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5049480-AB75-4611-9C1D-51976E18EC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DF226A-B620-4D2E-86D1-117977A11862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28/10/2021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42ACD70-1033-49F7-A9DD-975950E865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9AE02E6-9627-4C00-9616-4C325FF51E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10A4F6-632E-4557-8AC5-83B5C1733268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0739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4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8C88DF-0913-48E9-B392-2770281C50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AA90367-55A3-4A78-80E0-FB79C2130CB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5049480-AB75-4611-9C1D-51976E18EC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DF226A-B620-4D2E-86D1-117977A11862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28/10/2021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42ACD70-1033-49F7-A9DD-975950E865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9AE02E6-9627-4C00-9616-4C325FF51E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10A4F6-632E-4557-8AC5-83B5C1733268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08993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4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8C88DF-0913-48E9-B392-2770281C50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AA90367-55A3-4A78-80E0-FB79C2130CB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5049480-AB75-4611-9C1D-51976E18EC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DF226A-B620-4D2E-86D1-117977A11862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28/10/2021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42ACD70-1033-49F7-A9DD-975950E865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9AE02E6-9627-4C00-9616-4C325FF51E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10A4F6-632E-4557-8AC5-83B5C1733268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041134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4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D1DEDB-537E-47CF-AC61-132F004EC1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4BDBC9A-698E-49EB-BBF9-24774F72E73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6C0C11E-9609-462F-A7F9-EF6D26B3C9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DF226A-B620-4D2E-86D1-117977A11862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28/10/2021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EB2EFD3-0F6B-4D65-9CE6-F855440A03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4C472EA-AA01-4F9B-8B59-28909DC262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10A4F6-632E-4557-8AC5-83B5C1733268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1396497"/>
      </p:ext>
    </p:extLst>
  </p:cSld>
  <p:clrMapOvr>
    <a:masterClrMapping/>
  </p:clrMapOvr>
</p:sldLayout>
</file>

<file path=ppt/slideLayouts/slideLayout44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1A53A9-559F-49BE-8CB7-9627642840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901BA74-DCE4-4298-A6CA-7333EE89FCB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FC5F476-24EE-4D8F-90FB-9E43690929F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A516B14-8048-4ACF-93B6-18F71B83B3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DF226A-B620-4D2E-86D1-117977A11862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28/10/2021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4C2DE22-6444-4710-940C-3436A0C3B4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12441E3-C47F-444A-8CE0-0A652D482A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10A4F6-632E-4557-8AC5-83B5C1733268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5545859"/>
      </p:ext>
    </p:extLst>
  </p:cSld>
  <p:clrMapOvr>
    <a:masterClrMapping/>
  </p:clrMapOvr>
</p:sldLayout>
</file>

<file path=ppt/slideLayouts/slideLayout44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B1862A-C3D5-4AFC-A84D-2A9F070496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282B89D-9DF4-4261-87F7-18034CE7800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A6EA1A7-5ED6-42E3-B32C-121573710CF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8FE167E-F91E-49D6-8C35-2ED9DD89226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102689A-35A9-49E1-A550-D8C4E493D2F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5E772ED-F7F2-416D-9508-AB672616A9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DF226A-B620-4D2E-86D1-117977A11862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28/10/2021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B588CAE-3E94-463F-81A0-CA88EA1F87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2DA8B83-512E-4C5E-B2D1-849BDF226B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10A4F6-632E-4557-8AC5-83B5C1733268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2703143"/>
      </p:ext>
    </p:extLst>
  </p:cSld>
  <p:clrMapOvr>
    <a:masterClrMapping/>
  </p:clrMapOvr>
</p:sldLayout>
</file>

<file path=ppt/slideLayouts/slideLayout44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DA9029-D04F-461A-8D7F-54E2E746D2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D2AD041-A9C9-4E13-9244-BBBFE8D628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DF226A-B620-4D2E-86D1-117977A11862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28/10/2021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B7562FB-4258-479E-94F9-DA2E7DCA30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8D08642-C8FF-4BFE-9AF5-1B26B357B8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10A4F6-632E-4557-8AC5-83B5C1733268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8248455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4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omic Sans MS" panose="030F0702030302020204" pitchFamily="66" charset="0"/>
              </a:defRPr>
            </a:lvl1pPr>
          </a:lstStyle>
          <a:p>
            <a:pPr>
              <a:defRPr/>
            </a:pPr>
            <a:fld id="{B86CA60D-8B64-4E2F-8A6A-9F5BA5146701}" type="datetimeFigureOut">
              <a:rPr lang="en-US"/>
              <a:pPr>
                <a:defRPr/>
              </a:pPr>
              <a:t>10/28/2021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omic Sans MS" panose="030F0702030302020204" pitchFamily="66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Comic Sans MS" panose="030F0702030302020204" pitchFamily="66" charset="0"/>
              </a:defRPr>
            </a:lvl1pPr>
          </a:lstStyle>
          <a:p>
            <a:pPr>
              <a:defRPr/>
            </a:pPr>
            <a:fld id="{94753599-CE1A-4E62-A5E1-E1B6E3B4091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80499313"/>
      </p:ext>
    </p:extLst>
  </p:cSld>
  <p:clrMapOvr>
    <a:masterClrMapping/>
  </p:clrMapOvr>
</p:sldLayout>
</file>

<file path=ppt/slideLayouts/slideLayout45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181791C-BE8B-49CE-808D-F5F711A7B0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DF226A-B620-4D2E-86D1-117977A11862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28/10/2021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B87361D-513D-46B6-93AA-42F2520063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EB6BF8A-A0AE-4269-9481-5EC02F8A2E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10A4F6-632E-4557-8AC5-83B5C1733268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05854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181791C-BE8B-49CE-808D-F5F711A7B0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DF226A-B620-4D2E-86D1-117977A11862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28/10/2021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B87361D-513D-46B6-93AA-42F2520063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EB6BF8A-A0AE-4269-9481-5EC02F8A2E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10A4F6-632E-4557-8AC5-83B5C1733268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01750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5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181791C-BE8B-49CE-808D-F5F711A7B0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DF226A-B620-4D2E-86D1-117977A11862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28/10/2021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B87361D-513D-46B6-93AA-42F2520063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EB6BF8A-A0AE-4269-9481-5EC02F8A2E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10A4F6-632E-4557-8AC5-83B5C1733268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28701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5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1E38CB-D419-46FB-BF4C-9782298D6B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979F95E-1402-41AF-A92A-E2683A79AF6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1E68055-7932-46E9-9773-CE6F599190C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22F1B18-606C-4DA9-9E80-D4D9E06F6F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DF226A-B620-4D2E-86D1-117977A11862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28/10/2021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D5C10F2-EEC1-49C5-B0DC-69B62E56EF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4BFFE50-5F4B-4C6E-907C-22605AFFA5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10A4F6-632E-4557-8AC5-83B5C1733268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0393407"/>
      </p:ext>
    </p:extLst>
  </p:cSld>
  <p:clrMapOvr>
    <a:masterClrMapping/>
  </p:clrMapOvr>
</p:sldLayout>
</file>

<file path=ppt/slideLayouts/slideLayout45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A54F5B-A8F1-4C5C-828C-E00638FCE7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D79D1D3-4824-4A54-86FE-DBDBC60D960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867995F-E62A-4AFA-8267-BE2029351A3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5443961-24B5-437B-8F58-158513B439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DF226A-B620-4D2E-86D1-117977A11862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28/10/2021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BA0F414-A612-4244-9C03-42A41179AA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56FD41E-B162-4F29-BC7E-EE57C6E3E0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10A4F6-632E-4557-8AC5-83B5C1733268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539944"/>
      </p:ext>
    </p:extLst>
  </p:cSld>
  <p:clrMapOvr>
    <a:masterClrMapping/>
  </p:clrMapOvr>
</p:sldLayout>
</file>

<file path=ppt/slideLayouts/slideLayout4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05FACA-A84F-4293-AB9F-BEA7E398B6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D1E5816-1A52-47F4-992C-6868957E0C9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6E1C857-FBC0-40F6-BF46-DBE59AC08F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DF226A-B620-4D2E-86D1-117977A11862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28/10/2021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38EB0FD-DD68-403C-A2AC-FABE0371FD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0E305CF-9CB7-4774-BB15-9D524CDB32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10A4F6-632E-4557-8AC5-83B5C1733268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3412062"/>
      </p:ext>
    </p:extLst>
  </p:cSld>
  <p:clrMapOvr>
    <a:masterClrMapping/>
  </p:clrMapOvr>
</p:sldLayout>
</file>

<file path=ppt/slideLayouts/slideLayout4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8C5DDCB-D775-4257-8B42-5D7EC7DB843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3651262-C2CD-4F6F-B91E-8035DF90F90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F099CBB-0755-4D1F-909A-B0D560BD68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DF226A-B620-4D2E-86D1-117977A11862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28/10/2021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4EAE972-0B9C-458B-9A91-3217D50A05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5AC85CB-B323-4228-81EC-B48AC019C6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10A4F6-632E-4557-8AC5-83B5C1733268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3812862"/>
      </p:ext>
    </p:extLst>
  </p:cSld>
  <p:clrMapOvr>
    <a:masterClrMapping/>
  </p:clrMapOvr>
</p:sldLayout>
</file>

<file path=ppt/slideLayouts/slideLayout45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7914C4-D188-45F8-BDED-EC81301ED29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661D23A-0526-4B67-B1D3-2AFB7E60F8F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93CCA23-487B-4992-B86D-4F3D8A33FD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DF226A-B620-4D2E-86D1-117977A11862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28/10/2021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4EF23BE-1AE0-4895-AB2F-B0948853BC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3B7387A-0262-4932-9A6D-1EB6C89E2A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10A4F6-632E-4557-8AC5-83B5C1733268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8876808"/>
      </p:ext>
    </p:extLst>
  </p:cSld>
  <p:clrMapOvr>
    <a:masterClrMapping/>
  </p:clrMapOvr>
</p:sldLayout>
</file>

<file path=ppt/slideLayouts/slideLayout45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8C88DF-0913-48E9-B392-2770281C50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AA90367-55A3-4A78-80E0-FB79C2130CB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5049480-AB75-4611-9C1D-51976E18EC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DF226A-B620-4D2E-86D1-117977A11862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28/10/2021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42ACD70-1033-49F7-A9DD-975950E865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9AE02E6-9627-4C00-9616-4C325FF51E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10A4F6-632E-4557-8AC5-83B5C1733268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24867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5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8C88DF-0913-48E9-B392-2770281C50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AA90367-55A3-4A78-80E0-FB79C2130CB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5049480-AB75-4611-9C1D-51976E18EC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DF226A-B620-4D2E-86D1-117977A11862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28/10/2021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42ACD70-1033-49F7-A9DD-975950E865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9AE02E6-9627-4C00-9616-4C325FF51E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10A4F6-632E-4557-8AC5-83B5C1733268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00741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4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omic Sans MS" panose="030F0702030302020204" pitchFamily="66" charset="0"/>
              </a:defRPr>
            </a:lvl1pPr>
          </a:lstStyle>
          <a:p>
            <a:pPr>
              <a:defRPr/>
            </a:pPr>
            <a:fld id="{05AF6C8D-138E-430E-8482-888819B91089}" type="datetimeFigureOut">
              <a:rPr lang="en-US"/>
              <a:pPr>
                <a:defRPr/>
              </a:pPr>
              <a:t>10/28/2021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omic Sans MS" panose="030F0702030302020204" pitchFamily="66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Comic Sans MS" panose="030F0702030302020204" pitchFamily="66" charset="0"/>
              </a:defRPr>
            </a:lvl1pPr>
          </a:lstStyle>
          <a:p>
            <a:pPr>
              <a:defRPr/>
            </a:pPr>
            <a:fld id="{5398E1C1-A655-4FD5-9A60-C84EB87AB9E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98659372"/>
      </p:ext>
    </p:extLst>
  </p:cSld>
  <p:clrMapOvr>
    <a:masterClrMapping/>
  </p:clrMapOvr>
</p:sldLayout>
</file>

<file path=ppt/slideLayouts/slideLayout46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8C88DF-0913-48E9-B392-2770281C50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AA90367-55A3-4A78-80E0-FB79C2130CB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5049480-AB75-4611-9C1D-51976E18EC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DF226A-B620-4D2E-86D1-117977A11862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28/10/2021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42ACD70-1033-49F7-A9DD-975950E865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9AE02E6-9627-4C00-9616-4C325FF51E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10A4F6-632E-4557-8AC5-83B5C1733268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17466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6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8C88DF-0913-48E9-B392-2770281C50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AA90367-55A3-4A78-80E0-FB79C2130CB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5049480-AB75-4611-9C1D-51976E18EC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DF226A-B620-4D2E-86D1-117977A11862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28/10/2021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42ACD70-1033-49F7-A9DD-975950E865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9AE02E6-9627-4C00-9616-4C325FF51E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10A4F6-632E-4557-8AC5-83B5C1733268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15271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6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8C88DF-0913-48E9-B392-2770281C50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AA90367-55A3-4A78-80E0-FB79C2130CB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5049480-AB75-4611-9C1D-51976E18EC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DF226A-B620-4D2E-86D1-117977A11862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28/10/2021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42ACD70-1033-49F7-A9DD-975950E865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9AE02E6-9627-4C00-9616-4C325FF51E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10A4F6-632E-4557-8AC5-83B5C1733268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11077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6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8C88DF-0913-48E9-B392-2770281C50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AA90367-55A3-4A78-80E0-FB79C2130CB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5049480-AB75-4611-9C1D-51976E18EC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DF226A-B620-4D2E-86D1-117977A11862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28/10/2021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42ACD70-1033-49F7-A9DD-975950E865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9AE02E6-9627-4C00-9616-4C325FF51E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10A4F6-632E-4557-8AC5-83B5C1733268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96332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6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8C88DF-0913-48E9-B392-2770281C50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AA90367-55A3-4A78-80E0-FB79C2130CB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5049480-AB75-4611-9C1D-51976E18EC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DF226A-B620-4D2E-86D1-117977A11862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28/10/2021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42ACD70-1033-49F7-A9DD-975950E865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9AE02E6-9627-4C00-9616-4C325FF51E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10A4F6-632E-4557-8AC5-83B5C1733268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86462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6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8C88DF-0913-48E9-B392-2770281C50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AA90367-55A3-4A78-80E0-FB79C2130CB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5049480-AB75-4611-9C1D-51976E18EC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DF226A-B620-4D2E-86D1-117977A11862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28/10/2021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42ACD70-1033-49F7-A9DD-975950E865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9AE02E6-9627-4C00-9616-4C325FF51E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10A4F6-632E-4557-8AC5-83B5C1733268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82235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6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8C88DF-0913-48E9-B392-2770281C50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AA90367-55A3-4A78-80E0-FB79C2130CB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5049480-AB75-4611-9C1D-51976E18EC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DF226A-B620-4D2E-86D1-117977A11862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28/10/2021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42ACD70-1033-49F7-A9DD-975950E865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9AE02E6-9627-4C00-9616-4C325FF51E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10A4F6-632E-4557-8AC5-83B5C1733268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98623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6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8C88DF-0913-48E9-B392-2770281C50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AA90367-55A3-4A78-80E0-FB79C2130CB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5049480-AB75-4611-9C1D-51976E18EC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DF226A-B620-4D2E-86D1-117977A11862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28/10/2021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42ACD70-1033-49F7-A9DD-975950E865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9AE02E6-9627-4C00-9616-4C325FF51E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10A4F6-632E-4557-8AC5-83B5C1733268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98478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8C88DF-0913-48E9-B392-2770281C50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AA90367-55A3-4A78-80E0-FB79C2130CB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5049480-AB75-4611-9C1D-51976E18EC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DF226A-B620-4D2E-86D1-117977A11862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28/10/2021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42ACD70-1033-49F7-A9DD-975950E865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9AE02E6-9627-4C00-9616-4C325FF51E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10A4F6-632E-4557-8AC5-83B5C1733268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551987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6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8C88DF-0913-48E9-B392-2770281C50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AA90367-55A3-4A78-80E0-FB79C2130CB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5049480-AB75-4611-9C1D-51976E18EC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DF226A-B620-4D2E-86D1-117977A11862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28/10/2021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42ACD70-1033-49F7-A9DD-975950E865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9AE02E6-9627-4C00-9616-4C325FF51E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10A4F6-632E-4557-8AC5-83B5C1733268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36288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4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omic Sans MS" panose="030F0702030302020204" pitchFamily="66" charset="0"/>
              </a:defRPr>
            </a:lvl1pPr>
          </a:lstStyle>
          <a:p>
            <a:pPr>
              <a:defRPr/>
            </a:pPr>
            <a:fld id="{F599A35E-ED58-4CB7-B614-8D37D3A5F07B}" type="datetimeFigureOut">
              <a:rPr lang="en-US"/>
              <a:pPr>
                <a:defRPr/>
              </a:pPr>
              <a:t>10/28/2021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omic Sans MS" panose="030F0702030302020204" pitchFamily="66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Comic Sans MS" panose="030F0702030302020204" pitchFamily="66" charset="0"/>
              </a:defRPr>
            </a:lvl1pPr>
          </a:lstStyle>
          <a:p>
            <a:pPr>
              <a:defRPr/>
            </a:pPr>
            <a:fld id="{41DB2713-597D-4939-BF2F-AF70EC9BB8C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13356268"/>
      </p:ext>
    </p:extLst>
  </p:cSld>
  <p:clrMapOvr>
    <a:masterClrMapping/>
  </p:clrMapOvr>
</p:sldLayout>
</file>

<file path=ppt/slideLayouts/slideLayout47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8C88DF-0913-48E9-B392-2770281C50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AA90367-55A3-4A78-80E0-FB79C2130CB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5049480-AB75-4611-9C1D-51976E18EC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DF226A-B620-4D2E-86D1-117977A11862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28/10/2021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42ACD70-1033-49F7-A9DD-975950E865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9AE02E6-9627-4C00-9616-4C325FF51E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10A4F6-632E-4557-8AC5-83B5C1733268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43535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7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8C88DF-0913-48E9-B392-2770281C50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AA90367-55A3-4A78-80E0-FB79C2130CB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5049480-AB75-4611-9C1D-51976E18EC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DF226A-B620-4D2E-86D1-117977A11862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28/10/2021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42ACD70-1033-49F7-A9DD-975950E865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9AE02E6-9627-4C00-9616-4C325FF51E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10A4F6-632E-4557-8AC5-83B5C1733268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21882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7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D1DEDB-537E-47CF-AC61-132F004EC1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4BDBC9A-698E-49EB-BBF9-24774F72E73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6C0C11E-9609-462F-A7F9-EF6D26B3C9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DF226A-B620-4D2E-86D1-117977A11862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28/10/2021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EB2EFD3-0F6B-4D65-9CE6-F855440A03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4C472EA-AA01-4F9B-8B59-28909DC262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10A4F6-632E-4557-8AC5-83B5C1733268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3936124"/>
      </p:ext>
    </p:extLst>
  </p:cSld>
  <p:clrMapOvr>
    <a:masterClrMapping/>
  </p:clrMapOvr>
</p:sldLayout>
</file>

<file path=ppt/slideLayouts/slideLayout47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1A53A9-559F-49BE-8CB7-9627642840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901BA74-DCE4-4298-A6CA-7333EE89FCB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FC5F476-24EE-4D8F-90FB-9E43690929F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A516B14-8048-4ACF-93B6-18F71B83B3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DF226A-B620-4D2E-86D1-117977A11862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28/10/2021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4C2DE22-6444-4710-940C-3436A0C3B4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12441E3-C47F-444A-8CE0-0A652D482A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10A4F6-632E-4557-8AC5-83B5C1733268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9317891"/>
      </p:ext>
    </p:extLst>
  </p:cSld>
  <p:clrMapOvr>
    <a:masterClrMapping/>
  </p:clrMapOvr>
</p:sldLayout>
</file>

<file path=ppt/slideLayouts/slideLayout47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B1862A-C3D5-4AFC-A84D-2A9F070496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282B89D-9DF4-4261-87F7-18034CE7800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A6EA1A7-5ED6-42E3-B32C-121573710CF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8FE167E-F91E-49D6-8C35-2ED9DD89226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102689A-35A9-49E1-A550-D8C4E493D2F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5E772ED-F7F2-416D-9508-AB672616A9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DF226A-B620-4D2E-86D1-117977A11862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28/10/2021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B588CAE-3E94-463F-81A0-CA88EA1F87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2DA8B83-512E-4C5E-B2D1-849BDF226B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10A4F6-632E-4557-8AC5-83B5C1733268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9993277"/>
      </p:ext>
    </p:extLst>
  </p:cSld>
  <p:clrMapOvr>
    <a:masterClrMapping/>
  </p:clrMapOvr>
</p:sldLayout>
</file>

<file path=ppt/slideLayouts/slideLayout47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DA9029-D04F-461A-8D7F-54E2E746D2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D2AD041-A9C9-4E13-9244-BBBFE8D628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DF226A-B620-4D2E-86D1-117977A11862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28/10/2021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B7562FB-4258-479E-94F9-DA2E7DCA30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8D08642-C8FF-4BFE-9AF5-1B26B357B8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10A4F6-632E-4557-8AC5-83B5C1733268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7200517"/>
      </p:ext>
    </p:extLst>
  </p:cSld>
  <p:clrMapOvr>
    <a:masterClrMapping/>
  </p:clrMapOvr>
</p:sldLayout>
</file>

<file path=ppt/slideLayouts/slideLayout47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181791C-BE8B-49CE-808D-F5F711A7B0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DF226A-B620-4D2E-86D1-117977A11862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28/10/2021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B87361D-513D-46B6-93AA-42F2520063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EB6BF8A-A0AE-4269-9481-5EC02F8A2E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10A4F6-632E-4557-8AC5-83B5C1733268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03396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7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181791C-BE8B-49CE-808D-F5F711A7B0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DF226A-B620-4D2E-86D1-117977A11862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28/10/2021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B87361D-513D-46B6-93AA-42F2520063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EB6BF8A-A0AE-4269-9481-5EC02F8A2E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10A4F6-632E-4557-8AC5-83B5C1733268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74017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7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181791C-BE8B-49CE-808D-F5F711A7B0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DF226A-B620-4D2E-86D1-117977A11862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28/10/2021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B87361D-513D-46B6-93AA-42F2520063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EB6BF8A-A0AE-4269-9481-5EC02F8A2E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10A4F6-632E-4557-8AC5-83B5C1733268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4940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7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1E38CB-D419-46FB-BF4C-9782298D6B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979F95E-1402-41AF-A92A-E2683A79AF6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1E68055-7932-46E9-9773-CE6F599190C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22F1B18-606C-4DA9-9E80-D4D9E06F6F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DF226A-B620-4D2E-86D1-117977A11862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28/10/2021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D5C10F2-EEC1-49C5-B0DC-69B62E56EF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4BFFE50-5F4B-4C6E-907C-22605AFFA5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10A4F6-632E-4557-8AC5-83B5C1733268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0202994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4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omic Sans MS" panose="030F0702030302020204" pitchFamily="66" charset="0"/>
              </a:defRPr>
            </a:lvl1pPr>
          </a:lstStyle>
          <a:p>
            <a:pPr>
              <a:defRPr/>
            </a:pPr>
            <a:fld id="{E3B2255F-99D9-4F13-A616-F683389D1AC5}" type="datetimeFigureOut">
              <a:rPr lang="en-US"/>
              <a:pPr>
                <a:defRPr/>
              </a:pPr>
              <a:t>10/28/2021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omic Sans MS" panose="030F0702030302020204" pitchFamily="66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Comic Sans MS" panose="030F0702030302020204" pitchFamily="66" charset="0"/>
              </a:defRPr>
            </a:lvl1pPr>
          </a:lstStyle>
          <a:p>
            <a:pPr>
              <a:defRPr/>
            </a:pPr>
            <a:fld id="{0BC5A298-5FE6-4993-8C3A-17543A35B57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82396782"/>
      </p:ext>
    </p:extLst>
  </p:cSld>
  <p:clrMapOvr>
    <a:masterClrMapping/>
  </p:clrMapOvr>
</p:sldLayout>
</file>

<file path=ppt/slideLayouts/slideLayout48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A54F5B-A8F1-4C5C-828C-E00638FCE7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D79D1D3-4824-4A54-86FE-DBDBC60D960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867995F-E62A-4AFA-8267-BE2029351A3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5443961-24B5-437B-8F58-158513B439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DF226A-B620-4D2E-86D1-117977A11862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28/10/2021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BA0F414-A612-4244-9C03-42A41179AA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56FD41E-B162-4F29-BC7E-EE57C6E3E0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10A4F6-632E-4557-8AC5-83B5C1733268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6760972"/>
      </p:ext>
    </p:extLst>
  </p:cSld>
  <p:clrMapOvr>
    <a:masterClrMapping/>
  </p:clrMapOvr>
</p:sldLayout>
</file>

<file path=ppt/slideLayouts/slideLayout48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05FACA-A84F-4293-AB9F-BEA7E398B6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D1E5816-1A52-47F4-992C-6868957E0C9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6E1C857-FBC0-40F6-BF46-DBE59AC08F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DF226A-B620-4D2E-86D1-117977A11862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28/10/2021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38EB0FD-DD68-403C-A2AC-FABE0371FD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0E305CF-9CB7-4774-BB15-9D524CDB32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10A4F6-632E-4557-8AC5-83B5C1733268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309705"/>
      </p:ext>
    </p:extLst>
  </p:cSld>
  <p:clrMapOvr>
    <a:masterClrMapping/>
  </p:clrMapOvr>
</p:sldLayout>
</file>

<file path=ppt/slideLayouts/slideLayout48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8C5DDCB-D775-4257-8B42-5D7EC7DB843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3651262-C2CD-4F6F-B91E-8035DF90F90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F099CBB-0755-4D1F-909A-B0D560BD68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DF226A-B620-4D2E-86D1-117977A11862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28/10/2021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4EAE972-0B9C-458B-9A91-3217D50A05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5AC85CB-B323-4228-81EC-B48AC019C6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10A4F6-632E-4557-8AC5-83B5C1733268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4753334"/>
      </p:ext>
    </p:extLst>
  </p:cSld>
  <p:clrMapOvr>
    <a:masterClrMapping/>
  </p:clrMapOvr>
</p:sldLayout>
</file>

<file path=ppt/slideLayouts/slideLayout4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7914C4-D188-45F8-BDED-EC81301ED29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661D23A-0526-4B67-B1D3-2AFB7E60F8F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93CCA23-487B-4992-B86D-4F3D8A33FD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DF226A-B620-4D2E-86D1-117977A11862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28/10/2021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4EF23BE-1AE0-4895-AB2F-B0948853BC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3B7387A-0262-4932-9A6D-1EB6C89E2A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10A4F6-632E-4557-8AC5-83B5C1733268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9896620"/>
      </p:ext>
    </p:extLst>
  </p:cSld>
  <p:clrMapOvr>
    <a:masterClrMapping/>
  </p:clrMapOvr>
</p:sldLayout>
</file>

<file path=ppt/slideLayouts/slideLayout48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8C88DF-0913-48E9-B392-2770281C50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AA90367-55A3-4A78-80E0-FB79C2130CB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5049480-AB75-4611-9C1D-51976E18EC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DF226A-B620-4D2E-86D1-117977A11862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28/10/2021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42ACD70-1033-49F7-A9DD-975950E865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9AE02E6-9627-4C00-9616-4C325FF51E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10A4F6-632E-4557-8AC5-83B5C1733268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50622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8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8C88DF-0913-48E9-B392-2770281C50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AA90367-55A3-4A78-80E0-FB79C2130CB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5049480-AB75-4611-9C1D-51976E18EC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DF226A-B620-4D2E-86D1-117977A11862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28/10/2021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42ACD70-1033-49F7-A9DD-975950E865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9AE02E6-9627-4C00-9616-4C325FF51E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10A4F6-632E-4557-8AC5-83B5C1733268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206074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8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8C88DF-0913-48E9-B392-2770281C50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AA90367-55A3-4A78-80E0-FB79C2130CB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5049480-AB75-4611-9C1D-51976E18EC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DF226A-B620-4D2E-86D1-117977A11862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28/10/2021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42ACD70-1033-49F7-A9DD-975950E865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9AE02E6-9627-4C00-9616-4C325FF51E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10A4F6-632E-4557-8AC5-83B5C1733268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97778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8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8C88DF-0913-48E9-B392-2770281C50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AA90367-55A3-4A78-80E0-FB79C2130CB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5049480-AB75-4611-9C1D-51976E18EC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DF226A-B620-4D2E-86D1-117977A11862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28/10/2021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42ACD70-1033-49F7-A9DD-975950E865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9AE02E6-9627-4C00-9616-4C325FF51E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10A4F6-632E-4557-8AC5-83B5C1733268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408877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8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8C88DF-0913-48E9-B392-2770281C50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AA90367-55A3-4A78-80E0-FB79C2130CB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5049480-AB75-4611-9C1D-51976E18EC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DF226A-B620-4D2E-86D1-117977A11862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28/10/2021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42ACD70-1033-49F7-A9DD-975950E865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9AE02E6-9627-4C00-9616-4C325FF51E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10A4F6-632E-4557-8AC5-83B5C1733268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24872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8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8C88DF-0913-48E9-B392-2770281C50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AA90367-55A3-4A78-80E0-FB79C2130CB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5049480-AB75-4611-9C1D-51976E18EC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DF226A-B620-4D2E-86D1-117977A11862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28/10/2021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42ACD70-1033-49F7-A9DD-975950E865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9AE02E6-9627-4C00-9616-4C325FF51E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10A4F6-632E-4557-8AC5-83B5C1733268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90719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40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omic Sans MS" panose="030F0702030302020204" pitchFamily="66" charset="0"/>
              </a:defRPr>
            </a:lvl1pPr>
          </a:lstStyle>
          <a:p>
            <a:pPr>
              <a:defRPr/>
            </a:pPr>
            <a:fld id="{EDE8251D-2D17-456C-B65A-3B4CE898EE7B}" type="datetimeFigureOut">
              <a:rPr lang="en-US"/>
              <a:pPr>
                <a:defRPr/>
              </a:pPr>
              <a:t>10/28/2021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omic Sans MS" panose="030F0702030302020204" pitchFamily="66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Comic Sans MS" panose="030F0702030302020204" pitchFamily="66" charset="0"/>
              </a:defRPr>
            </a:lvl1pPr>
          </a:lstStyle>
          <a:p>
            <a:pPr>
              <a:defRPr/>
            </a:pPr>
            <a:fld id="{37BDBDCD-C670-4431-8FAE-019A54D7173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20731820"/>
      </p:ext>
    </p:extLst>
  </p:cSld>
  <p:clrMapOvr>
    <a:masterClrMapping/>
  </p:clrMapOvr>
</p:sldLayout>
</file>

<file path=ppt/slideLayouts/slideLayout49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8C88DF-0913-48E9-B392-2770281C50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AA90367-55A3-4A78-80E0-FB79C2130CB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5049480-AB75-4611-9C1D-51976E18EC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DF226A-B620-4D2E-86D1-117977A11862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28/10/2021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42ACD70-1033-49F7-A9DD-975950E865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9AE02E6-9627-4C00-9616-4C325FF51E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10A4F6-632E-4557-8AC5-83B5C1733268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17584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9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8C88DF-0913-48E9-B392-2770281C50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AA90367-55A3-4A78-80E0-FB79C2130CB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5049480-AB75-4611-9C1D-51976E18EC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DF226A-B620-4D2E-86D1-117977A11862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28/10/2021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42ACD70-1033-49F7-A9DD-975950E865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9AE02E6-9627-4C00-9616-4C325FF51E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10A4F6-632E-4557-8AC5-83B5C1733268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45542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9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8C88DF-0913-48E9-B392-2770281C50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AA90367-55A3-4A78-80E0-FB79C2130CB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5049480-AB75-4611-9C1D-51976E18EC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DF226A-B620-4D2E-86D1-117977A11862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28/10/2021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42ACD70-1033-49F7-A9DD-975950E865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9AE02E6-9627-4C00-9616-4C325FF51E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10A4F6-632E-4557-8AC5-83B5C1733268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98400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9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8C88DF-0913-48E9-B392-2770281C50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AA90367-55A3-4A78-80E0-FB79C2130CB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5049480-AB75-4611-9C1D-51976E18EC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DF226A-B620-4D2E-86D1-117977A11862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28/10/2021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42ACD70-1033-49F7-A9DD-975950E865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9AE02E6-9627-4C00-9616-4C325FF51E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10A4F6-632E-4557-8AC5-83B5C1733268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410470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9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8C88DF-0913-48E9-B392-2770281C50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AA90367-55A3-4A78-80E0-FB79C2130CB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5049480-AB75-4611-9C1D-51976E18EC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DF226A-B620-4D2E-86D1-117977A11862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28/10/2021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42ACD70-1033-49F7-A9DD-975950E865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9AE02E6-9627-4C00-9616-4C325FF51E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10A4F6-632E-4557-8AC5-83B5C1733268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632038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9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8C88DF-0913-48E9-B392-2770281C50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AA90367-55A3-4A78-80E0-FB79C2130CB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5049480-AB75-4611-9C1D-51976E18EC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DF226A-B620-4D2E-86D1-117977A11862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28/10/2021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42ACD70-1033-49F7-A9DD-975950E865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9AE02E6-9627-4C00-9616-4C325FF51E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10A4F6-632E-4557-8AC5-83B5C1733268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167040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9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8C88DF-0913-48E9-B392-2770281C50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AA90367-55A3-4A78-80E0-FB79C2130CB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5049480-AB75-4611-9C1D-51976E18EC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DF226A-B620-4D2E-86D1-117977A11862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28/10/2021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42ACD70-1033-49F7-A9DD-975950E865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9AE02E6-9627-4C00-9616-4C325FF51E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10A4F6-632E-4557-8AC5-83B5C1733268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08818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9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8C88DF-0913-48E9-B392-2770281C50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AA90367-55A3-4A78-80E0-FB79C2130CB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5049480-AB75-4611-9C1D-51976E18EC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DF226A-B620-4D2E-86D1-117977A11862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28/10/2021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42ACD70-1033-49F7-A9DD-975950E865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9AE02E6-9627-4C00-9616-4C325FF51E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10A4F6-632E-4557-8AC5-83B5C1733268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988120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9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D1DEDB-537E-47CF-AC61-132F004EC1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4BDBC9A-698E-49EB-BBF9-24774F72E73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6C0C11E-9609-462F-A7F9-EF6D26B3C9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DF226A-B620-4D2E-86D1-117977A11862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28/10/2021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EB2EFD3-0F6B-4D65-9CE6-F855440A03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4C472EA-AA01-4F9B-8B59-28909DC262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10A4F6-632E-4557-8AC5-83B5C1733268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0949354"/>
      </p:ext>
    </p:extLst>
  </p:cSld>
  <p:clrMapOvr>
    <a:masterClrMapping/>
  </p:clrMapOvr>
</p:sldLayout>
</file>

<file path=ppt/slideLayouts/slideLayout49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1A53A9-559F-49BE-8CB7-9627642840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901BA74-DCE4-4298-A6CA-7333EE89FCB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FC5F476-24EE-4D8F-90FB-9E43690929F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A516B14-8048-4ACF-93B6-18F71B83B3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DF226A-B620-4D2E-86D1-117977A11862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28/10/2021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4C2DE22-6444-4710-940C-3436A0C3B4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12441E3-C47F-444A-8CE0-0A652D482A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10A4F6-632E-4557-8AC5-83B5C1733268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35112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8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omic Sans MS" panose="030F0702030302020204" pitchFamily="66" charset="0"/>
              </a:defRPr>
            </a:lvl1pPr>
          </a:lstStyle>
          <a:p>
            <a:pPr>
              <a:defRPr/>
            </a:pPr>
            <a:fld id="{AB078B9D-D46B-4D89-BFFB-BE863E7A2F2F}" type="datetimeFigureOut">
              <a:rPr lang="en-US"/>
              <a:pPr>
                <a:defRPr/>
              </a:pPr>
              <a:t>10/28/2021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omic Sans MS" panose="030F0702030302020204" pitchFamily="66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Comic Sans MS" panose="030F0702030302020204" pitchFamily="66" charset="0"/>
              </a:defRPr>
            </a:lvl1pPr>
          </a:lstStyle>
          <a:p>
            <a:pPr>
              <a:defRPr/>
            </a:pPr>
            <a:fld id="{545F4F59-633B-484E-B02F-AEDE7005C96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67564040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3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omic Sans MS" panose="030F0702030302020204" pitchFamily="66" charset="0"/>
              </a:defRPr>
            </a:lvl1pPr>
          </a:lstStyle>
          <a:p>
            <a:pPr>
              <a:defRPr/>
            </a:pPr>
            <a:fld id="{940668C1-9587-404E-BF75-18F6C2AD81E9}" type="datetimeFigureOut">
              <a:rPr lang="en-US"/>
              <a:pPr>
                <a:defRPr/>
              </a:pPr>
              <a:t>10/28/2021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omic Sans MS" panose="030F0702030302020204" pitchFamily="66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Comic Sans MS" panose="030F0702030302020204" pitchFamily="66" charset="0"/>
              </a:defRPr>
            </a:lvl1pPr>
          </a:lstStyle>
          <a:p>
            <a:pPr>
              <a:defRPr/>
            </a:pPr>
            <a:fld id="{FB1DEBFE-7C5B-4D7F-8466-C4CD875EB8A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10305645"/>
      </p:ext>
    </p:extLst>
  </p:cSld>
  <p:clrMapOvr>
    <a:masterClrMapping/>
  </p:clrMapOvr>
</p:sldLayout>
</file>

<file path=ppt/slideLayouts/slideLayout50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B1862A-C3D5-4AFC-A84D-2A9F070496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282B89D-9DF4-4261-87F7-18034CE7800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A6EA1A7-5ED6-42E3-B32C-121573710CF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8FE167E-F91E-49D6-8C35-2ED9DD89226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102689A-35A9-49E1-A550-D8C4E493D2F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5E772ED-F7F2-416D-9508-AB672616A9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DF226A-B620-4D2E-86D1-117977A11862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28/10/2021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B588CAE-3E94-463F-81A0-CA88EA1F87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2DA8B83-512E-4C5E-B2D1-849BDF226B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10A4F6-632E-4557-8AC5-83B5C1733268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235794"/>
      </p:ext>
    </p:extLst>
  </p:cSld>
  <p:clrMapOvr>
    <a:masterClrMapping/>
  </p:clrMapOvr>
</p:sldLayout>
</file>

<file path=ppt/slideLayouts/slideLayout50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DA9029-D04F-461A-8D7F-54E2E746D2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D2AD041-A9C9-4E13-9244-BBBFE8D628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DF226A-B620-4D2E-86D1-117977A11862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28/10/2021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B7562FB-4258-479E-94F9-DA2E7DCA30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8D08642-C8FF-4BFE-9AF5-1B26B357B8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10A4F6-632E-4557-8AC5-83B5C1733268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9804131"/>
      </p:ext>
    </p:extLst>
  </p:cSld>
  <p:clrMapOvr>
    <a:masterClrMapping/>
  </p:clrMapOvr>
</p:sldLayout>
</file>

<file path=ppt/slideLayouts/slideLayout50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181791C-BE8B-49CE-808D-F5F711A7B0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DF226A-B620-4D2E-86D1-117977A11862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28/10/2021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B87361D-513D-46B6-93AA-42F2520063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EB6BF8A-A0AE-4269-9481-5EC02F8A2E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10A4F6-632E-4557-8AC5-83B5C1733268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19869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0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181791C-BE8B-49CE-808D-F5F711A7B0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DF226A-B620-4D2E-86D1-117977A11862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28/10/2021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B87361D-513D-46B6-93AA-42F2520063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EB6BF8A-A0AE-4269-9481-5EC02F8A2E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10A4F6-632E-4557-8AC5-83B5C1733268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367988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0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181791C-BE8B-49CE-808D-F5F711A7B0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DF226A-B620-4D2E-86D1-117977A11862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28/10/2021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B87361D-513D-46B6-93AA-42F2520063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EB6BF8A-A0AE-4269-9481-5EC02F8A2E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10A4F6-632E-4557-8AC5-83B5C1733268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11911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0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1E38CB-D419-46FB-BF4C-9782298D6B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979F95E-1402-41AF-A92A-E2683A79AF6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1E68055-7932-46E9-9773-CE6F599190C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22F1B18-606C-4DA9-9E80-D4D9E06F6F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DF226A-B620-4D2E-86D1-117977A11862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28/10/2021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D5C10F2-EEC1-49C5-B0DC-69B62E56EF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4BFFE50-5F4B-4C6E-907C-22605AFFA5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10A4F6-632E-4557-8AC5-83B5C1733268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2372225"/>
      </p:ext>
    </p:extLst>
  </p:cSld>
  <p:clrMapOvr>
    <a:masterClrMapping/>
  </p:clrMapOvr>
</p:sldLayout>
</file>

<file path=ppt/slideLayouts/slideLayout50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A54F5B-A8F1-4C5C-828C-E00638FCE7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D79D1D3-4824-4A54-86FE-DBDBC60D960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867995F-E62A-4AFA-8267-BE2029351A3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5443961-24B5-437B-8F58-158513B439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DF226A-B620-4D2E-86D1-117977A11862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28/10/2021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BA0F414-A612-4244-9C03-42A41179AA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56FD41E-B162-4F29-BC7E-EE57C6E3E0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10A4F6-632E-4557-8AC5-83B5C1733268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1022979"/>
      </p:ext>
    </p:extLst>
  </p:cSld>
  <p:clrMapOvr>
    <a:masterClrMapping/>
  </p:clrMapOvr>
</p:sldLayout>
</file>

<file path=ppt/slideLayouts/slideLayout50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05FACA-A84F-4293-AB9F-BEA7E398B6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D1E5816-1A52-47F4-992C-6868957E0C9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6E1C857-FBC0-40F6-BF46-DBE59AC08F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DF226A-B620-4D2E-86D1-117977A11862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28/10/2021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38EB0FD-DD68-403C-A2AC-FABE0371FD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0E305CF-9CB7-4774-BB15-9D524CDB32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10A4F6-632E-4557-8AC5-83B5C1733268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3024655"/>
      </p:ext>
    </p:extLst>
  </p:cSld>
  <p:clrMapOvr>
    <a:masterClrMapping/>
  </p:clrMapOvr>
</p:sldLayout>
</file>

<file path=ppt/slideLayouts/slideLayout50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8C5DDCB-D775-4257-8B42-5D7EC7DB843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3651262-C2CD-4F6F-B91E-8035DF90F90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F099CBB-0755-4D1F-909A-B0D560BD68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DF226A-B620-4D2E-86D1-117977A11862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28/10/2021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4EAE972-0B9C-458B-9A91-3217D50A05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5AC85CB-B323-4228-81EC-B48AC019C6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10A4F6-632E-4557-8AC5-83B5C1733268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968778"/>
      </p:ext>
    </p:extLst>
  </p:cSld>
  <p:clrMapOvr>
    <a:masterClrMapping/>
  </p:clrMapOvr>
</p:sldLayout>
</file>

<file path=ppt/slideLayouts/slideLayout50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7914C4-D188-45F8-BDED-EC81301ED29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661D23A-0526-4B67-B1D3-2AFB7E60F8F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93CCA23-487B-4992-B86D-4F3D8A33FD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DF226A-B620-4D2E-86D1-117977A11862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28/10/2021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4EF23BE-1AE0-4895-AB2F-B0948853BC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3B7387A-0262-4932-9A6D-1EB6C89E2A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10A4F6-632E-4557-8AC5-83B5C1733268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3827279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3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omic Sans MS" panose="030F0702030302020204" pitchFamily="66" charset="0"/>
              </a:defRPr>
            </a:lvl1pPr>
          </a:lstStyle>
          <a:p>
            <a:pPr>
              <a:defRPr/>
            </a:pPr>
            <a:fld id="{15576A8F-3DFD-4FB3-A92C-F75A2B3C15F5}" type="datetimeFigureOut">
              <a:rPr lang="en-US"/>
              <a:pPr>
                <a:defRPr/>
              </a:pPr>
              <a:t>10/28/2021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omic Sans MS" panose="030F0702030302020204" pitchFamily="66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Comic Sans MS" panose="030F0702030302020204" pitchFamily="66" charset="0"/>
              </a:defRPr>
            </a:lvl1pPr>
          </a:lstStyle>
          <a:p>
            <a:pPr>
              <a:defRPr/>
            </a:pPr>
            <a:fld id="{F4676F26-DA94-4C00-9335-6F46E4C25A3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46703495"/>
      </p:ext>
    </p:extLst>
  </p:cSld>
  <p:clrMapOvr>
    <a:masterClrMapping/>
  </p:clrMapOvr>
</p:sldLayout>
</file>

<file path=ppt/slideLayouts/slideLayout5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8C88DF-0913-48E9-B392-2770281C50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AA90367-55A3-4A78-80E0-FB79C2130CB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5049480-AB75-4611-9C1D-51976E18EC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DF226A-B620-4D2E-86D1-117977A11862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28/10/2021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42ACD70-1033-49F7-A9DD-975950E865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9AE02E6-9627-4C00-9616-4C325FF51E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10A4F6-632E-4557-8AC5-83B5C1733268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09664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8C88DF-0913-48E9-B392-2770281C50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AA90367-55A3-4A78-80E0-FB79C2130CB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5049480-AB75-4611-9C1D-51976E18EC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DF226A-B620-4D2E-86D1-117977A11862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28/10/2021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42ACD70-1033-49F7-A9DD-975950E865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9AE02E6-9627-4C00-9616-4C325FF51E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10A4F6-632E-4557-8AC5-83B5C1733268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650696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8C88DF-0913-48E9-B392-2770281C50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AA90367-55A3-4A78-80E0-FB79C2130CB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5049480-AB75-4611-9C1D-51976E18EC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DF226A-B620-4D2E-86D1-117977A11862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28/10/2021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42ACD70-1033-49F7-A9DD-975950E865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9AE02E6-9627-4C00-9616-4C325FF51E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10A4F6-632E-4557-8AC5-83B5C1733268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58325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8C88DF-0913-48E9-B392-2770281C50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AA90367-55A3-4A78-80E0-FB79C2130CB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5049480-AB75-4611-9C1D-51976E18EC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DF226A-B620-4D2E-86D1-117977A11862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28/10/2021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42ACD70-1033-49F7-A9DD-975950E865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9AE02E6-9627-4C00-9616-4C325FF51E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10A4F6-632E-4557-8AC5-83B5C1733268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89186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8C88DF-0913-48E9-B392-2770281C50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AA90367-55A3-4A78-80E0-FB79C2130CB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5049480-AB75-4611-9C1D-51976E18EC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DF226A-B620-4D2E-86D1-117977A11862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28/10/2021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42ACD70-1033-49F7-A9DD-975950E865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9AE02E6-9627-4C00-9616-4C325FF51E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10A4F6-632E-4557-8AC5-83B5C1733268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065039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8C88DF-0913-48E9-B392-2770281C50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AA90367-55A3-4A78-80E0-FB79C2130CB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5049480-AB75-4611-9C1D-51976E18EC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DF226A-B620-4D2E-86D1-117977A11862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28/10/2021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42ACD70-1033-49F7-A9DD-975950E865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9AE02E6-9627-4C00-9616-4C325FF51E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10A4F6-632E-4557-8AC5-83B5C1733268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80240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8C88DF-0913-48E9-B392-2770281C50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AA90367-55A3-4A78-80E0-FB79C2130CB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5049480-AB75-4611-9C1D-51976E18EC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DF226A-B620-4D2E-86D1-117977A11862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28/10/2021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42ACD70-1033-49F7-A9DD-975950E865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9AE02E6-9627-4C00-9616-4C325FF51E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10A4F6-632E-4557-8AC5-83B5C1733268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228222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8C88DF-0913-48E9-B392-2770281C50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AA90367-55A3-4A78-80E0-FB79C2130CB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5049480-AB75-4611-9C1D-51976E18EC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DF226A-B620-4D2E-86D1-117977A11862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28/10/2021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42ACD70-1033-49F7-A9DD-975950E865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9AE02E6-9627-4C00-9616-4C325FF51E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10A4F6-632E-4557-8AC5-83B5C1733268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3328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8C88DF-0913-48E9-B392-2770281C50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AA90367-55A3-4A78-80E0-FB79C2130CB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5049480-AB75-4611-9C1D-51976E18EC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DF226A-B620-4D2E-86D1-117977A11862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28/10/2021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42ACD70-1033-49F7-A9DD-975950E865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9AE02E6-9627-4C00-9616-4C325FF51E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10A4F6-632E-4557-8AC5-83B5C1733268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26121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8C88DF-0913-48E9-B392-2770281C50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AA90367-55A3-4A78-80E0-FB79C2130CB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5049480-AB75-4611-9C1D-51976E18EC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DF226A-B620-4D2E-86D1-117977A11862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28/10/2021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42ACD70-1033-49F7-A9DD-975950E865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9AE02E6-9627-4C00-9616-4C325FF51E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10A4F6-632E-4557-8AC5-83B5C1733268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992499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3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omic Sans MS" panose="030F0702030302020204" pitchFamily="66" charset="0"/>
              </a:defRPr>
            </a:lvl1pPr>
          </a:lstStyle>
          <a:p>
            <a:pPr>
              <a:defRPr/>
            </a:pPr>
            <a:fld id="{DD18C248-56F0-441F-A759-D33C73421338}" type="datetimeFigureOut">
              <a:rPr lang="en-US"/>
              <a:pPr>
                <a:defRPr/>
              </a:pPr>
              <a:t>10/28/2021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omic Sans MS" panose="030F0702030302020204" pitchFamily="66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Comic Sans MS" panose="030F0702030302020204" pitchFamily="66" charset="0"/>
              </a:defRPr>
            </a:lvl1pPr>
          </a:lstStyle>
          <a:p>
            <a:pPr>
              <a:defRPr/>
            </a:pPr>
            <a:fld id="{629967D0-2426-4C36-9570-2D6208C9C34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49454666"/>
      </p:ext>
    </p:extLst>
  </p:cSld>
  <p:clrMapOvr>
    <a:masterClrMapping/>
  </p:clrMapOvr>
</p:sldLayout>
</file>

<file path=ppt/slideLayouts/slideLayout5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8C88DF-0913-48E9-B392-2770281C50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AA90367-55A3-4A78-80E0-FB79C2130CB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5049480-AB75-4611-9C1D-51976E18EC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DF226A-B620-4D2E-86D1-117977A11862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28/10/2021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42ACD70-1033-49F7-A9DD-975950E865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9AE02E6-9627-4C00-9616-4C325FF51E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10A4F6-632E-4557-8AC5-83B5C1733268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36834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2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8C88DF-0913-48E9-B392-2770281C50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AA90367-55A3-4A78-80E0-FB79C2130CB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5049480-AB75-4611-9C1D-51976E18EC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DF226A-B620-4D2E-86D1-117977A11862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28/10/2021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42ACD70-1033-49F7-A9DD-975950E865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9AE02E6-9627-4C00-9616-4C325FF51E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10A4F6-632E-4557-8AC5-83B5C1733268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16265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8C88DF-0913-48E9-B392-2770281C50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AA90367-55A3-4A78-80E0-FB79C2130CB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5049480-AB75-4611-9C1D-51976E18EC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DF226A-B620-4D2E-86D1-117977A11862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28/10/2021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42ACD70-1033-49F7-A9DD-975950E865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9AE02E6-9627-4C00-9616-4C325FF51E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10A4F6-632E-4557-8AC5-83B5C1733268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95365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8C88DF-0913-48E9-B392-2770281C50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AA90367-55A3-4A78-80E0-FB79C2130CB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5049480-AB75-4611-9C1D-51976E18EC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DF226A-B620-4D2E-86D1-117977A11862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28/10/2021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42ACD70-1033-49F7-A9DD-975950E865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9AE02E6-9627-4C00-9616-4C325FF51E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10A4F6-632E-4557-8AC5-83B5C1733268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69697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2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D1DEDB-537E-47CF-AC61-132F004EC1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4BDBC9A-698E-49EB-BBF9-24774F72E73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6C0C11E-9609-462F-A7F9-EF6D26B3C9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DF226A-B620-4D2E-86D1-117977A11862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28/10/2021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EB2EFD3-0F6B-4D65-9CE6-F855440A03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4C472EA-AA01-4F9B-8B59-28909DC262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10A4F6-632E-4557-8AC5-83B5C1733268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074996"/>
      </p:ext>
    </p:extLst>
  </p:cSld>
  <p:clrMapOvr>
    <a:masterClrMapping/>
  </p:clrMapOvr>
</p:sldLayout>
</file>

<file path=ppt/slideLayouts/slideLayout52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1A53A9-559F-49BE-8CB7-9627642840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901BA74-DCE4-4298-A6CA-7333EE89FCB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FC5F476-24EE-4D8F-90FB-9E43690929F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A516B14-8048-4ACF-93B6-18F71B83B3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DF226A-B620-4D2E-86D1-117977A11862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28/10/2021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4C2DE22-6444-4710-940C-3436A0C3B4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12441E3-C47F-444A-8CE0-0A652D482A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10A4F6-632E-4557-8AC5-83B5C1733268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7624798"/>
      </p:ext>
    </p:extLst>
  </p:cSld>
  <p:clrMapOvr>
    <a:masterClrMapping/>
  </p:clrMapOvr>
</p:sldLayout>
</file>

<file path=ppt/slideLayouts/slideLayout52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B1862A-C3D5-4AFC-A84D-2A9F070496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282B89D-9DF4-4261-87F7-18034CE7800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A6EA1A7-5ED6-42E3-B32C-121573710CF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8FE167E-F91E-49D6-8C35-2ED9DD89226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102689A-35A9-49E1-A550-D8C4E493D2F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5E772ED-F7F2-416D-9508-AB672616A9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DF226A-B620-4D2E-86D1-117977A11862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28/10/2021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B588CAE-3E94-463F-81A0-CA88EA1F87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2DA8B83-512E-4C5E-B2D1-849BDF226B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10A4F6-632E-4557-8AC5-83B5C1733268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779112"/>
      </p:ext>
    </p:extLst>
  </p:cSld>
  <p:clrMapOvr>
    <a:masterClrMapping/>
  </p:clrMapOvr>
</p:sldLayout>
</file>

<file path=ppt/slideLayouts/slideLayout5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DA9029-D04F-461A-8D7F-54E2E746D2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D2AD041-A9C9-4E13-9244-BBBFE8D628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DF226A-B620-4D2E-86D1-117977A11862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28/10/2021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B7562FB-4258-479E-94F9-DA2E7DCA30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8D08642-C8FF-4BFE-9AF5-1B26B357B8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10A4F6-632E-4557-8AC5-83B5C1733268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6507919"/>
      </p:ext>
    </p:extLst>
  </p:cSld>
  <p:clrMapOvr>
    <a:masterClrMapping/>
  </p:clrMapOvr>
</p:sldLayout>
</file>

<file path=ppt/slideLayouts/slideLayout5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181791C-BE8B-49CE-808D-F5F711A7B0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DF226A-B620-4D2E-86D1-117977A11862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28/10/2021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B87361D-513D-46B6-93AA-42F2520063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EB6BF8A-A0AE-4269-9481-5EC02F8A2E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10A4F6-632E-4557-8AC5-83B5C1733268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05232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181791C-BE8B-49CE-808D-F5F711A7B0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DF226A-B620-4D2E-86D1-117977A11862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28/10/2021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B87361D-513D-46B6-93AA-42F2520063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EB6BF8A-A0AE-4269-9481-5EC02F8A2E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10A4F6-632E-4557-8AC5-83B5C1733268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75398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3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omic Sans MS" panose="030F0702030302020204" pitchFamily="66" charset="0"/>
              </a:defRPr>
            </a:lvl1pPr>
          </a:lstStyle>
          <a:p>
            <a:pPr>
              <a:defRPr/>
            </a:pPr>
            <a:fld id="{FA693169-9308-49B8-A317-CE43469EBD0C}" type="datetimeFigureOut">
              <a:rPr lang="en-US"/>
              <a:pPr>
                <a:defRPr/>
              </a:pPr>
              <a:t>10/28/2021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omic Sans MS" panose="030F0702030302020204" pitchFamily="66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Comic Sans MS" panose="030F0702030302020204" pitchFamily="66" charset="0"/>
              </a:defRPr>
            </a:lvl1pPr>
          </a:lstStyle>
          <a:p>
            <a:pPr>
              <a:defRPr/>
            </a:pPr>
            <a:fld id="{5EACDB3C-8B3F-492E-99EF-26D114358F8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65009527"/>
      </p:ext>
    </p:extLst>
  </p:cSld>
  <p:clrMapOvr>
    <a:masterClrMapping/>
  </p:clrMapOvr>
</p:sldLayout>
</file>

<file path=ppt/slideLayouts/slideLayout5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181791C-BE8B-49CE-808D-F5F711A7B0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DF226A-B620-4D2E-86D1-117977A11862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28/10/2021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B87361D-513D-46B6-93AA-42F2520063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EB6BF8A-A0AE-4269-9481-5EC02F8A2E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10A4F6-632E-4557-8AC5-83B5C1733268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948869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1E38CB-D419-46FB-BF4C-9782298D6B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979F95E-1402-41AF-A92A-E2683A79AF6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1E68055-7932-46E9-9773-CE6F599190C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22F1B18-606C-4DA9-9E80-D4D9E06F6F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DF226A-B620-4D2E-86D1-117977A11862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28/10/2021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D5C10F2-EEC1-49C5-B0DC-69B62E56EF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4BFFE50-5F4B-4C6E-907C-22605AFFA5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10A4F6-632E-4557-8AC5-83B5C1733268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330655"/>
      </p:ext>
    </p:extLst>
  </p:cSld>
  <p:clrMapOvr>
    <a:masterClrMapping/>
  </p:clrMapOvr>
</p:sldLayout>
</file>

<file path=ppt/slideLayouts/slideLayout5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A54F5B-A8F1-4C5C-828C-E00638FCE7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D79D1D3-4824-4A54-86FE-DBDBC60D960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867995F-E62A-4AFA-8267-BE2029351A3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5443961-24B5-437B-8F58-158513B439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DF226A-B620-4D2E-86D1-117977A11862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28/10/2021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BA0F414-A612-4244-9C03-42A41179AA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56FD41E-B162-4F29-BC7E-EE57C6E3E0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10A4F6-632E-4557-8AC5-83B5C1733268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5510480"/>
      </p:ext>
    </p:extLst>
  </p:cSld>
  <p:clrMapOvr>
    <a:masterClrMapping/>
  </p:clrMapOvr>
</p:sldLayout>
</file>

<file path=ppt/slideLayouts/slideLayout5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05FACA-A84F-4293-AB9F-BEA7E398B6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D1E5816-1A52-47F4-992C-6868957E0C9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6E1C857-FBC0-40F6-BF46-DBE59AC08F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DF226A-B620-4D2E-86D1-117977A11862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28/10/2021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38EB0FD-DD68-403C-A2AC-FABE0371FD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0E305CF-9CB7-4774-BB15-9D524CDB32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10A4F6-632E-4557-8AC5-83B5C1733268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3149893"/>
      </p:ext>
    </p:extLst>
  </p:cSld>
  <p:clrMapOvr>
    <a:masterClrMapping/>
  </p:clrMapOvr>
</p:sldLayout>
</file>

<file path=ppt/slideLayouts/slideLayout5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8C5DDCB-D775-4257-8B42-5D7EC7DB843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3651262-C2CD-4F6F-B91E-8035DF90F90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F099CBB-0755-4D1F-909A-B0D560BD68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DF226A-B620-4D2E-86D1-117977A11862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28/10/2021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4EAE972-0B9C-458B-9A91-3217D50A05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5AC85CB-B323-4228-81EC-B48AC019C6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10A4F6-632E-4557-8AC5-83B5C1733268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5850942"/>
      </p:ext>
    </p:extLst>
  </p:cSld>
  <p:clrMapOvr>
    <a:masterClrMapping/>
  </p:clrMapOvr>
</p:sldLayout>
</file>

<file path=ppt/slideLayouts/slideLayout5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7914C4-D188-45F8-BDED-EC81301ED29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661D23A-0526-4B67-B1D3-2AFB7E60F8F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93CCA23-487B-4992-B86D-4F3D8A33FD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DF226A-B620-4D2E-86D1-117977A11862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28/10/2021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4EF23BE-1AE0-4895-AB2F-B0948853BC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3B7387A-0262-4932-9A6D-1EB6C89E2A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10A4F6-632E-4557-8AC5-83B5C1733268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0987959"/>
      </p:ext>
    </p:extLst>
  </p:cSld>
  <p:clrMapOvr>
    <a:masterClrMapping/>
  </p:clrMapOvr>
</p:sldLayout>
</file>

<file path=ppt/slideLayouts/slideLayout5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8C88DF-0913-48E9-B392-2770281C50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AA90367-55A3-4A78-80E0-FB79C2130CB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5049480-AB75-4611-9C1D-51976E18EC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DF226A-B620-4D2E-86D1-117977A11862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28/10/2021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42ACD70-1033-49F7-A9DD-975950E865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9AE02E6-9627-4C00-9616-4C325FF51E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10A4F6-632E-4557-8AC5-83B5C1733268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86781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8C88DF-0913-48E9-B392-2770281C50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AA90367-55A3-4A78-80E0-FB79C2130CB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5049480-AB75-4611-9C1D-51976E18EC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DF226A-B620-4D2E-86D1-117977A11862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28/10/2021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42ACD70-1033-49F7-A9DD-975950E865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9AE02E6-9627-4C00-9616-4C325FF51E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10A4F6-632E-4557-8AC5-83B5C1733268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40713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3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8C88DF-0913-48E9-B392-2770281C50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AA90367-55A3-4A78-80E0-FB79C2130CB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5049480-AB75-4611-9C1D-51976E18EC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DF226A-B620-4D2E-86D1-117977A11862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28/10/2021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42ACD70-1033-49F7-A9DD-975950E865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9AE02E6-9627-4C00-9616-4C325FF51E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10A4F6-632E-4557-8AC5-83B5C1733268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13810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3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8C88DF-0913-48E9-B392-2770281C50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AA90367-55A3-4A78-80E0-FB79C2130CB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5049480-AB75-4611-9C1D-51976E18EC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DF226A-B620-4D2E-86D1-117977A11862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28/10/2021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42ACD70-1033-49F7-A9DD-975950E865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9AE02E6-9627-4C00-9616-4C325FF51E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10A4F6-632E-4557-8AC5-83B5C1733268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45009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3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omic Sans MS" panose="030F0702030302020204" pitchFamily="66" charset="0"/>
              </a:defRPr>
            </a:lvl1pPr>
          </a:lstStyle>
          <a:p>
            <a:pPr>
              <a:defRPr/>
            </a:pPr>
            <a:fld id="{6B1746B1-F769-499A-87A8-CCF6A75C019E}" type="datetimeFigureOut">
              <a:rPr lang="en-US"/>
              <a:pPr>
                <a:defRPr/>
              </a:pPr>
              <a:t>10/28/2021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omic Sans MS" panose="030F0702030302020204" pitchFamily="66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Comic Sans MS" panose="030F0702030302020204" pitchFamily="66" charset="0"/>
              </a:defRPr>
            </a:lvl1pPr>
          </a:lstStyle>
          <a:p>
            <a:pPr>
              <a:defRPr/>
            </a:pPr>
            <a:fld id="{2044F108-111B-42A7-8083-FD7C852379E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93102733"/>
      </p:ext>
    </p:extLst>
  </p:cSld>
  <p:clrMapOvr>
    <a:masterClrMapping/>
  </p:clrMapOvr>
</p:sldLayout>
</file>

<file path=ppt/slideLayouts/slideLayout54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8C88DF-0913-48E9-B392-2770281C50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AA90367-55A3-4A78-80E0-FB79C2130CB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5049480-AB75-4611-9C1D-51976E18EC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DF226A-B620-4D2E-86D1-117977A11862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28/10/2021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42ACD70-1033-49F7-A9DD-975950E865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9AE02E6-9627-4C00-9616-4C325FF51E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10A4F6-632E-4557-8AC5-83B5C1733268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79579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4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8C88DF-0913-48E9-B392-2770281C50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AA90367-55A3-4A78-80E0-FB79C2130CB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5049480-AB75-4611-9C1D-51976E18EC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DF226A-B620-4D2E-86D1-117977A11862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28/10/2021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42ACD70-1033-49F7-A9DD-975950E865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9AE02E6-9627-4C00-9616-4C325FF51E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10A4F6-632E-4557-8AC5-83B5C1733268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23457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4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8C88DF-0913-48E9-B392-2770281C50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AA90367-55A3-4A78-80E0-FB79C2130CB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5049480-AB75-4611-9C1D-51976E18EC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DF226A-B620-4D2E-86D1-117977A11862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28/10/2021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42ACD70-1033-49F7-A9DD-975950E865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9AE02E6-9627-4C00-9616-4C325FF51E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10A4F6-632E-4557-8AC5-83B5C1733268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68656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4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8C88DF-0913-48E9-B392-2770281C50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AA90367-55A3-4A78-80E0-FB79C2130CB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5049480-AB75-4611-9C1D-51976E18EC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DF226A-B620-4D2E-86D1-117977A11862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28/10/2021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42ACD70-1033-49F7-A9DD-975950E865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9AE02E6-9627-4C00-9616-4C325FF51E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10A4F6-632E-4557-8AC5-83B5C1733268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55648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4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8C88DF-0913-48E9-B392-2770281C50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AA90367-55A3-4A78-80E0-FB79C2130CB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5049480-AB75-4611-9C1D-51976E18EC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DF226A-B620-4D2E-86D1-117977A11862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28/10/2021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42ACD70-1033-49F7-A9DD-975950E865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9AE02E6-9627-4C00-9616-4C325FF51E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10A4F6-632E-4557-8AC5-83B5C1733268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00148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4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8C88DF-0913-48E9-B392-2770281C50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AA90367-55A3-4A78-80E0-FB79C2130CB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5049480-AB75-4611-9C1D-51976E18EC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DF226A-B620-4D2E-86D1-117977A11862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28/10/2021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42ACD70-1033-49F7-A9DD-975950E865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9AE02E6-9627-4C00-9616-4C325FF51E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10A4F6-632E-4557-8AC5-83B5C1733268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46624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8C88DF-0913-48E9-B392-2770281C50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AA90367-55A3-4A78-80E0-FB79C2130CB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5049480-AB75-4611-9C1D-51976E18EC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DF226A-B620-4D2E-86D1-117977A11862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28/10/2021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42ACD70-1033-49F7-A9DD-975950E865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9AE02E6-9627-4C00-9616-4C325FF51E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10A4F6-632E-4557-8AC5-83B5C1733268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45143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4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8C88DF-0913-48E9-B392-2770281C50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AA90367-55A3-4A78-80E0-FB79C2130CB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5049480-AB75-4611-9C1D-51976E18EC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DF226A-B620-4D2E-86D1-117977A11862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28/10/2021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42ACD70-1033-49F7-A9DD-975950E865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9AE02E6-9627-4C00-9616-4C325FF51E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10A4F6-632E-4557-8AC5-83B5C1733268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28734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4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8C88DF-0913-48E9-B392-2770281C50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AA90367-55A3-4A78-80E0-FB79C2130CB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5049480-AB75-4611-9C1D-51976E18EC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DF226A-B620-4D2E-86D1-117977A11862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28/10/2021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42ACD70-1033-49F7-A9DD-975950E865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9AE02E6-9627-4C00-9616-4C325FF51E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10A4F6-632E-4557-8AC5-83B5C1733268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15526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4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8C88DF-0913-48E9-B392-2770281C50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AA90367-55A3-4A78-80E0-FB79C2130CB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5049480-AB75-4611-9C1D-51976E18EC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DF226A-B620-4D2E-86D1-117977A11862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28/10/2021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42ACD70-1033-49F7-A9DD-975950E865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9AE02E6-9627-4C00-9616-4C325FF51E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10A4F6-632E-4557-8AC5-83B5C1733268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441250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3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omic Sans MS" panose="030F0702030302020204" pitchFamily="66" charset="0"/>
              </a:defRPr>
            </a:lvl1pPr>
          </a:lstStyle>
          <a:p>
            <a:pPr>
              <a:defRPr/>
            </a:pPr>
            <a:fld id="{7ACD7954-553A-432E-8A3D-70432243A00E}" type="datetimeFigureOut">
              <a:rPr lang="en-US"/>
              <a:pPr>
                <a:defRPr/>
              </a:pPr>
              <a:t>10/28/2021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omic Sans MS" panose="030F0702030302020204" pitchFamily="66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Comic Sans MS" panose="030F0702030302020204" pitchFamily="66" charset="0"/>
              </a:defRPr>
            </a:lvl1pPr>
          </a:lstStyle>
          <a:p>
            <a:pPr>
              <a:defRPr/>
            </a:pPr>
            <a:fld id="{DD78C0EC-B46F-4F79-B3AA-8F4FFE13DAC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49424455"/>
      </p:ext>
    </p:extLst>
  </p:cSld>
  <p:clrMapOvr>
    <a:masterClrMapping/>
  </p:clrMapOvr>
</p:sldLayout>
</file>

<file path=ppt/slideLayouts/slideLayout55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D1DEDB-537E-47CF-AC61-132F004EC1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4BDBC9A-698E-49EB-BBF9-24774F72E73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6C0C11E-9609-462F-A7F9-EF6D26B3C9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DF226A-B620-4D2E-86D1-117977A11862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28/10/2021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EB2EFD3-0F6B-4D65-9CE6-F855440A03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4C472EA-AA01-4F9B-8B59-28909DC262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10A4F6-632E-4557-8AC5-83B5C1733268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7117262"/>
      </p:ext>
    </p:extLst>
  </p:cSld>
  <p:clrMapOvr>
    <a:masterClrMapping/>
  </p:clrMapOvr>
</p:sldLayout>
</file>

<file path=ppt/slideLayouts/slideLayout55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1A53A9-559F-49BE-8CB7-9627642840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901BA74-DCE4-4298-A6CA-7333EE89FCB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FC5F476-24EE-4D8F-90FB-9E43690929F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A516B14-8048-4ACF-93B6-18F71B83B3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DF226A-B620-4D2E-86D1-117977A11862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28/10/2021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4C2DE22-6444-4710-940C-3436A0C3B4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12441E3-C47F-444A-8CE0-0A652D482A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10A4F6-632E-4557-8AC5-83B5C1733268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9252899"/>
      </p:ext>
    </p:extLst>
  </p:cSld>
  <p:clrMapOvr>
    <a:masterClrMapping/>
  </p:clrMapOvr>
</p:sldLayout>
</file>

<file path=ppt/slideLayouts/slideLayout55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B1862A-C3D5-4AFC-A84D-2A9F070496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282B89D-9DF4-4261-87F7-18034CE7800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A6EA1A7-5ED6-42E3-B32C-121573710CF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8FE167E-F91E-49D6-8C35-2ED9DD89226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102689A-35A9-49E1-A550-D8C4E493D2F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5E772ED-F7F2-416D-9508-AB672616A9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DF226A-B620-4D2E-86D1-117977A11862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28/10/2021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B588CAE-3E94-463F-81A0-CA88EA1F87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2DA8B83-512E-4C5E-B2D1-849BDF226B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10A4F6-632E-4557-8AC5-83B5C1733268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3724425"/>
      </p:ext>
    </p:extLst>
  </p:cSld>
  <p:clrMapOvr>
    <a:masterClrMapping/>
  </p:clrMapOvr>
</p:sldLayout>
</file>

<file path=ppt/slideLayouts/slideLayout55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DA9029-D04F-461A-8D7F-54E2E746D2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D2AD041-A9C9-4E13-9244-BBBFE8D628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DF226A-B620-4D2E-86D1-117977A11862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28/10/2021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B7562FB-4258-479E-94F9-DA2E7DCA30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8D08642-C8FF-4BFE-9AF5-1B26B357B8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10A4F6-632E-4557-8AC5-83B5C1733268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8787976"/>
      </p:ext>
    </p:extLst>
  </p:cSld>
  <p:clrMapOvr>
    <a:masterClrMapping/>
  </p:clrMapOvr>
</p:sldLayout>
</file>

<file path=ppt/slideLayouts/slideLayout55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181791C-BE8B-49CE-808D-F5F711A7B0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DF226A-B620-4D2E-86D1-117977A11862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28/10/2021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B87361D-513D-46B6-93AA-42F2520063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EB6BF8A-A0AE-4269-9481-5EC02F8A2E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10A4F6-632E-4557-8AC5-83B5C1733268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96259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5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181791C-BE8B-49CE-808D-F5F711A7B0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DF226A-B620-4D2E-86D1-117977A11862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28/10/2021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B87361D-513D-46B6-93AA-42F2520063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EB6BF8A-A0AE-4269-9481-5EC02F8A2E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10A4F6-632E-4557-8AC5-83B5C1733268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881743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5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181791C-BE8B-49CE-808D-F5F711A7B0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DF226A-B620-4D2E-86D1-117977A11862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28/10/2021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B87361D-513D-46B6-93AA-42F2520063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EB6BF8A-A0AE-4269-9481-5EC02F8A2E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10A4F6-632E-4557-8AC5-83B5C1733268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90324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5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1E38CB-D419-46FB-BF4C-9782298D6B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979F95E-1402-41AF-A92A-E2683A79AF6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1E68055-7932-46E9-9773-CE6F599190C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22F1B18-606C-4DA9-9E80-D4D9E06F6F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DF226A-B620-4D2E-86D1-117977A11862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28/10/2021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D5C10F2-EEC1-49C5-B0DC-69B62E56EF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4BFFE50-5F4B-4C6E-907C-22605AFFA5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10A4F6-632E-4557-8AC5-83B5C1733268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5542816"/>
      </p:ext>
    </p:extLst>
  </p:cSld>
  <p:clrMapOvr>
    <a:masterClrMapping/>
  </p:clrMapOvr>
</p:sldLayout>
</file>

<file path=ppt/slideLayouts/slideLayout55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A54F5B-A8F1-4C5C-828C-E00638FCE7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D79D1D3-4824-4A54-86FE-DBDBC60D960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867995F-E62A-4AFA-8267-BE2029351A3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5443961-24B5-437B-8F58-158513B439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DF226A-B620-4D2E-86D1-117977A11862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28/10/2021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BA0F414-A612-4244-9C03-42A41179AA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56FD41E-B162-4F29-BC7E-EE57C6E3E0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10A4F6-632E-4557-8AC5-83B5C1733268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8087646"/>
      </p:ext>
    </p:extLst>
  </p:cSld>
  <p:clrMapOvr>
    <a:masterClrMapping/>
  </p:clrMapOvr>
</p:sldLayout>
</file>

<file path=ppt/slideLayouts/slideLayout55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05FACA-A84F-4293-AB9F-BEA7E398B6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D1E5816-1A52-47F4-992C-6868957E0C9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6E1C857-FBC0-40F6-BF46-DBE59AC08F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DF226A-B620-4D2E-86D1-117977A11862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28/10/2021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38EB0FD-DD68-403C-A2AC-FABE0371FD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0E305CF-9CB7-4774-BB15-9D524CDB32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10A4F6-632E-4557-8AC5-83B5C1733268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504502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3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omic Sans MS" panose="030F0702030302020204" pitchFamily="66" charset="0"/>
              </a:defRPr>
            </a:lvl1pPr>
          </a:lstStyle>
          <a:p>
            <a:pPr>
              <a:defRPr/>
            </a:pPr>
            <a:fld id="{D78B4999-6995-4F94-BB38-9C164407E897}" type="datetimeFigureOut">
              <a:rPr lang="en-US"/>
              <a:pPr>
                <a:defRPr/>
              </a:pPr>
              <a:t>10/28/2021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omic Sans MS" panose="030F0702030302020204" pitchFamily="66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Comic Sans MS" panose="030F0702030302020204" pitchFamily="66" charset="0"/>
              </a:defRPr>
            </a:lvl1pPr>
          </a:lstStyle>
          <a:p>
            <a:pPr>
              <a:defRPr/>
            </a:pPr>
            <a:fld id="{B664A4D5-6598-4FD9-88C8-3C0B7E33661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22478648"/>
      </p:ext>
    </p:extLst>
  </p:cSld>
  <p:clrMapOvr>
    <a:masterClrMapping/>
  </p:clrMapOvr>
</p:sldLayout>
</file>

<file path=ppt/slideLayouts/slideLayout56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8C5DDCB-D775-4257-8B42-5D7EC7DB843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3651262-C2CD-4F6F-B91E-8035DF90F90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F099CBB-0755-4D1F-909A-B0D560BD68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DF226A-B620-4D2E-86D1-117977A11862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28/10/2021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4EAE972-0B9C-458B-9A91-3217D50A05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5AC85CB-B323-4228-81EC-B48AC019C6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10A4F6-632E-4557-8AC5-83B5C1733268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5119289"/>
      </p:ext>
    </p:extLst>
  </p:cSld>
  <p:clrMapOvr>
    <a:masterClrMapping/>
  </p:clrMapOvr>
</p:sldLayout>
</file>

<file path=ppt/slideLayouts/slideLayout5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7914C4-D188-45F8-BDED-EC81301ED29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661D23A-0526-4B67-B1D3-2AFB7E60F8F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93CCA23-487B-4992-B86D-4F3D8A33FD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DF226A-B620-4D2E-86D1-117977A11862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28/10/2021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4EF23BE-1AE0-4895-AB2F-B0948853BC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3B7387A-0262-4932-9A6D-1EB6C89E2A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10A4F6-632E-4557-8AC5-83B5C1733268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3364237"/>
      </p:ext>
    </p:extLst>
  </p:cSld>
  <p:clrMapOvr>
    <a:masterClrMapping/>
  </p:clrMapOvr>
</p:sldLayout>
</file>

<file path=ppt/slideLayouts/slideLayout56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8C88DF-0913-48E9-B392-2770281C50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AA90367-55A3-4A78-80E0-FB79C2130CB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5049480-AB75-4611-9C1D-51976E18EC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DF226A-B620-4D2E-86D1-117977A11862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28/10/2021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42ACD70-1033-49F7-A9DD-975950E865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9AE02E6-9627-4C00-9616-4C325FF51E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10A4F6-632E-4557-8AC5-83B5C1733268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95812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6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8C88DF-0913-48E9-B392-2770281C50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AA90367-55A3-4A78-80E0-FB79C2130CB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5049480-AB75-4611-9C1D-51976E18EC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DF226A-B620-4D2E-86D1-117977A11862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28/10/2021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42ACD70-1033-49F7-A9DD-975950E865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9AE02E6-9627-4C00-9616-4C325FF51E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10A4F6-632E-4557-8AC5-83B5C1733268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26449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6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8C88DF-0913-48E9-B392-2770281C50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AA90367-55A3-4A78-80E0-FB79C2130CB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5049480-AB75-4611-9C1D-51976E18EC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DF226A-B620-4D2E-86D1-117977A11862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28/10/2021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42ACD70-1033-49F7-A9DD-975950E865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9AE02E6-9627-4C00-9616-4C325FF51E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10A4F6-632E-4557-8AC5-83B5C1733268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75147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6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8C88DF-0913-48E9-B392-2770281C50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AA90367-55A3-4A78-80E0-FB79C2130CB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5049480-AB75-4611-9C1D-51976E18EC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DF226A-B620-4D2E-86D1-117977A11862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28/10/2021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42ACD70-1033-49F7-A9DD-975950E865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9AE02E6-9627-4C00-9616-4C325FF51E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10A4F6-632E-4557-8AC5-83B5C1733268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65704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6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8C88DF-0913-48E9-B392-2770281C50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AA90367-55A3-4A78-80E0-FB79C2130CB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5049480-AB75-4611-9C1D-51976E18EC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DF226A-B620-4D2E-86D1-117977A11862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28/10/2021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42ACD70-1033-49F7-A9DD-975950E865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9AE02E6-9627-4C00-9616-4C325FF51E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10A4F6-632E-4557-8AC5-83B5C1733268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47304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6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8C88DF-0913-48E9-B392-2770281C50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AA90367-55A3-4A78-80E0-FB79C2130CB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5049480-AB75-4611-9C1D-51976E18EC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DF226A-B620-4D2E-86D1-117977A11862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28/10/2021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42ACD70-1033-49F7-A9DD-975950E865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9AE02E6-9627-4C00-9616-4C325FF51E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10A4F6-632E-4557-8AC5-83B5C1733268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025424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8C88DF-0913-48E9-B392-2770281C50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AA90367-55A3-4A78-80E0-FB79C2130CB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5049480-AB75-4611-9C1D-51976E18EC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DF226A-B620-4D2E-86D1-117977A11862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28/10/2021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42ACD70-1033-49F7-A9DD-975950E865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9AE02E6-9627-4C00-9616-4C325FF51E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10A4F6-632E-4557-8AC5-83B5C1733268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11274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6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8C88DF-0913-48E9-B392-2770281C50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AA90367-55A3-4A78-80E0-FB79C2130CB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5049480-AB75-4611-9C1D-51976E18EC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DF226A-B620-4D2E-86D1-117977A11862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28/10/2021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42ACD70-1033-49F7-A9DD-975950E865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9AE02E6-9627-4C00-9616-4C325FF51E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10A4F6-632E-4557-8AC5-83B5C1733268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6117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3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omic Sans MS" panose="030F0702030302020204" pitchFamily="66" charset="0"/>
              </a:defRPr>
            </a:lvl1pPr>
          </a:lstStyle>
          <a:p>
            <a:pPr>
              <a:defRPr/>
            </a:pPr>
            <a:fld id="{819D6DFC-F6AF-456B-B880-3C3FB4AB39CF}" type="datetimeFigureOut">
              <a:rPr lang="en-US"/>
              <a:pPr>
                <a:defRPr/>
              </a:pPr>
              <a:t>10/28/2021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omic Sans MS" panose="030F0702030302020204" pitchFamily="66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Comic Sans MS" panose="030F0702030302020204" pitchFamily="66" charset="0"/>
              </a:defRPr>
            </a:lvl1pPr>
          </a:lstStyle>
          <a:p>
            <a:pPr>
              <a:defRPr/>
            </a:pPr>
            <a:fld id="{9E7E4C86-C959-472C-9DFB-479B98063C5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68097900"/>
      </p:ext>
    </p:extLst>
  </p:cSld>
  <p:clrMapOvr>
    <a:masterClrMapping/>
  </p:clrMapOvr>
</p:sldLayout>
</file>

<file path=ppt/slideLayouts/slideLayout57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8C88DF-0913-48E9-B392-2770281C50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AA90367-55A3-4A78-80E0-FB79C2130CB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5049480-AB75-4611-9C1D-51976E18EC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DF226A-B620-4D2E-86D1-117977A11862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28/10/2021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42ACD70-1033-49F7-A9DD-975950E865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9AE02E6-9627-4C00-9616-4C325FF51E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10A4F6-632E-4557-8AC5-83B5C1733268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7311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7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8C88DF-0913-48E9-B392-2770281C50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AA90367-55A3-4A78-80E0-FB79C2130CB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5049480-AB75-4611-9C1D-51976E18EC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DF226A-B620-4D2E-86D1-117977A11862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28/10/2021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42ACD70-1033-49F7-A9DD-975950E865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9AE02E6-9627-4C00-9616-4C325FF51E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10A4F6-632E-4557-8AC5-83B5C1733268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95813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7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8C88DF-0913-48E9-B392-2770281C50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AA90367-55A3-4A78-80E0-FB79C2130CB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5049480-AB75-4611-9C1D-51976E18EC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DF226A-B620-4D2E-86D1-117977A11862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28/10/2021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42ACD70-1033-49F7-A9DD-975950E865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9AE02E6-9627-4C00-9616-4C325FF51E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10A4F6-632E-4557-8AC5-83B5C1733268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494620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7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8C88DF-0913-48E9-B392-2770281C50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AA90367-55A3-4A78-80E0-FB79C2130CB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5049480-AB75-4611-9C1D-51976E18EC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DF226A-B620-4D2E-86D1-117977A11862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28/10/2021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42ACD70-1033-49F7-A9DD-975950E865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9AE02E6-9627-4C00-9616-4C325FF51E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10A4F6-632E-4557-8AC5-83B5C1733268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95675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7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8C88DF-0913-48E9-B392-2770281C50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AA90367-55A3-4A78-80E0-FB79C2130CB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5049480-AB75-4611-9C1D-51976E18EC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DF226A-B620-4D2E-86D1-117977A11862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28/10/2021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42ACD70-1033-49F7-A9DD-975950E865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9AE02E6-9627-4C00-9616-4C325FF51E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10A4F6-632E-4557-8AC5-83B5C1733268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40934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7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8C88DF-0913-48E9-B392-2770281C50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AA90367-55A3-4A78-80E0-FB79C2130CB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5049480-AB75-4611-9C1D-51976E18EC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DF226A-B620-4D2E-86D1-117977A11862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28/10/2021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42ACD70-1033-49F7-A9DD-975950E865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9AE02E6-9627-4C00-9616-4C325FF51E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10A4F6-632E-4557-8AC5-83B5C1733268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0664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7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D1DEDB-537E-47CF-AC61-132F004EC1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4BDBC9A-698E-49EB-BBF9-24774F72E73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6C0C11E-9609-462F-A7F9-EF6D26B3C9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DF226A-B620-4D2E-86D1-117977A11862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28/10/2021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EB2EFD3-0F6B-4D65-9CE6-F855440A03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4C472EA-AA01-4F9B-8B59-28909DC262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10A4F6-632E-4557-8AC5-83B5C1733268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786512"/>
      </p:ext>
    </p:extLst>
  </p:cSld>
  <p:clrMapOvr>
    <a:masterClrMapping/>
  </p:clrMapOvr>
</p:sldLayout>
</file>

<file path=ppt/slideLayouts/slideLayout57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1A53A9-559F-49BE-8CB7-9627642840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901BA74-DCE4-4298-A6CA-7333EE89FCB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FC5F476-24EE-4D8F-90FB-9E43690929F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A516B14-8048-4ACF-93B6-18F71B83B3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DF226A-B620-4D2E-86D1-117977A11862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28/10/2021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4C2DE22-6444-4710-940C-3436A0C3B4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12441E3-C47F-444A-8CE0-0A652D482A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10A4F6-632E-4557-8AC5-83B5C1733268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9366257"/>
      </p:ext>
    </p:extLst>
  </p:cSld>
  <p:clrMapOvr>
    <a:masterClrMapping/>
  </p:clrMapOvr>
</p:sldLayout>
</file>

<file path=ppt/slideLayouts/slideLayout57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B1862A-C3D5-4AFC-A84D-2A9F070496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282B89D-9DF4-4261-87F7-18034CE7800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A6EA1A7-5ED6-42E3-B32C-121573710CF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8FE167E-F91E-49D6-8C35-2ED9DD89226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102689A-35A9-49E1-A550-D8C4E493D2F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5E772ED-F7F2-416D-9508-AB672616A9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DF226A-B620-4D2E-86D1-117977A11862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28/10/2021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B588CAE-3E94-463F-81A0-CA88EA1F87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2DA8B83-512E-4C5E-B2D1-849BDF226B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10A4F6-632E-4557-8AC5-83B5C1733268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6293715"/>
      </p:ext>
    </p:extLst>
  </p:cSld>
  <p:clrMapOvr>
    <a:masterClrMapping/>
  </p:clrMapOvr>
</p:sldLayout>
</file>

<file path=ppt/slideLayouts/slideLayout57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DA9029-D04F-461A-8D7F-54E2E746D2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D2AD041-A9C9-4E13-9244-BBBFE8D628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DF226A-B620-4D2E-86D1-117977A11862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28/10/2021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B7562FB-4258-479E-94F9-DA2E7DCA30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8D08642-C8FF-4BFE-9AF5-1B26B357B8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10A4F6-632E-4557-8AC5-83B5C1733268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855980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3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omic Sans MS" panose="030F0702030302020204" pitchFamily="66" charset="0"/>
              </a:defRPr>
            </a:lvl1pPr>
          </a:lstStyle>
          <a:p>
            <a:pPr>
              <a:defRPr/>
            </a:pPr>
            <a:fld id="{32DA17F7-3660-41AA-B86A-C6226D2DC77D}" type="datetimeFigureOut">
              <a:rPr lang="en-US"/>
              <a:pPr>
                <a:defRPr/>
              </a:pPr>
              <a:t>10/28/2021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omic Sans MS" panose="030F0702030302020204" pitchFamily="66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Comic Sans MS" panose="030F0702030302020204" pitchFamily="66" charset="0"/>
              </a:defRPr>
            </a:lvl1pPr>
          </a:lstStyle>
          <a:p>
            <a:pPr>
              <a:defRPr/>
            </a:pPr>
            <a:fld id="{99CB87D0-D481-4C7C-8561-77B801E5F41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04241631"/>
      </p:ext>
    </p:extLst>
  </p:cSld>
  <p:clrMapOvr>
    <a:masterClrMapping/>
  </p:clrMapOvr>
</p:sldLayout>
</file>

<file path=ppt/slideLayouts/slideLayout58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181791C-BE8B-49CE-808D-F5F711A7B0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DF226A-B620-4D2E-86D1-117977A11862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28/10/2021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B87361D-513D-46B6-93AA-42F2520063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EB6BF8A-A0AE-4269-9481-5EC02F8A2E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10A4F6-632E-4557-8AC5-83B5C1733268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53737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8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181791C-BE8B-49CE-808D-F5F711A7B0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DF226A-B620-4D2E-86D1-117977A11862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28/10/2021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B87361D-513D-46B6-93AA-42F2520063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EB6BF8A-A0AE-4269-9481-5EC02F8A2E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10A4F6-632E-4557-8AC5-83B5C1733268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69627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8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181791C-BE8B-49CE-808D-F5F711A7B0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DF226A-B620-4D2E-86D1-117977A11862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28/10/2021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B87361D-513D-46B6-93AA-42F2520063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EB6BF8A-A0AE-4269-9481-5EC02F8A2E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10A4F6-632E-4557-8AC5-83B5C1733268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30242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8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1E38CB-D419-46FB-BF4C-9782298D6B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979F95E-1402-41AF-A92A-E2683A79AF6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1E68055-7932-46E9-9773-CE6F599190C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22F1B18-606C-4DA9-9E80-D4D9E06F6F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DF226A-B620-4D2E-86D1-117977A11862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28/10/2021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D5C10F2-EEC1-49C5-B0DC-69B62E56EF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4BFFE50-5F4B-4C6E-907C-22605AFFA5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10A4F6-632E-4557-8AC5-83B5C1733268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4286491"/>
      </p:ext>
    </p:extLst>
  </p:cSld>
  <p:clrMapOvr>
    <a:masterClrMapping/>
  </p:clrMapOvr>
</p:sldLayout>
</file>

<file path=ppt/slideLayouts/slideLayout58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A54F5B-A8F1-4C5C-828C-E00638FCE7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D79D1D3-4824-4A54-86FE-DBDBC60D960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867995F-E62A-4AFA-8267-BE2029351A3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5443961-24B5-437B-8F58-158513B439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DF226A-B620-4D2E-86D1-117977A11862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28/10/2021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BA0F414-A612-4244-9C03-42A41179AA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56FD41E-B162-4F29-BC7E-EE57C6E3E0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10A4F6-632E-4557-8AC5-83B5C1733268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276569"/>
      </p:ext>
    </p:extLst>
  </p:cSld>
  <p:clrMapOvr>
    <a:masterClrMapping/>
  </p:clrMapOvr>
</p:sldLayout>
</file>

<file path=ppt/slideLayouts/slideLayout58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05FACA-A84F-4293-AB9F-BEA7E398B6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D1E5816-1A52-47F4-992C-6868957E0C9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6E1C857-FBC0-40F6-BF46-DBE59AC08F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DF226A-B620-4D2E-86D1-117977A11862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28/10/2021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38EB0FD-DD68-403C-A2AC-FABE0371FD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0E305CF-9CB7-4774-BB15-9D524CDB32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10A4F6-632E-4557-8AC5-83B5C1733268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781380"/>
      </p:ext>
    </p:extLst>
  </p:cSld>
  <p:clrMapOvr>
    <a:masterClrMapping/>
  </p:clrMapOvr>
</p:sldLayout>
</file>

<file path=ppt/slideLayouts/slideLayout58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8C5DDCB-D775-4257-8B42-5D7EC7DB843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3651262-C2CD-4F6F-B91E-8035DF90F90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F099CBB-0755-4D1F-909A-B0D560BD68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DF226A-B620-4D2E-86D1-117977A11862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28/10/2021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4EAE972-0B9C-458B-9A91-3217D50A05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5AC85CB-B323-4228-81EC-B48AC019C6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10A4F6-632E-4557-8AC5-83B5C1733268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0442699"/>
      </p:ext>
    </p:extLst>
  </p:cSld>
  <p:clrMapOvr>
    <a:masterClrMapping/>
  </p:clrMapOvr>
</p:sldLayout>
</file>

<file path=ppt/slideLayouts/slideLayout58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7914C4-D188-45F8-BDED-EC81301ED29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661D23A-0526-4B67-B1D3-2AFB7E60F8F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93CCA23-487B-4992-B86D-4F3D8A33FD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DF226A-B620-4D2E-86D1-117977A11862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28/10/2021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4EF23BE-1AE0-4895-AB2F-B0948853BC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3B7387A-0262-4932-9A6D-1EB6C89E2A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10A4F6-632E-4557-8AC5-83B5C1733268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5827981"/>
      </p:ext>
    </p:extLst>
  </p:cSld>
  <p:clrMapOvr>
    <a:masterClrMapping/>
  </p:clrMapOvr>
</p:sldLayout>
</file>

<file path=ppt/slideLayouts/slideLayout58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8C88DF-0913-48E9-B392-2770281C50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AA90367-55A3-4A78-80E0-FB79C2130CB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5049480-AB75-4611-9C1D-51976E18EC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DF226A-B620-4D2E-86D1-117977A11862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28/10/2021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42ACD70-1033-49F7-A9DD-975950E865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9AE02E6-9627-4C00-9616-4C325FF51E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10A4F6-632E-4557-8AC5-83B5C1733268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10178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8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8C88DF-0913-48E9-B392-2770281C50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AA90367-55A3-4A78-80E0-FB79C2130CB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5049480-AB75-4611-9C1D-51976E18EC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DF226A-B620-4D2E-86D1-117977A11862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28/10/2021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42ACD70-1033-49F7-A9DD-975950E865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9AE02E6-9627-4C00-9616-4C325FF51E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10A4F6-632E-4557-8AC5-83B5C1733268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627605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30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omic Sans MS" panose="030F0702030302020204" pitchFamily="66" charset="0"/>
              </a:defRPr>
            </a:lvl1pPr>
          </a:lstStyle>
          <a:p>
            <a:pPr>
              <a:defRPr/>
            </a:pPr>
            <a:fld id="{469A61D8-2A96-416C-B7AD-825D1C483B21}" type="datetimeFigureOut">
              <a:rPr lang="en-US"/>
              <a:pPr>
                <a:defRPr/>
              </a:pPr>
              <a:t>10/28/2021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omic Sans MS" panose="030F0702030302020204" pitchFamily="66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Comic Sans MS" panose="030F0702030302020204" pitchFamily="66" charset="0"/>
              </a:defRPr>
            </a:lvl1pPr>
          </a:lstStyle>
          <a:p>
            <a:pPr>
              <a:defRPr/>
            </a:pPr>
            <a:fld id="{B77C6C10-36D2-491A-9C33-48C4F6BC90D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71796399"/>
      </p:ext>
    </p:extLst>
  </p:cSld>
  <p:clrMapOvr>
    <a:masterClrMapping/>
  </p:clrMapOvr>
</p:sldLayout>
</file>

<file path=ppt/slideLayouts/slideLayout59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8C88DF-0913-48E9-B392-2770281C50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AA90367-55A3-4A78-80E0-FB79C2130CB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5049480-AB75-4611-9C1D-51976E18EC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DF226A-B620-4D2E-86D1-117977A11862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28/10/2021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42ACD70-1033-49F7-A9DD-975950E865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9AE02E6-9627-4C00-9616-4C325FF51E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10A4F6-632E-4557-8AC5-83B5C1733268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45914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9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8C88DF-0913-48E9-B392-2770281C50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AA90367-55A3-4A78-80E0-FB79C2130CB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5049480-AB75-4611-9C1D-51976E18EC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DF226A-B620-4D2E-86D1-117977A11862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28/10/2021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42ACD70-1033-49F7-A9DD-975950E865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9AE02E6-9627-4C00-9616-4C325FF51E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10A4F6-632E-4557-8AC5-83B5C1733268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595733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9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8C88DF-0913-48E9-B392-2770281C50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AA90367-55A3-4A78-80E0-FB79C2130CB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5049480-AB75-4611-9C1D-51976E18EC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DF226A-B620-4D2E-86D1-117977A11862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28/10/2021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42ACD70-1033-49F7-A9DD-975950E865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9AE02E6-9627-4C00-9616-4C325FF51E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10A4F6-632E-4557-8AC5-83B5C1733268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45932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9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8C88DF-0913-48E9-B392-2770281C50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AA90367-55A3-4A78-80E0-FB79C2130CB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5049480-AB75-4611-9C1D-51976E18EC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DF226A-B620-4D2E-86D1-117977A11862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28/10/2021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42ACD70-1033-49F7-A9DD-975950E865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9AE02E6-9627-4C00-9616-4C325FF51E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10A4F6-632E-4557-8AC5-83B5C1733268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90352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9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8C88DF-0913-48E9-B392-2770281C50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AA90367-55A3-4A78-80E0-FB79C2130CB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5049480-AB75-4611-9C1D-51976E18EC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DF226A-B620-4D2E-86D1-117977A11862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28/10/2021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42ACD70-1033-49F7-A9DD-975950E865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9AE02E6-9627-4C00-9616-4C325FF51E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10A4F6-632E-4557-8AC5-83B5C1733268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663425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9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8C88DF-0913-48E9-B392-2770281C50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AA90367-55A3-4A78-80E0-FB79C2130CB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5049480-AB75-4611-9C1D-51976E18EC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DF226A-B620-4D2E-86D1-117977A11862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28/10/2021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42ACD70-1033-49F7-A9DD-975950E865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9AE02E6-9627-4C00-9616-4C325FF51E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10A4F6-632E-4557-8AC5-83B5C1733268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12793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9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8C88DF-0913-48E9-B392-2770281C50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AA90367-55A3-4A78-80E0-FB79C2130CB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5049480-AB75-4611-9C1D-51976E18EC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DF226A-B620-4D2E-86D1-117977A11862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28/10/2021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42ACD70-1033-49F7-A9DD-975950E865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9AE02E6-9627-4C00-9616-4C325FF51E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10A4F6-632E-4557-8AC5-83B5C1733268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48288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9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8C88DF-0913-48E9-B392-2770281C50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AA90367-55A3-4A78-80E0-FB79C2130CB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5049480-AB75-4611-9C1D-51976E18EC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DF226A-B620-4D2E-86D1-117977A11862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28/10/2021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42ACD70-1033-49F7-A9DD-975950E865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9AE02E6-9627-4C00-9616-4C325FF51E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10A4F6-632E-4557-8AC5-83B5C1733268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75689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9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8C88DF-0913-48E9-B392-2770281C50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AA90367-55A3-4A78-80E0-FB79C2130CB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5049480-AB75-4611-9C1D-51976E18EC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DF226A-B620-4D2E-86D1-117977A11862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28/10/2021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42ACD70-1033-49F7-A9DD-975950E865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9AE02E6-9627-4C00-9616-4C325FF51E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10A4F6-632E-4557-8AC5-83B5C1733268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787572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9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8C88DF-0913-48E9-B392-2770281C50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AA90367-55A3-4A78-80E0-FB79C2130CB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5049480-AB75-4611-9C1D-51976E18EC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DF226A-B620-4D2E-86D1-117977A11862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28/10/2021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42ACD70-1033-49F7-A9DD-975950E865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9AE02E6-9627-4C00-9616-4C325FF51E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10A4F6-632E-4557-8AC5-83B5C1733268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8510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8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omic Sans MS" panose="030F0702030302020204" pitchFamily="66" charset="0"/>
              </a:defRPr>
            </a:lvl1pPr>
          </a:lstStyle>
          <a:p>
            <a:pPr>
              <a:defRPr/>
            </a:pPr>
            <a:fld id="{0EAE31E6-D4FB-44A9-86C9-302423F6D430}" type="datetimeFigureOut">
              <a:rPr lang="en-US"/>
              <a:pPr>
                <a:defRPr/>
              </a:pPr>
              <a:t>10/28/2021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omic Sans MS" panose="030F0702030302020204" pitchFamily="66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Comic Sans MS" panose="030F0702030302020204" pitchFamily="66" charset="0"/>
              </a:defRPr>
            </a:lvl1pPr>
          </a:lstStyle>
          <a:p>
            <a:pPr>
              <a:defRPr/>
            </a:pPr>
            <a:fld id="{76D0DC02-4B9F-48F8-BB36-46E8AACCF81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04059629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omic Sans MS" panose="030F0702030302020204" pitchFamily="66" charset="0"/>
              </a:defRPr>
            </a:lvl1pPr>
          </a:lstStyle>
          <a:p>
            <a:pPr>
              <a:defRPr/>
            </a:pPr>
            <a:fld id="{D9946C5C-61DB-4420-85BE-C2C5D497520D}" type="datetimeFigureOut">
              <a:rPr lang="en-US"/>
              <a:pPr>
                <a:defRPr/>
              </a:pPr>
              <a:t>10/28/2021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omic Sans MS" panose="030F0702030302020204" pitchFamily="66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Comic Sans MS" panose="030F0702030302020204" pitchFamily="66" charset="0"/>
              </a:defRPr>
            </a:lvl1pPr>
          </a:lstStyle>
          <a:p>
            <a:pPr>
              <a:defRPr/>
            </a:pPr>
            <a:fld id="{5F551270-36AB-4190-B8F6-90F7DB2DFD7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37073098"/>
      </p:ext>
    </p:extLst>
  </p:cSld>
  <p:clrMapOvr>
    <a:masterClrMapping/>
  </p:clrMapOvr>
</p:sldLayout>
</file>

<file path=ppt/slideLayouts/slideLayout60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8C88DF-0913-48E9-B392-2770281C50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AA90367-55A3-4A78-80E0-FB79C2130CB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5049480-AB75-4611-9C1D-51976E18EC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DF226A-B620-4D2E-86D1-117977A11862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28/10/2021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42ACD70-1033-49F7-A9DD-975950E865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9AE02E6-9627-4C00-9616-4C325FF51E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10A4F6-632E-4557-8AC5-83B5C1733268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21702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0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8C88DF-0913-48E9-B392-2770281C50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AA90367-55A3-4A78-80E0-FB79C2130CB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5049480-AB75-4611-9C1D-51976E18EC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DF226A-B620-4D2E-86D1-117977A11862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28/10/2021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42ACD70-1033-49F7-A9DD-975950E865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9AE02E6-9627-4C00-9616-4C325FF51E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10A4F6-632E-4557-8AC5-83B5C1733268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86951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0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D1DEDB-537E-47CF-AC61-132F004EC1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4BDBC9A-698E-49EB-BBF9-24774F72E73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6C0C11E-9609-462F-A7F9-EF6D26B3C9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DF226A-B620-4D2E-86D1-117977A11862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28/10/2021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EB2EFD3-0F6B-4D65-9CE6-F855440A03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4C472EA-AA01-4F9B-8B59-28909DC262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10A4F6-632E-4557-8AC5-83B5C1733268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0886298"/>
      </p:ext>
    </p:extLst>
  </p:cSld>
  <p:clrMapOvr>
    <a:masterClrMapping/>
  </p:clrMapOvr>
</p:sldLayout>
</file>

<file path=ppt/slideLayouts/slideLayout60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1A53A9-559F-49BE-8CB7-9627642840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901BA74-DCE4-4298-A6CA-7333EE89FCB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FC5F476-24EE-4D8F-90FB-9E43690929F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A516B14-8048-4ACF-93B6-18F71B83B3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DF226A-B620-4D2E-86D1-117977A11862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28/10/2021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4C2DE22-6444-4710-940C-3436A0C3B4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12441E3-C47F-444A-8CE0-0A652D482A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10A4F6-632E-4557-8AC5-83B5C1733268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2102409"/>
      </p:ext>
    </p:extLst>
  </p:cSld>
  <p:clrMapOvr>
    <a:masterClrMapping/>
  </p:clrMapOvr>
</p:sldLayout>
</file>

<file path=ppt/slideLayouts/slideLayout60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B1862A-C3D5-4AFC-A84D-2A9F070496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282B89D-9DF4-4261-87F7-18034CE7800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A6EA1A7-5ED6-42E3-B32C-121573710CF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8FE167E-F91E-49D6-8C35-2ED9DD89226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102689A-35A9-49E1-A550-D8C4E493D2F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5E772ED-F7F2-416D-9508-AB672616A9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DF226A-B620-4D2E-86D1-117977A11862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28/10/2021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B588CAE-3E94-463F-81A0-CA88EA1F87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2DA8B83-512E-4C5E-B2D1-849BDF226B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10A4F6-632E-4557-8AC5-83B5C1733268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0932122"/>
      </p:ext>
    </p:extLst>
  </p:cSld>
  <p:clrMapOvr>
    <a:masterClrMapping/>
  </p:clrMapOvr>
</p:sldLayout>
</file>

<file path=ppt/slideLayouts/slideLayout60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DA9029-D04F-461A-8D7F-54E2E746D2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D2AD041-A9C9-4E13-9244-BBBFE8D628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DF226A-B620-4D2E-86D1-117977A11862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28/10/2021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B7562FB-4258-479E-94F9-DA2E7DCA30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8D08642-C8FF-4BFE-9AF5-1B26B357B8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10A4F6-632E-4557-8AC5-83B5C1733268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1398778"/>
      </p:ext>
    </p:extLst>
  </p:cSld>
  <p:clrMapOvr>
    <a:masterClrMapping/>
  </p:clrMapOvr>
</p:sldLayout>
</file>

<file path=ppt/slideLayouts/slideLayout60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181791C-BE8B-49CE-808D-F5F711A7B0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DF226A-B620-4D2E-86D1-117977A11862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28/10/2021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B87361D-513D-46B6-93AA-42F2520063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EB6BF8A-A0AE-4269-9481-5EC02F8A2E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10A4F6-632E-4557-8AC5-83B5C1733268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95884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0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181791C-BE8B-49CE-808D-F5F711A7B0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DF226A-B620-4D2E-86D1-117977A11862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28/10/2021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B87361D-513D-46B6-93AA-42F2520063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EB6BF8A-A0AE-4269-9481-5EC02F8A2E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10A4F6-632E-4557-8AC5-83B5C1733268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70577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0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181791C-BE8B-49CE-808D-F5F711A7B0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DF226A-B620-4D2E-86D1-117977A11862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28/10/2021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B87361D-513D-46B6-93AA-42F2520063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EB6BF8A-A0AE-4269-9481-5EC02F8A2E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10A4F6-632E-4557-8AC5-83B5C1733268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59478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0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1E38CB-D419-46FB-BF4C-9782298D6B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979F95E-1402-41AF-A92A-E2683A79AF6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1E68055-7932-46E9-9773-CE6F599190C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22F1B18-606C-4DA9-9E80-D4D9E06F6F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DF226A-B620-4D2E-86D1-117977A11862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28/10/2021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D5C10F2-EEC1-49C5-B0DC-69B62E56EF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4BFFE50-5F4B-4C6E-907C-22605AFFA5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10A4F6-632E-4557-8AC5-83B5C1733268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3473655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omic Sans MS" panose="030F0702030302020204" pitchFamily="66" charset="0"/>
              </a:defRPr>
            </a:lvl1pPr>
          </a:lstStyle>
          <a:p>
            <a:pPr>
              <a:defRPr/>
            </a:pPr>
            <a:fld id="{60D5F2FE-F98F-4E9D-B919-ACC3299CB748}" type="datetimeFigureOut">
              <a:rPr lang="en-US"/>
              <a:pPr>
                <a:defRPr/>
              </a:pPr>
              <a:t>10/28/2021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omic Sans MS" panose="030F0702030302020204" pitchFamily="66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Comic Sans MS" panose="030F0702030302020204" pitchFamily="66" charset="0"/>
              </a:defRPr>
            </a:lvl1pPr>
          </a:lstStyle>
          <a:p>
            <a:pPr>
              <a:defRPr/>
            </a:pPr>
            <a:fld id="{97FA4B68-030D-43FF-A12E-3F53A991360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00262272"/>
      </p:ext>
    </p:extLst>
  </p:cSld>
  <p:clrMapOvr>
    <a:masterClrMapping/>
  </p:clrMapOvr>
</p:sldLayout>
</file>

<file path=ppt/slideLayouts/slideLayout6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A54F5B-A8F1-4C5C-828C-E00638FCE7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D79D1D3-4824-4A54-86FE-DBDBC60D960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867995F-E62A-4AFA-8267-BE2029351A3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5443961-24B5-437B-8F58-158513B439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DF226A-B620-4D2E-86D1-117977A11862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28/10/2021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BA0F414-A612-4244-9C03-42A41179AA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56FD41E-B162-4F29-BC7E-EE57C6E3E0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10A4F6-632E-4557-8AC5-83B5C1733268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5958585"/>
      </p:ext>
    </p:extLst>
  </p:cSld>
  <p:clrMapOvr>
    <a:masterClrMapping/>
  </p:clrMapOvr>
</p:sldLayout>
</file>

<file path=ppt/slideLayouts/slideLayout6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05FACA-A84F-4293-AB9F-BEA7E398B6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D1E5816-1A52-47F4-992C-6868957E0C9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6E1C857-FBC0-40F6-BF46-DBE59AC08F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DF226A-B620-4D2E-86D1-117977A11862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28/10/2021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38EB0FD-DD68-403C-A2AC-FABE0371FD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0E305CF-9CB7-4774-BB15-9D524CDB32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10A4F6-632E-4557-8AC5-83B5C1733268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0345738"/>
      </p:ext>
    </p:extLst>
  </p:cSld>
  <p:clrMapOvr>
    <a:masterClrMapping/>
  </p:clrMapOvr>
</p:sldLayout>
</file>

<file path=ppt/slideLayouts/slideLayout6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8C5DDCB-D775-4257-8B42-5D7EC7DB843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3651262-C2CD-4F6F-B91E-8035DF90F90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F099CBB-0755-4D1F-909A-B0D560BD68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DF226A-B620-4D2E-86D1-117977A11862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28/10/2021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4EAE972-0B9C-458B-9A91-3217D50A05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5AC85CB-B323-4228-81EC-B48AC019C6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10A4F6-632E-4557-8AC5-83B5C1733268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6205237"/>
      </p:ext>
    </p:extLst>
  </p:cSld>
  <p:clrMapOvr>
    <a:masterClrMapping/>
  </p:clrMapOvr>
</p:sldLayout>
</file>

<file path=ppt/slideLayouts/slideLayout6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7914C4-D188-45F8-BDED-EC81301ED29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661D23A-0526-4B67-B1D3-2AFB7E60F8F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93CCA23-487B-4992-B86D-4F3D8A33FD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DF226A-B620-4D2E-86D1-117977A11862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28/10/2021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4EF23BE-1AE0-4895-AB2F-B0948853BC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3B7387A-0262-4932-9A6D-1EB6C89E2A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10A4F6-632E-4557-8AC5-83B5C1733268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3117997"/>
      </p:ext>
    </p:extLst>
  </p:cSld>
  <p:clrMapOvr>
    <a:masterClrMapping/>
  </p:clrMapOvr>
</p:sldLayout>
</file>

<file path=ppt/slideLayouts/slideLayout6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8C88DF-0913-48E9-B392-2770281C50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AA90367-55A3-4A78-80E0-FB79C2130CB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5049480-AB75-4611-9C1D-51976E18EC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DF226A-B620-4D2E-86D1-117977A11862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28/10/2021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42ACD70-1033-49F7-A9DD-975950E865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9AE02E6-9627-4C00-9616-4C325FF51E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10A4F6-632E-4557-8AC5-83B5C1733268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51086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8C88DF-0913-48E9-B392-2770281C50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AA90367-55A3-4A78-80E0-FB79C2130CB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5049480-AB75-4611-9C1D-51976E18EC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DF226A-B620-4D2E-86D1-117977A11862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28/10/2021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42ACD70-1033-49F7-A9DD-975950E865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9AE02E6-9627-4C00-9616-4C325FF51E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10A4F6-632E-4557-8AC5-83B5C1733268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61135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8C88DF-0913-48E9-B392-2770281C50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AA90367-55A3-4A78-80E0-FB79C2130CB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5049480-AB75-4611-9C1D-51976E18EC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DF226A-B620-4D2E-86D1-117977A11862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28/10/2021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42ACD70-1033-49F7-A9DD-975950E865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9AE02E6-9627-4C00-9616-4C325FF51E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10A4F6-632E-4557-8AC5-83B5C1733268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51426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8C88DF-0913-48E9-B392-2770281C50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AA90367-55A3-4A78-80E0-FB79C2130CB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5049480-AB75-4611-9C1D-51976E18EC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DF226A-B620-4D2E-86D1-117977A11862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28/10/2021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42ACD70-1033-49F7-A9DD-975950E865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9AE02E6-9627-4C00-9616-4C325FF51E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10A4F6-632E-4557-8AC5-83B5C1733268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98652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8C88DF-0913-48E9-B392-2770281C50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AA90367-55A3-4A78-80E0-FB79C2130CB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5049480-AB75-4611-9C1D-51976E18EC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DF226A-B620-4D2E-86D1-117977A11862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28/10/2021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42ACD70-1033-49F7-A9DD-975950E865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9AE02E6-9627-4C00-9616-4C325FF51E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10A4F6-632E-4557-8AC5-83B5C1733268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065084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8C88DF-0913-48E9-B392-2770281C50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AA90367-55A3-4A78-80E0-FB79C2130CB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5049480-AB75-4611-9C1D-51976E18EC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DF226A-B620-4D2E-86D1-117977A11862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28/10/2021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42ACD70-1033-49F7-A9DD-975950E865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9AE02E6-9627-4C00-9616-4C325FF51E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10A4F6-632E-4557-8AC5-83B5C1733268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83599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omic Sans MS" panose="030F0702030302020204" pitchFamily="66" charset="0"/>
              </a:defRPr>
            </a:lvl1pPr>
          </a:lstStyle>
          <a:p>
            <a:pPr>
              <a:defRPr/>
            </a:pPr>
            <a:fld id="{87CC33BA-A982-404C-9AB2-AC113C9D2DFB}" type="datetimeFigureOut">
              <a:rPr lang="en-US"/>
              <a:pPr>
                <a:defRPr/>
              </a:pPr>
              <a:t>10/28/2021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omic Sans MS" panose="030F0702030302020204" pitchFamily="66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Comic Sans MS" panose="030F0702030302020204" pitchFamily="66" charset="0"/>
              </a:defRPr>
            </a:lvl1pPr>
          </a:lstStyle>
          <a:p>
            <a:pPr>
              <a:defRPr/>
            </a:pPr>
            <a:fld id="{A14A3153-F839-4BE5-BD3E-423DD34A3C8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20298337"/>
      </p:ext>
    </p:extLst>
  </p:cSld>
  <p:clrMapOvr>
    <a:masterClrMapping/>
  </p:clrMapOvr>
</p:sldLayout>
</file>

<file path=ppt/slideLayouts/slideLayout6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8C88DF-0913-48E9-B392-2770281C50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AA90367-55A3-4A78-80E0-FB79C2130CB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5049480-AB75-4611-9C1D-51976E18EC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DF226A-B620-4D2E-86D1-117977A11862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28/10/2021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42ACD70-1033-49F7-A9DD-975950E865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9AE02E6-9627-4C00-9616-4C325FF51E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10A4F6-632E-4557-8AC5-83B5C1733268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73856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2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8C88DF-0913-48E9-B392-2770281C50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AA90367-55A3-4A78-80E0-FB79C2130CB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5049480-AB75-4611-9C1D-51976E18EC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DF226A-B620-4D2E-86D1-117977A11862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28/10/2021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42ACD70-1033-49F7-A9DD-975950E865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9AE02E6-9627-4C00-9616-4C325FF51E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10A4F6-632E-4557-8AC5-83B5C1733268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123415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8C88DF-0913-48E9-B392-2770281C50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AA90367-55A3-4A78-80E0-FB79C2130CB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5049480-AB75-4611-9C1D-51976E18EC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DF226A-B620-4D2E-86D1-117977A11862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28/10/2021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42ACD70-1033-49F7-A9DD-975950E865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9AE02E6-9627-4C00-9616-4C325FF51E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10A4F6-632E-4557-8AC5-83B5C1733268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39038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8C88DF-0913-48E9-B392-2770281C50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AA90367-55A3-4A78-80E0-FB79C2130CB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5049480-AB75-4611-9C1D-51976E18EC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DF226A-B620-4D2E-86D1-117977A11862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28/10/2021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42ACD70-1033-49F7-A9DD-975950E865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9AE02E6-9627-4C00-9616-4C325FF51E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10A4F6-632E-4557-8AC5-83B5C1733268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31177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8C88DF-0913-48E9-B392-2770281C50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AA90367-55A3-4A78-80E0-FB79C2130CB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5049480-AB75-4611-9C1D-51976E18EC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DF226A-B620-4D2E-86D1-117977A11862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28/10/2021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42ACD70-1033-49F7-A9DD-975950E865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9AE02E6-9627-4C00-9616-4C325FF51E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10A4F6-632E-4557-8AC5-83B5C1733268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878535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8C88DF-0913-48E9-B392-2770281C50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AA90367-55A3-4A78-80E0-FB79C2130CB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5049480-AB75-4611-9C1D-51976E18EC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DF226A-B620-4D2E-86D1-117977A11862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28/10/2021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42ACD70-1033-49F7-A9DD-975950E865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9AE02E6-9627-4C00-9616-4C325FF51E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10A4F6-632E-4557-8AC5-83B5C1733268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36696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8C88DF-0913-48E9-B392-2770281C50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AA90367-55A3-4A78-80E0-FB79C2130CB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5049480-AB75-4611-9C1D-51976E18EC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DF226A-B620-4D2E-86D1-117977A11862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28/10/2021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42ACD70-1033-49F7-A9DD-975950E865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9AE02E6-9627-4C00-9616-4C325FF51E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10A4F6-632E-4557-8AC5-83B5C1733268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502961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8C88DF-0913-48E9-B392-2770281C50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AA90367-55A3-4A78-80E0-FB79C2130CB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5049480-AB75-4611-9C1D-51976E18EC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DF226A-B620-4D2E-86D1-117977A11862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28/10/2021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42ACD70-1033-49F7-A9DD-975950E865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9AE02E6-9627-4C00-9616-4C325FF51E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10A4F6-632E-4557-8AC5-83B5C1733268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84591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2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D1DEDB-537E-47CF-AC61-132F004EC1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4BDBC9A-698E-49EB-BBF9-24774F72E73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6C0C11E-9609-462F-A7F9-EF6D26B3C9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DF226A-B620-4D2E-86D1-117977A11862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28/10/2021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EB2EFD3-0F6B-4D65-9CE6-F855440A03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4C472EA-AA01-4F9B-8B59-28909DC262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10A4F6-632E-4557-8AC5-83B5C1733268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6065523"/>
      </p:ext>
    </p:extLst>
  </p:cSld>
  <p:clrMapOvr>
    <a:masterClrMapping/>
  </p:clrMapOvr>
</p:sldLayout>
</file>

<file path=ppt/slideLayouts/slideLayout62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1A53A9-559F-49BE-8CB7-9627642840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901BA74-DCE4-4298-A6CA-7333EE89FCB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FC5F476-24EE-4D8F-90FB-9E43690929F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A516B14-8048-4ACF-93B6-18F71B83B3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DF226A-B620-4D2E-86D1-117977A11862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28/10/2021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4C2DE22-6444-4710-940C-3436A0C3B4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12441E3-C47F-444A-8CE0-0A652D482A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10A4F6-632E-4557-8AC5-83B5C1733268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1322106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omic Sans MS" panose="030F0702030302020204" pitchFamily="66" charset="0"/>
              </a:defRPr>
            </a:lvl1pPr>
          </a:lstStyle>
          <a:p>
            <a:pPr>
              <a:defRPr/>
            </a:pPr>
            <a:fld id="{BC431AA4-C153-4199-8C77-9C7E586D925F}" type="datetimeFigureOut">
              <a:rPr lang="en-US"/>
              <a:pPr>
                <a:defRPr/>
              </a:pPr>
              <a:t>10/28/2021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omic Sans MS" panose="030F0702030302020204" pitchFamily="66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Comic Sans MS" panose="030F0702030302020204" pitchFamily="66" charset="0"/>
              </a:defRPr>
            </a:lvl1pPr>
          </a:lstStyle>
          <a:p>
            <a:pPr>
              <a:defRPr/>
            </a:pPr>
            <a:fld id="{1011889B-D0F1-43EE-9E18-C42C908A41A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87611359"/>
      </p:ext>
    </p:extLst>
  </p:cSld>
  <p:clrMapOvr>
    <a:masterClrMapping/>
  </p:clrMapOvr>
</p:sldLayout>
</file>

<file path=ppt/slideLayouts/slideLayout63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B1862A-C3D5-4AFC-A84D-2A9F070496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282B89D-9DF4-4261-87F7-18034CE7800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A6EA1A7-5ED6-42E3-B32C-121573710CF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8FE167E-F91E-49D6-8C35-2ED9DD89226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102689A-35A9-49E1-A550-D8C4E493D2F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5E772ED-F7F2-416D-9508-AB672616A9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DF226A-B620-4D2E-86D1-117977A11862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28/10/2021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B588CAE-3E94-463F-81A0-CA88EA1F87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2DA8B83-512E-4C5E-B2D1-849BDF226B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10A4F6-632E-4557-8AC5-83B5C1733268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3971235"/>
      </p:ext>
    </p:extLst>
  </p:cSld>
  <p:clrMapOvr>
    <a:masterClrMapping/>
  </p:clrMapOvr>
</p:sldLayout>
</file>

<file path=ppt/slideLayouts/slideLayout6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DA9029-D04F-461A-8D7F-54E2E746D2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D2AD041-A9C9-4E13-9244-BBBFE8D628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DF226A-B620-4D2E-86D1-117977A11862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28/10/2021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B7562FB-4258-479E-94F9-DA2E7DCA30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8D08642-C8FF-4BFE-9AF5-1B26B357B8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10A4F6-632E-4557-8AC5-83B5C1733268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2418886"/>
      </p:ext>
    </p:extLst>
  </p:cSld>
  <p:clrMapOvr>
    <a:masterClrMapping/>
  </p:clrMapOvr>
</p:sldLayout>
</file>

<file path=ppt/slideLayouts/slideLayout6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181791C-BE8B-49CE-808D-F5F711A7B0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DF226A-B620-4D2E-86D1-117977A11862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28/10/2021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B87361D-513D-46B6-93AA-42F2520063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EB6BF8A-A0AE-4269-9481-5EC02F8A2E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10A4F6-632E-4557-8AC5-83B5C1733268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14407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3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181791C-BE8B-49CE-808D-F5F711A7B0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DF226A-B620-4D2E-86D1-117977A11862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28/10/2021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B87361D-513D-46B6-93AA-42F2520063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EB6BF8A-A0AE-4269-9481-5EC02F8A2E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10A4F6-632E-4557-8AC5-83B5C1733268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67567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3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181791C-BE8B-49CE-808D-F5F711A7B0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DF226A-B620-4D2E-86D1-117977A11862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28/10/2021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B87361D-513D-46B6-93AA-42F2520063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EB6BF8A-A0AE-4269-9481-5EC02F8A2E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10A4F6-632E-4557-8AC5-83B5C1733268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723202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3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1E38CB-D419-46FB-BF4C-9782298D6B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979F95E-1402-41AF-A92A-E2683A79AF6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1E68055-7932-46E9-9773-CE6F599190C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22F1B18-606C-4DA9-9E80-D4D9E06F6F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DF226A-B620-4D2E-86D1-117977A11862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28/10/2021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D5C10F2-EEC1-49C5-B0DC-69B62E56EF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4BFFE50-5F4B-4C6E-907C-22605AFFA5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10A4F6-632E-4557-8AC5-83B5C1733268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9759318"/>
      </p:ext>
    </p:extLst>
  </p:cSld>
  <p:clrMapOvr>
    <a:masterClrMapping/>
  </p:clrMapOvr>
</p:sldLayout>
</file>

<file path=ppt/slideLayouts/slideLayout63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A54F5B-A8F1-4C5C-828C-E00638FCE7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D79D1D3-4824-4A54-86FE-DBDBC60D960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867995F-E62A-4AFA-8267-BE2029351A3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5443961-24B5-437B-8F58-158513B439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DF226A-B620-4D2E-86D1-117977A11862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28/10/2021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BA0F414-A612-4244-9C03-42A41179AA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56FD41E-B162-4F29-BC7E-EE57C6E3E0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10A4F6-632E-4557-8AC5-83B5C1733268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3012842"/>
      </p:ext>
    </p:extLst>
  </p:cSld>
  <p:clrMapOvr>
    <a:masterClrMapping/>
  </p:clrMapOvr>
</p:sldLayout>
</file>

<file path=ppt/slideLayouts/slideLayout6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05FACA-A84F-4293-AB9F-BEA7E398B6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D1E5816-1A52-47F4-992C-6868957E0C9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6E1C857-FBC0-40F6-BF46-DBE59AC08F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DF226A-B620-4D2E-86D1-117977A11862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28/10/2021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38EB0FD-DD68-403C-A2AC-FABE0371FD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0E305CF-9CB7-4774-BB15-9D524CDB32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10A4F6-632E-4557-8AC5-83B5C1733268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5283959"/>
      </p:ext>
    </p:extLst>
  </p:cSld>
  <p:clrMapOvr>
    <a:masterClrMapping/>
  </p:clrMapOvr>
</p:sldLayout>
</file>

<file path=ppt/slideLayouts/slideLayout6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8C5DDCB-D775-4257-8B42-5D7EC7DB843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3651262-C2CD-4F6F-B91E-8035DF90F90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F099CBB-0755-4D1F-909A-B0D560BD68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DF226A-B620-4D2E-86D1-117977A11862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28/10/2021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4EAE972-0B9C-458B-9A91-3217D50A05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5AC85CB-B323-4228-81EC-B48AC019C6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10A4F6-632E-4557-8AC5-83B5C1733268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9434934"/>
      </p:ext>
    </p:extLst>
  </p:cSld>
  <p:clrMapOvr>
    <a:masterClrMapping/>
  </p:clrMapOvr>
</p:sldLayout>
</file>

<file path=ppt/slideLayouts/slideLayout6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2" y="2130427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2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9236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847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47710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9694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4618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9542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4465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9389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5E6027-A882-422D-A9D1-F849DA84780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10/28/2021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B9FE83-06E5-4D2A-99AD-2ACE8CEC448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3223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omic Sans MS" panose="030F0702030302020204" pitchFamily="66" charset="0"/>
              </a:defRPr>
            </a:lvl1pPr>
          </a:lstStyle>
          <a:p>
            <a:pPr>
              <a:defRPr/>
            </a:pPr>
            <a:fld id="{EDDEAC21-ACCD-4694-B415-4EB35231AA3E}" type="datetimeFigureOut">
              <a:rPr lang="en-US"/>
              <a:pPr>
                <a:defRPr/>
              </a:pPr>
              <a:t>10/28/2021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omic Sans MS" panose="030F0702030302020204" pitchFamily="66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Comic Sans MS" panose="030F0702030302020204" pitchFamily="66" charset="0"/>
              </a:defRPr>
            </a:lvl1pPr>
          </a:lstStyle>
          <a:p>
            <a:pPr>
              <a:defRPr/>
            </a:pPr>
            <a:fld id="{9E2132C9-AB1D-4777-B716-B7218993BD2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52512840"/>
      </p:ext>
    </p:extLst>
  </p:cSld>
  <p:clrMapOvr>
    <a:masterClrMapping/>
  </p:clrMapOvr>
</p:sldLayout>
</file>

<file path=ppt/slideLayouts/slideLayout6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2" y="2130427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2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9236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847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47710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9694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4618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9542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4465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9389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5E6027-A882-422D-A9D1-F849DA84780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10/28/2021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B9FE83-06E5-4D2A-99AD-2ACE8CEC448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9250393"/>
      </p:ext>
    </p:extLst>
  </p:cSld>
  <p:clrMapOvr>
    <a:masterClrMapping/>
  </p:clrMapOvr>
</p:sldLayout>
</file>

<file path=ppt/slideLayouts/slideLayout64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5E6027-A882-422D-A9D1-F849DA84780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10/28/2021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B9FE83-06E5-4D2A-99AD-2ACE8CEC448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3278821"/>
      </p:ext>
    </p:extLst>
  </p:cSld>
  <p:clrMapOvr>
    <a:masterClrMapping/>
  </p:clrMapOvr>
</p:sldLayout>
</file>

<file path=ppt/slideLayouts/slideLayout64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6" y="4406904"/>
            <a:ext cx="10363200" cy="1362074"/>
          </a:xfrm>
        </p:spPr>
        <p:txBody>
          <a:bodyPr anchor="t"/>
          <a:lstStyle>
            <a:lvl1pPr algn="l">
              <a:defRPr sz="428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6" y="2906714"/>
            <a:ext cx="10363200" cy="1500187"/>
          </a:xfrm>
        </p:spPr>
        <p:txBody>
          <a:bodyPr anchor="b"/>
          <a:lstStyle>
            <a:lvl1pPr marL="0" indent="0">
              <a:buNone/>
              <a:defRPr sz="2177">
                <a:solidFill>
                  <a:schemeClr val="tx1">
                    <a:tint val="75000"/>
                  </a:schemeClr>
                </a:solidFill>
              </a:defRPr>
            </a:lvl1pPr>
            <a:lvl2pPr marL="492369" indent="0">
              <a:buNone/>
              <a:defRPr sz="1952">
                <a:solidFill>
                  <a:schemeClr val="tx1">
                    <a:tint val="75000"/>
                  </a:schemeClr>
                </a:solidFill>
              </a:defRPr>
            </a:lvl2pPr>
            <a:lvl3pPr marL="984736" indent="0">
              <a:buNone/>
              <a:defRPr sz="1727">
                <a:solidFill>
                  <a:schemeClr val="tx1">
                    <a:tint val="75000"/>
                  </a:schemeClr>
                </a:solidFill>
              </a:defRPr>
            </a:lvl3pPr>
            <a:lvl4pPr marL="1477104" indent="0">
              <a:buNone/>
              <a:defRPr sz="1502">
                <a:solidFill>
                  <a:schemeClr val="tx1">
                    <a:tint val="75000"/>
                  </a:schemeClr>
                </a:solidFill>
              </a:defRPr>
            </a:lvl4pPr>
            <a:lvl5pPr marL="1969473" indent="0">
              <a:buNone/>
              <a:defRPr sz="1502">
                <a:solidFill>
                  <a:schemeClr val="tx1">
                    <a:tint val="75000"/>
                  </a:schemeClr>
                </a:solidFill>
              </a:defRPr>
            </a:lvl5pPr>
            <a:lvl6pPr marL="2461840" indent="0">
              <a:buNone/>
              <a:defRPr sz="1502">
                <a:solidFill>
                  <a:schemeClr val="tx1">
                    <a:tint val="75000"/>
                  </a:schemeClr>
                </a:solidFill>
              </a:defRPr>
            </a:lvl6pPr>
            <a:lvl7pPr marL="2954209" indent="0">
              <a:buNone/>
              <a:defRPr sz="1502">
                <a:solidFill>
                  <a:schemeClr val="tx1">
                    <a:tint val="75000"/>
                  </a:schemeClr>
                </a:solidFill>
              </a:defRPr>
            </a:lvl7pPr>
            <a:lvl8pPr marL="3446577" indent="0">
              <a:buNone/>
              <a:defRPr sz="1502">
                <a:solidFill>
                  <a:schemeClr val="tx1">
                    <a:tint val="75000"/>
                  </a:schemeClr>
                </a:solidFill>
              </a:defRPr>
            </a:lvl8pPr>
            <a:lvl9pPr marL="3938945" indent="0">
              <a:buNone/>
              <a:defRPr sz="1502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5E6027-A882-422D-A9D1-F849DA84780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10/28/2021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B9FE83-06E5-4D2A-99AD-2ACE8CEC448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6872849"/>
      </p:ext>
    </p:extLst>
  </p:cSld>
  <p:clrMapOvr>
    <a:masterClrMapping/>
  </p:clrMapOvr>
</p:sldLayout>
</file>

<file path=ppt/slideLayouts/slideLayout64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2" y="1600201"/>
            <a:ext cx="5384800" cy="4525964"/>
          </a:xfrm>
        </p:spPr>
        <p:txBody>
          <a:bodyPr/>
          <a:lstStyle>
            <a:lvl1pPr>
              <a:defRPr sz="3003"/>
            </a:lvl1pPr>
            <a:lvl2pPr>
              <a:defRPr sz="2553"/>
            </a:lvl2pPr>
            <a:lvl3pPr>
              <a:defRPr sz="2177"/>
            </a:lvl3pPr>
            <a:lvl4pPr>
              <a:defRPr sz="1952"/>
            </a:lvl4pPr>
            <a:lvl5pPr>
              <a:defRPr sz="1952"/>
            </a:lvl5pPr>
            <a:lvl6pPr>
              <a:defRPr sz="1952"/>
            </a:lvl6pPr>
            <a:lvl7pPr>
              <a:defRPr sz="1952"/>
            </a:lvl7pPr>
            <a:lvl8pPr>
              <a:defRPr sz="1952"/>
            </a:lvl8pPr>
            <a:lvl9pPr>
              <a:defRPr sz="1952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2" y="1600201"/>
            <a:ext cx="5384800" cy="4525964"/>
          </a:xfrm>
        </p:spPr>
        <p:txBody>
          <a:bodyPr/>
          <a:lstStyle>
            <a:lvl1pPr>
              <a:defRPr sz="3003"/>
            </a:lvl1pPr>
            <a:lvl2pPr>
              <a:defRPr sz="2553"/>
            </a:lvl2pPr>
            <a:lvl3pPr>
              <a:defRPr sz="2177"/>
            </a:lvl3pPr>
            <a:lvl4pPr>
              <a:defRPr sz="1952"/>
            </a:lvl4pPr>
            <a:lvl5pPr>
              <a:defRPr sz="1952"/>
            </a:lvl5pPr>
            <a:lvl6pPr>
              <a:defRPr sz="1952"/>
            </a:lvl6pPr>
            <a:lvl7pPr>
              <a:defRPr sz="1952"/>
            </a:lvl7pPr>
            <a:lvl8pPr>
              <a:defRPr sz="1952"/>
            </a:lvl8pPr>
            <a:lvl9pPr>
              <a:defRPr sz="1952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5E6027-A882-422D-A9D1-F849DA84780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10/28/2021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B9FE83-06E5-4D2A-99AD-2ACE8CEC448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190224"/>
      </p:ext>
    </p:extLst>
  </p:cSld>
  <p:clrMapOvr>
    <a:masterClrMapping/>
  </p:clrMapOvr>
</p:sldLayout>
</file>

<file path=ppt/slideLayouts/slideLayout64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1" y="1535116"/>
            <a:ext cx="5386917" cy="639763"/>
          </a:xfrm>
        </p:spPr>
        <p:txBody>
          <a:bodyPr anchor="b"/>
          <a:lstStyle>
            <a:lvl1pPr marL="0" indent="0">
              <a:buNone/>
              <a:defRPr sz="2553" b="1"/>
            </a:lvl1pPr>
            <a:lvl2pPr marL="492369" indent="0">
              <a:buNone/>
              <a:defRPr sz="2177" b="1"/>
            </a:lvl2pPr>
            <a:lvl3pPr marL="984736" indent="0">
              <a:buNone/>
              <a:defRPr sz="1952" b="1"/>
            </a:lvl3pPr>
            <a:lvl4pPr marL="1477104" indent="0">
              <a:buNone/>
              <a:defRPr sz="1727" b="1"/>
            </a:lvl4pPr>
            <a:lvl5pPr marL="1969473" indent="0">
              <a:buNone/>
              <a:defRPr sz="1727" b="1"/>
            </a:lvl5pPr>
            <a:lvl6pPr marL="2461840" indent="0">
              <a:buNone/>
              <a:defRPr sz="1727" b="1"/>
            </a:lvl6pPr>
            <a:lvl7pPr marL="2954209" indent="0">
              <a:buNone/>
              <a:defRPr sz="1727" b="1"/>
            </a:lvl7pPr>
            <a:lvl8pPr marL="3446577" indent="0">
              <a:buNone/>
              <a:defRPr sz="1727" b="1"/>
            </a:lvl8pPr>
            <a:lvl9pPr marL="3938945" indent="0">
              <a:buNone/>
              <a:defRPr sz="172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1" y="2174875"/>
            <a:ext cx="5386917" cy="3951288"/>
          </a:xfrm>
        </p:spPr>
        <p:txBody>
          <a:bodyPr/>
          <a:lstStyle>
            <a:lvl1pPr>
              <a:defRPr sz="2553"/>
            </a:lvl1pPr>
            <a:lvl2pPr>
              <a:defRPr sz="2177"/>
            </a:lvl2pPr>
            <a:lvl3pPr>
              <a:defRPr sz="1952"/>
            </a:lvl3pPr>
            <a:lvl4pPr>
              <a:defRPr sz="1727"/>
            </a:lvl4pPr>
            <a:lvl5pPr>
              <a:defRPr sz="1727"/>
            </a:lvl5pPr>
            <a:lvl6pPr>
              <a:defRPr sz="1727"/>
            </a:lvl6pPr>
            <a:lvl7pPr>
              <a:defRPr sz="1727"/>
            </a:lvl7pPr>
            <a:lvl8pPr>
              <a:defRPr sz="1727"/>
            </a:lvl8pPr>
            <a:lvl9pPr>
              <a:defRPr sz="172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9" y="1535116"/>
            <a:ext cx="5389034" cy="639763"/>
          </a:xfrm>
        </p:spPr>
        <p:txBody>
          <a:bodyPr anchor="b"/>
          <a:lstStyle>
            <a:lvl1pPr marL="0" indent="0">
              <a:buNone/>
              <a:defRPr sz="2553" b="1"/>
            </a:lvl1pPr>
            <a:lvl2pPr marL="492369" indent="0">
              <a:buNone/>
              <a:defRPr sz="2177" b="1"/>
            </a:lvl2pPr>
            <a:lvl3pPr marL="984736" indent="0">
              <a:buNone/>
              <a:defRPr sz="1952" b="1"/>
            </a:lvl3pPr>
            <a:lvl4pPr marL="1477104" indent="0">
              <a:buNone/>
              <a:defRPr sz="1727" b="1"/>
            </a:lvl4pPr>
            <a:lvl5pPr marL="1969473" indent="0">
              <a:buNone/>
              <a:defRPr sz="1727" b="1"/>
            </a:lvl5pPr>
            <a:lvl6pPr marL="2461840" indent="0">
              <a:buNone/>
              <a:defRPr sz="1727" b="1"/>
            </a:lvl6pPr>
            <a:lvl7pPr marL="2954209" indent="0">
              <a:buNone/>
              <a:defRPr sz="1727" b="1"/>
            </a:lvl7pPr>
            <a:lvl8pPr marL="3446577" indent="0">
              <a:buNone/>
              <a:defRPr sz="1727" b="1"/>
            </a:lvl8pPr>
            <a:lvl9pPr marL="3938945" indent="0">
              <a:buNone/>
              <a:defRPr sz="172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4" cy="3951288"/>
          </a:xfrm>
        </p:spPr>
        <p:txBody>
          <a:bodyPr/>
          <a:lstStyle>
            <a:lvl1pPr>
              <a:defRPr sz="2553"/>
            </a:lvl1pPr>
            <a:lvl2pPr>
              <a:defRPr sz="2177"/>
            </a:lvl2pPr>
            <a:lvl3pPr>
              <a:defRPr sz="1952"/>
            </a:lvl3pPr>
            <a:lvl4pPr>
              <a:defRPr sz="1727"/>
            </a:lvl4pPr>
            <a:lvl5pPr>
              <a:defRPr sz="1727"/>
            </a:lvl5pPr>
            <a:lvl6pPr>
              <a:defRPr sz="1727"/>
            </a:lvl6pPr>
            <a:lvl7pPr>
              <a:defRPr sz="1727"/>
            </a:lvl7pPr>
            <a:lvl8pPr>
              <a:defRPr sz="1727"/>
            </a:lvl8pPr>
            <a:lvl9pPr>
              <a:defRPr sz="172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5E6027-A882-422D-A9D1-F849DA84780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10/28/2021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B9FE83-06E5-4D2A-99AD-2ACE8CEC448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4028792"/>
      </p:ext>
    </p:extLst>
  </p:cSld>
  <p:clrMapOvr>
    <a:masterClrMapping/>
  </p:clrMapOvr>
</p:sldLayout>
</file>

<file path=ppt/slideLayouts/slideLayout6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5E6027-A882-422D-A9D1-F849DA84780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10/28/2021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B9FE83-06E5-4D2A-99AD-2ACE8CEC448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0026166"/>
      </p:ext>
    </p:extLst>
  </p:cSld>
  <p:clrMapOvr>
    <a:masterClrMapping/>
  </p:clrMapOvr>
</p:sldLayout>
</file>

<file path=ppt/slideLayouts/slideLayout64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5E6027-A882-422D-A9D1-F849DA84780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10/28/2021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B9FE83-06E5-4D2A-99AD-2ACE8CEC448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4028027"/>
      </p:ext>
    </p:extLst>
  </p:cSld>
  <p:clrMapOvr>
    <a:masterClrMapping/>
  </p:clrMapOvr>
</p:sldLayout>
</file>

<file path=ppt/slideLayouts/slideLayout64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273049"/>
            <a:ext cx="4011084" cy="1162051"/>
          </a:xfrm>
        </p:spPr>
        <p:txBody>
          <a:bodyPr anchor="b"/>
          <a:lstStyle>
            <a:lvl1pPr algn="l">
              <a:defRPr sz="2177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5" y="273054"/>
            <a:ext cx="6815667" cy="5853113"/>
          </a:xfrm>
        </p:spPr>
        <p:txBody>
          <a:bodyPr/>
          <a:lstStyle>
            <a:lvl1pPr>
              <a:defRPr sz="3454"/>
            </a:lvl1pPr>
            <a:lvl2pPr>
              <a:defRPr sz="3003"/>
            </a:lvl2pPr>
            <a:lvl3pPr>
              <a:defRPr sz="2553"/>
            </a:lvl3pPr>
            <a:lvl4pPr>
              <a:defRPr sz="2177"/>
            </a:lvl4pPr>
            <a:lvl5pPr>
              <a:defRPr sz="2177"/>
            </a:lvl5pPr>
            <a:lvl6pPr>
              <a:defRPr sz="2177"/>
            </a:lvl6pPr>
            <a:lvl7pPr>
              <a:defRPr sz="2177"/>
            </a:lvl7pPr>
            <a:lvl8pPr>
              <a:defRPr sz="2177"/>
            </a:lvl8pPr>
            <a:lvl9pPr>
              <a:defRPr sz="217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3" y="1435104"/>
            <a:ext cx="4011084" cy="4691063"/>
          </a:xfrm>
        </p:spPr>
        <p:txBody>
          <a:bodyPr/>
          <a:lstStyle>
            <a:lvl1pPr marL="0" indent="0">
              <a:buNone/>
              <a:defRPr sz="1502"/>
            </a:lvl1pPr>
            <a:lvl2pPr marL="492369" indent="0">
              <a:buNone/>
              <a:defRPr sz="1276"/>
            </a:lvl2pPr>
            <a:lvl3pPr marL="984736" indent="0">
              <a:buNone/>
              <a:defRPr sz="1051"/>
            </a:lvl3pPr>
            <a:lvl4pPr marL="1477104" indent="0">
              <a:buNone/>
              <a:defRPr sz="976"/>
            </a:lvl4pPr>
            <a:lvl5pPr marL="1969473" indent="0">
              <a:buNone/>
              <a:defRPr sz="976"/>
            </a:lvl5pPr>
            <a:lvl6pPr marL="2461840" indent="0">
              <a:buNone/>
              <a:defRPr sz="976"/>
            </a:lvl6pPr>
            <a:lvl7pPr marL="2954209" indent="0">
              <a:buNone/>
              <a:defRPr sz="976"/>
            </a:lvl7pPr>
            <a:lvl8pPr marL="3446577" indent="0">
              <a:buNone/>
              <a:defRPr sz="976"/>
            </a:lvl8pPr>
            <a:lvl9pPr marL="3938945" indent="0">
              <a:buNone/>
              <a:defRPr sz="976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5E6027-A882-422D-A9D1-F849DA84780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10/28/2021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B9FE83-06E5-4D2A-99AD-2ACE8CEC448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075191"/>
      </p:ext>
    </p:extLst>
  </p:cSld>
  <p:clrMapOvr>
    <a:masterClrMapping/>
  </p:clrMapOvr>
</p:sldLayout>
</file>

<file path=ppt/slideLayouts/slideLayout64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8" y="4800601"/>
            <a:ext cx="7315200" cy="566738"/>
          </a:xfrm>
        </p:spPr>
        <p:txBody>
          <a:bodyPr anchor="b"/>
          <a:lstStyle>
            <a:lvl1pPr algn="l">
              <a:defRPr sz="2177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8" y="612778"/>
            <a:ext cx="7315200" cy="4114800"/>
          </a:xfrm>
        </p:spPr>
        <p:txBody>
          <a:bodyPr/>
          <a:lstStyle>
            <a:lvl1pPr marL="0" indent="0">
              <a:buNone/>
              <a:defRPr sz="3454"/>
            </a:lvl1pPr>
            <a:lvl2pPr marL="492369" indent="0">
              <a:buNone/>
              <a:defRPr sz="3003"/>
            </a:lvl2pPr>
            <a:lvl3pPr marL="984736" indent="0">
              <a:buNone/>
              <a:defRPr sz="2553"/>
            </a:lvl3pPr>
            <a:lvl4pPr marL="1477104" indent="0">
              <a:buNone/>
              <a:defRPr sz="2177"/>
            </a:lvl4pPr>
            <a:lvl5pPr marL="1969473" indent="0">
              <a:buNone/>
              <a:defRPr sz="2177"/>
            </a:lvl5pPr>
            <a:lvl6pPr marL="2461840" indent="0">
              <a:buNone/>
              <a:defRPr sz="2177"/>
            </a:lvl6pPr>
            <a:lvl7pPr marL="2954209" indent="0">
              <a:buNone/>
              <a:defRPr sz="2177"/>
            </a:lvl7pPr>
            <a:lvl8pPr marL="3446577" indent="0">
              <a:buNone/>
              <a:defRPr sz="2177"/>
            </a:lvl8pPr>
            <a:lvl9pPr marL="3938945" indent="0">
              <a:buNone/>
              <a:defRPr sz="2177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8" y="5367341"/>
            <a:ext cx="7315200" cy="804863"/>
          </a:xfrm>
        </p:spPr>
        <p:txBody>
          <a:bodyPr/>
          <a:lstStyle>
            <a:lvl1pPr marL="0" indent="0">
              <a:buNone/>
              <a:defRPr sz="1502"/>
            </a:lvl1pPr>
            <a:lvl2pPr marL="492369" indent="0">
              <a:buNone/>
              <a:defRPr sz="1276"/>
            </a:lvl2pPr>
            <a:lvl3pPr marL="984736" indent="0">
              <a:buNone/>
              <a:defRPr sz="1051"/>
            </a:lvl3pPr>
            <a:lvl4pPr marL="1477104" indent="0">
              <a:buNone/>
              <a:defRPr sz="976"/>
            </a:lvl4pPr>
            <a:lvl5pPr marL="1969473" indent="0">
              <a:buNone/>
              <a:defRPr sz="976"/>
            </a:lvl5pPr>
            <a:lvl6pPr marL="2461840" indent="0">
              <a:buNone/>
              <a:defRPr sz="976"/>
            </a:lvl6pPr>
            <a:lvl7pPr marL="2954209" indent="0">
              <a:buNone/>
              <a:defRPr sz="976"/>
            </a:lvl7pPr>
            <a:lvl8pPr marL="3446577" indent="0">
              <a:buNone/>
              <a:defRPr sz="976"/>
            </a:lvl8pPr>
            <a:lvl9pPr marL="3938945" indent="0">
              <a:buNone/>
              <a:defRPr sz="976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5E6027-A882-422D-A9D1-F849DA84780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10/28/2021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B9FE83-06E5-4D2A-99AD-2ACE8CEC448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0181512"/>
      </p:ext>
    </p:extLst>
  </p:cSld>
  <p:clrMapOvr>
    <a:masterClrMapping/>
  </p:clrMapOvr>
</p:sldLayout>
</file>

<file path=ppt/slideLayouts/slideLayout64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5E6027-A882-422D-A9D1-F849DA84780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10/28/2021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B9FE83-06E5-4D2A-99AD-2ACE8CEC448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4106168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omic Sans MS" panose="030F0702030302020204" pitchFamily="66" charset="0"/>
              </a:defRPr>
            </a:lvl1pPr>
          </a:lstStyle>
          <a:p>
            <a:pPr>
              <a:defRPr/>
            </a:pPr>
            <a:fld id="{63599FF0-C022-4F36-8671-5168504295B1}" type="datetimeFigureOut">
              <a:rPr lang="en-US"/>
              <a:pPr>
                <a:defRPr/>
              </a:pPr>
              <a:t>10/28/2021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omic Sans MS" panose="030F0702030302020204" pitchFamily="66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Comic Sans MS" panose="030F0702030302020204" pitchFamily="66" charset="0"/>
              </a:defRPr>
            </a:lvl1pPr>
          </a:lstStyle>
          <a:p>
            <a:pPr>
              <a:defRPr/>
            </a:pPr>
            <a:fld id="{6EBE880C-57F1-4D0F-8187-C42336CEFA4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4236999"/>
      </p:ext>
    </p:extLst>
  </p:cSld>
  <p:clrMapOvr>
    <a:masterClrMapping/>
  </p:clrMapOvr>
</p:sldLayout>
</file>

<file path=ppt/slideLayouts/slideLayout65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1" y="274640"/>
            <a:ext cx="2743201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2" y="274640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5E6027-A882-422D-A9D1-F849DA84780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10/28/2021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B9FE83-06E5-4D2A-99AD-2ACE8CEC448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8506982"/>
      </p:ext>
    </p:extLst>
  </p:cSld>
  <p:clrMapOvr>
    <a:masterClrMapping/>
  </p:clrMapOvr>
</p:sldLayout>
</file>

<file path=ppt/slideLayouts/slideLayout65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178"/>
            <a:ext cx="12192000" cy="6851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6417539"/>
      </p:ext>
    </p:extLst>
  </p:cSld>
  <p:clrMapOvr>
    <a:masterClrMapping/>
  </p:clrMapOvr>
  <p:transition spd="slow" advTm="0">
    <p:fade/>
  </p:transition>
  <p:timing>
    <p:tnLst>
      <p:par>
        <p:cTn id="1" dur="indefinite" restart="never" nodeType="tmRoot"/>
      </p:par>
    </p:tnLst>
  </p:timing>
</p:sldLayout>
</file>

<file path=ppt/slideLayouts/slideLayout65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178"/>
            <a:ext cx="12192000" cy="6851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70010035"/>
      </p:ext>
    </p:extLst>
  </p:cSld>
  <p:clrMapOvr>
    <a:masterClrMapping/>
  </p:clrMapOvr>
  <p:transition spd="slow" advTm="0">
    <p:fade/>
  </p:transition>
</p:sldLayout>
</file>

<file path=ppt/slideLayouts/slideLayout65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g" descr="F:\1-原创素材\1_mm1102\PPT\PPT_014\materaials\contents_1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balloon" descr="F:\1-原创素材\1_mm1102\PPT\PPT_014\materaials\contents_3.pn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7525" y="260351"/>
            <a:ext cx="2871788" cy="3954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balloon_2" descr="F:\1-原创素材\1_mm1102\PPT\PPT_014\materaials\contents_3.pn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128631" flipH="1">
            <a:off x="563563" y="190501"/>
            <a:ext cx="4983162" cy="6480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shape" descr="F:\1-原创素材\1_mm1102\PPT\PPT_014\materaials\contents_2.png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2239" y="1019175"/>
            <a:ext cx="9177337" cy="4787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grassland" descr="F:\1-原创素材\1_mm1102\PPT\PPT_014\materaials\contents_5.png"/>
          <p:cNvPicPr>
            <a:picLocks noChangeAspect="1" noChangeArrowheads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933950"/>
            <a:ext cx="12192000" cy="1924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7" name="组合 2"/>
          <p:cNvGrpSpPr>
            <a:grpSpLocks/>
          </p:cNvGrpSpPr>
          <p:nvPr userDrawn="1"/>
        </p:nvGrpSpPr>
        <p:grpSpPr bwMode="auto">
          <a:xfrm>
            <a:off x="595314" y="4965701"/>
            <a:ext cx="11001375" cy="1919288"/>
            <a:chOff x="-4251670" y="1149350"/>
            <a:chExt cx="16299090" cy="2844800"/>
          </a:xfrm>
        </p:grpSpPr>
        <p:pic>
          <p:nvPicPr>
            <p:cNvPr id="8" name="children_1" descr="F:\1-原创素材\1_mm1102\PPT\PPT_014\materaials\children_1.png"/>
            <p:cNvPicPr>
              <a:picLocks noChangeAspect="1" noChangeArrowheads="1"/>
            </p:cNvPicPr>
            <p:nvPr userDrawn="1"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4251670" y="1339850"/>
              <a:ext cx="1790700" cy="2463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" name="children_2" descr="F:\1-原创素材\1_mm1102\PPT\PPT_014\materaials\children_2.png"/>
            <p:cNvPicPr>
              <a:picLocks noChangeAspect="1" noChangeArrowheads="1"/>
            </p:cNvPicPr>
            <p:nvPr userDrawn="1"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758950" y="1308100"/>
              <a:ext cx="1574800" cy="25273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" name="children_3" descr="F:\1-原创素材\1_mm1102\PPT\PPT_014\materaials\children_3.png"/>
            <p:cNvPicPr>
              <a:picLocks noChangeAspect="1" noChangeArrowheads="1"/>
            </p:cNvPicPr>
            <p:nvPr userDrawn="1"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57225" y="1295400"/>
              <a:ext cx="1790700" cy="25527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" name="children_4" descr="F:\1-原创素材\1_mm1102\PPT\PPT_014\materaials\children_4.png"/>
            <p:cNvPicPr>
              <a:picLocks noChangeAspect="1" noChangeArrowheads="1"/>
            </p:cNvPicPr>
            <p:nvPr userDrawn="1"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00350" y="1149350"/>
              <a:ext cx="1600200" cy="2844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" name="children_5" descr="F:\1-原创素材\1_mm1102\PPT\PPT_014\materaials\children_5.png"/>
            <p:cNvPicPr>
              <a:picLocks noChangeAspect="1" noChangeArrowheads="1"/>
            </p:cNvPicPr>
            <p:nvPr userDrawn="1"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67361" y="1244600"/>
              <a:ext cx="2006600" cy="26543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" name="children_6" descr="F:\1-原创素材\1_mm1102\PPT\PPT_014\materaials\children_6.png"/>
            <p:cNvPicPr>
              <a:picLocks noChangeAspect="1" noChangeArrowheads="1"/>
            </p:cNvPicPr>
            <p:nvPr userDrawn="1"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16951" y="1219200"/>
              <a:ext cx="1689100" cy="27051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" name="children_7" descr="F:\1-原创素材\1_mm1102\PPT\PPT_014\materaials\children_7.png"/>
            <p:cNvPicPr>
              <a:picLocks noChangeAspect="1" noChangeArrowheads="1"/>
            </p:cNvPicPr>
            <p:nvPr userDrawn="1"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238835" y="1346200"/>
              <a:ext cx="2019300" cy="24511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" name="children_8" descr="F:\1-原创素材\1_mm1102\PPT\PPT_014\materaials\children_8.png"/>
            <p:cNvPicPr>
              <a:picLocks noChangeAspect="1" noChangeArrowheads="1"/>
            </p:cNvPicPr>
            <p:nvPr userDrawn="1"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269420" y="1327150"/>
              <a:ext cx="1778000" cy="2489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6" name="TextBox 20"/>
          <p:cNvSpPr txBox="1">
            <a:spLocks noChangeArrowheads="1"/>
          </p:cNvSpPr>
          <p:nvPr userDrawn="1"/>
        </p:nvSpPr>
        <p:spPr bwMode="auto">
          <a:xfrm>
            <a:off x="-3889375" y="7845425"/>
            <a:ext cx="1947969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984761"/>
            <a:r>
              <a:rPr lang="en-US" altLang="zh-CN" sz="2600">
                <a:solidFill>
                  <a:prstClr val="white"/>
                </a:solidFill>
              </a:rPr>
              <a:t>Contents_N</a:t>
            </a:r>
            <a:endParaRPr lang="zh-CN" altLang="en-US" sz="2600">
              <a:solidFill>
                <a:prstClr val="white"/>
              </a:solidFill>
            </a:endParaRPr>
          </a:p>
        </p:txBody>
      </p:sp>
      <p:grpSp>
        <p:nvGrpSpPr>
          <p:cNvPr id="17" name="kite_group"/>
          <p:cNvGrpSpPr>
            <a:grpSpLocks/>
          </p:cNvGrpSpPr>
          <p:nvPr userDrawn="1"/>
        </p:nvGrpSpPr>
        <p:grpSpPr bwMode="auto">
          <a:xfrm>
            <a:off x="-241299" y="-1579562"/>
            <a:ext cx="5808663" cy="2886076"/>
            <a:chOff x="-180528" y="-1185078"/>
            <a:chExt cx="4356278" cy="2165477"/>
          </a:xfrm>
        </p:grpSpPr>
        <p:pic>
          <p:nvPicPr>
            <p:cNvPr id="18" name="kite" descr="F:\1-原创素材\1_mm1102\PPT\PPT_014\materaials\contents_4.png"/>
            <p:cNvPicPr>
              <a:picLocks noChangeAspect="1" noChangeArrowheads="1"/>
            </p:cNvPicPr>
            <p:nvPr userDrawn="1"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00195" y="411510"/>
              <a:ext cx="675555" cy="56888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9" name="椭圆 1"/>
            <p:cNvSpPr/>
            <p:nvPr userDrawn="1"/>
          </p:nvSpPr>
          <p:spPr>
            <a:xfrm>
              <a:off x="-180528" y="-1185078"/>
              <a:ext cx="71434" cy="71468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84761">
                <a:defRPr/>
              </a:pPr>
              <a:endParaRPr lang="zh-CN" altLang="en-US" sz="2600">
                <a:solidFill>
                  <a:prstClr val="white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654791816"/>
      </p:ext>
    </p:extLst>
  </p:cSld>
  <p:clrMapOvr>
    <a:masterClrMapping/>
  </p:clrMapOvr>
  <p:transition spd="slow" advTm="1000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300000">
                                      <p:cBhvr>
                                        <p:cTn id="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8" presetClass="emph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animRot by="300000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" presetID="8" presetClass="emph" presetSubtype="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animRot by="-300000">
                                      <p:cBhvr>
                                        <p:cTn id="10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8" presetClass="emph" presetSubtype="0" fill="hold" nodeType="withEffect">
                                  <p:stCondLst>
                                    <p:cond delay="6000"/>
                                  </p:stCondLst>
                                  <p:childTnLst>
                                    <p:animRot by="300000">
                                      <p:cBhvr>
                                        <p:cTn id="12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3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600000">
                                      <p:cBhvr>
                                        <p:cTn id="1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5" presetID="8" presetClass="emph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animRot by="-600000">
                                      <p:cBhvr>
                                        <p:cTn id="1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8" presetClass="emph" presetSubtype="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animRot by="600000">
                                      <p:cBhvr>
                                        <p:cTn id="1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9" presetID="8" presetClass="emph" presetSubtype="0" fill="hold" nodeType="withEffect">
                                  <p:stCondLst>
                                    <p:cond delay="6000"/>
                                  </p:stCondLst>
                                  <p:childTnLst>
                                    <p:animRot by="-300000">
                                      <p:cBhvr>
                                        <p:cTn id="2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1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600000">
                                      <p:cBhvr>
                                        <p:cTn id="22" dur="4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3" presetID="8" presetClass="emph" presetSubtype="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animRot by="600000">
                                      <p:cBhvr>
                                        <p:cTn id="24" dur="4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3.08642E-6 L 0.0375 0.01975 " pathEditMode="relative" rAng="0" ptsTypes="AA">
                                      <p:cBhvr>
                                        <p:cTn id="26" dur="5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75" y="988"/>
                                    </p:animMotion>
                                  </p:childTnLst>
                                </p:cTn>
                              </p:par>
                              <p:par>
                                <p:cTn id="27" presetID="42" presetClass="path" presetSubtype="0" accel="50000" decel="5000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animMotion origin="layout" path="M 0.0375 0.01975 L 0.02969 -0.01235 " pathEditMode="relative" rAng="0" ptsTypes="AA">
                                      <p:cBhvr>
                                        <p:cTn id="28" dur="3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99" y="-160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omic Sans MS" panose="030F0702030302020204" pitchFamily="66" charset="0"/>
              </a:defRPr>
            </a:lvl1pPr>
          </a:lstStyle>
          <a:p>
            <a:pPr>
              <a:defRPr/>
            </a:pPr>
            <a:fld id="{E010A6CD-E91D-4790-8326-883CFAE23540}" type="datetimeFigureOut">
              <a:rPr lang="en-US"/>
              <a:pPr>
                <a:defRPr/>
              </a:pPr>
              <a:t>10/28/2021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omic Sans MS" panose="030F0702030302020204" pitchFamily="66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Comic Sans MS" panose="030F0702030302020204" pitchFamily="66" charset="0"/>
              </a:defRPr>
            </a:lvl1pPr>
          </a:lstStyle>
          <a:p>
            <a:pPr>
              <a:defRPr/>
            </a:pPr>
            <a:fld id="{4508D34F-BF98-4683-A770-8149A156339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77880318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omic Sans MS" panose="030F0702030302020204" pitchFamily="66" charset="0"/>
              </a:defRPr>
            </a:lvl1pPr>
          </a:lstStyle>
          <a:p>
            <a:pPr>
              <a:defRPr/>
            </a:pPr>
            <a:fld id="{0523C705-DB85-4647-9EF1-2F89DB62D029}" type="datetimeFigureOut">
              <a:rPr lang="en-US"/>
              <a:pPr>
                <a:defRPr/>
              </a:pPr>
              <a:t>10/28/2021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omic Sans MS" panose="030F0702030302020204" pitchFamily="66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Comic Sans MS" panose="030F0702030302020204" pitchFamily="66" charset="0"/>
              </a:defRPr>
            </a:lvl1pPr>
          </a:lstStyle>
          <a:p>
            <a:pPr>
              <a:defRPr/>
            </a:pPr>
            <a:fld id="{9436ADC5-DDAD-45E4-9CC8-1E411E7B30B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50714003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omic Sans MS" panose="030F0702030302020204" pitchFamily="66" charset="0"/>
              </a:defRPr>
            </a:lvl1pPr>
          </a:lstStyle>
          <a:p>
            <a:pPr>
              <a:defRPr/>
            </a:pPr>
            <a:fld id="{0300561A-A2A5-48F8-A8BD-098D97634AA5}" type="datetimeFigureOut">
              <a:rPr lang="en-US"/>
              <a:pPr>
                <a:defRPr/>
              </a:pPr>
              <a:t>10/28/2021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omic Sans MS" panose="030F0702030302020204" pitchFamily="66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Comic Sans MS" panose="030F0702030302020204" pitchFamily="66" charset="0"/>
              </a:defRPr>
            </a:lvl1pPr>
          </a:lstStyle>
          <a:p>
            <a:pPr>
              <a:defRPr/>
            </a:pPr>
            <a:fld id="{5B8A5BAD-37EC-41CA-9B50-B47ED4B3B47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12884788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0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omic Sans MS" panose="030F0702030302020204" pitchFamily="66" charset="0"/>
              </a:defRPr>
            </a:lvl1pPr>
          </a:lstStyle>
          <a:p>
            <a:pPr>
              <a:defRPr/>
            </a:pPr>
            <a:fld id="{CA3253C6-3CD3-4F27-A49D-6096C73A75BE}" type="datetimeFigureOut">
              <a:rPr lang="en-US"/>
              <a:pPr>
                <a:defRPr/>
              </a:pPr>
              <a:t>10/28/2021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omic Sans MS" panose="030F0702030302020204" pitchFamily="66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Comic Sans MS" panose="030F0702030302020204" pitchFamily="66" charset="0"/>
              </a:defRPr>
            </a:lvl1pPr>
          </a:lstStyle>
          <a:p>
            <a:pPr>
              <a:defRPr/>
            </a:pPr>
            <a:fld id="{B495AD40-D10C-481E-8FD5-94889F01570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419003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8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omic Sans MS" panose="030F0702030302020204" pitchFamily="66" charset="0"/>
              </a:defRPr>
            </a:lvl1pPr>
          </a:lstStyle>
          <a:p>
            <a:pPr>
              <a:defRPr/>
            </a:pPr>
            <a:fld id="{A4ADF241-489D-4D96-90B0-C00A2AB0DC64}" type="datetimeFigureOut">
              <a:rPr lang="en-US"/>
              <a:pPr>
                <a:defRPr/>
              </a:pPr>
              <a:t>10/28/2021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omic Sans MS" panose="030F0702030302020204" pitchFamily="66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Comic Sans MS" panose="030F0702030302020204" pitchFamily="66" charset="0"/>
              </a:defRPr>
            </a:lvl1pPr>
          </a:lstStyle>
          <a:p>
            <a:pPr>
              <a:defRPr/>
            </a:pPr>
            <a:fld id="{88AF57A0-A4FD-47D9-9EEA-220F4F4E536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64676443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omic Sans MS" panose="030F0702030302020204" pitchFamily="66" charset="0"/>
              </a:defRPr>
            </a:lvl1pPr>
          </a:lstStyle>
          <a:p>
            <a:pPr>
              <a:defRPr/>
            </a:pPr>
            <a:fld id="{32A03DCF-4E32-4A39-8B76-F213687C4ADF}" type="datetimeFigureOut">
              <a:rPr lang="en-US"/>
              <a:pPr>
                <a:defRPr/>
              </a:pPr>
              <a:t>10/28/2021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omic Sans MS" panose="030F0702030302020204" pitchFamily="66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Comic Sans MS" panose="030F0702030302020204" pitchFamily="66" charset="0"/>
              </a:defRPr>
            </a:lvl1pPr>
          </a:lstStyle>
          <a:p>
            <a:pPr>
              <a:defRPr/>
            </a:pPr>
            <a:fld id="{9E97348D-A3FF-46F8-A53B-EDD2D080DF0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1715217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omic Sans MS" panose="030F0702030302020204" pitchFamily="66" charset="0"/>
              </a:defRPr>
            </a:lvl1pPr>
          </a:lstStyle>
          <a:p>
            <a:pPr>
              <a:defRPr/>
            </a:pPr>
            <a:fld id="{8B2A4E76-4C2D-4809-B73C-4749D015B442}" type="datetimeFigureOut">
              <a:rPr lang="en-US"/>
              <a:pPr>
                <a:defRPr/>
              </a:pPr>
              <a:t>10/28/2021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omic Sans MS" panose="030F0702030302020204" pitchFamily="66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Comic Sans MS" panose="030F0702030302020204" pitchFamily="66" charset="0"/>
              </a:defRPr>
            </a:lvl1pPr>
          </a:lstStyle>
          <a:p>
            <a:pPr>
              <a:defRPr/>
            </a:pPr>
            <a:fld id="{D1993D7E-194B-42FE-AA96-8DA54201540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74758611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omic Sans MS" panose="030F0702030302020204" pitchFamily="66" charset="0"/>
              </a:defRPr>
            </a:lvl1pPr>
          </a:lstStyle>
          <a:p>
            <a:pPr>
              <a:defRPr/>
            </a:pPr>
            <a:fld id="{D1899664-747D-4961-A4B1-F80375726135}" type="datetimeFigureOut">
              <a:rPr lang="en-US"/>
              <a:pPr>
                <a:defRPr/>
              </a:pPr>
              <a:t>10/28/2021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omic Sans MS" panose="030F0702030302020204" pitchFamily="66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Comic Sans MS" panose="030F0702030302020204" pitchFamily="66" charset="0"/>
              </a:defRPr>
            </a:lvl1pPr>
          </a:lstStyle>
          <a:p>
            <a:pPr>
              <a:defRPr/>
            </a:pPr>
            <a:fld id="{4FB44674-BA91-4F51-BDD0-96F1021720F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07335683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omic Sans MS" panose="030F0702030302020204" pitchFamily="66" charset="0"/>
              </a:defRPr>
            </a:lvl1pPr>
          </a:lstStyle>
          <a:p>
            <a:pPr>
              <a:defRPr/>
            </a:pPr>
            <a:fld id="{FE2CFEA8-D618-464E-A55B-B73A800DE3E9}" type="datetimeFigureOut">
              <a:rPr lang="en-US"/>
              <a:pPr>
                <a:defRPr/>
              </a:pPr>
              <a:t>10/28/2021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omic Sans MS" panose="030F0702030302020204" pitchFamily="66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Comic Sans MS" panose="030F0702030302020204" pitchFamily="66" charset="0"/>
              </a:defRPr>
            </a:lvl1pPr>
          </a:lstStyle>
          <a:p>
            <a:pPr>
              <a:defRPr/>
            </a:pPr>
            <a:fld id="{89B0981D-3E1B-4723-9E9E-4C06BA0C3A2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52462283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omic Sans MS" panose="030F0702030302020204" pitchFamily="66" charset="0"/>
              </a:defRPr>
            </a:lvl1pPr>
          </a:lstStyle>
          <a:p>
            <a:pPr>
              <a:defRPr/>
            </a:pPr>
            <a:fld id="{AF69E31B-559E-4DFD-BE40-42DD1FF1118B}" type="datetimeFigureOut">
              <a:rPr lang="en-US"/>
              <a:pPr>
                <a:defRPr/>
              </a:pPr>
              <a:t>10/28/2021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omic Sans MS" panose="030F0702030302020204" pitchFamily="66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Comic Sans MS" panose="030F0702030302020204" pitchFamily="66" charset="0"/>
              </a:defRPr>
            </a:lvl1pPr>
          </a:lstStyle>
          <a:p>
            <a:pPr>
              <a:defRPr/>
            </a:pPr>
            <a:fld id="{F3429704-59F8-44D0-A29E-F004D2A8D1C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03693446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omic Sans MS" panose="030F0702030302020204" pitchFamily="66" charset="0"/>
              </a:defRPr>
            </a:lvl1pPr>
          </a:lstStyle>
          <a:p>
            <a:pPr>
              <a:defRPr/>
            </a:pPr>
            <a:fld id="{F25D1596-4092-467F-AFAC-7B73E41FF046}" type="datetimeFigureOut">
              <a:rPr lang="en-US"/>
              <a:pPr>
                <a:defRPr/>
              </a:pPr>
              <a:t>10/28/2021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omic Sans MS" panose="030F0702030302020204" pitchFamily="66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Comic Sans MS" panose="030F0702030302020204" pitchFamily="66" charset="0"/>
              </a:defRPr>
            </a:lvl1pPr>
          </a:lstStyle>
          <a:p>
            <a:pPr>
              <a:defRPr/>
            </a:pPr>
            <a:fld id="{A6A822CD-6C07-4B24-B9AB-C028833E64F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12782468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omic Sans MS" panose="030F0702030302020204" pitchFamily="66" charset="0"/>
              </a:defRPr>
            </a:lvl1pPr>
          </a:lstStyle>
          <a:p>
            <a:pPr>
              <a:defRPr/>
            </a:pPr>
            <a:fld id="{05E559BD-01C6-4067-AC3D-B3EB4EA155C9}" type="datetimeFigureOut">
              <a:rPr lang="en-US"/>
              <a:pPr>
                <a:defRPr/>
              </a:pPr>
              <a:t>10/28/2021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omic Sans MS" panose="030F0702030302020204" pitchFamily="66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Comic Sans MS" panose="030F0702030302020204" pitchFamily="66" charset="0"/>
              </a:defRPr>
            </a:lvl1pPr>
          </a:lstStyle>
          <a:p>
            <a:pPr>
              <a:defRPr/>
            </a:pPr>
            <a:fld id="{BCFF5E07-F9E5-4155-9E42-697BAAF787B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38278354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omic Sans MS" panose="030F0702030302020204" pitchFamily="66" charset="0"/>
              </a:defRPr>
            </a:lvl1pPr>
          </a:lstStyle>
          <a:p>
            <a:pPr>
              <a:defRPr/>
            </a:pPr>
            <a:fld id="{E6A60036-29F9-4C07-8CB5-1F04C86D7C9E}" type="datetimeFigureOut">
              <a:rPr lang="en-US"/>
              <a:pPr>
                <a:defRPr/>
              </a:pPr>
              <a:t>10/28/2021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omic Sans MS" panose="030F0702030302020204" pitchFamily="66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Comic Sans MS" panose="030F0702030302020204" pitchFamily="66" charset="0"/>
              </a:defRPr>
            </a:lvl1pPr>
          </a:lstStyle>
          <a:p>
            <a:pPr>
              <a:defRPr/>
            </a:pPr>
            <a:fld id="{53A0A8F9-9099-4186-A6ED-D2271D8230E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65905789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omic Sans MS" panose="030F0702030302020204" pitchFamily="66" charset="0"/>
              </a:defRPr>
            </a:lvl1pPr>
          </a:lstStyle>
          <a:p>
            <a:pPr>
              <a:defRPr/>
            </a:pPr>
            <a:fld id="{A410B93C-1EB3-4E2F-A34C-541989367A8F}" type="datetimeFigureOut">
              <a:rPr lang="en-US"/>
              <a:pPr>
                <a:defRPr/>
              </a:pPr>
              <a:t>10/28/2021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omic Sans MS" panose="030F0702030302020204" pitchFamily="66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Comic Sans MS" panose="030F0702030302020204" pitchFamily="66" charset="0"/>
              </a:defRPr>
            </a:lvl1pPr>
          </a:lstStyle>
          <a:p>
            <a:pPr>
              <a:defRPr/>
            </a:pPr>
            <a:fld id="{2C7188EE-0384-488E-AEA1-FE363B35D28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68515256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0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omic Sans MS" panose="030F0702030302020204" pitchFamily="66" charset="0"/>
              </a:defRPr>
            </a:lvl1pPr>
          </a:lstStyle>
          <a:p>
            <a:pPr>
              <a:defRPr/>
            </a:pPr>
            <a:fld id="{EFA384A2-AB62-4754-864D-D63D378A5255}" type="datetimeFigureOut">
              <a:rPr lang="en-US"/>
              <a:pPr>
                <a:defRPr/>
              </a:pPr>
              <a:t>10/28/2021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omic Sans MS" panose="030F0702030302020204" pitchFamily="66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Comic Sans MS" panose="030F0702030302020204" pitchFamily="66" charset="0"/>
              </a:defRPr>
            </a:lvl1pPr>
          </a:lstStyle>
          <a:p>
            <a:pPr>
              <a:defRPr/>
            </a:pPr>
            <a:fld id="{9D1FC5A0-CE26-4AED-9B78-46BB4C1AA17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553388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8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omic Sans MS" panose="030F0702030302020204" pitchFamily="66" charset="0"/>
              </a:defRPr>
            </a:lvl1pPr>
          </a:lstStyle>
          <a:p>
            <a:pPr>
              <a:defRPr/>
            </a:pPr>
            <a:fld id="{CCF0D9C2-FA04-420A-9A9C-7E24E1233848}" type="datetimeFigureOut">
              <a:rPr lang="en-US"/>
              <a:pPr>
                <a:defRPr/>
              </a:pPr>
              <a:t>10/28/2021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omic Sans MS" panose="030F0702030302020204" pitchFamily="66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Comic Sans MS" panose="030F0702030302020204" pitchFamily="66" charset="0"/>
              </a:defRPr>
            </a:lvl1pPr>
          </a:lstStyle>
          <a:p>
            <a:pPr>
              <a:defRPr/>
            </a:pPr>
            <a:fld id="{7F47B840-2909-42B0-857C-6FE27049623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67763915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omic Sans MS" panose="030F0702030302020204" pitchFamily="66" charset="0"/>
              </a:defRPr>
            </a:lvl1pPr>
          </a:lstStyle>
          <a:p>
            <a:pPr>
              <a:defRPr/>
            </a:pPr>
            <a:fld id="{2BC6BCBE-F011-4BFC-94CA-44A10AB1E8CE}" type="datetimeFigureOut">
              <a:rPr lang="en-US"/>
              <a:pPr>
                <a:defRPr/>
              </a:pPr>
              <a:t>10/28/2021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omic Sans MS" panose="030F0702030302020204" pitchFamily="66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Comic Sans MS" panose="030F0702030302020204" pitchFamily="66" charset="0"/>
              </a:defRPr>
            </a:lvl1pPr>
          </a:lstStyle>
          <a:p>
            <a:pPr>
              <a:defRPr/>
            </a:pPr>
            <a:fld id="{71BB1B6A-FDB3-431B-8302-9B99960C4A3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7878990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omic Sans MS" panose="030F0702030302020204" pitchFamily="66" charset="0"/>
              </a:defRPr>
            </a:lvl1pPr>
          </a:lstStyle>
          <a:p>
            <a:pPr>
              <a:defRPr/>
            </a:pPr>
            <a:fld id="{FE3B89F1-F6D6-4588-8D22-B42A3DED3594}" type="datetimeFigureOut">
              <a:rPr lang="en-US"/>
              <a:pPr>
                <a:defRPr/>
              </a:pPr>
              <a:t>10/28/2021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omic Sans MS" panose="030F0702030302020204" pitchFamily="66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Comic Sans MS" panose="030F0702030302020204" pitchFamily="66" charset="0"/>
              </a:defRPr>
            </a:lvl1pPr>
          </a:lstStyle>
          <a:p>
            <a:pPr>
              <a:defRPr/>
            </a:pPr>
            <a:fld id="{9CDE49AF-FC05-44E9-89B8-1987E1C8379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01516011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omic Sans MS" panose="030F0702030302020204" pitchFamily="66" charset="0"/>
              </a:defRPr>
            </a:lvl1pPr>
          </a:lstStyle>
          <a:p>
            <a:pPr>
              <a:defRPr/>
            </a:pPr>
            <a:fld id="{28051B4D-8364-41EA-A1E0-436D9516A347}" type="datetimeFigureOut">
              <a:rPr lang="en-US"/>
              <a:pPr>
                <a:defRPr/>
              </a:pPr>
              <a:t>10/28/2021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omic Sans MS" panose="030F0702030302020204" pitchFamily="66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Comic Sans MS" panose="030F0702030302020204" pitchFamily="66" charset="0"/>
              </a:defRPr>
            </a:lvl1pPr>
          </a:lstStyle>
          <a:p>
            <a:pPr>
              <a:defRPr/>
            </a:pPr>
            <a:fld id="{6A9254B1-F6A1-4EBB-8EAA-60EC7B4A9EE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33516272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omic Sans MS" panose="030F0702030302020204" pitchFamily="66" charset="0"/>
              </a:defRPr>
            </a:lvl1pPr>
          </a:lstStyle>
          <a:p>
            <a:pPr>
              <a:defRPr/>
            </a:pPr>
            <a:fld id="{DEEAE3E4-E41A-423A-9175-6A2DE2C8A92B}" type="datetimeFigureOut">
              <a:rPr lang="en-US"/>
              <a:pPr>
                <a:defRPr/>
              </a:pPr>
              <a:t>10/28/2021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omic Sans MS" panose="030F0702030302020204" pitchFamily="66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Comic Sans MS" panose="030F0702030302020204" pitchFamily="66" charset="0"/>
              </a:defRPr>
            </a:lvl1pPr>
          </a:lstStyle>
          <a:p>
            <a:pPr>
              <a:defRPr/>
            </a:pPr>
            <a:fld id="{76413320-E16F-4F7C-8C0F-421AF683827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55939343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omic Sans MS" panose="030F0702030302020204" pitchFamily="66" charset="0"/>
              </a:defRPr>
            </a:lvl1pPr>
          </a:lstStyle>
          <a:p>
            <a:pPr>
              <a:defRPr/>
            </a:pPr>
            <a:fld id="{9185AFA4-11C2-47ED-948F-B89693B6BDA5}" type="datetimeFigureOut">
              <a:rPr lang="en-US"/>
              <a:pPr>
                <a:defRPr/>
              </a:pPr>
              <a:t>10/28/2021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omic Sans MS" panose="030F0702030302020204" pitchFamily="66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Comic Sans MS" panose="030F0702030302020204" pitchFamily="66" charset="0"/>
              </a:defRPr>
            </a:lvl1pPr>
          </a:lstStyle>
          <a:p>
            <a:pPr>
              <a:defRPr/>
            </a:pPr>
            <a:fld id="{669BC446-D2DA-4313-AD13-43A601D7E45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48361986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omic Sans MS" panose="030F0702030302020204" pitchFamily="66" charset="0"/>
              </a:defRPr>
            </a:lvl1pPr>
          </a:lstStyle>
          <a:p>
            <a:pPr>
              <a:defRPr/>
            </a:pPr>
            <a:fld id="{8841F42F-1A56-4B49-9119-B05AE0F0502A}" type="datetimeFigureOut">
              <a:rPr lang="en-US"/>
              <a:pPr>
                <a:defRPr/>
              </a:pPr>
              <a:t>10/28/2021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omic Sans MS" panose="030F0702030302020204" pitchFamily="66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Comic Sans MS" panose="030F0702030302020204" pitchFamily="66" charset="0"/>
              </a:defRPr>
            </a:lvl1pPr>
          </a:lstStyle>
          <a:p>
            <a:pPr>
              <a:defRPr/>
            </a:pPr>
            <a:fld id="{8E2901FF-F5A5-43C1-A649-FA614CEE8C3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58567086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omic Sans MS" panose="030F0702030302020204" pitchFamily="66" charset="0"/>
              </a:defRPr>
            </a:lvl1pPr>
          </a:lstStyle>
          <a:p>
            <a:pPr>
              <a:defRPr/>
            </a:pPr>
            <a:fld id="{4DC5A501-218D-4BB4-94DF-4DEA39901F68}" type="datetimeFigureOut">
              <a:rPr lang="en-US"/>
              <a:pPr>
                <a:defRPr/>
              </a:pPr>
              <a:t>10/28/2021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omic Sans MS" panose="030F0702030302020204" pitchFamily="66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Comic Sans MS" panose="030F0702030302020204" pitchFamily="66" charset="0"/>
              </a:defRPr>
            </a:lvl1pPr>
          </a:lstStyle>
          <a:p>
            <a:pPr>
              <a:defRPr/>
            </a:pPr>
            <a:fld id="{A8DEF1F4-D400-4AED-A775-921EE1B5BD2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18040652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omic Sans MS" panose="030F0702030302020204" pitchFamily="66" charset="0"/>
              </a:defRPr>
            </a:lvl1pPr>
          </a:lstStyle>
          <a:p>
            <a:pPr>
              <a:defRPr/>
            </a:pPr>
            <a:fld id="{DC7993E5-A5B1-4BC4-857A-623A529E4F78}" type="datetimeFigureOut">
              <a:rPr lang="en-US"/>
              <a:pPr>
                <a:defRPr/>
              </a:pPr>
              <a:t>10/28/2021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omic Sans MS" panose="030F0702030302020204" pitchFamily="66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Comic Sans MS" panose="030F0702030302020204" pitchFamily="66" charset="0"/>
              </a:defRPr>
            </a:lvl1pPr>
          </a:lstStyle>
          <a:p>
            <a:pPr>
              <a:defRPr/>
            </a:pPr>
            <a:fld id="{C41D4A29-D80F-477F-AA47-DD8FA0781B9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38887855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omic Sans MS" panose="030F0702030302020204" pitchFamily="66" charset="0"/>
              </a:defRPr>
            </a:lvl1pPr>
          </a:lstStyle>
          <a:p>
            <a:pPr>
              <a:defRPr/>
            </a:pPr>
            <a:fld id="{3B5F74A3-C362-4F91-B208-B0F2411F6AD4}" type="datetimeFigureOut">
              <a:rPr lang="en-US"/>
              <a:pPr>
                <a:defRPr/>
              </a:pPr>
              <a:t>10/28/2021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omic Sans MS" panose="030F0702030302020204" pitchFamily="66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Comic Sans MS" panose="030F0702030302020204" pitchFamily="66" charset="0"/>
              </a:defRPr>
            </a:lvl1pPr>
          </a:lstStyle>
          <a:p>
            <a:pPr>
              <a:defRPr/>
            </a:pPr>
            <a:fld id="{E30C8F19-C5B5-4901-BF53-3F2845DFAE6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70363596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omic Sans MS" panose="030F0702030302020204" pitchFamily="66" charset="0"/>
              </a:defRPr>
            </a:lvl1pPr>
          </a:lstStyle>
          <a:p>
            <a:pPr>
              <a:defRPr/>
            </a:pPr>
            <a:fld id="{D725118E-8657-42AE-B3A6-9469A241D0D8}" type="datetimeFigureOut">
              <a:rPr lang="en-US"/>
              <a:pPr>
                <a:defRPr/>
              </a:pPr>
              <a:t>10/28/2021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omic Sans MS" panose="030F0702030302020204" pitchFamily="66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Comic Sans MS" panose="030F0702030302020204" pitchFamily="66" charset="0"/>
              </a:defRPr>
            </a:lvl1pPr>
          </a:lstStyle>
          <a:p>
            <a:pPr>
              <a:defRPr/>
            </a:pPr>
            <a:fld id="{533C3EF3-FEF3-4A9F-AF43-3754DCC8013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848805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80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omic Sans MS" panose="030F0702030302020204" pitchFamily="66" charset="0"/>
              </a:defRPr>
            </a:lvl1pPr>
          </a:lstStyle>
          <a:p>
            <a:pPr>
              <a:defRPr/>
            </a:pPr>
            <a:fld id="{9367093A-BE9A-4B0E-86B6-F764B89461FB}" type="datetimeFigureOut">
              <a:rPr lang="en-US"/>
              <a:pPr>
                <a:defRPr/>
              </a:pPr>
              <a:t>10/28/2021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omic Sans MS" panose="030F0702030302020204" pitchFamily="66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Comic Sans MS" panose="030F0702030302020204" pitchFamily="66" charset="0"/>
              </a:defRPr>
            </a:lvl1pPr>
          </a:lstStyle>
          <a:p>
            <a:pPr>
              <a:defRPr/>
            </a:pPr>
            <a:fld id="{DA90E8CE-4BB8-4698-8E99-29B078510C9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64912214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2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omic Sans MS" panose="030F0702030302020204" pitchFamily="66" charset="0"/>
              </a:defRPr>
            </a:lvl1pPr>
          </a:lstStyle>
          <a:p>
            <a:pPr>
              <a:defRPr/>
            </a:pPr>
            <a:fld id="{E2A2FE81-FF40-421F-8810-7DB9FC37FD81}" type="datetimeFigureOut">
              <a:rPr lang="en-US"/>
              <a:pPr>
                <a:defRPr/>
              </a:pPr>
              <a:t>10/28/2021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omic Sans MS" panose="030F0702030302020204" pitchFamily="66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Comic Sans MS" panose="030F0702030302020204" pitchFamily="66" charset="0"/>
              </a:defRPr>
            </a:lvl1pPr>
          </a:lstStyle>
          <a:p>
            <a:pPr>
              <a:defRPr/>
            </a:pPr>
            <a:fld id="{FE7F7B28-3949-4B4C-8970-67AC9E71A93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20703735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2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omic Sans MS" panose="030F0702030302020204" pitchFamily="66" charset="0"/>
              </a:defRPr>
            </a:lvl1pPr>
          </a:lstStyle>
          <a:p>
            <a:pPr>
              <a:defRPr/>
            </a:pPr>
            <a:fld id="{99422B50-418F-4E59-A085-32FD47C7FF2C}" type="datetimeFigureOut">
              <a:rPr lang="en-US"/>
              <a:pPr>
                <a:defRPr/>
              </a:pPr>
              <a:t>10/28/2021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omic Sans MS" panose="030F0702030302020204" pitchFamily="66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Comic Sans MS" panose="030F0702030302020204" pitchFamily="66" charset="0"/>
              </a:defRPr>
            </a:lvl1pPr>
          </a:lstStyle>
          <a:p>
            <a:pPr>
              <a:defRPr/>
            </a:pPr>
            <a:fld id="{CDA7857A-3C72-4F4D-9C6A-7708B936999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73094118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1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omic Sans MS" panose="030F0702030302020204" pitchFamily="66" charset="0"/>
              </a:defRPr>
            </a:lvl1pPr>
          </a:lstStyle>
          <a:p>
            <a:pPr>
              <a:defRPr/>
            </a:pPr>
            <a:fld id="{4E4B3B51-1FC3-4BB8-A157-CE3F7F65D3C8}" type="datetimeFigureOut">
              <a:rPr lang="en-US"/>
              <a:pPr>
                <a:defRPr/>
              </a:pPr>
              <a:t>10/28/2021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omic Sans MS" panose="030F0702030302020204" pitchFamily="66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Comic Sans MS" panose="030F0702030302020204" pitchFamily="66" charset="0"/>
              </a:defRPr>
            </a:lvl1pPr>
          </a:lstStyle>
          <a:p>
            <a:pPr>
              <a:defRPr/>
            </a:pPr>
            <a:fld id="{902451BE-5CAB-4009-90EE-B422E8D7C19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01093008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1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omic Sans MS" panose="030F0702030302020204" pitchFamily="66" charset="0"/>
              </a:defRPr>
            </a:lvl1pPr>
          </a:lstStyle>
          <a:p>
            <a:pPr>
              <a:defRPr/>
            </a:pPr>
            <a:fld id="{DCA873B4-C407-4E50-8AEB-D793D0B4924D}" type="datetimeFigureOut">
              <a:rPr lang="en-US"/>
              <a:pPr>
                <a:defRPr/>
              </a:pPr>
              <a:t>10/28/2021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omic Sans MS" panose="030F0702030302020204" pitchFamily="66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Comic Sans MS" panose="030F0702030302020204" pitchFamily="66" charset="0"/>
              </a:defRPr>
            </a:lvl1pPr>
          </a:lstStyle>
          <a:p>
            <a:pPr>
              <a:defRPr/>
            </a:pPr>
            <a:fld id="{C53AFB75-E12C-4966-8345-168F8151D51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31190416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1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omic Sans MS" panose="030F0702030302020204" pitchFamily="66" charset="0"/>
              </a:defRPr>
            </a:lvl1pPr>
          </a:lstStyle>
          <a:p>
            <a:pPr>
              <a:defRPr/>
            </a:pPr>
            <a:fld id="{401D2792-3C5C-44A0-B9BA-60E2214BA53D}" type="datetimeFigureOut">
              <a:rPr lang="en-US"/>
              <a:pPr>
                <a:defRPr/>
              </a:pPr>
              <a:t>10/28/2021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omic Sans MS" panose="030F0702030302020204" pitchFamily="66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Comic Sans MS" panose="030F0702030302020204" pitchFamily="66" charset="0"/>
              </a:defRPr>
            </a:lvl1pPr>
          </a:lstStyle>
          <a:p>
            <a:pPr>
              <a:defRPr/>
            </a:pPr>
            <a:fld id="{2FD59B3B-19EE-49FE-9BDC-71C445B5E19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66473988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1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omic Sans MS" panose="030F0702030302020204" pitchFamily="66" charset="0"/>
              </a:defRPr>
            </a:lvl1pPr>
          </a:lstStyle>
          <a:p>
            <a:pPr>
              <a:defRPr/>
            </a:pPr>
            <a:fld id="{9187D1D3-9F59-4DAD-AB6A-6CD2BA534230}" type="datetimeFigureOut">
              <a:rPr lang="en-US"/>
              <a:pPr>
                <a:defRPr/>
              </a:pPr>
              <a:t>10/28/2021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omic Sans MS" panose="030F0702030302020204" pitchFamily="66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Comic Sans MS" panose="030F0702030302020204" pitchFamily="66" charset="0"/>
              </a:defRPr>
            </a:lvl1pPr>
          </a:lstStyle>
          <a:p>
            <a:pPr>
              <a:defRPr/>
            </a:pPr>
            <a:fld id="{7D1E1F84-790C-4451-B4CA-4D4EEB32148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66249107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1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omic Sans MS" panose="030F0702030302020204" pitchFamily="66" charset="0"/>
              </a:defRPr>
            </a:lvl1pPr>
          </a:lstStyle>
          <a:p>
            <a:pPr>
              <a:defRPr/>
            </a:pPr>
            <a:fld id="{6F12757A-1758-4885-92CA-0A1CECD6AF3B}" type="datetimeFigureOut">
              <a:rPr lang="en-US"/>
              <a:pPr>
                <a:defRPr/>
              </a:pPr>
              <a:t>10/28/2021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omic Sans MS" panose="030F0702030302020204" pitchFamily="66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Comic Sans MS" panose="030F0702030302020204" pitchFamily="66" charset="0"/>
              </a:defRPr>
            </a:lvl1pPr>
          </a:lstStyle>
          <a:p>
            <a:pPr>
              <a:defRPr/>
            </a:pPr>
            <a:fld id="{FDFA4526-3C77-4A10-BFD0-1E0478AA4D3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15620598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1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omic Sans MS" panose="030F0702030302020204" pitchFamily="66" charset="0"/>
              </a:defRPr>
            </a:lvl1pPr>
          </a:lstStyle>
          <a:p>
            <a:pPr>
              <a:defRPr/>
            </a:pPr>
            <a:fld id="{79D4FB94-9FB0-413A-9B7F-2E7EC3585755}" type="datetimeFigureOut">
              <a:rPr lang="en-US"/>
              <a:pPr>
                <a:defRPr/>
              </a:pPr>
              <a:t>10/28/2021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omic Sans MS" panose="030F0702030302020204" pitchFamily="66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Comic Sans MS" panose="030F0702030302020204" pitchFamily="66" charset="0"/>
              </a:defRPr>
            </a:lvl1pPr>
          </a:lstStyle>
          <a:p>
            <a:pPr>
              <a:defRPr/>
            </a:pPr>
            <a:fld id="{3740CE05-9781-4C39-9F2E-488877D3268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41926497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1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omic Sans MS" panose="030F0702030302020204" pitchFamily="66" charset="0"/>
              </a:defRPr>
            </a:lvl1pPr>
          </a:lstStyle>
          <a:p>
            <a:pPr>
              <a:defRPr/>
            </a:pPr>
            <a:fld id="{8E4FD9EF-CCFE-4C3F-9D2A-E950AA098412}" type="datetimeFigureOut">
              <a:rPr lang="en-US"/>
              <a:pPr>
                <a:defRPr/>
              </a:pPr>
              <a:t>10/28/2021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omic Sans MS" panose="030F0702030302020204" pitchFamily="66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Comic Sans MS" panose="030F0702030302020204" pitchFamily="66" charset="0"/>
              </a:defRPr>
            </a:lvl1pPr>
          </a:lstStyle>
          <a:p>
            <a:pPr>
              <a:defRPr/>
            </a:pPr>
            <a:fld id="{77454D20-BD4A-471A-8200-4E9011F617A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28031679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1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omic Sans MS" panose="030F0702030302020204" pitchFamily="66" charset="0"/>
              </a:defRPr>
            </a:lvl1pPr>
          </a:lstStyle>
          <a:p>
            <a:pPr>
              <a:defRPr/>
            </a:pPr>
            <a:fld id="{D7001971-6457-493F-BEA5-61FFE6B8DD3B}" type="datetimeFigureOut">
              <a:rPr lang="en-US"/>
              <a:pPr>
                <a:defRPr/>
              </a:pPr>
              <a:t>10/28/2021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omic Sans MS" panose="030F0702030302020204" pitchFamily="66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Comic Sans MS" panose="030F0702030302020204" pitchFamily="66" charset="0"/>
              </a:defRPr>
            </a:lvl1pPr>
          </a:lstStyle>
          <a:p>
            <a:pPr>
              <a:defRPr/>
            </a:pPr>
            <a:fld id="{76DCBFB5-C6A0-4231-86D5-224411C7DE0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069733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7" Type="http://schemas.openxmlformats.org/officeDocument/2006/relationships/slideLayout" Target="../slideLayouts/slideLayout117.xml"/><Relationship Id="rId299" Type="http://schemas.openxmlformats.org/officeDocument/2006/relationships/slideLayout" Target="../slideLayouts/slideLayout299.xml"/><Relationship Id="rId21" Type="http://schemas.openxmlformats.org/officeDocument/2006/relationships/slideLayout" Target="../slideLayouts/slideLayout21.xml"/><Relationship Id="rId63" Type="http://schemas.openxmlformats.org/officeDocument/2006/relationships/slideLayout" Target="../slideLayouts/slideLayout63.xml"/><Relationship Id="rId159" Type="http://schemas.openxmlformats.org/officeDocument/2006/relationships/slideLayout" Target="../slideLayouts/slideLayout159.xml"/><Relationship Id="rId170" Type="http://schemas.openxmlformats.org/officeDocument/2006/relationships/slideLayout" Target="../slideLayouts/slideLayout170.xml"/><Relationship Id="rId226" Type="http://schemas.openxmlformats.org/officeDocument/2006/relationships/slideLayout" Target="../slideLayouts/slideLayout226.xml"/><Relationship Id="rId268" Type="http://schemas.openxmlformats.org/officeDocument/2006/relationships/slideLayout" Target="../slideLayouts/slideLayout268.xml"/><Relationship Id="rId32" Type="http://schemas.openxmlformats.org/officeDocument/2006/relationships/slideLayout" Target="../slideLayouts/slideLayout32.xml"/><Relationship Id="rId74" Type="http://schemas.openxmlformats.org/officeDocument/2006/relationships/slideLayout" Target="../slideLayouts/slideLayout74.xml"/><Relationship Id="rId128" Type="http://schemas.openxmlformats.org/officeDocument/2006/relationships/slideLayout" Target="../slideLayouts/slideLayout128.xml"/><Relationship Id="rId5" Type="http://schemas.openxmlformats.org/officeDocument/2006/relationships/slideLayout" Target="../slideLayouts/slideLayout5.xml"/><Relationship Id="rId181" Type="http://schemas.openxmlformats.org/officeDocument/2006/relationships/slideLayout" Target="../slideLayouts/slideLayout181.xml"/><Relationship Id="rId237" Type="http://schemas.openxmlformats.org/officeDocument/2006/relationships/slideLayout" Target="../slideLayouts/slideLayout237.xml"/><Relationship Id="rId279" Type="http://schemas.openxmlformats.org/officeDocument/2006/relationships/slideLayout" Target="../slideLayouts/slideLayout279.xml"/><Relationship Id="rId43" Type="http://schemas.openxmlformats.org/officeDocument/2006/relationships/slideLayout" Target="../slideLayouts/slideLayout43.xml"/><Relationship Id="rId139" Type="http://schemas.openxmlformats.org/officeDocument/2006/relationships/slideLayout" Target="../slideLayouts/slideLayout139.xml"/><Relationship Id="rId290" Type="http://schemas.openxmlformats.org/officeDocument/2006/relationships/slideLayout" Target="../slideLayouts/slideLayout290.xml"/><Relationship Id="rId304" Type="http://schemas.openxmlformats.org/officeDocument/2006/relationships/theme" Target="../theme/theme1.xml"/><Relationship Id="rId85" Type="http://schemas.openxmlformats.org/officeDocument/2006/relationships/slideLayout" Target="../slideLayouts/slideLayout85.xml"/><Relationship Id="rId150" Type="http://schemas.openxmlformats.org/officeDocument/2006/relationships/slideLayout" Target="../slideLayouts/slideLayout150.xml"/><Relationship Id="rId192" Type="http://schemas.openxmlformats.org/officeDocument/2006/relationships/slideLayout" Target="../slideLayouts/slideLayout192.xml"/><Relationship Id="rId206" Type="http://schemas.openxmlformats.org/officeDocument/2006/relationships/slideLayout" Target="../slideLayouts/slideLayout206.xml"/><Relationship Id="rId248" Type="http://schemas.openxmlformats.org/officeDocument/2006/relationships/slideLayout" Target="../slideLayouts/slideLayout248.xml"/><Relationship Id="rId12" Type="http://schemas.openxmlformats.org/officeDocument/2006/relationships/slideLayout" Target="../slideLayouts/slideLayout12.xml"/><Relationship Id="rId108" Type="http://schemas.openxmlformats.org/officeDocument/2006/relationships/slideLayout" Target="../slideLayouts/slideLayout108.xml"/><Relationship Id="rId54" Type="http://schemas.openxmlformats.org/officeDocument/2006/relationships/slideLayout" Target="../slideLayouts/slideLayout54.xml"/><Relationship Id="rId96" Type="http://schemas.openxmlformats.org/officeDocument/2006/relationships/slideLayout" Target="../slideLayouts/slideLayout96.xml"/><Relationship Id="rId161" Type="http://schemas.openxmlformats.org/officeDocument/2006/relationships/slideLayout" Target="../slideLayouts/slideLayout161.xml"/><Relationship Id="rId217" Type="http://schemas.openxmlformats.org/officeDocument/2006/relationships/slideLayout" Target="../slideLayouts/slideLayout217.xml"/><Relationship Id="rId259" Type="http://schemas.openxmlformats.org/officeDocument/2006/relationships/slideLayout" Target="../slideLayouts/slideLayout259.xml"/><Relationship Id="rId23" Type="http://schemas.openxmlformats.org/officeDocument/2006/relationships/slideLayout" Target="../slideLayouts/slideLayout23.xml"/><Relationship Id="rId119" Type="http://schemas.openxmlformats.org/officeDocument/2006/relationships/slideLayout" Target="../slideLayouts/slideLayout119.xml"/><Relationship Id="rId270" Type="http://schemas.openxmlformats.org/officeDocument/2006/relationships/slideLayout" Target="../slideLayouts/slideLayout270.xml"/><Relationship Id="rId291" Type="http://schemas.openxmlformats.org/officeDocument/2006/relationships/slideLayout" Target="../slideLayouts/slideLayout291.xml"/><Relationship Id="rId305" Type="http://schemas.openxmlformats.org/officeDocument/2006/relationships/image" Target="../media/image1.jpeg"/><Relationship Id="rId44" Type="http://schemas.openxmlformats.org/officeDocument/2006/relationships/slideLayout" Target="../slideLayouts/slideLayout44.xml"/><Relationship Id="rId65" Type="http://schemas.openxmlformats.org/officeDocument/2006/relationships/slideLayout" Target="../slideLayouts/slideLayout65.xml"/><Relationship Id="rId86" Type="http://schemas.openxmlformats.org/officeDocument/2006/relationships/slideLayout" Target="../slideLayouts/slideLayout86.xml"/><Relationship Id="rId130" Type="http://schemas.openxmlformats.org/officeDocument/2006/relationships/slideLayout" Target="../slideLayouts/slideLayout130.xml"/><Relationship Id="rId151" Type="http://schemas.openxmlformats.org/officeDocument/2006/relationships/slideLayout" Target="../slideLayouts/slideLayout151.xml"/><Relationship Id="rId172" Type="http://schemas.openxmlformats.org/officeDocument/2006/relationships/slideLayout" Target="../slideLayouts/slideLayout172.xml"/><Relationship Id="rId193" Type="http://schemas.openxmlformats.org/officeDocument/2006/relationships/slideLayout" Target="../slideLayouts/slideLayout193.xml"/><Relationship Id="rId207" Type="http://schemas.openxmlformats.org/officeDocument/2006/relationships/slideLayout" Target="../slideLayouts/slideLayout207.xml"/><Relationship Id="rId228" Type="http://schemas.openxmlformats.org/officeDocument/2006/relationships/slideLayout" Target="../slideLayouts/slideLayout228.xml"/><Relationship Id="rId249" Type="http://schemas.openxmlformats.org/officeDocument/2006/relationships/slideLayout" Target="../slideLayouts/slideLayout249.xml"/><Relationship Id="rId13" Type="http://schemas.openxmlformats.org/officeDocument/2006/relationships/slideLayout" Target="../slideLayouts/slideLayout13.xml"/><Relationship Id="rId109" Type="http://schemas.openxmlformats.org/officeDocument/2006/relationships/slideLayout" Target="../slideLayouts/slideLayout109.xml"/><Relationship Id="rId260" Type="http://schemas.openxmlformats.org/officeDocument/2006/relationships/slideLayout" Target="../slideLayouts/slideLayout260.xml"/><Relationship Id="rId281" Type="http://schemas.openxmlformats.org/officeDocument/2006/relationships/slideLayout" Target="../slideLayouts/slideLayout281.xml"/><Relationship Id="rId34" Type="http://schemas.openxmlformats.org/officeDocument/2006/relationships/slideLayout" Target="../slideLayouts/slideLayout34.xml"/><Relationship Id="rId55" Type="http://schemas.openxmlformats.org/officeDocument/2006/relationships/slideLayout" Target="../slideLayouts/slideLayout55.xml"/><Relationship Id="rId76" Type="http://schemas.openxmlformats.org/officeDocument/2006/relationships/slideLayout" Target="../slideLayouts/slideLayout76.xml"/><Relationship Id="rId97" Type="http://schemas.openxmlformats.org/officeDocument/2006/relationships/slideLayout" Target="../slideLayouts/slideLayout97.xml"/><Relationship Id="rId120" Type="http://schemas.openxmlformats.org/officeDocument/2006/relationships/slideLayout" Target="../slideLayouts/slideLayout120.xml"/><Relationship Id="rId141" Type="http://schemas.openxmlformats.org/officeDocument/2006/relationships/slideLayout" Target="../slideLayouts/slideLayout141.xml"/><Relationship Id="rId7" Type="http://schemas.openxmlformats.org/officeDocument/2006/relationships/slideLayout" Target="../slideLayouts/slideLayout7.xml"/><Relationship Id="rId162" Type="http://schemas.openxmlformats.org/officeDocument/2006/relationships/slideLayout" Target="../slideLayouts/slideLayout162.xml"/><Relationship Id="rId183" Type="http://schemas.openxmlformats.org/officeDocument/2006/relationships/slideLayout" Target="../slideLayouts/slideLayout183.xml"/><Relationship Id="rId218" Type="http://schemas.openxmlformats.org/officeDocument/2006/relationships/slideLayout" Target="../slideLayouts/slideLayout218.xml"/><Relationship Id="rId239" Type="http://schemas.openxmlformats.org/officeDocument/2006/relationships/slideLayout" Target="../slideLayouts/slideLayout239.xml"/><Relationship Id="rId250" Type="http://schemas.openxmlformats.org/officeDocument/2006/relationships/slideLayout" Target="../slideLayouts/slideLayout250.xml"/><Relationship Id="rId271" Type="http://schemas.openxmlformats.org/officeDocument/2006/relationships/slideLayout" Target="../slideLayouts/slideLayout271.xml"/><Relationship Id="rId292" Type="http://schemas.openxmlformats.org/officeDocument/2006/relationships/slideLayout" Target="../slideLayouts/slideLayout292.xml"/><Relationship Id="rId24" Type="http://schemas.openxmlformats.org/officeDocument/2006/relationships/slideLayout" Target="../slideLayouts/slideLayout24.xml"/><Relationship Id="rId45" Type="http://schemas.openxmlformats.org/officeDocument/2006/relationships/slideLayout" Target="../slideLayouts/slideLayout45.xml"/><Relationship Id="rId66" Type="http://schemas.openxmlformats.org/officeDocument/2006/relationships/slideLayout" Target="../slideLayouts/slideLayout66.xml"/><Relationship Id="rId87" Type="http://schemas.openxmlformats.org/officeDocument/2006/relationships/slideLayout" Target="../slideLayouts/slideLayout87.xml"/><Relationship Id="rId110" Type="http://schemas.openxmlformats.org/officeDocument/2006/relationships/slideLayout" Target="../slideLayouts/slideLayout110.xml"/><Relationship Id="rId131" Type="http://schemas.openxmlformats.org/officeDocument/2006/relationships/slideLayout" Target="../slideLayouts/slideLayout131.xml"/><Relationship Id="rId152" Type="http://schemas.openxmlformats.org/officeDocument/2006/relationships/slideLayout" Target="../slideLayouts/slideLayout152.xml"/><Relationship Id="rId173" Type="http://schemas.openxmlformats.org/officeDocument/2006/relationships/slideLayout" Target="../slideLayouts/slideLayout173.xml"/><Relationship Id="rId194" Type="http://schemas.openxmlformats.org/officeDocument/2006/relationships/slideLayout" Target="../slideLayouts/slideLayout194.xml"/><Relationship Id="rId208" Type="http://schemas.openxmlformats.org/officeDocument/2006/relationships/slideLayout" Target="../slideLayouts/slideLayout208.xml"/><Relationship Id="rId229" Type="http://schemas.openxmlformats.org/officeDocument/2006/relationships/slideLayout" Target="../slideLayouts/slideLayout229.xml"/><Relationship Id="rId240" Type="http://schemas.openxmlformats.org/officeDocument/2006/relationships/slideLayout" Target="../slideLayouts/slideLayout240.xml"/><Relationship Id="rId261" Type="http://schemas.openxmlformats.org/officeDocument/2006/relationships/slideLayout" Target="../slideLayouts/slideLayout261.xml"/><Relationship Id="rId14" Type="http://schemas.openxmlformats.org/officeDocument/2006/relationships/slideLayout" Target="../slideLayouts/slideLayout14.xml"/><Relationship Id="rId35" Type="http://schemas.openxmlformats.org/officeDocument/2006/relationships/slideLayout" Target="../slideLayouts/slideLayout35.xml"/><Relationship Id="rId56" Type="http://schemas.openxmlformats.org/officeDocument/2006/relationships/slideLayout" Target="../slideLayouts/slideLayout56.xml"/><Relationship Id="rId77" Type="http://schemas.openxmlformats.org/officeDocument/2006/relationships/slideLayout" Target="../slideLayouts/slideLayout77.xml"/><Relationship Id="rId100" Type="http://schemas.openxmlformats.org/officeDocument/2006/relationships/slideLayout" Target="../slideLayouts/slideLayout100.xml"/><Relationship Id="rId282" Type="http://schemas.openxmlformats.org/officeDocument/2006/relationships/slideLayout" Target="../slideLayouts/slideLayout282.xml"/><Relationship Id="rId8" Type="http://schemas.openxmlformats.org/officeDocument/2006/relationships/slideLayout" Target="../slideLayouts/slideLayout8.xml"/><Relationship Id="rId98" Type="http://schemas.openxmlformats.org/officeDocument/2006/relationships/slideLayout" Target="../slideLayouts/slideLayout98.xml"/><Relationship Id="rId121" Type="http://schemas.openxmlformats.org/officeDocument/2006/relationships/slideLayout" Target="../slideLayouts/slideLayout121.xml"/><Relationship Id="rId142" Type="http://schemas.openxmlformats.org/officeDocument/2006/relationships/slideLayout" Target="../slideLayouts/slideLayout142.xml"/><Relationship Id="rId163" Type="http://schemas.openxmlformats.org/officeDocument/2006/relationships/slideLayout" Target="../slideLayouts/slideLayout163.xml"/><Relationship Id="rId184" Type="http://schemas.openxmlformats.org/officeDocument/2006/relationships/slideLayout" Target="../slideLayouts/slideLayout184.xml"/><Relationship Id="rId219" Type="http://schemas.openxmlformats.org/officeDocument/2006/relationships/slideLayout" Target="../slideLayouts/slideLayout219.xml"/><Relationship Id="rId230" Type="http://schemas.openxmlformats.org/officeDocument/2006/relationships/slideLayout" Target="../slideLayouts/slideLayout230.xml"/><Relationship Id="rId251" Type="http://schemas.openxmlformats.org/officeDocument/2006/relationships/slideLayout" Target="../slideLayouts/slideLayout251.xml"/><Relationship Id="rId25" Type="http://schemas.openxmlformats.org/officeDocument/2006/relationships/slideLayout" Target="../slideLayouts/slideLayout25.xml"/><Relationship Id="rId46" Type="http://schemas.openxmlformats.org/officeDocument/2006/relationships/slideLayout" Target="../slideLayouts/slideLayout46.xml"/><Relationship Id="rId67" Type="http://schemas.openxmlformats.org/officeDocument/2006/relationships/slideLayout" Target="../slideLayouts/slideLayout67.xml"/><Relationship Id="rId272" Type="http://schemas.openxmlformats.org/officeDocument/2006/relationships/slideLayout" Target="../slideLayouts/slideLayout272.xml"/><Relationship Id="rId293" Type="http://schemas.openxmlformats.org/officeDocument/2006/relationships/slideLayout" Target="../slideLayouts/slideLayout293.xml"/><Relationship Id="rId88" Type="http://schemas.openxmlformats.org/officeDocument/2006/relationships/slideLayout" Target="../slideLayouts/slideLayout88.xml"/><Relationship Id="rId111" Type="http://schemas.openxmlformats.org/officeDocument/2006/relationships/slideLayout" Target="../slideLayouts/slideLayout111.xml"/><Relationship Id="rId132" Type="http://schemas.openxmlformats.org/officeDocument/2006/relationships/slideLayout" Target="../slideLayouts/slideLayout132.xml"/><Relationship Id="rId153" Type="http://schemas.openxmlformats.org/officeDocument/2006/relationships/slideLayout" Target="../slideLayouts/slideLayout153.xml"/><Relationship Id="rId174" Type="http://schemas.openxmlformats.org/officeDocument/2006/relationships/slideLayout" Target="../slideLayouts/slideLayout174.xml"/><Relationship Id="rId195" Type="http://schemas.openxmlformats.org/officeDocument/2006/relationships/slideLayout" Target="../slideLayouts/slideLayout195.xml"/><Relationship Id="rId209" Type="http://schemas.openxmlformats.org/officeDocument/2006/relationships/slideLayout" Target="../slideLayouts/slideLayout209.xml"/><Relationship Id="rId220" Type="http://schemas.openxmlformats.org/officeDocument/2006/relationships/slideLayout" Target="../slideLayouts/slideLayout220.xml"/><Relationship Id="rId241" Type="http://schemas.openxmlformats.org/officeDocument/2006/relationships/slideLayout" Target="../slideLayouts/slideLayout241.xml"/><Relationship Id="rId15" Type="http://schemas.openxmlformats.org/officeDocument/2006/relationships/slideLayout" Target="../slideLayouts/slideLayout15.xml"/><Relationship Id="rId36" Type="http://schemas.openxmlformats.org/officeDocument/2006/relationships/slideLayout" Target="../slideLayouts/slideLayout36.xml"/><Relationship Id="rId57" Type="http://schemas.openxmlformats.org/officeDocument/2006/relationships/slideLayout" Target="../slideLayouts/slideLayout57.xml"/><Relationship Id="rId262" Type="http://schemas.openxmlformats.org/officeDocument/2006/relationships/slideLayout" Target="../slideLayouts/slideLayout262.xml"/><Relationship Id="rId283" Type="http://schemas.openxmlformats.org/officeDocument/2006/relationships/slideLayout" Target="../slideLayouts/slideLayout283.xml"/><Relationship Id="rId78" Type="http://schemas.openxmlformats.org/officeDocument/2006/relationships/slideLayout" Target="../slideLayouts/slideLayout78.xml"/><Relationship Id="rId99" Type="http://schemas.openxmlformats.org/officeDocument/2006/relationships/slideLayout" Target="../slideLayouts/slideLayout99.xml"/><Relationship Id="rId101" Type="http://schemas.openxmlformats.org/officeDocument/2006/relationships/slideLayout" Target="../slideLayouts/slideLayout101.xml"/><Relationship Id="rId122" Type="http://schemas.openxmlformats.org/officeDocument/2006/relationships/slideLayout" Target="../slideLayouts/slideLayout122.xml"/><Relationship Id="rId143" Type="http://schemas.openxmlformats.org/officeDocument/2006/relationships/slideLayout" Target="../slideLayouts/slideLayout143.xml"/><Relationship Id="rId164" Type="http://schemas.openxmlformats.org/officeDocument/2006/relationships/slideLayout" Target="../slideLayouts/slideLayout164.xml"/><Relationship Id="rId185" Type="http://schemas.openxmlformats.org/officeDocument/2006/relationships/slideLayout" Target="../slideLayouts/slideLayout185.xml"/><Relationship Id="rId9" Type="http://schemas.openxmlformats.org/officeDocument/2006/relationships/slideLayout" Target="../slideLayouts/slideLayout9.xml"/><Relationship Id="rId210" Type="http://schemas.openxmlformats.org/officeDocument/2006/relationships/slideLayout" Target="../slideLayouts/slideLayout210.xml"/><Relationship Id="rId26" Type="http://schemas.openxmlformats.org/officeDocument/2006/relationships/slideLayout" Target="../slideLayouts/slideLayout26.xml"/><Relationship Id="rId231" Type="http://schemas.openxmlformats.org/officeDocument/2006/relationships/slideLayout" Target="../slideLayouts/slideLayout231.xml"/><Relationship Id="rId252" Type="http://schemas.openxmlformats.org/officeDocument/2006/relationships/slideLayout" Target="../slideLayouts/slideLayout252.xml"/><Relationship Id="rId273" Type="http://schemas.openxmlformats.org/officeDocument/2006/relationships/slideLayout" Target="../slideLayouts/slideLayout273.xml"/><Relationship Id="rId294" Type="http://schemas.openxmlformats.org/officeDocument/2006/relationships/slideLayout" Target="../slideLayouts/slideLayout294.xml"/><Relationship Id="rId47" Type="http://schemas.openxmlformats.org/officeDocument/2006/relationships/slideLayout" Target="../slideLayouts/slideLayout47.xml"/><Relationship Id="rId68" Type="http://schemas.openxmlformats.org/officeDocument/2006/relationships/slideLayout" Target="../slideLayouts/slideLayout68.xml"/><Relationship Id="rId89" Type="http://schemas.openxmlformats.org/officeDocument/2006/relationships/slideLayout" Target="../slideLayouts/slideLayout89.xml"/><Relationship Id="rId112" Type="http://schemas.openxmlformats.org/officeDocument/2006/relationships/slideLayout" Target="../slideLayouts/slideLayout112.xml"/><Relationship Id="rId133" Type="http://schemas.openxmlformats.org/officeDocument/2006/relationships/slideLayout" Target="../slideLayouts/slideLayout133.xml"/><Relationship Id="rId154" Type="http://schemas.openxmlformats.org/officeDocument/2006/relationships/slideLayout" Target="../slideLayouts/slideLayout154.xml"/><Relationship Id="rId175" Type="http://schemas.openxmlformats.org/officeDocument/2006/relationships/slideLayout" Target="../slideLayouts/slideLayout175.xml"/><Relationship Id="rId196" Type="http://schemas.openxmlformats.org/officeDocument/2006/relationships/slideLayout" Target="../slideLayouts/slideLayout196.xml"/><Relationship Id="rId200" Type="http://schemas.openxmlformats.org/officeDocument/2006/relationships/slideLayout" Target="../slideLayouts/slideLayout200.xml"/><Relationship Id="rId16" Type="http://schemas.openxmlformats.org/officeDocument/2006/relationships/slideLayout" Target="../slideLayouts/slideLayout16.xml"/><Relationship Id="rId221" Type="http://schemas.openxmlformats.org/officeDocument/2006/relationships/slideLayout" Target="../slideLayouts/slideLayout221.xml"/><Relationship Id="rId242" Type="http://schemas.openxmlformats.org/officeDocument/2006/relationships/slideLayout" Target="../slideLayouts/slideLayout242.xml"/><Relationship Id="rId263" Type="http://schemas.openxmlformats.org/officeDocument/2006/relationships/slideLayout" Target="../slideLayouts/slideLayout263.xml"/><Relationship Id="rId284" Type="http://schemas.openxmlformats.org/officeDocument/2006/relationships/slideLayout" Target="../slideLayouts/slideLayout284.xml"/><Relationship Id="rId37" Type="http://schemas.openxmlformats.org/officeDocument/2006/relationships/slideLayout" Target="../slideLayouts/slideLayout37.xml"/><Relationship Id="rId58" Type="http://schemas.openxmlformats.org/officeDocument/2006/relationships/slideLayout" Target="../slideLayouts/slideLayout58.xml"/><Relationship Id="rId79" Type="http://schemas.openxmlformats.org/officeDocument/2006/relationships/slideLayout" Target="../slideLayouts/slideLayout79.xml"/><Relationship Id="rId102" Type="http://schemas.openxmlformats.org/officeDocument/2006/relationships/slideLayout" Target="../slideLayouts/slideLayout102.xml"/><Relationship Id="rId123" Type="http://schemas.openxmlformats.org/officeDocument/2006/relationships/slideLayout" Target="../slideLayouts/slideLayout123.xml"/><Relationship Id="rId144" Type="http://schemas.openxmlformats.org/officeDocument/2006/relationships/slideLayout" Target="../slideLayouts/slideLayout144.xml"/><Relationship Id="rId90" Type="http://schemas.openxmlformats.org/officeDocument/2006/relationships/slideLayout" Target="../slideLayouts/slideLayout90.xml"/><Relationship Id="rId165" Type="http://schemas.openxmlformats.org/officeDocument/2006/relationships/slideLayout" Target="../slideLayouts/slideLayout165.xml"/><Relationship Id="rId186" Type="http://schemas.openxmlformats.org/officeDocument/2006/relationships/slideLayout" Target="../slideLayouts/slideLayout186.xml"/><Relationship Id="rId211" Type="http://schemas.openxmlformats.org/officeDocument/2006/relationships/slideLayout" Target="../slideLayouts/slideLayout211.xml"/><Relationship Id="rId232" Type="http://schemas.openxmlformats.org/officeDocument/2006/relationships/slideLayout" Target="../slideLayouts/slideLayout232.xml"/><Relationship Id="rId253" Type="http://schemas.openxmlformats.org/officeDocument/2006/relationships/slideLayout" Target="../slideLayouts/slideLayout253.xml"/><Relationship Id="rId274" Type="http://schemas.openxmlformats.org/officeDocument/2006/relationships/slideLayout" Target="../slideLayouts/slideLayout274.xml"/><Relationship Id="rId295" Type="http://schemas.openxmlformats.org/officeDocument/2006/relationships/slideLayout" Target="../slideLayouts/slideLayout295.xml"/><Relationship Id="rId27" Type="http://schemas.openxmlformats.org/officeDocument/2006/relationships/slideLayout" Target="../slideLayouts/slideLayout27.xml"/><Relationship Id="rId48" Type="http://schemas.openxmlformats.org/officeDocument/2006/relationships/slideLayout" Target="../slideLayouts/slideLayout48.xml"/><Relationship Id="rId69" Type="http://schemas.openxmlformats.org/officeDocument/2006/relationships/slideLayout" Target="../slideLayouts/slideLayout69.xml"/><Relationship Id="rId113" Type="http://schemas.openxmlformats.org/officeDocument/2006/relationships/slideLayout" Target="../slideLayouts/slideLayout113.xml"/><Relationship Id="rId134" Type="http://schemas.openxmlformats.org/officeDocument/2006/relationships/slideLayout" Target="../slideLayouts/slideLayout134.xml"/><Relationship Id="rId80" Type="http://schemas.openxmlformats.org/officeDocument/2006/relationships/slideLayout" Target="../slideLayouts/slideLayout80.xml"/><Relationship Id="rId155" Type="http://schemas.openxmlformats.org/officeDocument/2006/relationships/slideLayout" Target="../slideLayouts/slideLayout155.xml"/><Relationship Id="rId176" Type="http://schemas.openxmlformats.org/officeDocument/2006/relationships/slideLayout" Target="../slideLayouts/slideLayout176.xml"/><Relationship Id="rId197" Type="http://schemas.openxmlformats.org/officeDocument/2006/relationships/slideLayout" Target="../slideLayouts/slideLayout197.xml"/><Relationship Id="rId201" Type="http://schemas.openxmlformats.org/officeDocument/2006/relationships/slideLayout" Target="../slideLayouts/slideLayout201.xml"/><Relationship Id="rId222" Type="http://schemas.openxmlformats.org/officeDocument/2006/relationships/slideLayout" Target="../slideLayouts/slideLayout222.xml"/><Relationship Id="rId243" Type="http://schemas.openxmlformats.org/officeDocument/2006/relationships/slideLayout" Target="../slideLayouts/slideLayout243.xml"/><Relationship Id="rId264" Type="http://schemas.openxmlformats.org/officeDocument/2006/relationships/slideLayout" Target="../slideLayouts/slideLayout264.xml"/><Relationship Id="rId285" Type="http://schemas.openxmlformats.org/officeDocument/2006/relationships/slideLayout" Target="../slideLayouts/slideLayout285.xml"/><Relationship Id="rId17" Type="http://schemas.openxmlformats.org/officeDocument/2006/relationships/slideLayout" Target="../slideLayouts/slideLayout17.xml"/><Relationship Id="rId38" Type="http://schemas.openxmlformats.org/officeDocument/2006/relationships/slideLayout" Target="../slideLayouts/slideLayout38.xml"/><Relationship Id="rId59" Type="http://schemas.openxmlformats.org/officeDocument/2006/relationships/slideLayout" Target="../slideLayouts/slideLayout59.xml"/><Relationship Id="rId103" Type="http://schemas.openxmlformats.org/officeDocument/2006/relationships/slideLayout" Target="../slideLayouts/slideLayout103.xml"/><Relationship Id="rId124" Type="http://schemas.openxmlformats.org/officeDocument/2006/relationships/slideLayout" Target="../slideLayouts/slideLayout124.xml"/><Relationship Id="rId70" Type="http://schemas.openxmlformats.org/officeDocument/2006/relationships/slideLayout" Target="../slideLayouts/slideLayout70.xml"/><Relationship Id="rId91" Type="http://schemas.openxmlformats.org/officeDocument/2006/relationships/slideLayout" Target="../slideLayouts/slideLayout91.xml"/><Relationship Id="rId145" Type="http://schemas.openxmlformats.org/officeDocument/2006/relationships/slideLayout" Target="../slideLayouts/slideLayout145.xml"/><Relationship Id="rId166" Type="http://schemas.openxmlformats.org/officeDocument/2006/relationships/slideLayout" Target="../slideLayouts/slideLayout166.xml"/><Relationship Id="rId187" Type="http://schemas.openxmlformats.org/officeDocument/2006/relationships/slideLayout" Target="../slideLayouts/slideLayout187.xml"/><Relationship Id="rId1" Type="http://schemas.openxmlformats.org/officeDocument/2006/relationships/slideLayout" Target="../slideLayouts/slideLayout1.xml"/><Relationship Id="rId212" Type="http://schemas.openxmlformats.org/officeDocument/2006/relationships/slideLayout" Target="../slideLayouts/slideLayout212.xml"/><Relationship Id="rId233" Type="http://schemas.openxmlformats.org/officeDocument/2006/relationships/slideLayout" Target="../slideLayouts/slideLayout233.xml"/><Relationship Id="rId254" Type="http://schemas.openxmlformats.org/officeDocument/2006/relationships/slideLayout" Target="../slideLayouts/slideLayout254.xml"/><Relationship Id="rId28" Type="http://schemas.openxmlformats.org/officeDocument/2006/relationships/slideLayout" Target="../slideLayouts/slideLayout28.xml"/><Relationship Id="rId49" Type="http://schemas.openxmlformats.org/officeDocument/2006/relationships/slideLayout" Target="../slideLayouts/slideLayout49.xml"/><Relationship Id="rId114" Type="http://schemas.openxmlformats.org/officeDocument/2006/relationships/slideLayout" Target="../slideLayouts/slideLayout114.xml"/><Relationship Id="rId275" Type="http://schemas.openxmlformats.org/officeDocument/2006/relationships/slideLayout" Target="../slideLayouts/slideLayout275.xml"/><Relationship Id="rId296" Type="http://schemas.openxmlformats.org/officeDocument/2006/relationships/slideLayout" Target="../slideLayouts/slideLayout296.xml"/><Relationship Id="rId300" Type="http://schemas.openxmlformats.org/officeDocument/2006/relationships/slideLayout" Target="../slideLayouts/slideLayout300.xml"/><Relationship Id="rId60" Type="http://schemas.openxmlformats.org/officeDocument/2006/relationships/slideLayout" Target="../slideLayouts/slideLayout60.xml"/><Relationship Id="rId81" Type="http://schemas.openxmlformats.org/officeDocument/2006/relationships/slideLayout" Target="../slideLayouts/slideLayout81.xml"/><Relationship Id="rId135" Type="http://schemas.openxmlformats.org/officeDocument/2006/relationships/slideLayout" Target="../slideLayouts/slideLayout135.xml"/><Relationship Id="rId156" Type="http://schemas.openxmlformats.org/officeDocument/2006/relationships/slideLayout" Target="../slideLayouts/slideLayout156.xml"/><Relationship Id="rId177" Type="http://schemas.openxmlformats.org/officeDocument/2006/relationships/slideLayout" Target="../slideLayouts/slideLayout177.xml"/><Relationship Id="rId198" Type="http://schemas.openxmlformats.org/officeDocument/2006/relationships/slideLayout" Target="../slideLayouts/slideLayout198.xml"/><Relationship Id="rId202" Type="http://schemas.openxmlformats.org/officeDocument/2006/relationships/slideLayout" Target="../slideLayouts/slideLayout202.xml"/><Relationship Id="rId223" Type="http://schemas.openxmlformats.org/officeDocument/2006/relationships/slideLayout" Target="../slideLayouts/slideLayout223.xml"/><Relationship Id="rId244" Type="http://schemas.openxmlformats.org/officeDocument/2006/relationships/slideLayout" Target="../slideLayouts/slideLayout244.xml"/><Relationship Id="rId18" Type="http://schemas.openxmlformats.org/officeDocument/2006/relationships/slideLayout" Target="../slideLayouts/slideLayout18.xml"/><Relationship Id="rId39" Type="http://schemas.openxmlformats.org/officeDocument/2006/relationships/slideLayout" Target="../slideLayouts/slideLayout39.xml"/><Relationship Id="rId265" Type="http://schemas.openxmlformats.org/officeDocument/2006/relationships/slideLayout" Target="../slideLayouts/slideLayout265.xml"/><Relationship Id="rId286" Type="http://schemas.openxmlformats.org/officeDocument/2006/relationships/slideLayout" Target="../slideLayouts/slideLayout286.xml"/><Relationship Id="rId50" Type="http://schemas.openxmlformats.org/officeDocument/2006/relationships/slideLayout" Target="../slideLayouts/slideLayout50.xml"/><Relationship Id="rId104" Type="http://schemas.openxmlformats.org/officeDocument/2006/relationships/slideLayout" Target="../slideLayouts/slideLayout104.xml"/><Relationship Id="rId125" Type="http://schemas.openxmlformats.org/officeDocument/2006/relationships/slideLayout" Target="../slideLayouts/slideLayout125.xml"/><Relationship Id="rId146" Type="http://schemas.openxmlformats.org/officeDocument/2006/relationships/slideLayout" Target="../slideLayouts/slideLayout146.xml"/><Relationship Id="rId167" Type="http://schemas.openxmlformats.org/officeDocument/2006/relationships/slideLayout" Target="../slideLayouts/slideLayout167.xml"/><Relationship Id="rId188" Type="http://schemas.openxmlformats.org/officeDocument/2006/relationships/slideLayout" Target="../slideLayouts/slideLayout188.xml"/><Relationship Id="rId71" Type="http://schemas.openxmlformats.org/officeDocument/2006/relationships/slideLayout" Target="../slideLayouts/slideLayout71.xml"/><Relationship Id="rId92" Type="http://schemas.openxmlformats.org/officeDocument/2006/relationships/slideLayout" Target="../slideLayouts/slideLayout92.xml"/><Relationship Id="rId213" Type="http://schemas.openxmlformats.org/officeDocument/2006/relationships/slideLayout" Target="../slideLayouts/slideLayout213.xml"/><Relationship Id="rId234" Type="http://schemas.openxmlformats.org/officeDocument/2006/relationships/slideLayout" Target="../slideLayouts/slideLayout234.xml"/><Relationship Id="rId2" Type="http://schemas.openxmlformats.org/officeDocument/2006/relationships/slideLayout" Target="../slideLayouts/slideLayout2.xml"/><Relationship Id="rId29" Type="http://schemas.openxmlformats.org/officeDocument/2006/relationships/slideLayout" Target="../slideLayouts/slideLayout29.xml"/><Relationship Id="rId255" Type="http://schemas.openxmlformats.org/officeDocument/2006/relationships/slideLayout" Target="../slideLayouts/slideLayout255.xml"/><Relationship Id="rId276" Type="http://schemas.openxmlformats.org/officeDocument/2006/relationships/slideLayout" Target="../slideLayouts/slideLayout276.xml"/><Relationship Id="rId297" Type="http://schemas.openxmlformats.org/officeDocument/2006/relationships/slideLayout" Target="../slideLayouts/slideLayout297.xml"/><Relationship Id="rId40" Type="http://schemas.openxmlformats.org/officeDocument/2006/relationships/slideLayout" Target="../slideLayouts/slideLayout40.xml"/><Relationship Id="rId115" Type="http://schemas.openxmlformats.org/officeDocument/2006/relationships/slideLayout" Target="../slideLayouts/slideLayout115.xml"/><Relationship Id="rId136" Type="http://schemas.openxmlformats.org/officeDocument/2006/relationships/slideLayout" Target="../slideLayouts/slideLayout136.xml"/><Relationship Id="rId157" Type="http://schemas.openxmlformats.org/officeDocument/2006/relationships/slideLayout" Target="../slideLayouts/slideLayout157.xml"/><Relationship Id="rId178" Type="http://schemas.openxmlformats.org/officeDocument/2006/relationships/slideLayout" Target="../slideLayouts/slideLayout178.xml"/><Relationship Id="rId301" Type="http://schemas.openxmlformats.org/officeDocument/2006/relationships/slideLayout" Target="../slideLayouts/slideLayout301.xml"/><Relationship Id="rId61" Type="http://schemas.openxmlformats.org/officeDocument/2006/relationships/slideLayout" Target="../slideLayouts/slideLayout61.xml"/><Relationship Id="rId82" Type="http://schemas.openxmlformats.org/officeDocument/2006/relationships/slideLayout" Target="../slideLayouts/slideLayout82.xml"/><Relationship Id="rId199" Type="http://schemas.openxmlformats.org/officeDocument/2006/relationships/slideLayout" Target="../slideLayouts/slideLayout199.xml"/><Relationship Id="rId203" Type="http://schemas.openxmlformats.org/officeDocument/2006/relationships/slideLayout" Target="../slideLayouts/slideLayout203.xml"/><Relationship Id="rId19" Type="http://schemas.openxmlformats.org/officeDocument/2006/relationships/slideLayout" Target="../slideLayouts/slideLayout19.xml"/><Relationship Id="rId224" Type="http://schemas.openxmlformats.org/officeDocument/2006/relationships/slideLayout" Target="../slideLayouts/slideLayout224.xml"/><Relationship Id="rId245" Type="http://schemas.openxmlformats.org/officeDocument/2006/relationships/slideLayout" Target="../slideLayouts/slideLayout245.xml"/><Relationship Id="rId266" Type="http://schemas.openxmlformats.org/officeDocument/2006/relationships/slideLayout" Target="../slideLayouts/slideLayout266.xml"/><Relationship Id="rId287" Type="http://schemas.openxmlformats.org/officeDocument/2006/relationships/slideLayout" Target="../slideLayouts/slideLayout287.xml"/><Relationship Id="rId30" Type="http://schemas.openxmlformats.org/officeDocument/2006/relationships/slideLayout" Target="../slideLayouts/slideLayout30.xml"/><Relationship Id="rId105" Type="http://schemas.openxmlformats.org/officeDocument/2006/relationships/slideLayout" Target="../slideLayouts/slideLayout105.xml"/><Relationship Id="rId126" Type="http://schemas.openxmlformats.org/officeDocument/2006/relationships/slideLayout" Target="../slideLayouts/slideLayout126.xml"/><Relationship Id="rId147" Type="http://schemas.openxmlformats.org/officeDocument/2006/relationships/slideLayout" Target="../slideLayouts/slideLayout147.xml"/><Relationship Id="rId168" Type="http://schemas.openxmlformats.org/officeDocument/2006/relationships/slideLayout" Target="../slideLayouts/slideLayout168.xml"/><Relationship Id="rId51" Type="http://schemas.openxmlformats.org/officeDocument/2006/relationships/slideLayout" Target="../slideLayouts/slideLayout51.xml"/><Relationship Id="rId72" Type="http://schemas.openxmlformats.org/officeDocument/2006/relationships/slideLayout" Target="../slideLayouts/slideLayout72.xml"/><Relationship Id="rId93" Type="http://schemas.openxmlformats.org/officeDocument/2006/relationships/slideLayout" Target="../slideLayouts/slideLayout93.xml"/><Relationship Id="rId189" Type="http://schemas.openxmlformats.org/officeDocument/2006/relationships/slideLayout" Target="../slideLayouts/slideLayout189.xml"/><Relationship Id="rId3" Type="http://schemas.openxmlformats.org/officeDocument/2006/relationships/slideLayout" Target="../slideLayouts/slideLayout3.xml"/><Relationship Id="rId214" Type="http://schemas.openxmlformats.org/officeDocument/2006/relationships/slideLayout" Target="../slideLayouts/slideLayout214.xml"/><Relationship Id="rId235" Type="http://schemas.openxmlformats.org/officeDocument/2006/relationships/slideLayout" Target="../slideLayouts/slideLayout235.xml"/><Relationship Id="rId256" Type="http://schemas.openxmlformats.org/officeDocument/2006/relationships/slideLayout" Target="../slideLayouts/slideLayout256.xml"/><Relationship Id="rId277" Type="http://schemas.openxmlformats.org/officeDocument/2006/relationships/slideLayout" Target="../slideLayouts/slideLayout277.xml"/><Relationship Id="rId298" Type="http://schemas.openxmlformats.org/officeDocument/2006/relationships/slideLayout" Target="../slideLayouts/slideLayout298.xml"/><Relationship Id="rId116" Type="http://schemas.openxmlformats.org/officeDocument/2006/relationships/slideLayout" Target="../slideLayouts/slideLayout116.xml"/><Relationship Id="rId137" Type="http://schemas.openxmlformats.org/officeDocument/2006/relationships/slideLayout" Target="../slideLayouts/slideLayout137.xml"/><Relationship Id="rId158" Type="http://schemas.openxmlformats.org/officeDocument/2006/relationships/slideLayout" Target="../slideLayouts/slideLayout158.xml"/><Relationship Id="rId302" Type="http://schemas.openxmlformats.org/officeDocument/2006/relationships/slideLayout" Target="../slideLayouts/slideLayout302.xml"/><Relationship Id="rId20" Type="http://schemas.openxmlformats.org/officeDocument/2006/relationships/slideLayout" Target="../slideLayouts/slideLayout20.xml"/><Relationship Id="rId41" Type="http://schemas.openxmlformats.org/officeDocument/2006/relationships/slideLayout" Target="../slideLayouts/slideLayout41.xml"/><Relationship Id="rId62" Type="http://schemas.openxmlformats.org/officeDocument/2006/relationships/slideLayout" Target="../slideLayouts/slideLayout62.xml"/><Relationship Id="rId83" Type="http://schemas.openxmlformats.org/officeDocument/2006/relationships/slideLayout" Target="../slideLayouts/slideLayout83.xml"/><Relationship Id="rId179" Type="http://schemas.openxmlformats.org/officeDocument/2006/relationships/slideLayout" Target="../slideLayouts/slideLayout179.xml"/><Relationship Id="rId190" Type="http://schemas.openxmlformats.org/officeDocument/2006/relationships/slideLayout" Target="../slideLayouts/slideLayout190.xml"/><Relationship Id="rId204" Type="http://schemas.openxmlformats.org/officeDocument/2006/relationships/slideLayout" Target="../slideLayouts/slideLayout204.xml"/><Relationship Id="rId225" Type="http://schemas.openxmlformats.org/officeDocument/2006/relationships/slideLayout" Target="../slideLayouts/slideLayout225.xml"/><Relationship Id="rId246" Type="http://schemas.openxmlformats.org/officeDocument/2006/relationships/slideLayout" Target="../slideLayouts/slideLayout246.xml"/><Relationship Id="rId267" Type="http://schemas.openxmlformats.org/officeDocument/2006/relationships/slideLayout" Target="../slideLayouts/slideLayout267.xml"/><Relationship Id="rId288" Type="http://schemas.openxmlformats.org/officeDocument/2006/relationships/slideLayout" Target="../slideLayouts/slideLayout288.xml"/><Relationship Id="rId106" Type="http://schemas.openxmlformats.org/officeDocument/2006/relationships/slideLayout" Target="../slideLayouts/slideLayout106.xml"/><Relationship Id="rId127" Type="http://schemas.openxmlformats.org/officeDocument/2006/relationships/slideLayout" Target="../slideLayouts/slideLayout127.xml"/><Relationship Id="rId10" Type="http://schemas.openxmlformats.org/officeDocument/2006/relationships/slideLayout" Target="../slideLayouts/slideLayout10.xml"/><Relationship Id="rId31" Type="http://schemas.openxmlformats.org/officeDocument/2006/relationships/slideLayout" Target="../slideLayouts/slideLayout31.xml"/><Relationship Id="rId52" Type="http://schemas.openxmlformats.org/officeDocument/2006/relationships/slideLayout" Target="../slideLayouts/slideLayout52.xml"/><Relationship Id="rId73" Type="http://schemas.openxmlformats.org/officeDocument/2006/relationships/slideLayout" Target="../slideLayouts/slideLayout73.xml"/><Relationship Id="rId94" Type="http://schemas.openxmlformats.org/officeDocument/2006/relationships/slideLayout" Target="../slideLayouts/slideLayout94.xml"/><Relationship Id="rId148" Type="http://schemas.openxmlformats.org/officeDocument/2006/relationships/slideLayout" Target="../slideLayouts/slideLayout148.xml"/><Relationship Id="rId169" Type="http://schemas.openxmlformats.org/officeDocument/2006/relationships/slideLayout" Target="../slideLayouts/slideLayout169.xml"/><Relationship Id="rId4" Type="http://schemas.openxmlformats.org/officeDocument/2006/relationships/slideLayout" Target="../slideLayouts/slideLayout4.xml"/><Relationship Id="rId180" Type="http://schemas.openxmlformats.org/officeDocument/2006/relationships/slideLayout" Target="../slideLayouts/slideLayout180.xml"/><Relationship Id="rId215" Type="http://schemas.openxmlformats.org/officeDocument/2006/relationships/slideLayout" Target="../slideLayouts/slideLayout215.xml"/><Relationship Id="rId236" Type="http://schemas.openxmlformats.org/officeDocument/2006/relationships/slideLayout" Target="../slideLayouts/slideLayout236.xml"/><Relationship Id="rId257" Type="http://schemas.openxmlformats.org/officeDocument/2006/relationships/slideLayout" Target="../slideLayouts/slideLayout257.xml"/><Relationship Id="rId278" Type="http://schemas.openxmlformats.org/officeDocument/2006/relationships/slideLayout" Target="../slideLayouts/slideLayout278.xml"/><Relationship Id="rId303" Type="http://schemas.openxmlformats.org/officeDocument/2006/relationships/slideLayout" Target="../slideLayouts/slideLayout303.xml"/><Relationship Id="rId42" Type="http://schemas.openxmlformats.org/officeDocument/2006/relationships/slideLayout" Target="../slideLayouts/slideLayout42.xml"/><Relationship Id="rId84" Type="http://schemas.openxmlformats.org/officeDocument/2006/relationships/slideLayout" Target="../slideLayouts/slideLayout84.xml"/><Relationship Id="rId138" Type="http://schemas.openxmlformats.org/officeDocument/2006/relationships/slideLayout" Target="../slideLayouts/slideLayout138.xml"/><Relationship Id="rId191" Type="http://schemas.openxmlformats.org/officeDocument/2006/relationships/slideLayout" Target="../slideLayouts/slideLayout191.xml"/><Relationship Id="rId205" Type="http://schemas.openxmlformats.org/officeDocument/2006/relationships/slideLayout" Target="../slideLayouts/slideLayout205.xml"/><Relationship Id="rId247" Type="http://schemas.openxmlformats.org/officeDocument/2006/relationships/slideLayout" Target="../slideLayouts/slideLayout247.xml"/><Relationship Id="rId107" Type="http://schemas.openxmlformats.org/officeDocument/2006/relationships/slideLayout" Target="../slideLayouts/slideLayout107.xml"/><Relationship Id="rId289" Type="http://schemas.openxmlformats.org/officeDocument/2006/relationships/slideLayout" Target="../slideLayouts/slideLayout289.xml"/><Relationship Id="rId11" Type="http://schemas.openxmlformats.org/officeDocument/2006/relationships/slideLayout" Target="../slideLayouts/slideLayout11.xml"/><Relationship Id="rId53" Type="http://schemas.openxmlformats.org/officeDocument/2006/relationships/slideLayout" Target="../slideLayouts/slideLayout53.xml"/><Relationship Id="rId149" Type="http://schemas.openxmlformats.org/officeDocument/2006/relationships/slideLayout" Target="../slideLayouts/slideLayout149.xml"/><Relationship Id="rId95" Type="http://schemas.openxmlformats.org/officeDocument/2006/relationships/slideLayout" Target="../slideLayouts/slideLayout95.xml"/><Relationship Id="rId160" Type="http://schemas.openxmlformats.org/officeDocument/2006/relationships/slideLayout" Target="../slideLayouts/slideLayout160.xml"/><Relationship Id="rId216" Type="http://schemas.openxmlformats.org/officeDocument/2006/relationships/slideLayout" Target="../slideLayouts/slideLayout216.xml"/><Relationship Id="rId258" Type="http://schemas.openxmlformats.org/officeDocument/2006/relationships/slideLayout" Target="../slideLayouts/slideLayout258.xml"/><Relationship Id="rId22" Type="http://schemas.openxmlformats.org/officeDocument/2006/relationships/slideLayout" Target="../slideLayouts/slideLayout22.xml"/><Relationship Id="rId64" Type="http://schemas.openxmlformats.org/officeDocument/2006/relationships/slideLayout" Target="../slideLayouts/slideLayout64.xml"/><Relationship Id="rId118" Type="http://schemas.openxmlformats.org/officeDocument/2006/relationships/slideLayout" Target="../slideLayouts/slideLayout118.xml"/><Relationship Id="rId171" Type="http://schemas.openxmlformats.org/officeDocument/2006/relationships/slideLayout" Target="../slideLayouts/slideLayout171.xml"/><Relationship Id="rId227" Type="http://schemas.openxmlformats.org/officeDocument/2006/relationships/slideLayout" Target="../slideLayouts/slideLayout227.xml"/><Relationship Id="rId269" Type="http://schemas.openxmlformats.org/officeDocument/2006/relationships/slideLayout" Target="../slideLayouts/slideLayout269.xml"/><Relationship Id="rId33" Type="http://schemas.openxmlformats.org/officeDocument/2006/relationships/slideLayout" Target="../slideLayouts/slideLayout33.xml"/><Relationship Id="rId129" Type="http://schemas.openxmlformats.org/officeDocument/2006/relationships/slideLayout" Target="../slideLayouts/slideLayout129.xml"/><Relationship Id="rId280" Type="http://schemas.openxmlformats.org/officeDocument/2006/relationships/slideLayout" Target="../slideLayouts/slideLayout280.xml"/><Relationship Id="rId75" Type="http://schemas.openxmlformats.org/officeDocument/2006/relationships/slideLayout" Target="../slideLayouts/slideLayout75.xml"/><Relationship Id="rId140" Type="http://schemas.openxmlformats.org/officeDocument/2006/relationships/slideLayout" Target="../slideLayouts/slideLayout140.xml"/><Relationship Id="rId182" Type="http://schemas.openxmlformats.org/officeDocument/2006/relationships/slideLayout" Target="../slideLayouts/slideLayout182.xml"/><Relationship Id="rId6" Type="http://schemas.openxmlformats.org/officeDocument/2006/relationships/slideLayout" Target="../slideLayouts/slideLayout6.xml"/><Relationship Id="rId238" Type="http://schemas.openxmlformats.org/officeDocument/2006/relationships/slideLayout" Target="../slideLayouts/slideLayout238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16.xml"/><Relationship Id="rId13" Type="http://schemas.openxmlformats.org/officeDocument/2006/relationships/slideLayout" Target="../slideLayouts/slideLayout521.xml"/><Relationship Id="rId18" Type="http://schemas.openxmlformats.org/officeDocument/2006/relationships/slideLayout" Target="../slideLayouts/slideLayout526.xml"/><Relationship Id="rId26" Type="http://schemas.openxmlformats.org/officeDocument/2006/relationships/slideLayout" Target="../slideLayouts/slideLayout534.xml"/><Relationship Id="rId3" Type="http://schemas.openxmlformats.org/officeDocument/2006/relationships/slideLayout" Target="../slideLayouts/slideLayout511.xml"/><Relationship Id="rId21" Type="http://schemas.openxmlformats.org/officeDocument/2006/relationships/slideLayout" Target="../slideLayouts/slideLayout529.xml"/><Relationship Id="rId7" Type="http://schemas.openxmlformats.org/officeDocument/2006/relationships/slideLayout" Target="../slideLayouts/slideLayout515.xml"/><Relationship Id="rId12" Type="http://schemas.openxmlformats.org/officeDocument/2006/relationships/slideLayout" Target="../slideLayouts/slideLayout520.xml"/><Relationship Id="rId17" Type="http://schemas.openxmlformats.org/officeDocument/2006/relationships/slideLayout" Target="../slideLayouts/slideLayout525.xml"/><Relationship Id="rId25" Type="http://schemas.openxmlformats.org/officeDocument/2006/relationships/slideLayout" Target="../slideLayouts/slideLayout533.xml"/><Relationship Id="rId2" Type="http://schemas.openxmlformats.org/officeDocument/2006/relationships/slideLayout" Target="../slideLayouts/slideLayout510.xml"/><Relationship Id="rId16" Type="http://schemas.openxmlformats.org/officeDocument/2006/relationships/slideLayout" Target="../slideLayouts/slideLayout524.xml"/><Relationship Id="rId20" Type="http://schemas.openxmlformats.org/officeDocument/2006/relationships/slideLayout" Target="../slideLayouts/slideLayout528.xml"/><Relationship Id="rId1" Type="http://schemas.openxmlformats.org/officeDocument/2006/relationships/slideLayout" Target="../slideLayouts/slideLayout509.xml"/><Relationship Id="rId6" Type="http://schemas.openxmlformats.org/officeDocument/2006/relationships/slideLayout" Target="../slideLayouts/slideLayout514.xml"/><Relationship Id="rId11" Type="http://schemas.openxmlformats.org/officeDocument/2006/relationships/slideLayout" Target="../slideLayouts/slideLayout519.xml"/><Relationship Id="rId24" Type="http://schemas.openxmlformats.org/officeDocument/2006/relationships/slideLayout" Target="../slideLayouts/slideLayout532.xml"/><Relationship Id="rId5" Type="http://schemas.openxmlformats.org/officeDocument/2006/relationships/slideLayout" Target="../slideLayouts/slideLayout513.xml"/><Relationship Id="rId15" Type="http://schemas.openxmlformats.org/officeDocument/2006/relationships/slideLayout" Target="../slideLayouts/slideLayout523.xml"/><Relationship Id="rId23" Type="http://schemas.openxmlformats.org/officeDocument/2006/relationships/slideLayout" Target="../slideLayouts/slideLayout531.xml"/><Relationship Id="rId10" Type="http://schemas.openxmlformats.org/officeDocument/2006/relationships/slideLayout" Target="../slideLayouts/slideLayout518.xml"/><Relationship Id="rId19" Type="http://schemas.openxmlformats.org/officeDocument/2006/relationships/slideLayout" Target="../slideLayouts/slideLayout527.xml"/><Relationship Id="rId4" Type="http://schemas.openxmlformats.org/officeDocument/2006/relationships/slideLayout" Target="../slideLayouts/slideLayout512.xml"/><Relationship Id="rId9" Type="http://schemas.openxmlformats.org/officeDocument/2006/relationships/slideLayout" Target="../slideLayouts/slideLayout517.xml"/><Relationship Id="rId14" Type="http://schemas.openxmlformats.org/officeDocument/2006/relationships/slideLayout" Target="../slideLayouts/slideLayout522.xml"/><Relationship Id="rId22" Type="http://schemas.openxmlformats.org/officeDocument/2006/relationships/slideLayout" Target="../slideLayouts/slideLayout530.xml"/><Relationship Id="rId27" Type="http://schemas.openxmlformats.org/officeDocument/2006/relationships/theme" Target="../theme/theme10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42.xml"/><Relationship Id="rId13" Type="http://schemas.openxmlformats.org/officeDocument/2006/relationships/slideLayout" Target="../slideLayouts/slideLayout547.xml"/><Relationship Id="rId18" Type="http://schemas.openxmlformats.org/officeDocument/2006/relationships/slideLayout" Target="../slideLayouts/slideLayout552.xml"/><Relationship Id="rId26" Type="http://schemas.openxmlformats.org/officeDocument/2006/relationships/slideLayout" Target="../slideLayouts/slideLayout560.xml"/><Relationship Id="rId3" Type="http://schemas.openxmlformats.org/officeDocument/2006/relationships/slideLayout" Target="../slideLayouts/slideLayout537.xml"/><Relationship Id="rId21" Type="http://schemas.openxmlformats.org/officeDocument/2006/relationships/slideLayout" Target="../slideLayouts/slideLayout555.xml"/><Relationship Id="rId7" Type="http://schemas.openxmlformats.org/officeDocument/2006/relationships/slideLayout" Target="../slideLayouts/slideLayout541.xml"/><Relationship Id="rId12" Type="http://schemas.openxmlformats.org/officeDocument/2006/relationships/slideLayout" Target="../slideLayouts/slideLayout546.xml"/><Relationship Id="rId17" Type="http://schemas.openxmlformats.org/officeDocument/2006/relationships/slideLayout" Target="../slideLayouts/slideLayout551.xml"/><Relationship Id="rId25" Type="http://schemas.openxmlformats.org/officeDocument/2006/relationships/slideLayout" Target="../slideLayouts/slideLayout559.xml"/><Relationship Id="rId2" Type="http://schemas.openxmlformats.org/officeDocument/2006/relationships/slideLayout" Target="../slideLayouts/slideLayout536.xml"/><Relationship Id="rId16" Type="http://schemas.openxmlformats.org/officeDocument/2006/relationships/slideLayout" Target="../slideLayouts/slideLayout550.xml"/><Relationship Id="rId20" Type="http://schemas.openxmlformats.org/officeDocument/2006/relationships/slideLayout" Target="../slideLayouts/slideLayout554.xml"/><Relationship Id="rId1" Type="http://schemas.openxmlformats.org/officeDocument/2006/relationships/slideLayout" Target="../slideLayouts/slideLayout535.xml"/><Relationship Id="rId6" Type="http://schemas.openxmlformats.org/officeDocument/2006/relationships/slideLayout" Target="../slideLayouts/slideLayout540.xml"/><Relationship Id="rId11" Type="http://schemas.openxmlformats.org/officeDocument/2006/relationships/slideLayout" Target="../slideLayouts/slideLayout545.xml"/><Relationship Id="rId24" Type="http://schemas.openxmlformats.org/officeDocument/2006/relationships/slideLayout" Target="../slideLayouts/slideLayout558.xml"/><Relationship Id="rId5" Type="http://schemas.openxmlformats.org/officeDocument/2006/relationships/slideLayout" Target="../slideLayouts/slideLayout539.xml"/><Relationship Id="rId15" Type="http://schemas.openxmlformats.org/officeDocument/2006/relationships/slideLayout" Target="../slideLayouts/slideLayout549.xml"/><Relationship Id="rId23" Type="http://schemas.openxmlformats.org/officeDocument/2006/relationships/slideLayout" Target="../slideLayouts/slideLayout557.xml"/><Relationship Id="rId10" Type="http://schemas.openxmlformats.org/officeDocument/2006/relationships/slideLayout" Target="../slideLayouts/slideLayout544.xml"/><Relationship Id="rId19" Type="http://schemas.openxmlformats.org/officeDocument/2006/relationships/slideLayout" Target="../slideLayouts/slideLayout553.xml"/><Relationship Id="rId4" Type="http://schemas.openxmlformats.org/officeDocument/2006/relationships/slideLayout" Target="../slideLayouts/slideLayout538.xml"/><Relationship Id="rId9" Type="http://schemas.openxmlformats.org/officeDocument/2006/relationships/slideLayout" Target="../slideLayouts/slideLayout543.xml"/><Relationship Id="rId14" Type="http://schemas.openxmlformats.org/officeDocument/2006/relationships/slideLayout" Target="../slideLayouts/slideLayout548.xml"/><Relationship Id="rId22" Type="http://schemas.openxmlformats.org/officeDocument/2006/relationships/slideLayout" Target="../slideLayouts/slideLayout556.xml"/><Relationship Id="rId27" Type="http://schemas.openxmlformats.org/officeDocument/2006/relationships/theme" Target="../theme/theme11.xml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68.xml"/><Relationship Id="rId13" Type="http://schemas.openxmlformats.org/officeDocument/2006/relationships/slideLayout" Target="../slideLayouts/slideLayout573.xml"/><Relationship Id="rId18" Type="http://schemas.openxmlformats.org/officeDocument/2006/relationships/slideLayout" Target="../slideLayouts/slideLayout578.xml"/><Relationship Id="rId26" Type="http://schemas.openxmlformats.org/officeDocument/2006/relationships/slideLayout" Target="../slideLayouts/slideLayout586.xml"/><Relationship Id="rId3" Type="http://schemas.openxmlformats.org/officeDocument/2006/relationships/slideLayout" Target="../slideLayouts/slideLayout563.xml"/><Relationship Id="rId21" Type="http://schemas.openxmlformats.org/officeDocument/2006/relationships/slideLayout" Target="../slideLayouts/slideLayout581.xml"/><Relationship Id="rId7" Type="http://schemas.openxmlformats.org/officeDocument/2006/relationships/slideLayout" Target="../slideLayouts/slideLayout567.xml"/><Relationship Id="rId12" Type="http://schemas.openxmlformats.org/officeDocument/2006/relationships/slideLayout" Target="../slideLayouts/slideLayout572.xml"/><Relationship Id="rId17" Type="http://schemas.openxmlformats.org/officeDocument/2006/relationships/slideLayout" Target="../slideLayouts/slideLayout577.xml"/><Relationship Id="rId25" Type="http://schemas.openxmlformats.org/officeDocument/2006/relationships/slideLayout" Target="../slideLayouts/slideLayout585.xml"/><Relationship Id="rId2" Type="http://schemas.openxmlformats.org/officeDocument/2006/relationships/slideLayout" Target="../slideLayouts/slideLayout562.xml"/><Relationship Id="rId16" Type="http://schemas.openxmlformats.org/officeDocument/2006/relationships/slideLayout" Target="../slideLayouts/slideLayout576.xml"/><Relationship Id="rId20" Type="http://schemas.openxmlformats.org/officeDocument/2006/relationships/slideLayout" Target="../slideLayouts/slideLayout580.xml"/><Relationship Id="rId1" Type="http://schemas.openxmlformats.org/officeDocument/2006/relationships/slideLayout" Target="../slideLayouts/slideLayout561.xml"/><Relationship Id="rId6" Type="http://schemas.openxmlformats.org/officeDocument/2006/relationships/slideLayout" Target="../slideLayouts/slideLayout566.xml"/><Relationship Id="rId11" Type="http://schemas.openxmlformats.org/officeDocument/2006/relationships/slideLayout" Target="../slideLayouts/slideLayout571.xml"/><Relationship Id="rId24" Type="http://schemas.openxmlformats.org/officeDocument/2006/relationships/slideLayout" Target="../slideLayouts/slideLayout584.xml"/><Relationship Id="rId5" Type="http://schemas.openxmlformats.org/officeDocument/2006/relationships/slideLayout" Target="../slideLayouts/slideLayout565.xml"/><Relationship Id="rId15" Type="http://schemas.openxmlformats.org/officeDocument/2006/relationships/slideLayout" Target="../slideLayouts/slideLayout575.xml"/><Relationship Id="rId23" Type="http://schemas.openxmlformats.org/officeDocument/2006/relationships/slideLayout" Target="../slideLayouts/slideLayout583.xml"/><Relationship Id="rId10" Type="http://schemas.openxmlformats.org/officeDocument/2006/relationships/slideLayout" Target="../slideLayouts/slideLayout570.xml"/><Relationship Id="rId19" Type="http://schemas.openxmlformats.org/officeDocument/2006/relationships/slideLayout" Target="../slideLayouts/slideLayout579.xml"/><Relationship Id="rId4" Type="http://schemas.openxmlformats.org/officeDocument/2006/relationships/slideLayout" Target="../slideLayouts/slideLayout564.xml"/><Relationship Id="rId9" Type="http://schemas.openxmlformats.org/officeDocument/2006/relationships/slideLayout" Target="../slideLayouts/slideLayout569.xml"/><Relationship Id="rId14" Type="http://schemas.openxmlformats.org/officeDocument/2006/relationships/slideLayout" Target="../slideLayouts/slideLayout574.xml"/><Relationship Id="rId22" Type="http://schemas.openxmlformats.org/officeDocument/2006/relationships/slideLayout" Target="../slideLayouts/slideLayout582.xml"/><Relationship Id="rId27" Type="http://schemas.openxmlformats.org/officeDocument/2006/relationships/theme" Target="../theme/theme12.xml"/></Relationships>
</file>

<file path=ppt/slideMasters/_rels/slideMaster1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94.xml"/><Relationship Id="rId13" Type="http://schemas.openxmlformats.org/officeDocument/2006/relationships/slideLayout" Target="../slideLayouts/slideLayout599.xml"/><Relationship Id="rId18" Type="http://schemas.openxmlformats.org/officeDocument/2006/relationships/slideLayout" Target="../slideLayouts/slideLayout604.xml"/><Relationship Id="rId26" Type="http://schemas.openxmlformats.org/officeDocument/2006/relationships/slideLayout" Target="../slideLayouts/slideLayout612.xml"/><Relationship Id="rId3" Type="http://schemas.openxmlformats.org/officeDocument/2006/relationships/slideLayout" Target="../slideLayouts/slideLayout589.xml"/><Relationship Id="rId21" Type="http://schemas.openxmlformats.org/officeDocument/2006/relationships/slideLayout" Target="../slideLayouts/slideLayout607.xml"/><Relationship Id="rId7" Type="http://schemas.openxmlformats.org/officeDocument/2006/relationships/slideLayout" Target="../slideLayouts/slideLayout593.xml"/><Relationship Id="rId12" Type="http://schemas.openxmlformats.org/officeDocument/2006/relationships/slideLayout" Target="../slideLayouts/slideLayout598.xml"/><Relationship Id="rId17" Type="http://schemas.openxmlformats.org/officeDocument/2006/relationships/slideLayout" Target="../slideLayouts/slideLayout603.xml"/><Relationship Id="rId25" Type="http://schemas.openxmlformats.org/officeDocument/2006/relationships/slideLayout" Target="../slideLayouts/slideLayout611.xml"/><Relationship Id="rId2" Type="http://schemas.openxmlformats.org/officeDocument/2006/relationships/slideLayout" Target="../slideLayouts/slideLayout588.xml"/><Relationship Id="rId16" Type="http://schemas.openxmlformats.org/officeDocument/2006/relationships/slideLayout" Target="../slideLayouts/slideLayout602.xml"/><Relationship Id="rId20" Type="http://schemas.openxmlformats.org/officeDocument/2006/relationships/slideLayout" Target="../slideLayouts/slideLayout606.xml"/><Relationship Id="rId1" Type="http://schemas.openxmlformats.org/officeDocument/2006/relationships/slideLayout" Target="../slideLayouts/slideLayout587.xml"/><Relationship Id="rId6" Type="http://schemas.openxmlformats.org/officeDocument/2006/relationships/slideLayout" Target="../slideLayouts/slideLayout592.xml"/><Relationship Id="rId11" Type="http://schemas.openxmlformats.org/officeDocument/2006/relationships/slideLayout" Target="../slideLayouts/slideLayout597.xml"/><Relationship Id="rId24" Type="http://schemas.openxmlformats.org/officeDocument/2006/relationships/slideLayout" Target="../slideLayouts/slideLayout610.xml"/><Relationship Id="rId5" Type="http://schemas.openxmlformats.org/officeDocument/2006/relationships/slideLayout" Target="../slideLayouts/slideLayout591.xml"/><Relationship Id="rId15" Type="http://schemas.openxmlformats.org/officeDocument/2006/relationships/slideLayout" Target="../slideLayouts/slideLayout601.xml"/><Relationship Id="rId23" Type="http://schemas.openxmlformats.org/officeDocument/2006/relationships/slideLayout" Target="../slideLayouts/slideLayout609.xml"/><Relationship Id="rId10" Type="http://schemas.openxmlformats.org/officeDocument/2006/relationships/slideLayout" Target="../slideLayouts/slideLayout596.xml"/><Relationship Id="rId19" Type="http://schemas.openxmlformats.org/officeDocument/2006/relationships/slideLayout" Target="../slideLayouts/slideLayout605.xml"/><Relationship Id="rId4" Type="http://schemas.openxmlformats.org/officeDocument/2006/relationships/slideLayout" Target="../slideLayouts/slideLayout590.xml"/><Relationship Id="rId9" Type="http://schemas.openxmlformats.org/officeDocument/2006/relationships/slideLayout" Target="../slideLayouts/slideLayout595.xml"/><Relationship Id="rId14" Type="http://schemas.openxmlformats.org/officeDocument/2006/relationships/slideLayout" Target="../slideLayouts/slideLayout600.xml"/><Relationship Id="rId22" Type="http://schemas.openxmlformats.org/officeDocument/2006/relationships/slideLayout" Target="../slideLayouts/slideLayout608.xml"/><Relationship Id="rId27" Type="http://schemas.openxmlformats.org/officeDocument/2006/relationships/theme" Target="../theme/theme13.xml"/></Relationships>
</file>

<file path=ppt/slideMasters/_rels/slideMaster1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20.xml"/><Relationship Id="rId13" Type="http://schemas.openxmlformats.org/officeDocument/2006/relationships/slideLayout" Target="../slideLayouts/slideLayout625.xml"/><Relationship Id="rId18" Type="http://schemas.openxmlformats.org/officeDocument/2006/relationships/slideLayout" Target="../slideLayouts/slideLayout630.xml"/><Relationship Id="rId26" Type="http://schemas.openxmlformats.org/officeDocument/2006/relationships/slideLayout" Target="../slideLayouts/slideLayout638.xml"/><Relationship Id="rId3" Type="http://schemas.openxmlformats.org/officeDocument/2006/relationships/slideLayout" Target="../slideLayouts/slideLayout615.xml"/><Relationship Id="rId21" Type="http://schemas.openxmlformats.org/officeDocument/2006/relationships/slideLayout" Target="../slideLayouts/slideLayout633.xml"/><Relationship Id="rId7" Type="http://schemas.openxmlformats.org/officeDocument/2006/relationships/slideLayout" Target="../slideLayouts/slideLayout619.xml"/><Relationship Id="rId12" Type="http://schemas.openxmlformats.org/officeDocument/2006/relationships/slideLayout" Target="../slideLayouts/slideLayout624.xml"/><Relationship Id="rId17" Type="http://schemas.openxmlformats.org/officeDocument/2006/relationships/slideLayout" Target="../slideLayouts/slideLayout629.xml"/><Relationship Id="rId25" Type="http://schemas.openxmlformats.org/officeDocument/2006/relationships/slideLayout" Target="../slideLayouts/slideLayout637.xml"/><Relationship Id="rId2" Type="http://schemas.openxmlformats.org/officeDocument/2006/relationships/slideLayout" Target="../slideLayouts/slideLayout614.xml"/><Relationship Id="rId16" Type="http://schemas.openxmlformats.org/officeDocument/2006/relationships/slideLayout" Target="../slideLayouts/slideLayout628.xml"/><Relationship Id="rId20" Type="http://schemas.openxmlformats.org/officeDocument/2006/relationships/slideLayout" Target="../slideLayouts/slideLayout632.xml"/><Relationship Id="rId1" Type="http://schemas.openxmlformats.org/officeDocument/2006/relationships/slideLayout" Target="../slideLayouts/slideLayout613.xml"/><Relationship Id="rId6" Type="http://schemas.openxmlformats.org/officeDocument/2006/relationships/slideLayout" Target="../slideLayouts/slideLayout618.xml"/><Relationship Id="rId11" Type="http://schemas.openxmlformats.org/officeDocument/2006/relationships/slideLayout" Target="../slideLayouts/slideLayout623.xml"/><Relationship Id="rId24" Type="http://schemas.openxmlformats.org/officeDocument/2006/relationships/slideLayout" Target="../slideLayouts/slideLayout636.xml"/><Relationship Id="rId5" Type="http://schemas.openxmlformats.org/officeDocument/2006/relationships/slideLayout" Target="../slideLayouts/slideLayout617.xml"/><Relationship Id="rId15" Type="http://schemas.openxmlformats.org/officeDocument/2006/relationships/slideLayout" Target="../slideLayouts/slideLayout627.xml"/><Relationship Id="rId23" Type="http://schemas.openxmlformats.org/officeDocument/2006/relationships/slideLayout" Target="../slideLayouts/slideLayout635.xml"/><Relationship Id="rId10" Type="http://schemas.openxmlformats.org/officeDocument/2006/relationships/slideLayout" Target="../slideLayouts/slideLayout622.xml"/><Relationship Id="rId19" Type="http://schemas.openxmlformats.org/officeDocument/2006/relationships/slideLayout" Target="../slideLayouts/slideLayout631.xml"/><Relationship Id="rId4" Type="http://schemas.openxmlformats.org/officeDocument/2006/relationships/slideLayout" Target="../slideLayouts/slideLayout616.xml"/><Relationship Id="rId9" Type="http://schemas.openxmlformats.org/officeDocument/2006/relationships/slideLayout" Target="../slideLayouts/slideLayout621.xml"/><Relationship Id="rId14" Type="http://schemas.openxmlformats.org/officeDocument/2006/relationships/slideLayout" Target="../slideLayouts/slideLayout626.xml"/><Relationship Id="rId22" Type="http://schemas.openxmlformats.org/officeDocument/2006/relationships/slideLayout" Target="../slideLayouts/slideLayout634.xml"/><Relationship Id="rId27" Type="http://schemas.openxmlformats.org/officeDocument/2006/relationships/theme" Target="../theme/theme14.xml"/></Relationships>
</file>

<file path=ppt/slideMasters/_rels/slideMaster1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46.xml"/><Relationship Id="rId13" Type="http://schemas.openxmlformats.org/officeDocument/2006/relationships/slideLayout" Target="../slideLayouts/slideLayout651.xml"/><Relationship Id="rId3" Type="http://schemas.openxmlformats.org/officeDocument/2006/relationships/slideLayout" Target="../slideLayouts/slideLayout641.xml"/><Relationship Id="rId7" Type="http://schemas.openxmlformats.org/officeDocument/2006/relationships/slideLayout" Target="../slideLayouts/slideLayout645.xml"/><Relationship Id="rId12" Type="http://schemas.openxmlformats.org/officeDocument/2006/relationships/slideLayout" Target="../slideLayouts/slideLayout650.xml"/><Relationship Id="rId17" Type="http://schemas.openxmlformats.org/officeDocument/2006/relationships/image" Target="../media/image18.JPG"/><Relationship Id="rId2" Type="http://schemas.openxmlformats.org/officeDocument/2006/relationships/slideLayout" Target="../slideLayouts/slideLayout640.xml"/><Relationship Id="rId16" Type="http://schemas.openxmlformats.org/officeDocument/2006/relationships/theme" Target="../theme/theme15.xml"/><Relationship Id="rId1" Type="http://schemas.openxmlformats.org/officeDocument/2006/relationships/slideLayout" Target="../slideLayouts/slideLayout639.xml"/><Relationship Id="rId6" Type="http://schemas.openxmlformats.org/officeDocument/2006/relationships/slideLayout" Target="../slideLayouts/slideLayout644.xml"/><Relationship Id="rId11" Type="http://schemas.openxmlformats.org/officeDocument/2006/relationships/slideLayout" Target="../slideLayouts/slideLayout649.xml"/><Relationship Id="rId5" Type="http://schemas.openxmlformats.org/officeDocument/2006/relationships/slideLayout" Target="../slideLayouts/slideLayout643.xml"/><Relationship Id="rId15" Type="http://schemas.openxmlformats.org/officeDocument/2006/relationships/slideLayout" Target="../slideLayouts/slideLayout653.xml"/><Relationship Id="rId10" Type="http://schemas.openxmlformats.org/officeDocument/2006/relationships/slideLayout" Target="../slideLayouts/slideLayout648.xml"/><Relationship Id="rId4" Type="http://schemas.openxmlformats.org/officeDocument/2006/relationships/slideLayout" Target="../slideLayouts/slideLayout642.xml"/><Relationship Id="rId9" Type="http://schemas.openxmlformats.org/officeDocument/2006/relationships/slideLayout" Target="../slideLayouts/slideLayout647.xml"/><Relationship Id="rId14" Type="http://schemas.openxmlformats.org/officeDocument/2006/relationships/slideLayout" Target="../slideLayouts/slideLayout652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1.xml"/><Relationship Id="rId13" Type="http://schemas.openxmlformats.org/officeDocument/2006/relationships/slideLayout" Target="../slideLayouts/slideLayout316.xml"/><Relationship Id="rId18" Type="http://schemas.openxmlformats.org/officeDocument/2006/relationships/slideLayout" Target="../slideLayouts/slideLayout321.xml"/><Relationship Id="rId26" Type="http://schemas.openxmlformats.org/officeDocument/2006/relationships/slideLayout" Target="../slideLayouts/slideLayout329.xml"/><Relationship Id="rId3" Type="http://schemas.openxmlformats.org/officeDocument/2006/relationships/slideLayout" Target="../slideLayouts/slideLayout306.xml"/><Relationship Id="rId21" Type="http://schemas.openxmlformats.org/officeDocument/2006/relationships/slideLayout" Target="../slideLayouts/slideLayout324.xml"/><Relationship Id="rId7" Type="http://schemas.openxmlformats.org/officeDocument/2006/relationships/slideLayout" Target="../slideLayouts/slideLayout310.xml"/><Relationship Id="rId12" Type="http://schemas.openxmlformats.org/officeDocument/2006/relationships/slideLayout" Target="../slideLayouts/slideLayout315.xml"/><Relationship Id="rId17" Type="http://schemas.openxmlformats.org/officeDocument/2006/relationships/slideLayout" Target="../slideLayouts/slideLayout320.xml"/><Relationship Id="rId25" Type="http://schemas.openxmlformats.org/officeDocument/2006/relationships/slideLayout" Target="../slideLayouts/slideLayout328.xml"/><Relationship Id="rId2" Type="http://schemas.openxmlformats.org/officeDocument/2006/relationships/slideLayout" Target="../slideLayouts/slideLayout305.xml"/><Relationship Id="rId16" Type="http://schemas.openxmlformats.org/officeDocument/2006/relationships/slideLayout" Target="../slideLayouts/slideLayout319.xml"/><Relationship Id="rId20" Type="http://schemas.openxmlformats.org/officeDocument/2006/relationships/slideLayout" Target="../slideLayouts/slideLayout323.xml"/><Relationship Id="rId1" Type="http://schemas.openxmlformats.org/officeDocument/2006/relationships/slideLayout" Target="../slideLayouts/slideLayout304.xml"/><Relationship Id="rId6" Type="http://schemas.openxmlformats.org/officeDocument/2006/relationships/slideLayout" Target="../slideLayouts/slideLayout309.xml"/><Relationship Id="rId11" Type="http://schemas.openxmlformats.org/officeDocument/2006/relationships/slideLayout" Target="../slideLayouts/slideLayout314.xml"/><Relationship Id="rId24" Type="http://schemas.openxmlformats.org/officeDocument/2006/relationships/slideLayout" Target="../slideLayouts/slideLayout327.xml"/><Relationship Id="rId5" Type="http://schemas.openxmlformats.org/officeDocument/2006/relationships/slideLayout" Target="../slideLayouts/slideLayout308.xml"/><Relationship Id="rId15" Type="http://schemas.openxmlformats.org/officeDocument/2006/relationships/slideLayout" Target="../slideLayouts/slideLayout318.xml"/><Relationship Id="rId23" Type="http://schemas.openxmlformats.org/officeDocument/2006/relationships/slideLayout" Target="../slideLayouts/slideLayout326.xml"/><Relationship Id="rId10" Type="http://schemas.openxmlformats.org/officeDocument/2006/relationships/slideLayout" Target="../slideLayouts/slideLayout313.xml"/><Relationship Id="rId19" Type="http://schemas.openxmlformats.org/officeDocument/2006/relationships/slideLayout" Target="../slideLayouts/slideLayout322.xml"/><Relationship Id="rId4" Type="http://schemas.openxmlformats.org/officeDocument/2006/relationships/slideLayout" Target="../slideLayouts/slideLayout307.xml"/><Relationship Id="rId9" Type="http://schemas.openxmlformats.org/officeDocument/2006/relationships/slideLayout" Target="../slideLayouts/slideLayout312.xml"/><Relationship Id="rId14" Type="http://schemas.openxmlformats.org/officeDocument/2006/relationships/slideLayout" Target="../slideLayouts/slideLayout317.xml"/><Relationship Id="rId22" Type="http://schemas.openxmlformats.org/officeDocument/2006/relationships/slideLayout" Target="../slideLayouts/slideLayout325.xml"/><Relationship Id="rId27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37.xml"/><Relationship Id="rId13" Type="http://schemas.openxmlformats.org/officeDocument/2006/relationships/slideLayout" Target="../slideLayouts/slideLayout342.xml"/><Relationship Id="rId18" Type="http://schemas.openxmlformats.org/officeDocument/2006/relationships/slideLayout" Target="../slideLayouts/slideLayout347.xml"/><Relationship Id="rId26" Type="http://schemas.openxmlformats.org/officeDocument/2006/relationships/slideLayout" Target="../slideLayouts/slideLayout355.xml"/><Relationship Id="rId3" Type="http://schemas.openxmlformats.org/officeDocument/2006/relationships/slideLayout" Target="../slideLayouts/slideLayout332.xml"/><Relationship Id="rId21" Type="http://schemas.openxmlformats.org/officeDocument/2006/relationships/slideLayout" Target="../slideLayouts/slideLayout350.xml"/><Relationship Id="rId7" Type="http://schemas.openxmlformats.org/officeDocument/2006/relationships/slideLayout" Target="../slideLayouts/slideLayout336.xml"/><Relationship Id="rId12" Type="http://schemas.openxmlformats.org/officeDocument/2006/relationships/slideLayout" Target="../slideLayouts/slideLayout341.xml"/><Relationship Id="rId17" Type="http://schemas.openxmlformats.org/officeDocument/2006/relationships/slideLayout" Target="../slideLayouts/slideLayout346.xml"/><Relationship Id="rId25" Type="http://schemas.openxmlformats.org/officeDocument/2006/relationships/slideLayout" Target="../slideLayouts/slideLayout354.xml"/><Relationship Id="rId2" Type="http://schemas.openxmlformats.org/officeDocument/2006/relationships/slideLayout" Target="../slideLayouts/slideLayout331.xml"/><Relationship Id="rId16" Type="http://schemas.openxmlformats.org/officeDocument/2006/relationships/slideLayout" Target="../slideLayouts/slideLayout345.xml"/><Relationship Id="rId20" Type="http://schemas.openxmlformats.org/officeDocument/2006/relationships/slideLayout" Target="../slideLayouts/slideLayout349.xml"/><Relationship Id="rId1" Type="http://schemas.openxmlformats.org/officeDocument/2006/relationships/slideLayout" Target="../slideLayouts/slideLayout330.xml"/><Relationship Id="rId6" Type="http://schemas.openxmlformats.org/officeDocument/2006/relationships/slideLayout" Target="../slideLayouts/slideLayout335.xml"/><Relationship Id="rId11" Type="http://schemas.openxmlformats.org/officeDocument/2006/relationships/slideLayout" Target="../slideLayouts/slideLayout340.xml"/><Relationship Id="rId24" Type="http://schemas.openxmlformats.org/officeDocument/2006/relationships/slideLayout" Target="../slideLayouts/slideLayout353.xml"/><Relationship Id="rId5" Type="http://schemas.openxmlformats.org/officeDocument/2006/relationships/slideLayout" Target="../slideLayouts/slideLayout334.xml"/><Relationship Id="rId15" Type="http://schemas.openxmlformats.org/officeDocument/2006/relationships/slideLayout" Target="../slideLayouts/slideLayout344.xml"/><Relationship Id="rId23" Type="http://schemas.openxmlformats.org/officeDocument/2006/relationships/slideLayout" Target="../slideLayouts/slideLayout352.xml"/><Relationship Id="rId10" Type="http://schemas.openxmlformats.org/officeDocument/2006/relationships/slideLayout" Target="../slideLayouts/slideLayout339.xml"/><Relationship Id="rId19" Type="http://schemas.openxmlformats.org/officeDocument/2006/relationships/slideLayout" Target="../slideLayouts/slideLayout348.xml"/><Relationship Id="rId4" Type="http://schemas.openxmlformats.org/officeDocument/2006/relationships/slideLayout" Target="../slideLayouts/slideLayout333.xml"/><Relationship Id="rId9" Type="http://schemas.openxmlformats.org/officeDocument/2006/relationships/slideLayout" Target="../slideLayouts/slideLayout338.xml"/><Relationship Id="rId14" Type="http://schemas.openxmlformats.org/officeDocument/2006/relationships/slideLayout" Target="../slideLayouts/slideLayout343.xml"/><Relationship Id="rId22" Type="http://schemas.openxmlformats.org/officeDocument/2006/relationships/slideLayout" Target="../slideLayouts/slideLayout351.xml"/><Relationship Id="rId27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63.xml"/><Relationship Id="rId13" Type="http://schemas.openxmlformats.org/officeDocument/2006/relationships/slideLayout" Target="../slideLayouts/slideLayout368.xml"/><Relationship Id="rId18" Type="http://schemas.openxmlformats.org/officeDocument/2006/relationships/slideLayout" Target="../slideLayouts/slideLayout373.xml"/><Relationship Id="rId26" Type="http://schemas.openxmlformats.org/officeDocument/2006/relationships/slideLayout" Target="../slideLayouts/slideLayout381.xml"/><Relationship Id="rId3" Type="http://schemas.openxmlformats.org/officeDocument/2006/relationships/slideLayout" Target="../slideLayouts/slideLayout358.xml"/><Relationship Id="rId21" Type="http://schemas.openxmlformats.org/officeDocument/2006/relationships/slideLayout" Target="../slideLayouts/slideLayout376.xml"/><Relationship Id="rId7" Type="http://schemas.openxmlformats.org/officeDocument/2006/relationships/slideLayout" Target="../slideLayouts/slideLayout362.xml"/><Relationship Id="rId12" Type="http://schemas.openxmlformats.org/officeDocument/2006/relationships/slideLayout" Target="../slideLayouts/slideLayout367.xml"/><Relationship Id="rId17" Type="http://schemas.openxmlformats.org/officeDocument/2006/relationships/slideLayout" Target="../slideLayouts/slideLayout372.xml"/><Relationship Id="rId25" Type="http://schemas.openxmlformats.org/officeDocument/2006/relationships/slideLayout" Target="../slideLayouts/slideLayout380.xml"/><Relationship Id="rId2" Type="http://schemas.openxmlformats.org/officeDocument/2006/relationships/slideLayout" Target="../slideLayouts/slideLayout357.xml"/><Relationship Id="rId16" Type="http://schemas.openxmlformats.org/officeDocument/2006/relationships/slideLayout" Target="../slideLayouts/slideLayout371.xml"/><Relationship Id="rId20" Type="http://schemas.openxmlformats.org/officeDocument/2006/relationships/slideLayout" Target="../slideLayouts/slideLayout375.xml"/><Relationship Id="rId1" Type="http://schemas.openxmlformats.org/officeDocument/2006/relationships/slideLayout" Target="../slideLayouts/slideLayout356.xml"/><Relationship Id="rId6" Type="http://schemas.openxmlformats.org/officeDocument/2006/relationships/slideLayout" Target="../slideLayouts/slideLayout361.xml"/><Relationship Id="rId11" Type="http://schemas.openxmlformats.org/officeDocument/2006/relationships/slideLayout" Target="../slideLayouts/slideLayout366.xml"/><Relationship Id="rId24" Type="http://schemas.openxmlformats.org/officeDocument/2006/relationships/slideLayout" Target="../slideLayouts/slideLayout379.xml"/><Relationship Id="rId5" Type="http://schemas.openxmlformats.org/officeDocument/2006/relationships/slideLayout" Target="../slideLayouts/slideLayout360.xml"/><Relationship Id="rId15" Type="http://schemas.openxmlformats.org/officeDocument/2006/relationships/slideLayout" Target="../slideLayouts/slideLayout370.xml"/><Relationship Id="rId23" Type="http://schemas.openxmlformats.org/officeDocument/2006/relationships/slideLayout" Target="../slideLayouts/slideLayout378.xml"/><Relationship Id="rId10" Type="http://schemas.openxmlformats.org/officeDocument/2006/relationships/slideLayout" Target="../slideLayouts/slideLayout365.xml"/><Relationship Id="rId19" Type="http://schemas.openxmlformats.org/officeDocument/2006/relationships/slideLayout" Target="../slideLayouts/slideLayout374.xml"/><Relationship Id="rId4" Type="http://schemas.openxmlformats.org/officeDocument/2006/relationships/slideLayout" Target="../slideLayouts/slideLayout359.xml"/><Relationship Id="rId9" Type="http://schemas.openxmlformats.org/officeDocument/2006/relationships/slideLayout" Target="../slideLayouts/slideLayout364.xml"/><Relationship Id="rId14" Type="http://schemas.openxmlformats.org/officeDocument/2006/relationships/slideLayout" Target="../slideLayouts/slideLayout369.xml"/><Relationship Id="rId22" Type="http://schemas.openxmlformats.org/officeDocument/2006/relationships/slideLayout" Target="../slideLayouts/slideLayout377.xml"/><Relationship Id="rId27" Type="http://schemas.openxmlformats.org/officeDocument/2006/relationships/theme" Target="../theme/theme4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89.xml"/><Relationship Id="rId13" Type="http://schemas.openxmlformats.org/officeDocument/2006/relationships/slideLayout" Target="../slideLayouts/slideLayout394.xml"/><Relationship Id="rId18" Type="http://schemas.openxmlformats.org/officeDocument/2006/relationships/slideLayout" Target="../slideLayouts/slideLayout399.xml"/><Relationship Id="rId26" Type="http://schemas.openxmlformats.org/officeDocument/2006/relationships/slideLayout" Target="../slideLayouts/slideLayout407.xml"/><Relationship Id="rId3" Type="http://schemas.openxmlformats.org/officeDocument/2006/relationships/slideLayout" Target="../slideLayouts/slideLayout384.xml"/><Relationship Id="rId21" Type="http://schemas.openxmlformats.org/officeDocument/2006/relationships/slideLayout" Target="../slideLayouts/slideLayout402.xml"/><Relationship Id="rId7" Type="http://schemas.openxmlformats.org/officeDocument/2006/relationships/slideLayout" Target="../slideLayouts/slideLayout388.xml"/><Relationship Id="rId12" Type="http://schemas.openxmlformats.org/officeDocument/2006/relationships/slideLayout" Target="../slideLayouts/slideLayout393.xml"/><Relationship Id="rId17" Type="http://schemas.openxmlformats.org/officeDocument/2006/relationships/slideLayout" Target="../slideLayouts/slideLayout398.xml"/><Relationship Id="rId25" Type="http://schemas.openxmlformats.org/officeDocument/2006/relationships/slideLayout" Target="../slideLayouts/slideLayout406.xml"/><Relationship Id="rId2" Type="http://schemas.openxmlformats.org/officeDocument/2006/relationships/slideLayout" Target="../slideLayouts/slideLayout383.xml"/><Relationship Id="rId16" Type="http://schemas.openxmlformats.org/officeDocument/2006/relationships/slideLayout" Target="../slideLayouts/slideLayout397.xml"/><Relationship Id="rId20" Type="http://schemas.openxmlformats.org/officeDocument/2006/relationships/slideLayout" Target="../slideLayouts/slideLayout401.xml"/><Relationship Id="rId29" Type="http://schemas.openxmlformats.org/officeDocument/2006/relationships/slideLayout" Target="../slideLayouts/slideLayout410.xml"/><Relationship Id="rId1" Type="http://schemas.openxmlformats.org/officeDocument/2006/relationships/slideLayout" Target="../slideLayouts/slideLayout382.xml"/><Relationship Id="rId6" Type="http://schemas.openxmlformats.org/officeDocument/2006/relationships/slideLayout" Target="../slideLayouts/slideLayout387.xml"/><Relationship Id="rId11" Type="http://schemas.openxmlformats.org/officeDocument/2006/relationships/slideLayout" Target="../slideLayouts/slideLayout392.xml"/><Relationship Id="rId24" Type="http://schemas.openxmlformats.org/officeDocument/2006/relationships/slideLayout" Target="../slideLayouts/slideLayout405.xml"/><Relationship Id="rId32" Type="http://schemas.openxmlformats.org/officeDocument/2006/relationships/theme" Target="../theme/theme5.xml"/><Relationship Id="rId5" Type="http://schemas.openxmlformats.org/officeDocument/2006/relationships/slideLayout" Target="../slideLayouts/slideLayout386.xml"/><Relationship Id="rId15" Type="http://schemas.openxmlformats.org/officeDocument/2006/relationships/slideLayout" Target="../slideLayouts/slideLayout396.xml"/><Relationship Id="rId23" Type="http://schemas.openxmlformats.org/officeDocument/2006/relationships/slideLayout" Target="../slideLayouts/slideLayout404.xml"/><Relationship Id="rId28" Type="http://schemas.openxmlformats.org/officeDocument/2006/relationships/slideLayout" Target="../slideLayouts/slideLayout409.xml"/><Relationship Id="rId10" Type="http://schemas.openxmlformats.org/officeDocument/2006/relationships/slideLayout" Target="../slideLayouts/slideLayout391.xml"/><Relationship Id="rId19" Type="http://schemas.openxmlformats.org/officeDocument/2006/relationships/slideLayout" Target="../slideLayouts/slideLayout400.xml"/><Relationship Id="rId31" Type="http://schemas.openxmlformats.org/officeDocument/2006/relationships/slideLayout" Target="../slideLayouts/slideLayout412.xml"/><Relationship Id="rId4" Type="http://schemas.openxmlformats.org/officeDocument/2006/relationships/slideLayout" Target="../slideLayouts/slideLayout385.xml"/><Relationship Id="rId9" Type="http://schemas.openxmlformats.org/officeDocument/2006/relationships/slideLayout" Target="../slideLayouts/slideLayout390.xml"/><Relationship Id="rId14" Type="http://schemas.openxmlformats.org/officeDocument/2006/relationships/slideLayout" Target="../slideLayouts/slideLayout395.xml"/><Relationship Id="rId22" Type="http://schemas.openxmlformats.org/officeDocument/2006/relationships/slideLayout" Target="../slideLayouts/slideLayout403.xml"/><Relationship Id="rId27" Type="http://schemas.openxmlformats.org/officeDocument/2006/relationships/slideLayout" Target="../slideLayouts/slideLayout408.xml"/><Relationship Id="rId30" Type="http://schemas.openxmlformats.org/officeDocument/2006/relationships/slideLayout" Target="../slideLayouts/slideLayout411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20.xml"/><Relationship Id="rId13" Type="http://schemas.openxmlformats.org/officeDocument/2006/relationships/slideLayout" Target="../slideLayouts/slideLayout425.xml"/><Relationship Id="rId18" Type="http://schemas.openxmlformats.org/officeDocument/2006/relationships/slideLayout" Target="../slideLayouts/slideLayout430.xml"/><Relationship Id="rId3" Type="http://schemas.openxmlformats.org/officeDocument/2006/relationships/slideLayout" Target="../slideLayouts/slideLayout415.xml"/><Relationship Id="rId7" Type="http://schemas.openxmlformats.org/officeDocument/2006/relationships/slideLayout" Target="../slideLayouts/slideLayout419.xml"/><Relationship Id="rId12" Type="http://schemas.openxmlformats.org/officeDocument/2006/relationships/slideLayout" Target="../slideLayouts/slideLayout424.xml"/><Relationship Id="rId17" Type="http://schemas.openxmlformats.org/officeDocument/2006/relationships/slideLayout" Target="../slideLayouts/slideLayout429.xml"/><Relationship Id="rId2" Type="http://schemas.openxmlformats.org/officeDocument/2006/relationships/slideLayout" Target="../slideLayouts/slideLayout414.xml"/><Relationship Id="rId16" Type="http://schemas.openxmlformats.org/officeDocument/2006/relationships/slideLayout" Target="../slideLayouts/slideLayout428.xml"/><Relationship Id="rId20" Type="http://schemas.openxmlformats.org/officeDocument/2006/relationships/image" Target="../media/image17.jpg"/><Relationship Id="rId1" Type="http://schemas.openxmlformats.org/officeDocument/2006/relationships/slideLayout" Target="../slideLayouts/slideLayout413.xml"/><Relationship Id="rId6" Type="http://schemas.openxmlformats.org/officeDocument/2006/relationships/slideLayout" Target="../slideLayouts/slideLayout418.xml"/><Relationship Id="rId11" Type="http://schemas.openxmlformats.org/officeDocument/2006/relationships/slideLayout" Target="../slideLayouts/slideLayout423.xml"/><Relationship Id="rId5" Type="http://schemas.openxmlformats.org/officeDocument/2006/relationships/slideLayout" Target="../slideLayouts/slideLayout417.xml"/><Relationship Id="rId15" Type="http://schemas.openxmlformats.org/officeDocument/2006/relationships/slideLayout" Target="../slideLayouts/slideLayout427.xml"/><Relationship Id="rId10" Type="http://schemas.openxmlformats.org/officeDocument/2006/relationships/slideLayout" Target="../slideLayouts/slideLayout422.xml"/><Relationship Id="rId19" Type="http://schemas.openxmlformats.org/officeDocument/2006/relationships/theme" Target="../theme/theme6.xml"/><Relationship Id="rId4" Type="http://schemas.openxmlformats.org/officeDocument/2006/relationships/slideLayout" Target="../slideLayouts/slideLayout416.xml"/><Relationship Id="rId9" Type="http://schemas.openxmlformats.org/officeDocument/2006/relationships/slideLayout" Target="../slideLayouts/slideLayout421.xml"/><Relationship Id="rId14" Type="http://schemas.openxmlformats.org/officeDocument/2006/relationships/slideLayout" Target="../slideLayouts/slideLayout426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38.xml"/><Relationship Id="rId13" Type="http://schemas.openxmlformats.org/officeDocument/2006/relationships/slideLayout" Target="../slideLayouts/slideLayout443.xml"/><Relationship Id="rId18" Type="http://schemas.openxmlformats.org/officeDocument/2006/relationships/slideLayout" Target="../slideLayouts/slideLayout448.xml"/><Relationship Id="rId26" Type="http://schemas.openxmlformats.org/officeDocument/2006/relationships/slideLayout" Target="../slideLayouts/slideLayout456.xml"/><Relationship Id="rId3" Type="http://schemas.openxmlformats.org/officeDocument/2006/relationships/slideLayout" Target="../slideLayouts/slideLayout433.xml"/><Relationship Id="rId21" Type="http://schemas.openxmlformats.org/officeDocument/2006/relationships/slideLayout" Target="../slideLayouts/slideLayout451.xml"/><Relationship Id="rId7" Type="http://schemas.openxmlformats.org/officeDocument/2006/relationships/slideLayout" Target="../slideLayouts/slideLayout437.xml"/><Relationship Id="rId12" Type="http://schemas.openxmlformats.org/officeDocument/2006/relationships/slideLayout" Target="../slideLayouts/slideLayout442.xml"/><Relationship Id="rId17" Type="http://schemas.openxmlformats.org/officeDocument/2006/relationships/slideLayout" Target="../slideLayouts/slideLayout447.xml"/><Relationship Id="rId25" Type="http://schemas.openxmlformats.org/officeDocument/2006/relationships/slideLayout" Target="../slideLayouts/slideLayout455.xml"/><Relationship Id="rId2" Type="http://schemas.openxmlformats.org/officeDocument/2006/relationships/slideLayout" Target="../slideLayouts/slideLayout432.xml"/><Relationship Id="rId16" Type="http://schemas.openxmlformats.org/officeDocument/2006/relationships/slideLayout" Target="../slideLayouts/slideLayout446.xml"/><Relationship Id="rId20" Type="http://schemas.openxmlformats.org/officeDocument/2006/relationships/slideLayout" Target="../slideLayouts/slideLayout450.xml"/><Relationship Id="rId1" Type="http://schemas.openxmlformats.org/officeDocument/2006/relationships/slideLayout" Target="../slideLayouts/slideLayout431.xml"/><Relationship Id="rId6" Type="http://schemas.openxmlformats.org/officeDocument/2006/relationships/slideLayout" Target="../slideLayouts/slideLayout436.xml"/><Relationship Id="rId11" Type="http://schemas.openxmlformats.org/officeDocument/2006/relationships/slideLayout" Target="../slideLayouts/slideLayout441.xml"/><Relationship Id="rId24" Type="http://schemas.openxmlformats.org/officeDocument/2006/relationships/slideLayout" Target="../slideLayouts/slideLayout454.xml"/><Relationship Id="rId5" Type="http://schemas.openxmlformats.org/officeDocument/2006/relationships/slideLayout" Target="../slideLayouts/slideLayout435.xml"/><Relationship Id="rId15" Type="http://schemas.openxmlformats.org/officeDocument/2006/relationships/slideLayout" Target="../slideLayouts/slideLayout445.xml"/><Relationship Id="rId23" Type="http://schemas.openxmlformats.org/officeDocument/2006/relationships/slideLayout" Target="../slideLayouts/slideLayout453.xml"/><Relationship Id="rId10" Type="http://schemas.openxmlformats.org/officeDocument/2006/relationships/slideLayout" Target="../slideLayouts/slideLayout440.xml"/><Relationship Id="rId19" Type="http://schemas.openxmlformats.org/officeDocument/2006/relationships/slideLayout" Target="../slideLayouts/slideLayout449.xml"/><Relationship Id="rId4" Type="http://schemas.openxmlformats.org/officeDocument/2006/relationships/slideLayout" Target="../slideLayouts/slideLayout434.xml"/><Relationship Id="rId9" Type="http://schemas.openxmlformats.org/officeDocument/2006/relationships/slideLayout" Target="../slideLayouts/slideLayout439.xml"/><Relationship Id="rId14" Type="http://schemas.openxmlformats.org/officeDocument/2006/relationships/slideLayout" Target="../slideLayouts/slideLayout444.xml"/><Relationship Id="rId22" Type="http://schemas.openxmlformats.org/officeDocument/2006/relationships/slideLayout" Target="../slideLayouts/slideLayout452.xml"/><Relationship Id="rId27" Type="http://schemas.openxmlformats.org/officeDocument/2006/relationships/theme" Target="../theme/theme7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64.xml"/><Relationship Id="rId13" Type="http://schemas.openxmlformats.org/officeDocument/2006/relationships/slideLayout" Target="../slideLayouts/slideLayout469.xml"/><Relationship Id="rId18" Type="http://schemas.openxmlformats.org/officeDocument/2006/relationships/slideLayout" Target="../slideLayouts/slideLayout474.xml"/><Relationship Id="rId26" Type="http://schemas.openxmlformats.org/officeDocument/2006/relationships/slideLayout" Target="../slideLayouts/slideLayout482.xml"/><Relationship Id="rId3" Type="http://schemas.openxmlformats.org/officeDocument/2006/relationships/slideLayout" Target="../slideLayouts/slideLayout459.xml"/><Relationship Id="rId21" Type="http://schemas.openxmlformats.org/officeDocument/2006/relationships/slideLayout" Target="../slideLayouts/slideLayout477.xml"/><Relationship Id="rId7" Type="http://schemas.openxmlformats.org/officeDocument/2006/relationships/slideLayout" Target="../slideLayouts/slideLayout463.xml"/><Relationship Id="rId12" Type="http://schemas.openxmlformats.org/officeDocument/2006/relationships/slideLayout" Target="../slideLayouts/slideLayout468.xml"/><Relationship Id="rId17" Type="http://schemas.openxmlformats.org/officeDocument/2006/relationships/slideLayout" Target="../slideLayouts/slideLayout473.xml"/><Relationship Id="rId25" Type="http://schemas.openxmlformats.org/officeDocument/2006/relationships/slideLayout" Target="../slideLayouts/slideLayout481.xml"/><Relationship Id="rId2" Type="http://schemas.openxmlformats.org/officeDocument/2006/relationships/slideLayout" Target="../slideLayouts/slideLayout458.xml"/><Relationship Id="rId16" Type="http://schemas.openxmlformats.org/officeDocument/2006/relationships/slideLayout" Target="../slideLayouts/slideLayout472.xml"/><Relationship Id="rId20" Type="http://schemas.openxmlformats.org/officeDocument/2006/relationships/slideLayout" Target="../slideLayouts/slideLayout476.xml"/><Relationship Id="rId1" Type="http://schemas.openxmlformats.org/officeDocument/2006/relationships/slideLayout" Target="../slideLayouts/slideLayout457.xml"/><Relationship Id="rId6" Type="http://schemas.openxmlformats.org/officeDocument/2006/relationships/slideLayout" Target="../slideLayouts/slideLayout462.xml"/><Relationship Id="rId11" Type="http://schemas.openxmlformats.org/officeDocument/2006/relationships/slideLayout" Target="../slideLayouts/slideLayout467.xml"/><Relationship Id="rId24" Type="http://schemas.openxmlformats.org/officeDocument/2006/relationships/slideLayout" Target="../slideLayouts/slideLayout480.xml"/><Relationship Id="rId5" Type="http://schemas.openxmlformats.org/officeDocument/2006/relationships/slideLayout" Target="../slideLayouts/slideLayout461.xml"/><Relationship Id="rId15" Type="http://schemas.openxmlformats.org/officeDocument/2006/relationships/slideLayout" Target="../slideLayouts/slideLayout471.xml"/><Relationship Id="rId23" Type="http://schemas.openxmlformats.org/officeDocument/2006/relationships/slideLayout" Target="../slideLayouts/slideLayout479.xml"/><Relationship Id="rId10" Type="http://schemas.openxmlformats.org/officeDocument/2006/relationships/slideLayout" Target="../slideLayouts/slideLayout466.xml"/><Relationship Id="rId19" Type="http://schemas.openxmlformats.org/officeDocument/2006/relationships/slideLayout" Target="../slideLayouts/slideLayout475.xml"/><Relationship Id="rId4" Type="http://schemas.openxmlformats.org/officeDocument/2006/relationships/slideLayout" Target="../slideLayouts/slideLayout460.xml"/><Relationship Id="rId9" Type="http://schemas.openxmlformats.org/officeDocument/2006/relationships/slideLayout" Target="../slideLayouts/slideLayout465.xml"/><Relationship Id="rId14" Type="http://schemas.openxmlformats.org/officeDocument/2006/relationships/slideLayout" Target="../slideLayouts/slideLayout470.xml"/><Relationship Id="rId22" Type="http://schemas.openxmlformats.org/officeDocument/2006/relationships/slideLayout" Target="../slideLayouts/slideLayout478.xml"/><Relationship Id="rId27" Type="http://schemas.openxmlformats.org/officeDocument/2006/relationships/theme" Target="../theme/theme8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90.xml"/><Relationship Id="rId13" Type="http://schemas.openxmlformats.org/officeDocument/2006/relationships/slideLayout" Target="../slideLayouts/slideLayout495.xml"/><Relationship Id="rId18" Type="http://schemas.openxmlformats.org/officeDocument/2006/relationships/slideLayout" Target="../slideLayouts/slideLayout500.xml"/><Relationship Id="rId26" Type="http://schemas.openxmlformats.org/officeDocument/2006/relationships/slideLayout" Target="../slideLayouts/slideLayout508.xml"/><Relationship Id="rId3" Type="http://schemas.openxmlformats.org/officeDocument/2006/relationships/slideLayout" Target="../slideLayouts/slideLayout485.xml"/><Relationship Id="rId21" Type="http://schemas.openxmlformats.org/officeDocument/2006/relationships/slideLayout" Target="../slideLayouts/slideLayout503.xml"/><Relationship Id="rId7" Type="http://schemas.openxmlformats.org/officeDocument/2006/relationships/slideLayout" Target="../slideLayouts/slideLayout489.xml"/><Relationship Id="rId12" Type="http://schemas.openxmlformats.org/officeDocument/2006/relationships/slideLayout" Target="../slideLayouts/slideLayout494.xml"/><Relationship Id="rId17" Type="http://schemas.openxmlformats.org/officeDocument/2006/relationships/slideLayout" Target="../slideLayouts/slideLayout499.xml"/><Relationship Id="rId25" Type="http://schemas.openxmlformats.org/officeDocument/2006/relationships/slideLayout" Target="../slideLayouts/slideLayout507.xml"/><Relationship Id="rId2" Type="http://schemas.openxmlformats.org/officeDocument/2006/relationships/slideLayout" Target="../slideLayouts/slideLayout484.xml"/><Relationship Id="rId16" Type="http://schemas.openxmlformats.org/officeDocument/2006/relationships/slideLayout" Target="../slideLayouts/slideLayout498.xml"/><Relationship Id="rId20" Type="http://schemas.openxmlformats.org/officeDocument/2006/relationships/slideLayout" Target="../slideLayouts/slideLayout502.xml"/><Relationship Id="rId1" Type="http://schemas.openxmlformats.org/officeDocument/2006/relationships/slideLayout" Target="../slideLayouts/slideLayout483.xml"/><Relationship Id="rId6" Type="http://schemas.openxmlformats.org/officeDocument/2006/relationships/slideLayout" Target="../slideLayouts/slideLayout488.xml"/><Relationship Id="rId11" Type="http://schemas.openxmlformats.org/officeDocument/2006/relationships/slideLayout" Target="../slideLayouts/slideLayout493.xml"/><Relationship Id="rId24" Type="http://schemas.openxmlformats.org/officeDocument/2006/relationships/slideLayout" Target="../slideLayouts/slideLayout506.xml"/><Relationship Id="rId5" Type="http://schemas.openxmlformats.org/officeDocument/2006/relationships/slideLayout" Target="../slideLayouts/slideLayout487.xml"/><Relationship Id="rId15" Type="http://schemas.openxmlformats.org/officeDocument/2006/relationships/slideLayout" Target="../slideLayouts/slideLayout497.xml"/><Relationship Id="rId23" Type="http://schemas.openxmlformats.org/officeDocument/2006/relationships/slideLayout" Target="../slideLayouts/slideLayout505.xml"/><Relationship Id="rId10" Type="http://schemas.openxmlformats.org/officeDocument/2006/relationships/slideLayout" Target="../slideLayouts/slideLayout492.xml"/><Relationship Id="rId19" Type="http://schemas.openxmlformats.org/officeDocument/2006/relationships/slideLayout" Target="../slideLayouts/slideLayout501.xml"/><Relationship Id="rId4" Type="http://schemas.openxmlformats.org/officeDocument/2006/relationships/slideLayout" Target="../slideLayouts/slideLayout486.xml"/><Relationship Id="rId9" Type="http://schemas.openxmlformats.org/officeDocument/2006/relationships/slideLayout" Target="../slideLayouts/slideLayout491.xml"/><Relationship Id="rId14" Type="http://schemas.openxmlformats.org/officeDocument/2006/relationships/slideLayout" Target="../slideLayouts/slideLayout496.xml"/><Relationship Id="rId22" Type="http://schemas.openxmlformats.org/officeDocument/2006/relationships/slideLayout" Target="../slideLayouts/slideLayout504.xml"/><Relationship Id="rId27" Type="http://schemas.openxmlformats.org/officeDocument/2006/relationships/theme" Target="../theme/theme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05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Placeholder 1"/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4099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09600" y="1600200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0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/>
              </a:defRPr>
            </a:lvl1pPr>
          </a:lstStyle>
          <a:p>
            <a:pPr>
              <a:defRPr/>
            </a:pPr>
            <a:fld id="{28218253-89E1-4281-A26C-44EE33C6CEC4}" type="datetimeFigureOut">
              <a:rPr lang="en-US"/>
              <a:pPr>
                <a:defRPr/>
              </a:pPr>
              <a:t>10/28/2021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0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0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F632776-F79E-466B-A1D1-808197FCEABA}" type="slidenum">
              <a:rPr lang="en-US" alt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625454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  <p:sldLayoutId id="2147483680" r:id="rId20"/>
    <p:sldLayoutId id="2147483681" r:id="rId21"/>
    <p:sldLayoutId id="2147483682" r:id="rId22"/>
    <p:sldLayoutId id="2147483683" r:id="rId23"/>
    <p:sldLayoutId id="2147483684" r:id="rId24"/>
    <p:sldLayoutId id="2147483685" r:id="rId25"/>
    <p:sldLayoutId id="2147483686" r:id="rId26"/>
    <p:sldLayoutId id="2147483687" r:id="rId27"/>
    <p:sldLayoutId id="2147483688" r:id="rId28"/>
    <p:sldLayoutId id="2147483689" r:id="rId29"/>
    <p:sldLayoutId id="2147483690" r:id="rId30"/>
    <p:sldLayoutId id="2147483691" r:id="rId31"/>
    <p:sldLayoutId id="2147483692" r:id="rId32"/>
    <p:sldLayoutId id="2147483693" r:id="rId33"/>
    <p:sldLayoutId id="2147483694" r:id="rId34"/>
    <p:sldLayoutId id="2147483695" r:id="rId35"/>
    <p:sldLayoutId id="2147483696" r:id="rId36"/>
    <p:sldLayoutId id="2147483697" r:id="rId37"/>
    <p:sldLayoutId id="2147483698" r:id="rId38"/>
    <p:sldLayoutId id="2147483699" r:id="rId39"/>
    <p:sldLayoutId id="2147483700" r:id="rId40"/>
    <p:sldLayoutId id="2147483701" r:id="rId41"/>
    <p:sldLayoutId id="2147483702" r:id="rId42"/>
    <p:sldLayoutId id="2147483703" r:id="rId43"/>
    <p:sldLayoutId id="2147483704" r:id="rId44"/>
    <p:sldLayoutId id="2147483705" r:id="rId45"/>
    <p:sldLayoutId id="2147483706" r:id="rId46"/>
    <p:sldLayoutId id="2147483707" r:id="rId47"/>
    <p:sldLayoutId id="2147483708" r:id="rId48"/>
    <p:sldLayoutId id="2147483709" r:id="rId49"/>
    <p:sldLayoutId id="2147483710" r:id="rId50"/>
    <p:sldLayoutId id="2147483711" r:id="rId51"/>
    <p:sldLayoutId id="2147483712" r:id="rId52"/>
    <p:sldLayoutId id="2147483713" r:id="rId53"/>
    <p:sldLayoutId id="2147483714" r:id="rId54"/>
    <p:sldLayoutId id="2147483715" r:id="rId55"/>
    <p:sldLayoutId id="2147483716" r:id="rId56"/>
    <p:sldLayoutId id="2147483717" r:id="rId57"/>
    <p:sldLayoutId id="2147483718" r:id="rId58"/>
    <p:sldLayoutId id="2147483719" r:id="rId59"/>
    <p:sldLayoutId id="2147483720" r:id="rId60"/>
    <p:sldLayoutId id="2147483721" r:id="rId61"/>
    <p:sldLayoutId id="2147483722" r:id="rId62"/>
    <p:sldLayoutId id="2147483723" r:id="rId63"/>
    <p:sldLayoutId id="2147483724" r:id="rId64"/>
    <p:sldLayoutId id="2147483725" r:id="rId65"/>
    <p:sldLayoutId id="2147483726" r:id="rId66"/>
    <p:sldLayoutId id="2147483727" r:id="rId67"/>
    <p:sldLayoutId id="2147483728" r:id="rId68"/>
    <p:sldLayoutId id="2147483729" r:id="rId69"/>
    <p:sldLayoutId id="2147483730" r:id="rId70"/>
    <p:sldLayoutId id="2147483731" r:id="rId71"/>
    <p:sldLayoutId id="2147483732" r:id="rId72"/>
    <p:sldLayoutId id="2147483733" r:id="rId73"/>
    <p:sldLayoutId id="2147483734" r:id="rId74"/>
    <p:sldLayoutId id="2147483735" r:id="rId75"/>
    <p:sldLayoutId id="2147483736" r:id="rId76"/>
    <p:sldLayoutId id="2147483737" r:id="rId77"/>
    <p:sldLayoutId id="2147483738" r:id="rId78"/>
    <p:sldLayoutId id="2147483739" r:id="rId79"/>
    <p:sldLayoutId id="2147483740" r:id="rId80"/>
    <p:sldLayoutId id="2147483741" r:id="rId81"/>
    <p:sldLayoutId id="2147483742" r:id="rId82"/>
    <p:sldLayoutId id="2147483743" r:id="rId83"/>
    <p:sldLayoutId id="2147483744" r:id="rId84"/>
    <p:sldLayoutId id="2147483745" r:id="rId85"/>
    <p:sldLayoutId id="2147483746" r:id="rId86"/>
    <p:sldLayoutId id="2147483747" r:id="rId87"/>
    <p:sldLayoutId id="2147483748" r:id="rId88"/>
    <p:sldLayoutId id="2147483749" r:id="rId89"/>
    <p:sldLayoutId id="2147483750" r:id="rId90"/>
    <p:sldLayoutId id="2147483751" r:id="rId91"/>
    <p:sldLayoutId id="2147483752" r:id="rId92"/>
    <p:sldLayoutId id="2147483753" r:id="rId93"/>
    <p:sldLayoutId id="2147483754" r:id="rId94"/>
    <p:sldLayoutId id="2147483755" r:id="rId95"/>
    <p:sldLayoutId id="2147483756" r:id="rId96"/>
    <p:sldLayoutId id="2147483757" r:id="rId97"/>
    <p:sldLayoutId id="2147483758" r:id="rId98"/>
    <p:sldLayoutId id="2147483759" r:id="rId99"/>
    <p:sldLayoutId id="2147483760" r:id="rId100"/>
    <p:sldLayoutId id="2147483761" r:id="rId101"/>
    <p:sldLayoutId id="2147483762" r:id="rId102"/>
    <p:sldLayoutId id="2147483763" r:id="rId103"/>
    <p:sldLayoutId id="2147483764" r:id="rId104"/>
    <p:sldLayoutId id="2147483765" r:id="rId105"/>
    <p:sldLayoutId id="2147483766" r:id="rId106"/>
    <p:sldLayoutId id="2147483767" r:id="rId107"/>
    <p:sldLayoutId id="2147483768" r:id="rId108"/>
    <p:sldLayoutId id="2147483769" r:id="rId109"/>
    <p:sldLayoutId id="2147483770" r:id="rId110"/>
    <p:sldLayoutId id="2147483771" r:id="rId111"/>
    <p:sldLayoutId id="2147483772" r:id="rId112"/>
    <p:sldLayoutId id="2147483773" r:id="rId113"/>
    <p:sldLayoutId id="2147483774" r:id="rId114"/>
    <p:sldLayoutId id="2147483775" r:id="rId115"/>
    <p:sldLayoutId id="2147483776" r:id="rId116"/>
    <p:sldLayoutId id="2147483777" r:id="rId117"/>
    <p:sldLayoutId id="2147483778" r:id="rId118"/>
    <p:sldLayoutId id="2147483779" r:id="rId119"/>
    <p:sldLayoutId id="2147483780" r:id="rId120"/>
    <p:sldLayoutId id="2147483781" r:id="rId121"/>
    <p:sldLayoutId id="2147483782" r:id="rId122"/>
    <p:sldLayoutId id="2147483783" r:id="rId123"/>
    <p:sldLayoutId id="2147483784" r:id="rId124"/>
    <p:sldLayoutId id="2147483785" r:id="rId125"/>
    <p:sldLayoutId id="2147483786" r:id="rId126"/>
    <p:sldLayoutId id="2147483787" r:id="rId127"/>
    <p:sldLayoutId id="2147483788" r:id="rId128"/>
    <p:sldLayoutId id="2147483789" r:id="rId129"/>
    <p:sldLayoutId id="2147483790" r:id="rId130"/>
    <p:sldLayoutId id="2147483791" r:id="rId131"/>
    <p:sldLayoutId id="2147483792" r:id="rId132"/>
    <p:sldLayoutId id="2147483793" r:id="rId133"/>
    <p:sldLayoutId id="2147483794" r:id="rId134"/>
    <p:sldLayoutId id="2147483795" r:id="rId135"/>
    <p:sldLayoutId id="2147483796" r:id="rId136"/>
    <p:sldLayoutId id="2147483797" r:id="rId137"/>
    <p:sldLayoutId id="2147483798" r:id="rId138"/>
    <p:sldLayoutId id="2147483799" r:id="rId139"/>
    <p:sldLayoutId id="2147483800" r:id="rId140"/>
    <p:sldLayoutId id="2147483801" r:id="rId141"/>
    <p:sldLayoutId id="2147483802" r:id="rId142"/>
    <p:sldLayoutId id="2147483803" r:id="rId143"/>
    <p:sldLayoutId id="2147483804" r:id="rId144"/>
    <p:sldLayoutId id="2147483805" r:id="rId145"/>
    <p:sldLayoutId id="2147483806" r:id="rId146"/>
    <p:sldLayoutId id="2147483807" r:id="rId147"/>
    <p:sldLayoutId id="2147483808" r:id="rId148"/>
    <p:sldLayoutId id="2147483809" r:id="rId149"/>
    <p:sldLayoutId id="2147483810" r:id="rId150"/>
    <p:sldLayoutId id="2147483811" r:id="rId151"/>
    <p:sldLayoutId id="2147483812" r:id="rId152"/>
    <p:sldLayoutId id="2147483813" r:id="rId153"/>
    <p:sldLayoutId id="2147483814" r:id="rId154"/>
    <p:sldLayoutId id="2147483815" r:id="rId155"/>
    <p:sldLayoutId id="2147483816" r:id="rId156"/>
    <p:sldLayoutId id="2147483817" r:id="rId157"/>
    <p:sldLayoutId id="2147483818" r:id="rId158"/>
    <p:sldLayoutId id="2147483819" r:id="rId159"/>
    <p:sldLayoutId id="2147483820" r:id="rId160"/>
    <p:sldLayoutId id="2147483821" r:id="rId161"/>
    <p:sldLayoutId id="2147483822" r:id="rId162"/>
    <p:sldLayoutId id="2147483823" r:id="rId163"/>
    <p:sldLayoutId id="2147483824" r:id="rId164"/>
    <p:sldLayoutId id="2147483825" r:id="rId165"/>
    <p:sldLayoutId id="2147483826" r:id="rId166"/>
    <p:sldLayoutId id="2147483827" r:id="rId167"/>
    <p:sldLayoutId id="2147483828" r:id="rId168"/>
    <p:sldLayoutId id="2147483829" r:id="rId169"/>
    <p:sldLayoutId id="2147483830" r:id="rId170"/>
    <p:sldLayoutId id="2147483831" r:id="rId171"/>
    <p:sldLayoutId id="2147483832" r:id="rId172"/>
    <p:sldLayoutId id="2147483833" r:id="rId173"/>
    <p:sldLayoutId id="2147483834" r:id="rId174"/>
    <p:sldLayoutId id="2147483835" r:id="rId175"/>
    <p:sldLayoutId id="2147483836" r:id="rId176"/>
    <p:sldLayoutId id="2147483837" r:id="rId177"/>
    <p:sldLayoutId id="2147483838" r:id="rId178"/>
    <p:sldLayoutId id="2147483839" r:id="rId179"/>
    <p:sldLayoutId id="2147483840" r:id="rId180"/>
    <p:sldLayoutId id="2147483841" r:id="rId181"/>
    <p:sldLayoutId id="2147483842" r:id="rId182"/>
    <p:sldLayoutId id="2147483843" r:id="rId183"/>
    <p:sldLayoutId id="2147483844" r:id="rId184"/>
    <p:sldLayoutId id="2147483845" r:id="rId185"/>
    <p:sldLayoutId id="2147483846" r:id="rId186"/>
    <p:sldLayoutId id="2147483847" r:id="rId187"/>
    <p:sldLayoutId id="2147483848" r:id="rId188"/>
    <p:sldLayoutId id="2147483849" r:id="rId189"/>
    <p:sldLayoutId id="2147483850" r:id="rId190"/>
    <p:sldLayoutId id="2147483851" r:id="rId191"/>
    <p:sldLayoutId id="2147483852" r:id="rId192"/>
    <p:sldLayoutId id="2147483853" r:id="rId193"/>
    <p:sldLayoutId id="2147483854" r:id="rId194"/>
    <p:sldLayoutId id="2147483855" r:id="rId195"/>
    <p:sldLayoutId id="2147483856" r:id="rId196"/>
    <p:sldLayoutId id="2147483857" r:id="rId197"/>
    <p:sldLayoutId id="2147483858" r:id="rId198"/>
    <p:sldLayoutId id="2147483859" r:id="rId199"/>
    <p:sldLayoutId id="2147483860" r:id="rId200"/>
    <p:sldLayoutId id="2147483861" r:id="rId201"/>
    <p:sldLayoutId id="2147483862" r:id="rId202"/>
    <p:sldLayoutId id="2147483863" r:id="rId203"/>
    <p:sldLayoutId id="2147483864" r:id="rId204"/>
    <p:sldLayoutId id="2147483865" r:id="rId205"/>
    <p:sldLayoutId id="2147483866" r:id="rId206"/>
    <p:sldLayoutId id="2147483867" r:id="rId207"/>
    <p:sldLayoutId id="2147483868" r:id="rId208"/>
    <p:sldLayoutId id="2147483869" r:id="rId209"/>
    <p:sldLayoutId id="2147483870" r:id="rId210"/>
    <p:sldLayoutId id="2147483871" r:id="rId211"/>
    <p:sldLayoutId id="2147483872" r:id="rId212"/>
    <p:sldLayoutId id="2147483873" r:id="rId213"/>
    <p:sldLayoutId id="2147483874" r:id="rId214"/>
    <p:sldLayoutId id="2147483875" r:id="rId215"/>
    <p:sldLayoutId id="2147483876" r:id="rId216"/>
    <p:sldLayoutId id="2147483877" r:id="rId217"/>
    <p:sldLayoutId id="2147483878" r:id="rId218"/>
    <p:sldLayoutId id="2147483879" r:id="rId219"/>
    <p:sldLayoutId id="2147483880" r:id="rId220"/>
    <p:sldLayoutId id="2147483881" r:id="rId221"/>
    <p:sldLayoutId id="2147483882" r:id="rId222"/>
    <p:sldLayoutId id="2147483883" r:id="rId223"/>
    <p:sldLayoutId id="2147483884" r:id="rId224"/>
    <p:sldLayoutId id="2147483885" r:id="rId225"/>
    <p:sldLayoutId id="2147483886" r:id="rId226"/>
    <p:sldLayoutId id="2147483887" r:id="rId227"/>
    <p:sldLayoutId id="2147483888" r:id="rId228"/>
    <p:sldLayoutId id="2147483889" r:id="rId229"/>
    <p:sldLayoutId id="2147483890" r:id="rId230"/>
    <p:sldLayoutId id="2147483891" r:id="rId231"/>
    <p:sldLayoutId id="2147483892" r:id="rId232"/>
    <p:sldLayoutId id="2147483893" r:id="rId233"/>
    <p:sldLayoutId id="2147483894" r:id="rId234"/>
    <p:sldLayoutId id="2147483895" r:id="rId235"/>
    <p:sldLayoutId id="2147483896" r:id="rId236"/>
    <p:sldLayoutId id="2147483897" r:id="rId237"/>
    <p:sldLayoutId id="2147483898" r:id="rId238"/>
    <p:sldLayoutId id="2147483899" r:id="rId239"/>
    <p:sldLayoutId id="2147483900" r:id="rId240"/>
    <p:sldLayoutId id="2147483901" r:id="rId241"/>
    <p:sldLayoutId id="2147483902" r:id="rId242"/>
    <p:sldLayoutId id="2147483903" r:id="rId243"/>
    <p:sldLayoutId id="2147483904" r:id="rId244"/>
    <p:sldLayoutId id="2147483905" r:id="rId245"/>
    <p:sldLayoutId id="2147483906" r:id="rId246"/>
    <p:sldLayoutId id="2147483907" r:id="rId247"/>
    <p:sldLayoutId id="2147483908" r:id="rId248"/>
    <p:sldLayoutId id="2147483909" r:id="rId249"/>
    <p:sldLayoutId id="2147483910" r:id="rId250"/>
    <p:sldLayoutId id="2147483911" r:id="rId251"/>
    <p:sldLayoutId id="2147483912" r:id="rId252"/>
    <p:sldLayoutId id="2147483913" r:id="rId253"/>
    <p:sldLayoutId id="2147483914" r:id="rId254"/>
    <p:sldLayoutId id="2147483915" r:id="rId255"/>
    <p:sldLayoutId id="2147483916" r:id="rId256"/>
    <p:sldLayoutId id="2147483917" r:id="rId257"/>
    <p:sldLayoutId id="2147483918" r:id="rId258"/>
    <p:sldLayoutId id="2147483919" r:id="rId259"/>
    <p:sldLayoutId id="2147483920" r:id="rId260"/>
    <p:sldLayoutId id="2147483921" r:id="rId261"/>
    <p:sldLayoutId id="2147483922" r:id="rId262"/>
    <p:sldLayoutId id="2147483923" r:id="rId263"/>
    <p:sldLayoutId id="2147483924" r:id="rId264"/>
    <p:sldLayoutId id="2147483925" r:id="rId265"/>
    <p:sldLayoutId id="2147483926" r:id="rId266"/>
    <p:sldLayoutId id="2147483927" r:id="rId267"/>
    <p:sldLayoutId id="2147483928" r:id="rId268"/>
    <p:sldLayoutId id="2147483929" r:id="rId269"/>
    <p:sldLayoutId id="2147483930" r:id="rId270"/>
    <p:sldLayoutId id="2147483931" r:id="rId271"/>
    <p:sldLayoutId id="2147483932" r:id="rId272"/>
    <p:sldLayoutId id="2147483933" r:id="rId273"/>
    <p:sldLayoutId id="2147483934" r:id="rId274"/>
    <p:sldLayoutId id="2147483935" r:id="rId275"/>
    <p:sldLayoutId id="2147483936" r:id="rId276"/>
    <p:sldLayoutId id="2147483937" r:id="rId277"/>
    <p:sldLayoutId id="2147483938" r:id="rId278"/>
    <p:sldLayoutId id="2147483939" r:id="rId279"/>
    <p:sldLayoutId id="2147483940" r:id="rId280"/>
    <p:sldLayoutId id="2147483941" r:id="rId281"/>
    <p:sldLayoutId id="2147483942" r:id="rId282"/>
    <p:sldLayoutId id="2147483943" r:id="rId283"/>
    <p:sldLayoutId id="2147483944" r:id="rId284"/>
    <p:sldLayoutId id="2147483945" r:id="rId285"/>
    <p:sldLayoutId id="2147483946" r:id="rId286"/>
    <p:sldLayoutId id="2147483947" r:id="rId287"/>
    <p:sldLayoutId id="2147483948" r:id="rId288"/>
    <p:sldLayoutId id="2147483949" r:id="rId289"/>
    <p:sldLayoutId id="2147483950" r:id="rId290"/>
    <p:sldLayoutId id="2147483951" r:id="rId291"/>
    <p:sldLayoutId id="2147483952" r:id="rId292"/>
    <p:sldLayoutId id="2147483953" r:id="rId293"/>
    <p:sldLayoutId id="2147483954" r:id="rId294"/>
    <p:sldLayoutId id="2147483955" r:id="rId295"/>
    <p:sldLayoutId id="2147483956" r:id="rId296"/>
    <p:sldLayoutId id="2147483957" r:id="rId297"/>
    <p:sldLayoutId id="2147483958" r:id="rId298"/>
    <p:sldLayoutId id="2147483959" r:id="rId299"/>
    <p:sldLayoutId id="2147483960" r:id="rId300"/>
    <p:sldLayoutId id="2147483961" r:id="rId301"/>
    <p:sldLayoutId id="2147483962" r:id="rId302"/>
    <p:sldLayoutId id="2147483963" r:id="rId30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916AC75-DA2D-477F-BAC3-B7F0DDC6C8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E70C7E4-40E9-4B30-84D3-BD3EC262E26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C66B35D-25F6-4BF4-A1A4-A59F0EE19DB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DF226A-B620-4D2E-86D1-117977A11862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28/10/2021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947D681-BB80-436D-8B7C-CE21B62AE6A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A3FC729-E068-49FC-8A34-531523107C4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10A4F6-632E-4557-8AC5-83B5C1733268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86716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05" r:id="rId1"/>
    <p:sldLayoutId id="2147484206" r:id="rId2"/>
    <p:sldLayoutId id="2147484207" r:id="rId3"/>
    <p:sldLayoutId id="2147484208" r:id="rId4"/>
    <p:sldLayoutId id="2147484209" r:id="rId5"/>
    <p:sldLayoutId id="2147484210" r:id="rId6"/>
    <p:sldLayoutId id="2147484211" r:id="rId7"/>
    <p:sldLayoutId id="2147484212" r:id="rId8"/>
    <p:sldLayoutId id="2147484213" r:id="rId9"/>
    <p:sldLayoutId id="2147484214" r:id="rId10"/>
    <p:sldLayoutId id="2147484215" r:id="rId11"/>
    <p:sldLayoutId id="2147484216" r:id="rId12"/>
    <p:sldLayoutId id="2147484217" r:id="rId13"/>
    <p:sldLayoutId id="2147484218" r:id="rId14"/>
    <p:sldLayoutId id="2147484219" r:id="rId15"/>
    <p:sldLayoutId id="2147484220" r:id="rId16"/>
    <p:sldLayoutId id="2147484221" r:id="rId17"/>
    <p:sldLayoutId id="2147484222" r:id="rId18"/>
    <p:sldLayoutId id="2147484223" r:id="rId19"/>
    <p:sldLayoutId id="2147484224" r:id="rId20"/>
    <p:sldLayoutId id="2147484225" r:id="rId21"/>
    <p:sldLayoutId id="2147484226" r:id="rId22"/>
    <p:sldLayoutId id="2147484227" r:id="rId23"/>
    <p:sldLayoutId id="2147484228" r:id="rId24"/>
    <p:sldLayoutId id="2147484229" r:id="rId25"/>
    <p:sldLayoutId id="2147484230" r:id="rId26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916AC75-DA2D-477F-BAC3-B7F0DDC6C8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E70C7E4-40E9-4B30-84D3-BD3EC262E26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C66B35D-25F6-4BF4-A1A4-A59F0EE19DB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DF226A-B620-4D2E-86D1-117977A11862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28/10/2021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947D681-BB80-436D-8B7C-CE21B62AE6A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A3FC729-E068-49FC-8A34-531523107C4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10A4F6-632E-4557-8AC5-83B5C1733268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32557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32" r:id="rId1"/>
    <p:sldLayoutId id="2147484233" r:id="rId2"/>
    <p:sldLayoutId id="2147484234" r:id="rId3"/>
    <p:sldLayoutId id="2147484235" r:id="rId4"/>
    <p:sldLayoutId id="2147484236" r:id="rId5"/>
    <p:sldLayoutId id="2147484237" r:id="rId6"/>
    <p:sldLayoutId id="2147484238" r:id="rId7"/>
    <p:sldLayoutId id="2147484239" r:id="rId8"/>
    <p:sldLayoutId id="2147484240" r:id="rId9"/>
    <p:sldLayoutId id="2147484241" r:id="rId10"/>
    <p:sldLayoutId id="2147484242" r:id="rId11"/>
    <p:sldLayoutId id="2147484243" r:id="rId12"/>
    <p:sldLayoutId id="2147484244" r:id="rId13"/>
    <p:sldLayoutId id="2147484245" r:id="rId14"/>
    <p:sldLayoutId id="2147484246" r:id="rId15"/>
    <p:sldLayoutId id="2147484247" r:id="rId16"/>
    <p:sldLayoutId id="2147484248" r:id="rId17"/>
    <p:sldLayoutId id="2147484249" r:id="rId18"/>
    <p:sldLayoutId id="2147484250" r:id="rId19"/>
    <p:sldLayoutId id="2147484251" r:id="rId20"/>
    <p:sldLayoutId id="2147484252" r:id="rId21"/>
    <p:sldLayoutId id="2147484253" r:id="rId22"/>
    <p:sldLayoutId id="2147484254" r:id="rId23"/>
    <p:sldLayoutId id="2147484255" r:id="rId24"/>
    <p:sldLayoutId id="2147484256" r:id="rId25"/>
    <p:sldLayoutId id="2147484257" r:id="rId26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916AC75-DA2D-477F-BAC3-B7F0DDC6C8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E70C7E4-40E9-4B30-84D3-BD3EC262E26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C66B35D-25F6-4BF4-A1A4-A59F0EE19DB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DF226A-B620-4D2E-86D1-117977A11862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28/10/2021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947D681-BB80-436D-8B7C-CE21B62AE6A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A3FC729-E068-49FC-8A34-531523107C4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10A4F6-632E-4557-8AC5-83B5C1733268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04585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59" r:id="rId1"/>
    <p:sldLayoutId id="2147484260" r:id="rId2"/>
    <p:sldLayoutId id="2147484261" r:id="rId3"/>
    <p:sldLayoutId id="2147484262" r:id="rId4"/>
    <p:sldLayoutId id="2147484263" r:id="rId5"/>
    <p:sldLayoutId id="2147484264" r:id="rId6"/>
    <p:sldLayoutId id="2147484265" r:id="rId7"/>
    <p:sldLayoutId id="2147484266" r:id="rId8"/>
    <p:sldLayoutId id="2147484267" r:id="rId9"/>
    <p:sldLayoutId id="2147484268" r:id="rId10"/>
    <p:sldLayoutId id="2147484269" r:id="rId11"/>
    <p:sldLayoutId id="2147484270" r:id="rId12"/>
    <p:sldLayoutId id="2147484271" r:id="rId13"/>
    <p:sldLayoutId id="2147484272" r:id="rId14"/>
    <p:sldLayoutId id="2147484273" r:id="rId15"/>
    <p:sldLayoutId id="2147484274" r:id="rId16"/>
    <p:sldLayoutId id="2147484275" r:id="rId17"/>
    <p:sldLayoutId id="2147484276" r:id="rId18"/>
    <p:sldLayoutId id="2147484277" r:id="rId19"/>
    <p:sldLayoutId id="2147484278" r:id="rId20"/>
    <p:sldLayoutId id="2147484279" r:id="rId21"/>
    <p:sldLayoutId id="2147484280" r:id="rId22"/>
    <p:sldLayoutId id="2147484281" r:id="rId23"/>
    <p:sldLayoutId id="2147484282" r:id="rId24"/>
    <p:sldLayoutId id="2147484283" r:id="rId25"/>
    <p:sldLayoutId id="2147484284" r:id="rId26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916AC75-DA2D-477F-BAC3-B7F0DDC6C8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E70C7E4-40E9-4B30-84D3-BD3EC262E26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C66B35D-25F6-4BF4-A1A4-A59F0EE19DB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DF226A-B620-4D2E-86D1-117977A11862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28/10/2021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947D681-BB80-436D-8B7C-CE21B62AE6A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A3FC729-E068-49FC-8A34-531523107C4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10A4F6-632E-4557-8AC5-83B5C1733268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86255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86" r:id="rId1"/>
    <p:sldLayoutId id="2147484287" r:id="rId2"/>
    <p:sldLayoutId id="2147484288" r:id="rId3"/>
    <p:sldLayoutId id="2147484289" r:id="rId4"/>
    <p:sldLayoutId id="2147484290" r:id="rId5"/>
    <p:sldLayoutId id="2147484291" r:id="rId6"/>
    <p:sldLayoutId id="2147484292" r:id="rId7"/>
    <p:sldLayoutId id="2147484293" r:id="rId8"/>
    <p:sldLayoutId id="2147484294" r:id="rId9"/>
    <p:sldLayoutId id="2147484295" r:id="rId10"/>
    <p:sldLayoutId id="2147484296" r:id="rId11"/>
    <p:sldLayoutId id="2147484297" r:id="rId12"/>
    <p:sldLayoutId id="2147484298" r:id="rId13"/>
    <p:sldLayoutId id="2147484299" r:id="rId14"/>
    <p:sldLayoutId id="2147484300" r:id="rId15"/>
    <p:sldLayoutId id="2147484301" r:id="rId16"/>
    <p:sldLayoutId id="2147484302" r:id="rId17"/>
    <p:sldLayoutId id="2147484303" r:id="rId18"/>
    <p:sldLayoutId id="2147484304" r:id="rId19"/>
    <p:sldLayoutId id="2147484305" r:id="rId20"/>
    <p:sldLayoutId id="2147484306" r:id="rId21"/>
    <p:sldLayoutId id="2147484307" r:id="rId22"/>
    <p:sldLayoutId id="2147484308" r:id="rId23"/>
    <p:sldLayoutId id="2147484309" r:id="rId24"/>
    <p:sldLayoutId id="2147484310" r:id="rId25"/>
    <p:sldLayoutId id="2147484311" r:id="rId26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916AC75-DA2D-477F-BAC3-B7F0DDC6C8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E70C7E4-40E9-4B30-84D3-BD3EC262E26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C66B35D-25F6-4BF4-A1A4-A59F0EE19DB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DF226A-B620-4D2E-86D1-117977A11862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28/10/2021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947D681-BB80-436D-8B7C-CE21B62AE6A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A3FC729-E068-49FC-8A34-531523107C4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10A4F6-632E-4557-8AC5-83B5C1733268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51633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313" r:id="rId1"/>
    <p:sldLayoutId id="2147484314" r:id="rId2"/>
    <p:sldLayoutId id="2147484315" r:id="rId3"/>
    <p:sldLayoutId id="2147484316" r:id="rId4"/>
    <p:sldLayoutId id="2147484317" r:id="rId5"/>
    <p:sldLayoutId id="2147484318" r:id="rId6"/>
    <p:sldLayoutId id="2147484319" r:id="rId7"/>
    <p:sldLayoutId id="2147484320" r:id="rId8"/>
    <p:sldLayoutId id="2147484321" r:id="rId9"/>
    <p:sldLayoutId id="2147484322" r:id="rId10"/>
    <p:sldLayoutId id="2147484323" r:id="rId11"/>
    <p:sldLayoutId id="2147484324" r:id="rId12"/>
    <p:sldLayoutId id="2147484325" r:id="rId13"/>
    <p:sldLayoutId id="2147484326" r:id="rId14"/>
    <p:sldLayoutId id="2147484327" r:id="rId15"/>
    <p:sldLayoutId id="2147484328" r:id="rId16"/>
    <p:sldLayoutId id="2147484329" r:id="rId17"/>
    <p:sldLayoutId id="2147484330" r:id="rId18"/>
    <p:sldLayoutId id="2147484331" r:id="rId19"/>
    <p:sldLayoutId id="2147484332" r:id="rId20"/>
    <p:sldLayoutId id="2147484333" r:id="rId21"/>
    <p:sldLayoutId id="2147484334" r:id="rId22"/>
    <p:sldLayoutId id="2147484335" r:id="rId23"/>
    <p:sldLayoutId id="2147484336" r:id="rId24"/>
    <p:sldLayoutId id="2147484337" r:id="rId25"/>
    <p:sldLayoutId id="2147484338" r:id="rId26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7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42"/>
            <a:ext cx="10972800" cy="1143000"/>
          </a:xfrm>
          <a:prstGeom prst="rect">
            <a:avLst/>
          </a:prstGeom>
        </p:spPr>
        <p:txBody>
          <a:bodyPr vert="horz" lIns="131162" tIns="65581" rIns="131162" bIns="65581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4"/>
          </a:xfrm>
          <a:prstGeom prst="rect">
            <a:avLst/>
          </a:prstGeom>
        </p:spPr>
        <p:txBody>
          <a:bodyPr vert="horz" lIns="131162" tIns="65581" rIns="131162" bIns="65581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2" y="6356351"/>
            <a:ext cx="2844801" cy="365125"/>
          </a:xfrm>
          <a:prstGeom prst="rect">
            <a:avLst/>
          </a:prstGeom>
        </p:spPr>
        <p:txBody>
          <a:bodyPr vert="horz" lIns="131162" tIns="65581" rIns="131162" bIns="65581" rtlCol="0" anchor="ctr"/>
          <a:lstStyle>
            <a:lvl1pPr algn="l">
              <a:defRPr sz="1276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84761"/>
            <a:fld id="{095E6027-A882-422D-A9D1-F849DA84780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84761"/>
              <a:t>10/28/2021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2" y="6356351"/>
            <a:ext cx="3860799" cy="365125"/>
          </a:xfrm>
          <a:prstGeom prst="rect">
            <a:avLst/>
          </a:prstGeom>
        </p:spPr>
        <p:txBody>
          <a:bodyPr vert="horz" lIns="131162" tIns="65581" rIns="131162" bIns="65581" rtlCol="0" anchor="ctr"/>
          <a:lstStyle>
            <a:lvl1pPr algn="ctr">
              <a:defRPr sz="1276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84761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1" y="6356351"/>
            <a:ext cx="2844801" cy="365125"/>
          </a:xfrm>
          <a:prstGeom prst="rect">
            <a:avLst/>
          </a:prstGeom>
        </p:spPr>
        <p:txBody>
          <a:bodyPr vert="horz" lIns="131162" tIns="65581" rIns="131162" bIns="65581" rtlCol="0" anchor="ctr"/>
          <a:lstStyle>
            <a:lvl1pPr algn="r">
              <a:defRPr sz="1276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84761"/>
            <a:fld id="{E8B9FE83-06E5-4D2A-99AD-2ACE8CEC448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84761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92729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340" r:id="rId1"/>
    <p:sldLayoutId id="2147484341" r:id="rId2"/>
    <p:sldLayoutId id="2147484342" r:id="rId3"/>
    <p:sldLayoutId id="2147484343" r:id="rId4"/>
    <p:sldLayoutId id="2147484344" r:id="rId5"/>
    <p:sldLayoutId id="2147484345" r:id="rId6"/>
    <p:sldLayoutId id="2147484346" r:id="rId7"/>
    <p:sldLayoutId id="2147484347" r:id="rId8"/>
    <p:sldLayoutId id="2147484348" r:id="rId9"/>
    <p:sldLayoutId id="2147484349" r:id="rId10"/>
    <p:sldLayoutId id="2147484350" r:id="rId11"/>
    <p:sldLayoutId id="2147484351" r:id="rId12"/>
    <p:sldLayoutId id="2147484352" r:id="rId13"/>
    <p:sldLayoutId id="2147484353" r:id="rId14"/>
    <p:sldLayoutId id="2147484354" r:id="rId15"/>
  </p:sldLayoutIdLst>
  <p:txStyles>
    <p:titleStyle>
      <a:lvl1pPr algn="ctr" defTabSz="984736" rtl="0" eaLnBrk="1" latinLnBrk="0" hangingPunct="1">
        <a:spcBef>
          <a:spcPct val="0"/>
        </a:spcBef>
        <a:buNone/>
        <a:defRPr sz="473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69276" indent="-369276" algn="l" defTabSz="984736" rtl="0" eaLnBrk="1" latinLnBrk="0" hangingPunct="1">
        <a:spcBef>
          <a:spcPct val="20000"/>
        </a:spcBef>
        <a:buFont typeface="Arial" panose="020B0604020202020204" pitchFamily="34" charset="0"/>
        <a:buChar char="•"/>
        <a:defRPr sz="3454" kern="1200">
          <a:solidFill>
            <a:schemeClr val="tx1"/>
          </a:solidFill>
          <a:latin typeface="+mn-lt"/>
          <a:ea typeface="+mn-ea"/>
          <a:cs typeface="+mn-cs"/>
        </a:defRPr>
      </a:lvl1pPr>
      <a:lvl2pPr marL="800098" indent="-307730" algn="l" defTabSz="984736" rtl="0" eaLnBrk="1" latinLnBrk="0" hangingPunct="1">
        <a:spcBef>
          <a:spcPct val="20000"/>
        </a:spcBef>
        <a:buFont typeface="Arial" panose="020B0604020202020204" pitchFamily="34" charset="0"/>
        <a:buChar char="–"/>
        <a:defRPr sz="3003" kern="1200">
          <a:solidFill>
            <a:schemeClr val="tx1"/>
          </a:solidFill>
          <a:latin typeface="+mn-lt"/>
          <a:ea typeface="+mn-ea"/>
          <a:cs typeface="+mn-cs"/>
        </a:defRPr>
      </a:lvl2pPr>
      <a:lvl3pPr marL="1230920" indent="-246184" algn="l" defTabSz="984736" rtl="0" eaLnBrk="1" latinLnBrk="0" hangingPunct="1">
        <a:spcBef>
          <a:spcPct val="20000"/>
        </a:spcBef>
        <a:buFont typeface="Arial" panose="020B0604020202020204" pitchFamily="34" charset="0"/>
        <a:buChar char="•"/>
        <a:defRPr sz="2553" kern="1200">
          <a:solidFill>
            <a:schemeClr val="tx1"/>
          </a:solidFill>
          <a:latin typeface="+mn-lt"/>
          <a:ea typeface="+mn-ea"/>
          <a:cs typeface="+mn-cs"/>
        </a:defRPr>
      </a:lvl3pPr>
      <a:lvl4pPr marL="1723288" indent="-246184" algn="l" defTabSz="984736" rtl="0" eaLnBrk="1" latinLnBrk="0" hangingPunct="1">
        <a:spcBef>
          <a:spcPct val="20000"/>
        </a:spcBef>
        <a:buFont typeface="Arial" panose="020B0604020202020204" pitchFamily="34" charset="0"/>
        <a:buChar char="–"/>
        <a:defRPr sz="2177" kern="1200">
          <a:solidFill>
            <a:schemeClr val="tx1"/>
          </a:solidFill>
          <a:latin typeface="+mn-lt"/>
          <a:ea typeface="+mn-ea"/>
          <a:cs typeface="+mn-cs"/>
        </a:defRPr>
      </a:lvl4pPr>
      <a:lvl5pPr marL="2215657" indent="-246184" algn="l" defTabSz="984736" rtl="0" eaLnBrk="1" latinLnBrk="0" hangingPunct="1">
        <a:spcBef>
          <a:spcPct val="20000"/>
        </a:spcBef>
        <a:buFont typeface="Arial" panose="020B0604020202020204" pitchFamily="34" charset="0"/>
        <a:buChar char="»"/>
        <a:defRPr sz="2177" kern="1200">
          <a:solidFill>
            <a:schemeClr val="tx1"/>
          </a:solidFill>
          <a:latin typeface="+mn-lt"/>
          <a:ea typeface="+mn-ea"/>
          <a:cs typeface="+mn-cs"/>
        </a:defRPr>
      </a:lvl5pPr>
      <a:lvl6pPr marL="2708024" indent="-246184" algn="l" defTabSz="984736" rtl="0" eaLnBrk="1" latinLnBrk="0" hangingPunct="1">
        <a:spcBef>
          <a:spcPct val="20000"/>
        </a:spcBef>
        <a:buFont typeface="Arial" panose="020B0604020202020204" pitchFamily="34" charset="0"/>
        <a:buChar char="•"/>
        <a:defRPr sz="2177" kern="1200">
          <a:solidFill>
            <a:schemeClr val="tx1"/>
          </a:solidFill>
          <a:latin typeface="+mn-lt"/>
          <a:ea typeface="+mn-ea"/>
          <a:cs typeface="+mn-cs"/>
        </a:defRPr>
      </a:lvl6pPr>
      <a:lvl7pPr marL="3200393" indent="-246184" algn="l" defTabSz="984736" rtl="0" eaLnBrk="1" latinLnBrk="0" hangingPunct="1">
        <a:spcBef>
          <a:spcPct val="20000"/>
        </a:spcBef>
        <a:buFont typeface="Arial" panose="020B0604020202020204" pitchFamily="34" charset="0"/>
        <a:buChar char="•"/>
        <a:defRPr sz="2177" kern="1200">
          <a:solidFill>
            <a:schemeClr val="tx1"/>
          </a:solidFill>
          <a:latin typeface="+mn-lt"/>
          <a:ea typeface="+mn-ea"/>
          <a:cs typeface="+mn-cs"/>
        </a:defRPr>
      </a:lvl7pPr>
      <a:lvl8pPr marL="3692761" indent="-246184" algn="l" defTabSz="984736" rtl="0" eaLnBrk="1" latinLnBrk="0" hangingPunct="1">
        <a:spcBef>
          <a:spcPct val="20000"/>
        </a:spcBef>
        <a:buFont typeface="Arial" panose="020B0604020202020204" pitchFamily="34" charset="0"/>
        <a:buChar char="•"/>
        <a:defRPr sz="2177" kern="1200">
          <a:solidFill>
            <a:schemeClr val="tx1"/>
          </a:solidFill>
          <a:latin typeface="+mn-lt"/>
          <a:ea typeface="+mn-ea"/>
          <a:cs typeface="+mn-cs"/>
        </a:defRPr>
      </a:lvl8pPr>
      <a:lvl9pPr marL="4185129" indent="-246184" algn="l" defTabSz="984736" rtl="0" eaLnBrk="1" latinLnBrk="0" hangingPunct="1">
        <a:spcBef>
          <a:spcPct val="20000"/>
        </a:spcBef>
        <a:buFont typeface="Arial" panose="020B0604020202020204" pitchFamily="34" charset="0"/>
        <a:buChar char="•"/>
        <a:defRPr sz="217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84736" rtl="0" eaLnBrk="1" latinLnBrk="0" hangingPunct="1">
        <a:defRPr sz="1952" kern="1200">
          <a:solidFill>
            <a:schemeClr val="tx1"/>
          </a:solidFill>
          <a:latin typeface="+mn-lt"/>
          <a:ea typeface="+mn-ea"/>
          <a:cs typeface="+mn-cs"/>
        </a:defRPr>
      </a:lvl1pPr>
      <a:lvl2pPr marL="492369" algn="l" defTabSz="984736" rtl="0" eaLnBrk="1" latinLnBrk="0" hangingPunct="1">
        <a:defRPr sz="1952" kern="1200">
          <a:solidFill>
            <a:schemeClr val="tx1"/>
          </a:solidFill>
          <a:latin typeface="+mn-lt"/>
          <a:ea typeface="+mn-ea"/>
          <a:cs typeface="+mn-cs"/>
        </a:defRPr>
      </a:lvl2pPr>
      <a:lvl3pPr marL="984736" algn="l" defTabSz="984736" rtl="0" eaLnBrk="1" latinLnBrk="0" hangingPunct="1">
        <a:defRPr sz="1952" kern="1200">
          <a:solidFill>
            <a:schemeClr val="tx1"/>
          </a:solidFill>
          <a:latin typeface="+mn-lt"/>
          <a:ea typeface="+mn-ea"/>
          <a:cs typeface="+mn-cs"/>
        </a:defRPr>
      </a:lvl3pPr>
      <a:lvl4pPr marL="1477104" algn="l" defTabSz="984736" rtl="0" eaLnBrk="1" latinLnBrk="0" hangingPunct="1">
        <a:defRPr sz="1952" kern="1200">
          <a:solidFill>
            <a:schemeClr val="tx1"/>
          </a:solidFill>
          <a:latin typeface="+mn-lt"/>
          <a:ea typeface="+mn-ea"/>
          <a:cs typeface="+mn-cs"/>
        </a:defRPr>
      </a:lvl4pPr>
      <a:lvl5pPr marL="1969473" algn="l" defTabSz="984736" rtl="0" eaLnBrk="1" latinLnBrk="0" hangingPunct="1">
        <a:defRPr sz="1952" kern="1200">
          <a:solidFill>
            <a:schemeClr val="tx1"/>
          </a:solidFill>
          <a:latin typeface="+mn-lt"/>
          <a:ea typeface="+mn-ea"/>
          <a:cs typeface="+mn-cs"/>
        </a:defRPr>
      </a:lvl5pPr>
      <a:lvl6pPr marL="2461840" algn="l" defTabSz="984736" rtl="0" eaLnBrk="1" latinLnBrk="0" hangingPunct="1">
        <a:defRPr sz="1952" kern="1200">
          <a:solidFill>
            <a:schemeClr val="tx1"/>
          </a:solidFill>
          <a:latin typeface="+mn-lt"/>
          <a:ea typeface="+mn-ea"/>
          <a:cs typeface="+mn-cs"/>
        </a:defRPr>
      </a:lvl6pPr>
      <a:lvl7pPr marL="2954209" algn="l" defTabSz="984736" rtl="0" eaLnBrk="1" latinLnBrk="0" hangingPunct="1">
        <a:defRPr sz="1952" kern="1200">
          <a:solidFill>
            <a:schemeClr val="tx1"/>
          </a:solidFill>
          <a:latin typeface="+mn-lt"/>
          <a:ea typeface="+mn-ea"/>
          <a:cs typeface="+mn-cs"/>
        </a:defRPr>
      </a:lvl7pPr>
      <a:lvl8pPr marL="3446577" algn="l" defTabSz="984736" rtl="0" eaLnBrk="1" latinLnBrk="0" hangingPunct="1">
        <a:defRPr sz="1952" kern="1200">
          <a:solidFill>
            <a:schemeClr val="tx1"/>
          </a:solidFill>
          <a:latin typeface="+mn-lt"/>
          <a:ea typeface="+mn-ea"/>
          <a:cs typeface="+mn-cs"/>
        </a:defRPr>
      </a:lvl8pPr>
      <a:lvl9pPr marL="3938945" algn="l" defTabSz="984736" rtl="0" eaLnBrk="1" latinLnBrk="0" hangingPunct="1">
        <a:defRPr sz="1952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916AC75-DA2D-477F-BAC3-B7F0DDC6C8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E70C7E4-40E9-4B30-84D3-BD3EC262E26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C66B35D-25F6-4BF4-A1A4-A59F0EE19DB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DF226A-B620-4D2E-86D1-117977A11862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28/10/2021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947D681-BB80-436D-8B7C-CE21B62AE6A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A3FC729-E068-49FC-8A34-531523107C4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10A4F6-632E-4557-8AC5-83B5C1733268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1531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65" r:id="rId1"/>
    <p:sldLayoutId id="2147483966" r:id="rId2"/>
    <p:sldLayoutId id="2147483967" r:id="rId3"/>
    <p:sldLayoutId id="2147483968" r:id="rId4"/>
    <p:sldLayoutId id="2147483969" r:id="rId5"/>
    <p:sldLayoutId id="2147483970" r:id="rId6"/>
    <p:sldLayoutId id="2147483971" r:id="rId7"/>
    <p:sldLayoutId id="2147483972" r:id="rId8"/>
    <p:sldLayoutId id="2147483973" r:id="rId9"/>
    <p:sldLayoutId id="2147483974" r:id="rId10"/>
    <p:sldLayoutId id="2147483975" r:id="rId11"/>
    <p:sldLayoutId id="2147483976" r:id="rId12"/>
    <p:sldLayoutId id="2147483977" r:id="rId13"/>
    <p:sldLayoutId id="2147483978" r:id="rId14"/>
    <p:sldLayoutId id="2147483979" r:id="rId15"/>
    <p:sldLayoutId id="2147483980" r:id="rId16"/>
    <p:sldLayoutId id="2147483981" r:id="rId17"/>
    <p:sldLayoutId id="2147483982" r:id="rId18"/>
    <p:sldLayoutId id="2147483983" r:id="rId19"/>
    <p:sldLayoutId id="2147483984" r:id="rId20"/>
    <p:sldLayoutId id="2147483985" r:id="rId21"/>
    <p:sldLayoutId id="2147483986" r:id="rId22"/>
    <p:sldLayoutId id="2147483987" r:id="rId23"/>
    <p:sldLayoutId id="2147483988" r:id="rId24"/>
    <p:sldLayoutId id="2147483989" r:id="rId25"/>
    <p:sldLayoutId id="2147483990" r:id="rId26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916AC75-DA2D-477F-BAC3-B7F0DDC6C8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E70C7E4-40E9-4B30-84D3-BD3EC262E26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C66B35D-25F6-4BF4-A1A4-A59F0EE19DB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DF226A-B620-4D2E-86D1-117977A11862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28/10/2021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947D681-BB80-436D-8B7C-CE21B62AE6A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A3FC729-E068-49FC-8A34-531523107C4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10A4F6-632E-4557-8AC5-83B5C1733268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44829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19" r:id="rId1"/>
    <p:sldLayoutId id="2147484020" r:id="rId2"/>
    <p:sldLayoutId id="2147484021" r:id="rId3"/>
    <p:sldLayoutId id="2147484022" r:id="rId4"/>
    <p:sldLayoutId id="2147484023" r:id="rId5"/>
    <p:sldLayoutId id="2147484024" r:id="rId6"/>
    <p:sldLayoutId id="2147484025" r:id="rId7"/>
    <p:sldLayoutId id="2147484026" r:id="rId8"/>
    <p:sldLayoutId id="2147484027" r:id="rId9"/>
    <p:sldLayoutId id="2147484028" r:id="rId10"/>
    <p:sldLayoutId id="2147484029" r:id="rId11"/>
    <p:sldLayoutId id="2147484030" r:id="rId12"/>
    <p:sldLayoutId id="2147484031" r:id="rId13"/>
    <p:sldLayoutId id="2147484032" r:id="rId14"/>
    <p:sldLayoutId id="2147484033" r:id="rId15"/>
    <p:sldLayoutId id="2147484034" r:id="rId16"/>
    <p:sldLayoutId id="2147484035" r:id="rId17"/>
    <p:sldLayoutId id="2147484036" r:id="rId18"/>
    <p:sldLayoutId id="2147484037" r:id="rId19"/>
    <p:sldLayoutId id="2147484038" r:id="rId20"/>
    <p:sldLayoutId id="2147484039" r:id="rId21"/>
    <p:sldLayoutId id="2147484040" r:id="rId22"/>
    <p:sldLayoutId id="2147484041" r:id="rId23"/>
    <p:sldLayoutId id="2147484042" r:id="rId24"/>
    <p:sldLayoutId id="2147484043" r:id="rId25"/>
    <p:sldLayoutId id="2147484044" r:id="rId26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916AC75-DA2D-477F-BAC3-B7F0DDC6C8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E70C7E4-40E9-4B30-84D3-BD3EC262E26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C66B35D-25F6-4BF4-A1A4-A59F0EE19DB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DF226A-B620-4D2E-86D1-117977A11862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28/10/2021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947D681-BB80-436D-8B7C-CE21B62AE6A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A3FC729-E068-49FC-8A34-531523107C4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10A4F6-632E-4557-8AC5-83B5C1733268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39355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46" r:id="rId1"/>
    <p:sldLayoutId id="2147484047" r:id="rId2"/>
    <p:sldLayoutId id="2147484048" r:id="rId3"/>
    <p:sldLayoutId id="2147484049" r:id="rId4"/>
    <p:sldLayoutId id="2147484050" r:id="rId5"/>
    <p:sldLayoutId id="2147484051" r:id="rId6"/>
    <p:sldLayoutId id="2147484052" r:id="rId7"/>
    <p:sldLayoutId id="2147484053" r:id="rId8"/>
    <p:sldLayoutId id="2147484054" r:id="rId9"/>
    <p:sldLayoutId id="2147484055" r:id="rId10"/>
    <p:sldLayoutId id="2147484056" r:id="rId11"/>
    <p:sldLayoutId id="2147484057" r:id="rId12"/>
    <p:sldLayoutId id="2147484058" r:id="rId13"/>
    <p:sldLayoutId id="2147484059" r:id="rId14"/>
    <p:sldLayoutId id="2147484060" r:id="rId15"/>
    <p:sldLayoutId id="2147484061" r:id="rId16"/>
    <p:sldLayoutId id="2147484062" r:id="rId17"/>
    <p:sldLayoutId id="2147484063" r:id="rId18"/>
    <p:sldLayoutId id="2147484064" r:id="rId19"/>
    <p:sldLayoutId id="2147484065" r:id="rId20"/>
    <p:sldLayoutId id="2147484066" r:id="rId21"/>
    <p:sldLayoutId id="2147484067" r:id="rId22"/>
    <p:sldLayoutId id="2147484068" r:id="rId23"/>
    <p:sldLayoutId id="2147484069" r:id="rId24"/>
    <p:sldLayoutId id="2147484070" r:id="rId25"/>
    <p:sldLayoutId id="2147484071" r:id="rId26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CEE1B265-5B8B-4763-89A0-5833F9B7E5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E95C17F9-4D44-4B9C-80B3-F326E5EE7A5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CE56FA85-9F18-4F3C-B3B6-6FBCF8C4414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9AB3F5-57B9-4107-A916-FDC793E8DB1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2021/10/28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4674AD85-8274-41AE-8694-DB11F674472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83DA6F52-E6E2-4C28-BD12-2021390BF43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F3CD5C-BC43-40FE-B496-A7BD23FC6AC6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11680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73" r:id="rId1"/>
    <p:sldLayoutId id="2147484074" r:id="rId2"/>
    <p:sldLayoutId id="2147484075" r:id="rId3"/>
    <p:sldLayoutId id="2147484076" r:id="rId4"/>
    <p:sldLayoutId id="2147484077" r:id="rId5"/>
    <p:sldLayoutId id="2147484078" r:id="rId6"/>
    <p:sldLayoutId id="2147484079" r:id="rId7"/>
    <p:sldLayoutId id="2147484080" r:id="rId8"/>
    <p:sldLayoutId id="2147484081" r:id="rId9"/>
    <p:sldLayoutId id="2147484082" r:id="rId10"/>
    <p:sldLayoutId id="2147484083" r:id="rId11"/>
    <p:sldLayoutId id="2147484084" r:id="rId12"/>
    <p:sldLayoutId id="2147484085" r:id="rId13"/>
    <p:sldLayoutId id="2147484086" r:id="rId14"/>
    <p:sldLayoutId id="2147484087" r:id="rId15"/>
    <p:sldLayoutId id="2147484088" r:id="rId16"/>
    <p:sldLayoutId id="2147484089" r:id="rId17"/>
    <p:sldLayoutId id="2147484090" r:id="rId18"/>
    <p:sldLayoutId id="2147484091" r:id="rId19"/>
    <p:sldLayoutId id="2147484092" r:id="rId20"/>
    <p:sldLayoutId id="2147484093" r:id="rId21"/>
    <p:sldLayoutId id="2147484094" r:id="rId22"/>
    <p:sldLayoutId id="2147484095" r:id="rId23"/>
    <p:sldLayoutId id="2147484096" r:id="rId24"/>
    <p:sldLayoutId id="2147484097" r:id="rId25"/>
    <p:sldLayoutId id="2147484098" r:id="rId26"/>
    <p:sldLayoutId id="2147484099" r:id="rId27"/>
    <p:sldLayoutId id="2147484100" r:id="rId28"/>
    <p:sldLayoutId id="2147484101" r:id="rId29"/>
    <p:sldLayoutId id="2147484102" r:id="rId30"/>
    <p:sldLayoutId id="2147484103" r:id="rId31"/>
  </p:sldLayoutIdLst>
  <p:transition spd="slow" advClick="0" advTm="2000">
    <p:randomBar dir="vert"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0">
            <a:lum/>
          </a:blip>
          <a:srcRect/>
          <a:stretch>
            <a:fillRect l="-23000" t="-43000" r="-8000" b="-3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BB6DAA-E7DF-4331-8D7A-91DE75DF839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10/28/2021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0AD992-15E8-46CB-B114-9DD3DB9971C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3653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05" r:id="rId1"/>
    <p:sldLayoutId id="2147484106" r:id="rId2"/>
    <p:sldLayoutId id="2147484107" r:id="rId3"/>
    <p:sldLayoutId id="2147484108" r:id="rId4"/>
    <p:sldLayoutId id="2147484109" r:id="rId5"/>
    <p:sldLayoutId id="2147484110" r:id="rId6"/>
    <p:sldLayoutId id="2147484111" r:id="rId7"/>
    <p:sldLayoutId id="2147484112" r:id="rId8"/>
    <p:sldLayoutId id="2147484113" r:id="rId9"/>
    <p:sldLayoutId id="2147484114" r:id="rId10"/>
    <p:sldLayoutId id="2147484115" r:id="rId11"/>
    <p:sldLayoutId id="2147484116" r:id="rId12"/>
    <p:sldLayoutId id="2147484117" r:id="rId13"/>
    <p:sldLayoutId id="2147484118" r:id="rId14"/>
    <p:sldLayoutId id="2147484119" r:id="rId15"/>
    <p:sldLayoutId id="2147484120" r:id="rId16"/>
    <p:sldLayoutId id="2147484121" r:id="rId17"/>
    <p:sldLayoutId id="2147484122" r:id="rId1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916AC75-DA2D-477F-BAC3-B7F0DDC6C8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E70C7E4-40E9-4B30-84D3-BD3EC262E26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C66B35D-25F6-4BF4-A1A4-A59F0EE19DB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DF226A-B620-4D2E-86D1-117977A11862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28/10/2021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947D681-BB80-436D-8B7C-CE21B62AE6A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A3FC729-E068-49FC-8A34-531523107C4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10A4F6-632E-4557-8AC5-83B5C1733268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95196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24" r:id="rId1"/>
    <p:sldLayoutId id="2147484125" r:id="rId2"/>
    <p:sldLayoutId id="2147484126" r:id="rId3"/>
    <p:sldLayoutId id="2147484127" r:id="rId4"/>
    <p:sldLayoutId id="2147484128" r:id="rId5"/>
    <p:sldLayoutId id="2147484129" r:id="rId6"/>
    <p:sldLayoutId id="2147484130" r:id="rId7"/>
    <p:sldLayoutId id="2147484131" r:id="rId8"/>
    <p:sldLayoutId id="2147484132" r:id="rId9"/>
    <p:sldLayoutId id="2147484133" r:id="rId10"/>
    <p:sldLayoutId id="2147484134" r:id="rId11"/>
    <p:sldLayoutId id="2147484135" r:id="rId12"/>
    <p:sldLayoutId id="2147484136" r:id="rId13"/>
    <p:sldLayoutId id="2147484137" r:id="rId14"/>
    <p:sldLayoutId id="2147484138" r:id="rId15"/>
    <p:sldLayoutId id="2147484139" r:id="rId16"/>
    <p:sldLayoutId id="2147484140" r:id="rId17"/>
    <p:sldLayoutId id="2147484141" r:id="rId18"/>
    <p:sldLayoutId id="2147484142" r:id="rId19"/>
    <p:sldLayoutId id="2147484143" r:id="rId20"/>
    <p:sldLayoutId id="2147484144" r:id="rId21"/>
    <p:sldLayoutId id="2147484145" r:id="rId22"/>
    <p:sldLayoutId id="2147484146" r:id="rId23"/>
    <p:sldLayoutId id="2147484147" r:id="rId24"/>
    <p:sldLayoutId id="2147484148" r:id="rId25"/>
    <p:sldLayoutId id="2147484149" r:id="rId26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916AC75-DA2D-477F-BAC3-B7F0DDC6C8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E70C7E4-40E9-4B30-84D3-BD3EC262E26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C66B35D-25F6-4BF4-A1A4-A59F0EE19DB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DF226A-B620-4D2E-86D1-117977A11862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28/10/2021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947D681-BB80-436D-8B7C-CE21B62AE6A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A3FC729-E068-49FC-8A34-531523107C4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10A4F6-632E-4557-8AC5-83B5C1733268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19745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51" r:id="rId1"/>
    <p:sldLayoutId id="2147484152" r:id="rId2"/>
    <p:sldLayoutId id="2147484153" r:id="rId3"/>
    <p:sldLayoutId id="2147484154" r:id="rId4"/>
    <p:sldLayoutId id="2147484155" r:id="rId5"/>
    <p:sldLayoutId id="2147484156" r:id="rId6"/>
    <p:sldLayoutId id="2147484157" r:id="rId7"/>
    <p:sldLayoutId id="2147484158" r:id="rId8"/>
    <p:sldLayoutId id="2147484159" r:id="rId9"/>
    <p:sldLayoutId id="2147484160" r:id="rId10"/>
    <p:sldLayoutId id="2147484161" r:id="rId11"/>
    <p:sldLayoutId id="2147484162" r:id="rId12"/>
    <p:sldLayoutId id="2147484163" r:id="rId13"/>
    <p:sldLayoutId id="2147484164" r:id="rId14"/>
    <p:sldLayoutId id="2147484165" r:id="rId15"/>
    <p:sldLayoutId id="2147484166" r:id="rId16"/>
    <p:sldLayoutId id="2147484167" r:id="rId17"/>
    <p:sldLayoutId id="2147484168" r:id="rId18"/>
    <p:sldLayoutId id="2147484169" r:id="rId19"/>
    <p:sldLayoutId id="2147484170" r:id="rId20"/>
    <p:sldLayoutId id="2147484171" r:id="rId21"/>
    <p:sldLayoutId id="2147484172" r:id="rId22"/>
    <p:sldLayoutId id="2147484173" r:id="rId23"/>
    <p:sldLayoutId id="2147484174" r:id="rId24"/>
    <p:sldLayoutId id="2147484175" r:id="rId25"/>
    <p:sldLayoutId id="2147484176" r:id="rId26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916AC75-DA2D-477F-BAC3-B7F0DDC6C8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E70C7E4-40E9-4B30-84D3-BD3EC262E26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C66B35D-25F6-4BF4-A1A4-A59F0EE19DB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DF226A-B620-4D2E-86D1-117977A11862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28/10/2021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947D681-BB80-436D-8B7C-CE21B62AE6A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A3FC729-E068-49FC-8A34-531523107C4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10A4F6-632E-4557-8AC5-83B5C1733268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48137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78" r:id="rId1"/>
    <p:sldLayoutId id="2147484179" r:id="rId2"/>
    <p:sldLayoutId id="2147484180" r:id="rId3"/>
    <p:sldLayoutId id="2147484181" r:id="rId4"/>
    <p:sldLayoutId id="2147484182" r:id="rId5"/>
    <p:sldLayoutId id="2147484183" r:id="rId6"/>
    <p:sldLayoutId id="2147484184" r:id="rId7"/>
    <p:sldLayoutId id="2147484185" r:id="rId8"/>
    <p:sldLayoutId id="2147484186" r:id="rId9"/>
    <p:sldLayoutId id="2147484187" r:id="rId10"/>
    <p:sldLayoutId id="2147484188" r:id="rId11"/>
    <p:sldLayoutId id="2147484189" r:id="rId12"/>
    <p:sldLayoutId id="2147484190" r:id="rId13"/>
    <p:sldLayoutId id="2147484191" r:id="rId14"/>
    <p:sldLayoutId id="2147484192" r:id="rId15"/>
    <p:sldLayoutId id="2147484193" r:id="rId16"/>
    <p:sldLayoutId id="2147484194" r:id="rId17"/>
    <p:sldLayoutId id="2147484195" r:id="rId18"/>
    <p:sldLayoutId id="2147484196" r:id="rId19"/>
    <p:sldLayoutId id="2147484197" r:id="rId20"/>
    <p:sldLayoutId id="2147484198" r:id="rId21"/>
    <p:sldLayoutId id="2147484199" r:id="rId22"/>
    <p:sldLayoutId id="2147484200" r:id="rId23"/>
    <p:sldLayoutId id="2147484201" r:id="rId24"/>
    <p:sldLayoutId id="2147484202" r:id="rId25"/>
    <p:sldLayoutId id="2147484203" r:id="rId26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00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83.xml"/><Relationship Id="rId5" Type="http://schemas.openxmlformats.org/officeDocument/2006/relationships/image" Target="../media/image30.png"/><Relationship Id="rId4" Type="http://schemas.openxmlformats.org/officeDocument/2006/relationships/slide" Target="slide1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83.xml"/><Relationship Id="rId5" Type="http://schemas.openxmlformats.org/officeDocument/2006/relationships/image" Target="../media/image30.png"/><Relationship Id="rId4" Type="http://schemas.openxmlformats.org/officeDocument/2006/relationships/slide" Target="slide1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83.xml"/><Relationship Id="rId5" Type="http://schemas.openxmlformats.org/officeDocument/2006/relationships/image" Target="../media/image30.png"/><Relationship Id="rId4" Type="http://schemas.openxmlformats.org/officeDocument/2006/relationships/slide" Target="slide1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83.xml"/><Relationship Id="rId5" Type="http://schemas.openxmlformats.org/officeDocument/2006/relationships/image" Target="../media/image30.png"/><Relationship Id="rId4" Type="http://schemas.openxmlformats.org/officeDocument/2006/relationships/slide" Target="slide1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432.xml"/><Relationship Id="rId1" Type="http://schemas.openxmlformats.org/officeDocument/2006/relationships/tags" Target="../tags/tag2.xml"/><Relationship Id="rId5" Type="http://schemas.openxmlformats.org/officeDocument/2006/relationships/image" Target="../media/image27.gif"/><Relationship Id="rId4" Type="http://schemas.openxmlformats.org/officeDocument/2006/relationships/image" Target="../media/image26.jp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7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502.xml"/><Relationship Id="rId1" Type="http://schemas.openxmlformats.org/officeDocument/2006/relationships/themeOverride" Target="../theme/themeOverride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528.xml"/><Relationship Id="rId1" Type="http://schemas.openxmlformats.org/officeDocument/2006/relationships/themeOverride" Target="../theme/themeOverride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554.xml"/><Relationship Id="rId1" Type="http://schemas.openxmlformats.org/officeDocument/2006/relationships/themeOverride" Target="../theme/themeOverride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23.xml"/><Relationship Id="rId1" Type="http://schemas.openxmlformats.org/officeDocument/2006/relationships/themeOverride" Target="../theme/themeOverride4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20.png"/><Relationship Id="rId7" Type="http://schemas.openxmlformats.org/officeDocument/2006/relationships/image" Target="../media/image2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05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562.xml"/><Relationship Id="rId1" Type="http://schemas.openxmlformats.org/officeDocument/2006/relationships/tags" Target="../tags/tag3.xml"/><Relationship Id="rId5" Type="http://schemas.openxmlformats.org/officeDocument/2006/relationships/image" Target="../media/image27.gif"/><Relationship Id="rId4" Type="http://schemas.openxmlformats.org/officeDocument/2006/relationships/image" Target="../media/image26.jp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588.xml"/><Relationship Id="rId1" Type="http://schemas.openxmlformats.org/officeDocument/2006/relationships/themeOverride" Target="../theme/themeOverride5.xml"/><Relationship Id="rId4" Type="http://schemas.openxmlformats.org/officeDocument/2006/relationships/image" Target="../media/image38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305.xml"/><Relationship Id="rId1" Type="http://schemas.openxmlformats.org/officeDocument/2006/relationships/themeOverride" Target="../theme/themeOverride6.xml"/><Relationship Id="rId4" Type="http://schemas.openxmlformats.org/officeDocument/2006/relationships/image" Target="../media/image38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614.xml"/><Relationship Id="rId1" Type="http://schemas.openxmlformats.org/officeDocument/2006/relationships/tags" Target="../tags/tag4.xml"/><Relationship Id="rId5" Type="http://schemas.openxmlformats.org/officeDocument/2006/relationships/image" Target="../media/image27.gif"/><Relationship Id="rId4" Type="http://schemas.openxmlformats.org/officeDocument/2006/relationships/image" Target="../media/image26.jp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emf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51.xml"/><Relationship Id="rId5" Type="http://schemas.openxmlformats.org/officeDocument/2006/relationships/image" Target="../media/image41.png"/><Relationship Id="rId4" Type="http://schemas.openxmlformats.org/officeDocument/2006/relationships/image" Target="../media/image40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331.xml"/><Relationship Id="rId1" Type="http://schemas.openxmlformats.org/officeDocument/2006/relationships/tags" Target="../tags/tag1.xml"/><Relationship Id="rId5" Type="http://schemas.openxmlformats.org/officeDocument/2006/relationships/image" Target="../media/image27.gif"/><Relationship Id="rId4" Type="http://schemas.openxmlformats.org/officeDocument/2006/relationships/image" Target="../media/image26.jp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41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5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3" Type="http://schemas.openxmlformats.org/officeDocument/2006/relationships/image" Target="../media/image29.png"/><Relationship Id="rId7" Type="http://schemas.openxmlformats.org/officeDocument/2006/relationships/image" Target="../media/image3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82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30.png"/><Relationship Id="rId9" Type="http://schemas.openxmlformats.org/officeDocument/2006/relationships/image" Target="../media/image3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83.xml"/><Relationship Id="rId5" Type="http://schemas.openxmlformats.org/officeDocument/2006/relationships/image" Target="../media/image30.png"/><Relationship Id="rId4" Type="http://schemas.openxmlformats.org/officeDocument/2006/relationships/slide" Target="slide1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4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33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1919749" y="1924479"/>
            <a:ext cx="8305800" cy="4339650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150000"/>
              </a:lnSpc>
              <a:spcBef>
                <a:spcPct val="0"/>
              </a:spcBef>
              <a:buFontTx/>
              <a:buNone/>
              <a:defRPr/>
            </a:pPr>
            <a:r>
              <a:rPr lang="en-US" altLang="en-US" sz="4000" b="1" dirty="0">
                <a:solidFill>
                  <a:srgbClr val="FF0000"/>
                </a:solidFill>
              </a:rPr>
              <a:t>MÔN </a:t>
            </a:r>
            <a:r>
              <a:rPr lang="en-US" altLang="en-US" sz="4000" b="1" dirty="0" smtClean="0">
                <a:solidFill>
                  <a:srgbClr val="FF0000"/>
                </a:solidFill>
              </a:rPr>
              <a:t>TIẾNG VIỆT LỚP </a:t>
            </a:r>
            <a:r>
              <a:rPr lang="en-US" altLang="en-US" sz="4000" b="1" dirty="0">
                <a:solidFill>
                  <a:srgbClr val="FF0000"/>
                </a:solidFill>
              </a:rPr>
              <a:t>3</a:t>
            </a:r>
          </a:p>
          <a:p>
            <a:pPr algn="ctr" eaLnBrk="1" hangingPunct="1">
              <a:lnSpc>
                <a:spcPct val="150000"/>
              </a:lnSpc>
              <a:spcBef>
                <a:spcPct val="0"/>
              </a:spcBef>
              <a:buFontTx/>
              <a:buNone/>
              <a:defRPr/>
            </a:pPr>
            <a:r>
              <a:rPr lang="en-US" altLang="en-US" sz="3600" b="1" dirty="0" smtClean="0">
                <a:solidFill>
                  <a:srgbClr val="0000FF"/>
                </a:solidFill>
              </a:rPr>
              <a:t>TẬP ĐỌC – KỂ CHUYỆN </a:t>
            </a:r>
          </a:p>
          <a:p>
            <a:pPr algn="ctr" eaLnBrk="1" hangingPunct="1">
              <a:lnSpc>
                <a:spcPct val="150000"/>
              </a:lnSpc>
              <a:spcBef>
                <a:spcPct val="0"/>
              </a:spcBef>
              <a:buFontTx/>
              <a:buNone/>
              <a:defRPr/>
            </a:pPr>
            <a:r>
              <a:rPr lang="en-US" altLang="en-US" sz="2800" b="1" dirty="0" smtClean="0">
                <a:solidFill>
                  <a:srgbClr val="7030A0"/>
                </a:solidFill>
              </a:rPr>
              <a:t>TUẦN 6</a:t>
            </a:r>
          </a:p>
          <a:p>
            <a:pPr algn="ctr" eaLnBrk="1" hangingPunct="1">
              <a:lnSpc>
                <a:spcPct val="150000"/>
              </a:lnSpc>
              <a:spcBef>
                <a:spcPct val="0"/>
              </a:spcBef>
              <a:buFontTx/>
              <a:buNone/>
              <a:defRPr/>
            </a:pPr>
            <a:endParaRPr lang="en-US" kern="10" dirty="0">
              <a:ln w="19050">
                <a:solidFill>
                  <a:srgbClr val="339966"/>
                </a:solidFill>
                <a:round/>
                <a:headEnd/>
                <a:tailEnd/>
              </a:ln>
              <a:solidFill>
                <a:srgbClr val="7030A0"/>
              </a:solidFill>
              <a:effectLst>
                <a:outerShdw dist="35921" dir="2700000" algn="ctr" rotWithShape="0">
                  <a:srgbClr val="990000"/>
                </a:outerShdw>
              </a:effectLst>
              <a:cs typeface="Arial" panose="020B0604020202020204" pitchFamily="34" charset="0"/>
            </a:endParaRPr>
          </a:p>
          <a:p>
            <a:pPr algn="ctr" eaLnBrk="1" hangingPunct="1">
              <a:lnSpc>
                <a:spcPct val="150000"/>
              </a:lnSpc>
              <a:spcBef>
                <a:spcPct val="0"/>
              </a:spcBef>
              <a:buFontTx/>
              <a:buNone/>
              <a:defRPr/>
            </a:pPr>
            <a:endParaRPr lang="en-US" altLang="en-US" sz="4400" b="1" dirty="0">
              <a:solidFill>
                <a:srgbClr val="0000CC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585882" y="869576"/>
            <a:ext cx="613185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TRƯỜNG TIỂU HỌC NGỌC LÂM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08894646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图片包含 播放器&#10;&#10;已生成高可信度的说明">
            <a:hlinkClick r:id="rId4" action="ppaction://hlinksldjump"/>
            <a:extLst>
              <a:ext uri="{FF2B5EF4-FFF2-40B4-BE49-F238E27FC236}">
                <a16:creationId xmlns:a16="http://schemas.microsoft.com/office/drawing/2014/main" id="{BBC134C7-3210-4AC7-B848-6328E03DFFA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600" y="-73665"/>
            <a:ext cx="9372600" cy="6204098"/>
          </a:xfrm>
          <a:prstGeom prst="rect">
            <a:avLst/>
          </a:prstGeom>
        </p:spPr>
      </p:pic>
      <p:sp>
        <p:nvSpPr>
          <p:cNvPr id="21" name="Title 1"/>
          <p:cNvSpPr>
            <a:spLocks noGrp="1"/>
          </p:cNvSpPr>
          <p:nvPr>
            <p:ph type="title"/>
          </p:nvPr>
        </p:nvSpPr>
        <p:spPr>
          <a:xfrm>
            <a:off x="2200511" y="5178860"/>
            <a:ext cx="5535929" cy="554417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/>
            <a:r>
              <a:rPr lang="en-US" sz="24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Viết</a:t>
            </a:r>
            <a:r>
              <a:rPr lang="en-US" sz="24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lia</a:t>
            </a:r>
            <a:r>
              <a:rPr lang="en-US" sz="24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lịa</a:t>
            </a:r>
            <a:r>
              <a:rPr lang="en-US" sz="2400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2400" dirty="0" err="1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viết</a:t>
            </a:r>
            <a:r>
              <a:rPr lang="en-US" sz="2400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rất</a:t>
            </a:r>
            <a:r>
              <a:rPr lang="en-US" sz="2400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nhanh</a:t>
            </a:r>
            <a:r>
              <a:rPr lang="en-US" sz="2400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2400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liên</a:t>
            </a:r>
            <a:r>
              <a:rPr lang="en-US" sz="2400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tục</a:t>
            </a:r>
            <a:endParaRPr lang="en-US" sz="2400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5" name="Group 24"/>
          <p:cNvGrpSpPr/>
          <p:nvPr/>
        </p:nvGrpSpPr>
        <p:grpSpPr>
          <a:xfrm>
            <a:off x="5096256" y="1086169"/>
            <a:ext cx="1914144" cy="635410"/>
            <a:chOff x="6451151" y="244375"/>
            <a:chExt cx="4316760" cy="635410"/>
          </a:xfrm>
        </p:grpSpPr>
        <p:sp>
          <p:nvSpPr>
            <p:cNvPr id="26" name="Rounded Rectangle 25"/>
            <p:cNvSpPr/>
            <p:nvPr/>
          </p:nvSpPr>
          <p:spPr>
            <a:xfrm>
              <a:off x="6451151" y="244375"/>
              <a:ext cx="4316760" cy="635410"/>
            </a:xfrm>
            <a:prstGeom prst="roundRect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6694111" y="244375"/>
              <a:ext cx="3830839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b="1" dirty="0" err="1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Đoạn</a:t>
              </a:r>
              <a:r>
                <a:rPr lang="en-US" sz="3200" b="1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200" b="1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2</a:t>
              </a:r>
              <a:endParaRPr lang="en-US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3" name="Rectangle 2"/>
          <p:cNvSpPr/>
          <p:nvPr/>
        </p:nvSpPr>
        <p:spPr>
          <a:xfrm>
            <a:off x="1818526" y="2163295"/>
            <a:ext cx="8486454" cy="26184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4000"/>
              </a:lnSpc>
              <a:buNone/>
            </a:pPr>
            <a:r>
              <a:rPr lang="en-US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</a:t>
            </a:r>
            <a:r>
              <a:rPr lang="vi-VN" sz="2400" dirty="0" smtClean="0">
                <a:solidFill>
                  <a:schemeClr val="bg1"/>
                </a:solidFill>
                <a:cs typeface="Arial" panose="020B0604020202020204" pitchFamily="34" charset="0"/>
              </a:rPr>
              <a:t>2</a:t>
            </a:r>
            <a:r>
              <a:rPr lang="vi-VN" sz="2400" dirty="0">
                <a:solidFill>
                  <a:schemeClr val="bg1"/>
                </a:solidFill>
                <a:cs typeface="Arial" panose="020B0604020202020204" pitchFamily="34" charset="0"/>
              </a:rPr>
              <a:t>. Đến đây, tôi bỗng thấy bí. Quả thật, ở nhà, mẹ thường làm mọi việc. Thỉnh thoảng, mẹ bận, định </a:t>
            </a:r>
            <a:r>
              <a:rPr lang="en-US" sz="2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bảo</a:t>
            </a:r>
            <a:r>
              <a:rPr lang="en-US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2400" dirty="0">
                <a:solidFill>
                  <a:schemeClr val="bg1"/>
                </a:solidFill>
                <a:cs typeface="Arial" panose="020B0604020202020204" pitchFamily="34" charset="0"/>
              </a:rPr>
              <a:t>tôi giúp việc này việc kia, nhưng thấy tôi đang học, mẹ lại thôi.</a:t>
            </a:r>
          </a:p>
          <a:p>
            <a:pPr>
              <a:lnSpc>
                <a:spcPct val="114000"/>
              </a:lnSpc>
              <a:buNone/>
            </a:pPr>
            <a:r>
              <a:rPr lang="en-US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</a:t>
            </a:r>
            <a:r>
              <a:rPr lang="vi-VN" sz="2400" dirty="0">
                <a:solidFill>
                  <a:schemeClr val="bg1"/>
                </a:solidFill>
                <a:cs typeface="Arial" panose="020B0604020202020204" pitchFamily="34" charset="0"/>
              </a:rPr>
              <a:t>Tôi nhìn sang Liu-xi-a, thấy bạn ấy đang </a:t>
            </a:r>
            <a:r>
              <a:rPr lang="en-US" sz="2400" dirty="0" smtClean="0">
                <a:solidFill>
                  <a:schemeClr val="bg1"/>
                </a:solidFill>
                <a:cs typeface="Arial" panose="020B0604020202020204" pitchFamily="34" charset="0"/>
              </a:rPr>
              <a:t>                   </a:t>
            </a:r>
            <a:r>
              <a:rPr lang="vi-VN" sz="2400" dirty="0" smtClean="0">
                <a:solidFill>
                  <a:schemeClr val="bg1"/>
                </a:solidFill>
                <a:cs typeface="Arial" panose="020B0604020202020204" pitchFamily="34" charset="0"/>
              </a:rPr>
              <a:t>. </a:t>
            </a:r>
            <a:r>
              <a:rPr lang="vi-VN" sz="2400" dirty="0">
                <a:solidFill>
                  <a:schemeClr val="bg1"/>
                </a:solidFill>
                <a:cs typeface="Arial" panose="020B0604020202020204" pitchFamily="34" charset="0"/>
              </a:rPr>
              <a:t>Thế là tôi bỗng nhỡ có lần tôi </a:t>
            </a:r>
            <a:r>
              <a:rPr lang="en-US" sz="2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</a:t>
            </a:r>
            <a:r>
              <a:rPr lang="vi-VN" sz="2400" dirty="0">
                <a:solidFill>
                  <a:schemeClr val="bg1"/>
                </a:solidFill>
                <a:cs typeface="Arial" panose="020B0604020202020204" pitchFamily="34" charset="0"/>
              </a:rPr>
              <a:t>ặt bít tất của mình, bèn viết thêm : "Em còn giặt bít tất."</a:t>
            </a:r>
            <a:endParaRPr lang="en-US" sz="2400" dirty="0"/>
          </a:p>
        </p:txBody>
      </p:sp>
      <p:sp>
        <p:nvSpPr>
          <p:cNvPr id="5" name="TextBox 4"/>
          <p:cNvSpPr txBox="1"/>
          <p:nvPr/>
        </p:nvSpPr>
        <p:spPr>
          <a:xfrm>
            <a:off x="7893122" y="3449415"/>
            <a:ext cx="15899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</a:t>
            </a:r>
            <a:r>
              <a:rPr lang="en-US" sz="2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iết</a:t>
            </a:r>
            <a:r>
              <a:rPr lang="en-US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lia lịa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8973909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图片包含 播放器&#10;&#10;已生成高可信度的说明">
            <a:hlinkClick r:id="rId4" action="ppaction://hlinksldjump"/>
            <a:extLst>
              <a:ext uri="{FF2B5EF4-FFF2-40B4-BE49-F238E27FC236}">
                <a16:creationId xmlns:a16="http://schemas.microsoft.com/office/drawing/2014/main" id="{BBC134C7-3210-4AC7-B848-6328E03DFFA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8859" y="73738"/>
            <a:ext cx="9539554" cy="6204098"/>
          </a:xfrm>
          <a:prstGeom prst="rect">
            <a:avLst/>
          </a:prstGeom>
        </p:spPr>
      </p:pic>
      <p:grpSp>
        <p:nvGrpSpPr>
          <p:cNvPr id="25" name="Group 24"/>
          <p:cNvGrpSpPr/>
          <p:nvPr/>
        </p:nvGrpSpPr>
        <p:grpSpPr>
          <a:xfrm>
            <a:off x="5096256" y="1086169"/>
            <a:ext cx="1914144" cy="635410"/>
            <a:chOff x="6451151" y="244375"/>
            <a:chExt cx="4316760" cy="635410"/>
          </a:xfrm>
        </p:grpSpPr>
        <p:sp>
          <p:nvSpPr>
            <p:cNvPr id="26" name="Rounded Rectangle 25"/>
            <p:cNvSpPr/>
            <p:nvPr/>
          </p:nvSpPr>
          <p:spPr>
            <a:xfrm>
              <a:off x="6451151" y="244375"/>
              <a:ext cx="4316760" cy="635410"/>
            </a:xfrm>
            <a:prstGeom prst="roundRect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6694111" y="244375"/>
              <a:ext cx="3830839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b="1" dirty="0" err="1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Đoạn</a:t>
              </a:r>
              <a:r>
                <a:rPr lang="en-US" sz="3200" b="1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200" b="1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3</a:t>
              </a:r>
              <a:endParaRPr lang="en-US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3" name="Rectangle 2"/>
          <p:cNvSpPr/>
          <p:nvPr/>
        </p:nvSpPr>
        <p:spPr>
          <a:xfrm>
            <a:off x="1681246" y="2402798"/>
            <a:ext cx="8744163" cy="21973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4000"/>
              </a:lnSpc>
              <a:buNone/>
            </a:pPr>
            <a:r>
              <a:rPr lang="en-US" sz="2400" dirty="0" smtClean="0">
                <a:solidFill>
                  <a:schemeClr val="bg1"/>
                </a:solidFill>
                <a:cs typeface="Arial" panose="020B0604020202020204" pitchFamily="34" charset="0"/>
              </a:rPr>
              <a:t>       </a:t>
            </a:r>
            <a:r>
              <a:rPr lang="vi-VN" sz="2400" dirty="0" smtClean="0">
                <a:solidFill>
                  <a:schemeClr val="bg1"/>
                </a:solidFill>
                <a:cs typeface="Arial" panose="020B0604020202020204" pitchFamily="34" charset="0"/>
              </a:rPr>
              <a:t>3</a:t>
            </a:r>
            <a:r>
              <a:rPr lang="vi-VN" sz="2400" dirty="0">
                <a:solidFill>
                  <a:schemeClr val="bg1"/>
                </a:solidFill>
                <a:cs typeface="Arial" panose="020B0604020202020204" pitchFamily="34" charset="0"/>
              </a:rPr>
              <a:t>. </a:t>
            </a:r>
            <a:endParaRPr lang="en-US" sz="2400" dirty="0" smtClean="0">
              <a:solidFill>
                <a:schemeClr val="bg1"/>
              </a:solidFill>
              <a:cs typeface="Arial" panose="020B0604020202020204" pitchFamily="34" charset="0"/>
            </a:endParaRPr>
          </a:p>
          <a:p>
            <a:pPr>
              <a:lnSpc>
                <a:spcPct val="114000"/>
              </a:lnSpc>
              <a:buNone/>
            </a:pPr>
            <a:r>
              <a:rPr lang="vi-VN" sz="2400" dirty="0" smtClean="0">
                <a:solidFill>
                  <a:schemeClr val="bg1"/>
                </a:solidFill>
                <a:cs typeface="Arial" panose="020B0604020202020204" pitchFamily="34" charset="0"/>
              </a:rPr>
              <a:t>Tôi </a:t>
            </a:r>
            <a:r>
              <a:rPr lang="vi-VN" sz="2400" dirty="0">
                <a:solidFill>
                  <a:schemeClr val="bg1"/>
                </a:solidFill>
                <a:cs typeface="Arial" panose="020B0604020202020204" pitchFamily="34" charset="0"/>
              </a:rPr>
              <a:t>nhìn xung quanh, mọi người vẫn viết. Lạ thật, các bạn </a:t>
            </a:r>
            <a:r>
              <a:rPr lang="vi-VN" sz="2400" dirty="0" smtClean="0">
                <a:solidFill>
                  <a:schemeClr val="bg1"/>
                </a:solidFill>
                <a:cs typeface="Arial" panose="020B0604020202020204" pitchFamily="34" charset="0"/>
              </a:rPr>
              <a:t>viết </a:t>
            </a:r>
            <a:r>
              <a:rPr lang="vi-VN" sz="2400" dirty="0">
                <a:solidFill>
                  <a:schemeClr val="bg1"/>
                </a:solidFill>
                <a:cs typeface="Arial" panose="020B0604020202020204" pitchFamily="34" charset="0"/>
              </a:rPr>
              <a:t>gì mà nhiều </a:t>
            </a:r>
            <a:r>
              <a:rPr lang="vi-VN" sz="2400" dirty="0" smtClean="0">
                <a:solidFill>
                  <a:schemeClr val="bg1"/>
                </a:solidFill>
                <a:cs typeface="Arial" panose="020B0604020202020204" pitchFamily="34" charset="0"/>
              </a:rPr>
              <a:t>thế? </a:t>
            </a:r>
            <a:r>
              <a:rPr lang="vi-VN" sz="2400" dirty="0">
                <a:solidFill>
                  <a:schemeClr val="bg1"/>
                </a:solidFill>
                <a:cs typeface="Arial" panose="020B0604020202020204" pitchFamily="34" charset="0"/>
              </a:rPr>
              <a:t>Tôi cố nghĩ, rồi viết </a:t>
            </a:r>
            <a:r>
              <a:rPr lang="vi-VN" sz="2400" dirty="0" smtClean="0">
                <a:solidFill>
                  <a:schemeClr val="bg1"/>
                </a:solidFill>
                <a:cs typeface="Arial" panose="020B0604020202020204" pitchFamily="34" charset="0"/>
              </a:rPr>
              <a:t>tiếp:</a:t>
            </a:r>
            <a:r>
              <a:rPr lang="en-US" sz="2400" dirty="0" smtClean="0">
                <a:solidFill>
                  <a:schemeClr val="bg1"/>
                </a:solidFill>
                <a:cs typeface="Arial" panose="020B0604020202020204" pitchFamily="34" charset="0"/>
              </a:rPr>
              <a:t> </a:t>
            </a:r>
            <a:r>
              <a:rPr lang="vi-VN" sz="2400" dirty="0" smtClean="0">
                <a:solidFill>
                  <a:schemeClr val="bg1"/>
                </a:solidFill>
                <a:cs typeface="Arial" panose="020B0604020202020204" pitchFamily="34" charset="0"/>
              </a:rPr>
              <a:t>"</a:t>
            </a:r>
            <a:r>
              <a:rPr lang="vi-VN" sz="2400" dirty="0">
                <a:solidFill>
                  <a:schemeClr val="bg1"/>
                </a:solidFill>
                <a:cs typeface="Arial" panose="020B0604020202020204" pitchFamily="34" charset="0"/>
              </a:rPr>
              <a:t>Em giặt cả áo lót, áo sơ mi và quần." Cuối cùng, tôi kết thúc bài văn của </a:t>
            </a:r>
            <a:r>
              <a:rPr lang="vi-VN" sz="2400" dirty="0" smtClean="0">
                <a:solidFill>
                  <a:schemeClr val="bg1"/>
                </a:solidFill>
                <a:cs typeface="Arial" panose="020B0604020202020204" pitchFamily="34" charset="0"/>
              </a:rPr>
              <a:t>mình:</a:t>
            </a:r>
            <a:r>
              <a:rPr lang="en-US" sz="2400" dirty="0" smtClean="0">
                <a:solidFill>
                  <a:schemeClr val="bg1"/>
                </a:solidFill>
                <a:cs typeface="Arial" panose="020B0604020202020204" pitchFamily="34" charset="0"/>
              </a:rPr>
              <a:t> </a:t>
            </a:r>
            <a:r>
              <a:rPr lang="vi-VN" sz="2400" dirty="0" smtClean="0">
                <a:solidFill>
                  <a:schemeClr val="bg1"/>
                </a:solidFill>
                <a:cs typeface="Arial" panose="020B0604020202020204" pitchFamily="34" charset="0"/>
              </a:rPr>
              <a:t>"</a:t>
            </a:r>
            <a:r>
              <a:rPr lang="vi-VN" sz="2400" dirty="0">
                <a:solidFill>
                  <a:schemeClr val="bg1"/>
                </a:solidFill>
                <a:cs typeface="Arial" panose="020B0604020202020204" pitchFamily="34" charset="0"/>
              </a:rPr>
              <a:t>Em muốn giúp mẹ nhiều việc hơn, để mẹ đỡ vất </a:t>
            </a:r>
            <a:r>
              <a:rPr lang="vi-VN" sz="2400" dirty="0" smtClean="0">
                <a:solidFill>
                  <a:schemeClr val="bg1"/>
                </a:solidFill>
                <a:cs typeface="Arial" panose="020B0604020202020204" pitchFamily="34" charset="0"/>
              </a:rPr>
              <a:t>vả</a:t>
            </a:r>
            <a:r>
              <a:rPr lang="en-US" sz="2400" dirty="0" smtClean="0">
                <a:solidFill>
                  <a:schemeClr val="bg1"/>
                </a:solidFill>
                <a:cs typeface="Arial" panose="020B0604020202020204" pitchFamily="34" charset="0"/>
              </a:rPr>
              <a:t>.</a:t>
            </a:r>
            <a:r>
              <a:rPr lang="vi-VN" sz="2400" dirty="0" smtClean="0">
                <a:solidFill>
                  <a:schemeClr val="bg1"/>
                </a:solidFill>
                <a:cs typeface="Arial" panose="020B0604020202020204" pitchFamily="34" charset="0"/>
              </a:rPr>
              <a:t>"</a:t>
            </a:r>
            <a:endParaRPr lang="vi-VN" sz="2400" dirty="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556825" y="2419748"/>
            <a:ext cx="81782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dirty="0" smtClean="0">
                <a:solidFill>
                  <a:schemeClr val="bg1"/>
                </a:solidFill>
                <a:cs typeface="Arial" panose="020B0604020202020204" pitchFamily="34" charset="0"/>
              </a:rPr>
              <a:t>Nhưng chẳng lẽ lại nộp bài văn ngắn ngủn như thế này?</a:t>
            </a:r>
            <a:endParaRPr lang="en-US" sz="2400" dirty="0"/>
          </a:p>
        </p:txBody>
      </p:sp>
      <p:sp>
        <p:nvSpPr>
          <p:cNvPr id="6" name="TextBox 5"/>
          <p:cNvSpPr txBox="1"/>
          <p:nvPr/>
        </p:nvSpPr>
        <p:spPr>
          <a:xfrm>
            <a:off x="3482939" y="2392524"/>
            <a:ext cx="35959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/</a:t>
            </a:r>
            <a:endParaRPr lang="en-US" sz="2400" dirty="0">
              <a:solidFill>
                <a:srgbClr val="FF0000"/>
              </a:solidFill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10167332" y="2402798"/>
            <a:ext cx="409681" cy="461666"/>
            <a:chOff x="9464640" y="198461"/>
            <a:chExt cx="409681" cy="461666"/>
          </a:xfrm>
        </p:grpSpPr>
        <p:sp>
          <p:nvSpPr>
            <p:cNvPr id="11" name="TextBox 10"/>
            <p:cNvSpPr txBox="1"/>
            <p:nvPr/>
          </p:nvSpPr>
          <p:spPr>
            <a:xfrm>
              <a:off x="9514726" y="198462"/>
              <a:ext cx="35959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smtClean="0">
                  <a:solidFill>
                    <a:srgbClr val="FF0000"/>
                  </a:solidFill>
                </a:rPr>
                <a:t>/</a:t>
              </a:r>
              <a:endParaRPr lang="en-US" sz="2400" dirty="0">
                <a:solidFill>
                  <a:srgbClr val="FF0000"/>
                </a:solidFill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9464640" y="198461"/>
              <a:ext cx="35959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smtClean="0">
                  <a:solidFill>
                    <a:srgbClr val="FF0000"/>
                  </a:solidFill>
                </a:rPr>
                <a:t>/</a:t>
              </a:r>
              <a:endParaRPr lang="en-US" sz="2400" dirty="0">
                <a:solidFill>
                  <a:srgbClr val="FF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17838484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2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图片包含 播放器&#10;&#10;已生成高可信度的说明">
            <a:hlinkClick r:id="rId4" action="ppaction://hlinksldjump"/>
            <a:extLst>
              <a:ext uri="{FF2B5EF4-FFF2-40B4-BE49-F238E27FC236}">
                <a16:creationId xmlns:a16="http://schemas.microsoft.com/office/drawing/2014/main" id="{BBC134C7-3210-4AC7-B848-6328E03DFFA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8859" y="73738"/>
            <a:ext cx="9539554" cy="6204098"/>
          </a:xfrm>
          <a:prstGeom prst="rect">
            <a:avLst/>
          </a:prstGeom>
        </p:spPr>
      </p:pic>
      <p:grpSp>
        <p:nvGrpSpPr>
          <p:cNvPr id="25" name="Group 24"/>
          <p:cNvGrpSpPr/>
          <p:nvPr/>
        </p:nvGrpSpPr>
        <p:grpSpPr>
          <a:xfrm>
            <a:off x="5096256" y="1086169"/>
            <a:ext cx="1914144" cy="635410"/>
            <a:chOff x="6451151" y="244375"/>
            <a:chExt cx="4316760" cy="635410"/>
          </a:xfrm>
        </p:grpSpPr>
        <p:sp>
          <p:nvSpPr>
            <p:cNvPr id="26" name="Rounded Rectangle 25"/>
            <p:cNvSpPr/>
            <p:nvPr/>
          </p:nvSpPr>
          <p:spPr>
            <a:xfrm>
              <a:off x="6451151" y="244375"/>
              <a:ext cx="4316760" cy="635410"/>
            </a:xfrm>
            <a:prstGeom prst="roundRect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6694111" y="244375"/>
              <a:ext cx="3830839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b="1" dirty="0" err="1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Đoạn</a:t>
              </a:r>
              <a:r>
                <a:rPr lang="en-US" sz="3200" b="1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 3</a:t>
              </a:r>
            </a:p>
          </p:txBody>
        </p:sp>
      </p:grpSp>
      <p:sp>
        <p:nvSpPr>
          <p:cNvPr id="3" name="Rectangle 2"/>
          <p:cNvSpPr/>
          <p:nvPr/>
        </p:nvSpPr>
        <p:spPr>
          <a:xfrm>
            <a:off x="1681246" y="2402798"/>
            <a:ext cx="8744163" cy="21973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4000"/>
              </a:lnSpc>
            </a:pPr>
            <a:r>
              <a:rPr lang="en-US" sz="2400" dirty="0">
                <a:solidFill>
                  <a:prstClr val="white"/>
                </a:solidFill>
                <a:cs typeface="Arial" panose="020B0604020202020204" pitchFamily="34" charset="0"/>
              </a:rPr>
              <a:t>       </a:t>
            </a:r>
            <a:r>
              <a:rPr lang="vi-VN" sz="2400" dirty="0">
                <a:solidFill>
                  <a:prstClr val="white"/>
                </a:solidFill>
                <a:cs typeface="Arial" panose="020B0604020202020204" pitchFamily="34" charset="0"/>
              </a:rPr>
              <a:t>3. </a:t>
            </a:r>
            <a:r>
              <a:rPr lang="vi-VN" sz="2400" dirty="0" smtClean="0">
                <a:solidFill>
                  <a:schemeClr val="bg1"/>
                </a:solidFill>
                <a:cs typeface="Arial" panose="020B0604020202020204" pitchFamily="34" charset="0"/>
              </a:rPr>
              <a:t>Nhưng chẳng</a:t>
            </a:r>
            <a:r>
              <a:rPr lang="en-US" sz="2400" dirty="0" smtClean="0">
                <a:solidFill>
                  <a:schemeClr val="bg1"/>
                </a:solidFill>
                <a:cs typeface="Arial" panose="020B0604020202020204" pitchFamily="34" charset="0"/>
              </a:rPr>
              <a:t> </a:t>
            </a:r>
            <a:r>
              <a:rPr lang="vi-VN" sz="2400" dirty="0" smtClean="0">
                <a:solidFill>
                  <a:schemeClr val="bg1"/>
                </a:solidFill>
                <a:cs typeface="Arial" panose="020B0604020202020204" pitchFamily="34" charset="0"/>
              </a:rPr>
              <a:t>lẽ lại nộp bài văn </a:t>
            </a:r>
            <a:r>
              <a:rPr lang="vi-VN" sz="2400" dirty="0" smtClean="0">
                <a:solidFill>
                  <a:srgbClr val="FFFF00"/>
                </a:solidFill>
                <a:cs typeface="Arial" panose="020B0604020202020204" pitchFamily="34" charset="0"/>
              </a:rPr>
              <a:t>ngắn ngủn </a:t>
            </a:r>
            <a:r>
              <a:rPr lang="vi-VN" sz="2400" dirty="0" smtClean="0">
                <a:solidFill>
                  <a:schemeClr val="bg1"/>
                </a:solidFill>
                <a:cs typeface="Arial" panose="020B0604020202020204" pitchFamily="34" charset="0"/>
              </a:rPr>
              <a:t>như thế này?</a:t>
            </a:r>
            <a:endParaRPr lang="en-US" sz="2400" dirty="0">
              <a:solidFill>
                <a:schemeClr val="bg1"/>
              </a:solidFill>
              <a:cs typeface="Arial" panose="020B0604020202020204" pitchFamily="34" charset="0"/>
            </a:endParaRPr>
          </a:p>
          <a:p>
            <a:pPr>
              <a:lnSpc>
                <a:spcPct val="114000"/>
              </a:lnSpc>
            </a:pPr>
            <a:r>
              <a:rPr lang="vi-VN" sz="2400" dirty="0">
                <a:solidFill>
                  <a:prstClr val="white"/>
                </a:solidFill>
                <a:cs typeface="Arial" panose="020B0604020202020204" pitchFamily="34" charset="0"/>
              </a:rPr>
              <a:t>Tôi nhìn xung quanh, mọi người vẫn viết. Lạ thật, các bạn viết gì mà nhiều thế ? Tôi cố nghĩ, rồi viết tiếp :"Em giặt cả áo lót, áo sơ mi và quần." Cuối cùng, tôi kết thúc bài văn của mình:</a:t>
            </a:r>
            <a:r>
              <a:rPr lang="en-US" sz="2400" dirty="0">
                <a:solidFill>
                  <a:prstClr val="white"/>
                </a:solidFill>
                <a:cs typeface="Arial" panose="020B0604020202020204" pitchFamily="34" charset="0"/>
              </a:rPr>
              <a:t> </a:t>
            </a:r>
            <a:r>
              <a:rPr lang="vi-VN" sz="2400" dirty="0">
                <a:solidFill>
                  <a:prstClr val="white"/>
                </a:solidFill>
                <a:cs typeface="Arial" panose="020B0604020202020204" pitchFamily="34" charset="0"/>
              </a:rPr>
              <a:t>"Em muốn giúp mẹ nhiều việc hơn, để mẹ đỡ vất vả</a:t>
            </a:r>
            <a:r>
              <a:rPr lang="en-US" sz="2400" dirty="0">
                <a:solidFill>
                  <a:prstClr val="white"/>
                </a:solidFill>
                <a:cs typeface="Arial" panose="020B0604020202020204" pitchFamily="34" charset="0"/>
              </a:rPr>
              <a:t>.</a:t>
            </a:r>
            <a:r>
              <a:rPr lang="vi-VN" sz="2400" dirty="0">
                <a:solidFill>
                  <a:prstClr val="white"/>
                </a:solidFill>
                <a:cs typeface="Arial" panose="020B0604020202020204" pitchFamily="34" charset="0"/>
              </a:rPr>
              <a:t>"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921285" y="850200"/>
            <a:ext cx="81782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400" dirty="0">
              <a:solidFill>
                <a:prstClr val="black"/>
              </a:solidFill>
            </a:endParaRPr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328291" y="5413918"/>
            <a:ext cx="4884167" cy="554417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/>
            <a:r>
              <a:rPr lang="en-US" sz="24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Ngắn</a:t>
            </a:r>
            <a:r>
              <a:rPr lang="en-US" sz="24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ngủn</a:t>
            </a:r>
            <a:r>
              <a:rPr lang="en-US" sz="2400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2400" dirty="0" err="1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rất</a:t>
            </a:r>
            <a:r>
              <a:rPr lang="en-US" sz="2400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ngắn</a:t>
            </a:r>
            <a:r>
              <a:rPr lang="en-US" sz="2400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en-US" sz="2400" dirty="0" err="1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2400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ý </a:t>
            </a:r>
            <a:r>
              <a:rPr lang="en-US" sz="2400" dirty="0" err="1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chê</a:t>
            </a:r>
            <a:r>
              <a:rPr lang="en-US" sz="2400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en-US" sz="2400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2900074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animClr clrSpc="rgb" dir="cw">
                                      <p:cBhvr override="childStyle">
                                        <p:cTn id="6" dur="2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图片包含 播放器&#10;&#10;已生成高可信度的说明">
            <a:hlinkClick r:id="rId4" action="ppaction://hlinksldjump"/>
            <a:extLst>
              <a:ext uri="{FF2B5EF4-FFF2-40B4-BE49-F238E27FC236}">
                <a16:creationId xmlns:a16="http://schemas.microsoft.com/office/drawing/2014/main" id="{BBC134C7-3210-4AC7-B848-6328E03DFFA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600" y="-73665"/>
            <a:ext cx="9372600" cy="6204098"/>
          </a:xfrm>
          <a:prstGeom prst="rect">
            <a:avLst/>
          </a:prstGeom>
        </p:spPr>
      </p:pic>
      <p:grpSp>
        <p:nvGrpSpPr>
          <p:cNvPr id="25" name="Group 24"/>
          <p:cNvGrpSpPr/>
          <p:nvPr/>
        </p:nvGrpSpPr>
        <p:grpSpPr>
          <a:xfrm>
            <a:off x="5096256" y="1086169"/>
            <a:ext cx="1914144" cy="635410"/>
            <a:chOff x="6451151" y="244375"/>
            <a:chExt cx="4316760" cy="635410"/>
          </a:xfrm>
        </p:grpSpPr>
        <p:sp>
          <p:nvSpPr>
            <p:cNvPr id="26" name="Rounded Rectangle 25"/>
            <p:cNvSpPr/>
            <p:nvPr/>
          </p:nvSpPr>
          <p:spPr>
            <a:xfrm>
              <a:off x="6451151" y="244375"/>
              <a:ext cx="4316760" cy="635410"/>
            </a:xfrm>
            <a:prstGeom prst="roundRect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6694111" y="244375"/>
              <a:ext cx="3830839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b="1" dirty="0" err="1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Đoạn</a:t>
              </a:r>
              <a:r>
                <a:rPr lang="en-US" sz="3200" b="1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200" b="1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4</a:t>
              </a:r>
              <a:endParaRPr lang="en-US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3" name="Rectangle 2"/>
          <p:cNvSpPr/>
          <p:nvPr/>
        </p:nvSpPr>
        <p:spPr>
          <a:xfrm>
            <a:off x="1941952" y="2330741"/>
            <a:ext cx="8222751" cy="21973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4000"/>
              </a:lnSpc>
              <a:buNone/>
            </a:pPr>
            <a:r>
              <a:rPr lang="en-US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</a:t>
            </a:r>
            <a:r>
              <a:rPr lang="vi-VN" sz="2400" dirty="0" smtClean="0">
                <a:solidFill>
                  <a:schemeClr val="bg1"/>
                </a:solidFill>
                <a:cs typeface="Arial" panose="020B0604020202020204" pitchFamily="34" charset="0"/>
              </a:rPr>
              <a:t>4</a:t>
            </a:r>
            <a:r>
              <a:rPr lang="vi-VN" sz="2400" dirty="0">
                <a:solidFill>
                  <a:schemeClr val="bg1"/>
                </a:solidFill>
                <a:cs typeface="Arial" panose="020B0604020202020204" pitchFamily="34" charset="0"/>
              </a:rPr>
              <a:t>. Mấy hôm sau, sáng chủ nhật, mẹ bảo tôi:</a:t>
            </a:r>
          </a:p>
          <a:p>
            <a:pPr>
              <a:lnSpc>
                <a:spcPct val="114000"/>
              </a:lnSpc>
              <a:buNone/>
            </a:pPr>
            <a:r>
              <a:rPr lang="en-US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</a:t>
            </a:r>
            <a:r>
              <a:rPr lang="vi-VN" sz="2400" dirty="0">
                <a:solidFill>
                  <a:schemeClr val="bg1"/>
                </a:solidFill>
                <a:cs typeface="Arial" panose="020B0604020202020204" pitchFamily="34" charset="0"/>
              </a:rPr>
              <a:t>- Cô-li-a </a:t>
            </a:r>
            <a:r>
              <a:rPr lang="vi-VN" sz="2400" dirty="0" smtClean="0">
                <a:solidFill>
                  <a:schemeClr val="bg1"/>
                </a:solidFill>
                <a:cs typeface="Arial" panose="020B0604020202020204" pitchFamily="34" charset="0"/>
              </a:rPr>
              <a:t>này! </a:t>
            </a:r>
            <a:r>
              <a:rPr lang="vi-VN" sz="2400" dirty="0">
                <a:solidFill>
                  <a:schemeClr val="bg1"/>
                </a:solidFill>
                <a:cs typeface="Arial" panose="020B0604020202020204" pitchFamily="34" charset="0"/>
              </a:rPr>
              <a:t>Hôm nay con giặt áo sơ mi và quần áo lót đi </a:t>
            </a:r>
            <a:r>
              <a:rPr lang="vi-VN" sz="2400" dirty="0" smtClean="0">
                <a:solidFill>
                  <a:schemeClr val="bg1"/>
                </a:solidFill>
                <a:cs typeface="Arial" panose="020B0604020202020204" pitchFamily="34" charset="0"/>
              </a:rPr>
              <a:t>nhé!</a:t>
            </a:r>
            <a:endParaRPr lang="vi-VN" sz="2400" dirty="0">
              <a:solidFill>
                <a:schemeClr val="bg1"/>
              </a:solidFill>
              <a:cs typeface="Arial" panose="020B0604020202020204" pitchFamily="34" charset="0"/>
            </a:endParaRPr>
          </a:p>
          <a:p>
            <a:pPr>
              <a:lnSpc>
                <a:spcPct val="114000"/>
              </a:lnSpc>
              <a:buNone/>
            </a:pPr>
            <a:r>
              <a:rPr lang="en-US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</a:t>
            </a:r>
            <a:r>
              <a:rPr lang="vi-VN" sz="2400" dirty="0">
                <a:solidFill>
                  <a:schemeClr val="bg1"/>
                </a:solidFill>
                <a:cs typeface="Arial" panose="020B0604020202020204" pitchFamily="34" charset="0"/>
              </a:rPr>
              <a:t>Tôi tròn xoe mắt. Nhưng rồi tôi vui vẻ nhận lời, vì đó là việc làm mà tôi đã nói trong bài tập làm văn.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754867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191871" y="3810000"/>
            <a:ext cx="8458200" cy="1754326"/>
          </a:xfrm>
          <a:prstGeom prst="rect">
            <a:avLst/>
          </a:prstGeom>
          <a:noFill/>
        </p:spPr>
        <p:txBody>
          <a:bodyPr spcFirstLastPara="1" wrap="square" lIns="91440" tIns="45720" rIns="91440" bIns="45720" numCol="1">
            <a:prstTxWarp prst="textArchUp">
              <a:avLst/>
            </a:prstTxWarp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endParaRPr lang="en-US" sz="5400" b="1" dirty="0">
              <a:ln w="11430"/>
              <a:gradFill>
                <a:gsLst>
                  <a:gs pos="0">
                    <a:srgbClr val="ED7D31">
                      <a:tint val="70000"/>
                      <a:satMod val="245000"/>
                    </a:srgbClr>
                  </a:gs>
                  <a:gs pos="75000">
                    <a:srgbClr val="ED7D31">
                      <a:tint val="90000"/>
                      <a:shade val="60000"/>
                      <a:satMod val="240000"/>
                    </a:srgbClr>
                  </a:gs>
                  <a:gs pos="100000">
                    <a:srgbClr val="ED7D31">
                      <a:tint val="100000"/>
                      <a:shade val="50000"/>
                      <a:satMod val="240000"/>
                    </a:srgb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ctr"/>
            <a:endParaRPr lang="en-GB" sz="5400" b="1" dirty="0">
              <a:ln w="11430"/>
              <a:gradFill>
                <a:gsLst>
                  <a:gs pos="0">
                    <a:srgbClr val="ED7D31">
                      <a:tint val="70000"/>
                      <a:satMod val="245000"/>
                    </a:srgbClr>
                  </a:gs>
                  <a:gs pos="75000">
                    <a:srgbClr val="ED7D31">
                      <a:tint val="90000"/>
                      <a:shade val="60000"/>
                      <a:satMod val="240000"/>
                    </a:srgbClr>
                  </a:gs>
                  <a:gs pos="100000">
                    <a:srgbClr val="ED7D31">
                      <a:tint val="100000"/>
                      <a:shade val="50000"/>
                      <a:satMod val="240000"/>
                    </a:srgb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3581401" y="3209836"/>
            <a:ext cx="5371727" cy="1200329"/>
          </a:xfrm>
          <a:prstGeom prst="rect">
            <a:avLst/>
          </a:prstGeom>
        </p:spPr>
        <p:txBody>
          <a:bodyPr wrap="none">
            <a:prstTxWarp prst="textCircle">
              <a:avLst/>
            </a:prstTxWarp>
            <a:spAutoFit/>
          </a:bodyPr>
          <a:lstStyle/>
          <a:p>
            <a:r>
              <a:rPr lang="en-US" sz="8000" b="1" spc="300" dirty="0" err="1">
                <a:ln w="11430" cmpd="sng">
                  <a:solidFill>
                    <a:srgbClr val="4472C4">
                      <a:tint val="10000"/>
                    </a:srgbClr>
                  </a:solidFill>
                  <a:prstDash val="solid"/>
                  <a:miter lim="800000"/>
                </a:ln>
                <a:gradFill>
                  <a:gsLst>
                    <a:gs pos="10000">
                      <a:srgbClr val="4472C4">
                        <a:tint val="83000"/>
                        <a:shade val="100000"/>
                        <a:satMod val="200000"/>
                      </a:srgbClr>
                    </a:gs>
                    <a:gs pos="75000">
                      <a:srgbClr val="4472C4">
                        <a:tint val="100000"/>
                        <a:shade val="50000"/>
                        <a:satMod val="150000"/>
                      </a:srgbClr>
                    </a:gs>
                  </a:gsLst>
                  <a:lin ang="5400000"/>
                </a:gradFill>
                <a:effectLst>
                  <a:glow rad="45500">
                    <a:srgbClr val="4472C4">
                      <a:satMod val="220000"/>
                      <a:alpha val="35000"/>
                    </a:srgbClr>
                  </a:glow>
                </a:effectLst>
              </a:rPr>
              <a:t>Tìm</a:t>
            </a:r>
            <a:r>
              <a:rPr lang="en-US" sz="8000" b="1" spc="300" dirty="0">
                <a:ln w="11430" cmpd="sng">
                  <a:solidFill>
                    <a:srgbClr val="4472C4">
                      <a:tint val="10000"/>
                    </a:srgbClr>
                  </a:solidFill>
                  <a:prstDash val="solid"/>
                  <a:miter lim="800000"/>
                </a:ln>
                <a:gradFill>
                  <a:gsLst>
                    <a:gs pos="10000">
                      <a:srgbClr val="4472C4">
                        <a:tint val="83000"/>
                        <a:shade val="100000"/>
                        <a:satMod val="200000"/>
                      </a:srgbClr>
                    </a:gs>
                    <a:gs pos="75000">
                      <a:srgbClr val="4472C4">
                        <a:tint val="100000"/>
                        <a:shade val="50000"/>
                        <a:satMod val="150000"/>
                      </a:srgbClr>
                    </a:gs>
                  </a:gsLst>
                  <a:lin ang="5400000"/>
                </a:gradFill>
                <a:effectLst>
                  <a:glow rad="45500">
                    <a:srgbClr val="4472C4">
                      <a:satMod val="220000"/>
                      <a:alpha val="35000"/>
                    </a:srgbClr>
                  </a:glow>
                </a:effectLst>
              </a:rPr>
              <a:t> </a:t>
            </a:r>
            <a:r>
              <a:rPr lang="en-US" sz="8000" b="1" spc="300" dirty="0" err="1">
                <a:ln w="11430" cmpd="sng">
                  <a:solidFill>
                    <a:srgbClr val="4472C4">
                      <a:tint val="10000"/>
                    </a:srgbClr>
                  </a:solidFill>
                  <a:prstDash val="solid"/>
                  <a:miter lim="800000"/>
                </a:ln>
                <a:gradFill>
                  <a:gsLst>
                    <a:gs pos="10000">
                      <a:srgbClr val="4472C4">
                        <a:tint val="83000"/>
                        <a:shade val="100000"/>
                        <a:satMod val="200000"/>
                      </a:srgbClr>
                    </a:gs>
                    <a:gs pos="75000">
                      <a:srgbClr val="4472C4">
                        <a:tint val="100000"/>
                        <a:shade val="50000"/>
                        <a:satMod val="150000"/>
                      </a:srgbClr>
                    </a:gs>
                  </a:gsLst>
                  <a:lin ang="5400000"/>
                </a:gradFill>
                <a:effectLst>
                  <a:glow rad="45500">
                    <a:srgbClr val="4472C4">
                      <a:satMod val="220000"/>
                      <a:alpha val="35000"/>
                    </a:srgbClr>
                  </a:glow>
                </a:effectLst>
              </a:rPr>
              <a:t>hiểu</a:t>
            </a:r>
            <a:r>
              <a:rPr lang="en-US" sz="8000" b="1" spc="300" dirty="0">
                <a:ln w="11430" cmpd="sng">
                  <a:solidFill>
                    <a:srgbClr val="4472C4">
                      <a:tint val="10000"/>
                    </a:srgbClr>
                  </a:solidFill>
                  <a:prstDash val="solid"/>
                  <a:miter lim="800000"/>
                </a:ln>
                <a:gradFill>
                  <a:gsLst>
                    <a:gs pos="10000">
                      <a:srgbClr val="4472C4">
                        <a:tint val="83000"/>
                        <a:shade val="100000"/>
                        <a:satMod val="200000"/>
                      </a:srgbClr>
                    </a:gs>
                    <a:gs pos="75000">
                      <a:srgbClr val="4472C4">
                        <a:tint val="100000"/>
                        <a:shade val="50000"/>
                        <a:satMod val="150000"/>
                      </a:srgbClr>
                    </a:gs>
                  </a:gsLst>
                  <a:lin ang="5400000"/>
                </a:gradFill>
                <a:effectLst>
                  <a:glow rad="45500">
                    <a:srgbClr val="4472C4">
                      <a:satMod val="220000"/>
                      <a:alpha val="35000"/>
                    </a:srgbClr>
                  </a:glow>
                </a:effectLst>
              </a:rPr>
              <a:t> </a:t>
            </a:r>
            <a:r>
              <a:rPr lang="en-US" sz="8000" b="1" spc="300" dirty="0" err="1">
                <a:ln w="11430" cmpd="sng">
                  <a:solidFill>
                    <a:srgbClr val="4472C4">
                      <a:tint val="10000"/>
                    </a:srgbClr>
                  </a:solidFill>
                  <a:prstDash val="solid"/>
                  <a:miter lim="800000"/>
                </a:ln>
                <a:gradFill>
                  <a:gsLst>
                    <a:gs pos="10000">
                      <a:srgbClr val="4472C4">
                        <a:tint val="83000"/>
                        <a:shade val="100000"/>
                        <a:satMod val="200000"/>
                      </a:srgbClr>
                    </a:gs>
                    <a:gs pos="75000">
                      <a:srgbClr val="4472C4">
                        <a:tint val="100000"/>
                        <a:shade val="50000"/>
                        <a:satMod val="150000"/>
                      </a:srgbClr>
                    </a:gs>
                  </a:gsLst>
                  <a:lin ang="5400000"/>
                </a:gradFill>
                <a:effectLst>
                  <a:glow rad="45500">
                    <a:srgbClr val="4472C4">
                      <a:satMod val="220000"/>
                      <a:alpha val="35000"/>
                    </a:srgbClr>
                  </a:glow>
                </a:effectLst>
              </a:rPr>
              <a:t>bài</a:t>
            </a:r>
            <a:endParaRPr lang="en-GB" sz="8000" b="1" spc="300" dirty="0">
              <a:ln w="11430" cmpd="sng">
                <a:solidFill>
                  <a:srgbClr val="4472C4">
                    <a:tint val="10000"/>
                  </a:srgbClr>
                </a:solidFill>
                <a:prstDash val="solid"/>
                <a:miter lim="800000"/>
              </a:ln>
              <a:gradFill>
                <a:gsLst>
                  <a:gs pos="10000">
                    <a:srgbClr val="4472C4">
                      <a:tint val="83000"/>
                      <a:shade val="100000"/>
                      <a:satMod val="200000"/>
                    </a:srgbClr>
                  </a:gs>
                  <a:gs pos="75000">
                    <a:srgbClr val="4472C4">
                      <a:tint val="100000"/>
                      <a:shade val="50000"/>
                      <a:satMod val="150000"/>
                    </a:srgbClr>
                  </a:gs>
                </a:gsLst>
                <a:lin ang="5400000"/>
              </a:gradFill>
              <a:effectLst>
                <a:glow rad="45500">
                  <a:srgbClr val="4472C4">
                    <a:satMod val="220000"/>
                    <a:alpha val="35000"/>
                  </a:srgbClr>
                </a:glow>
              </a:effectLst>
            </a:endParaRPr>
          </a:p>
        </p:txBody>
      </p:sp>
      <p:sp>
        <p:nvSpPr>
          <p:cNvPr id="12" name="Cloud 11"/>
          <p:cNvSpPr/>
          <p:nvPr/>
        </p:nvSpPr>
        <p:spPr>
          <a:xfrm>
            <a:off x="2711670" y="685800"/>
            <a:ext cx="6889531" cy="1524000"/>
          </a:xfrm>
          <a:prstGeom prst="cloud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6000" b="1" dirty="0" err="1">
                <a:solidFill>
                  <a:srgbClr val="FF0000"/>
                </a:solidFill>
              </a:rPr>
              <a:t>Hoạt</a:t>
            </a:r>
            <a:r>
              <a:rPr lang="en-US" sz="6000" b="1" dirty="0">
                <a:solidFill>
                  <a:srgbClr val="FF0000"/>
                </a:solidFill>
              </a:rPr>
              <a:t> </a:t>
            </a:r>
            <a:r>
              <a:rPr lang="en-US" sz="6000" b="1" dirty="0" err="1">
                <a:solidFill>
                  <a:srgbClr val="FF0000"/>
                </a:solidFill>
              </a:rPr>
              <a:t>động</a:t>
            </a:r>
            <a:r>
              <a:rPr lang="en-US" sz="6000" b="1" dirty="0">
                <a:solidFill>
                  <a:srgbClr val="FF0000"/>
                </a:solidFill>
              </a:rPr>
              <a:t> 2</a:t>
            </a:r>
            <a:endParaRPr lang="en-GB" sz="6000" b="1" dirty="0">
              <a:solidFill>
                <a:srgbClr val="FF0000"/>
              </a:solidFill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17084">
            <a:off x="8515936" y="2191336"/>
            <a:ext cx="2546156" cy="2546156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915870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33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loud Callout 3"/>
          <p:cNvSpPr/>
          <p:nvPr/>
        </p:nvSpPr>
        <p:spPr>
          <a:xfrm>
            <a:off x="3352800" y="304800"/>
            <a:ext cx="5226657" cy="2048786"/>
          </a:xfrm>
          <a:prstGeom prst="cloudCallou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Câu</a:t>
            </a:r>
            <a:r>
              <a:rPr lang="en-US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en-US" sz="28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2800" dirty="0" err="1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Cô</a:t>
            </a:r>
            <a:r>
              <a:rPr lang="en-US" sz="28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giáo</a:t>
            </a:r>
            <a:r>
              <a:rPr lang="en-US" sz="28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</a:t>
            </a:r>
            <a:r>
              <a:rPr lang="en-US" sz="28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cho</a:t>
            </a:r>
            <a:r>
              <a:rPr lang="en-US" sz="28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lớp</a:t>
            </a:r>
            <a:r>
              <a:rPr lang="en-US" sz="28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đề</a:t>
            </a:r>
            <a:r>
              <a:rPr lang="en-US" sz="28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văn</a:t>
            </a:r>
            <a:r>
              <a:rPr lang="en-US" sz="28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thế</a:t>
            </a:r>
            <a:r>
              <a:rPr lang="en-US" sz="28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nào</a:t>
            </a:r>
            <a:r>
              <a:rPr lang="en-US" sz="28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en-US" sz="2800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2710732" y="4476584"/>
            <a:ext cx="7228398" cy="1138503"/>
          </a:xfrm>
          <a:prstGeom prst="roundRect">
            <a:avLst/>
          </a:prstGeom>
          <a:solidFill>
            <a:srgbClr val="F1C9F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Trả</a:t>
            </a:r>
            <a:r>
              <a:rPr lang="en-US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lời</a:t>
            </a:r>
            <a:r>
              <a:rPr lang="en-US" sz="28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2800" dirty="0" err="1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Cô</a:t>
            </a:r>
            <a:r>
              <a:rPr lang="en-US" sz="28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giáo</a:t>
            </a:r>
            <a:r>
              <a:rPr lang="en-US" sz="28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</a:t>
            </a:r>
            <a:r>
              <a:rPr lang="en-US" sz="28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cho</a:t>
            </a:r>
            <a:r>
              <a:rPr lang="en-US" sz="28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lớp</a:t>
            </a:r>
            <a:r>
              <a:rPr lang="en-US" sz="28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đề</a:t>
            </a:r>
            <a:r>
              <a:rPr lang="en-US" sz="28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văn</a:t>
            </a:r>
            <a:r>
              <a:rPr lang="en-US" sz="28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2800" dirty="0" err="1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28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đã</a:t>
            </a:r>
            <a:r>
              <a:rPr lang="en-US" sz="28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làm</a:t>
            </a:r>
            <a:r>
              <a:rPr lang="en-US" sz="28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gì</a:t>
            </a:r>
            <a:r>
              <a:rPr lang="en-US" sz="28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để</a:t>
            </a:r>
            <a:r>
              <a:rPr lang="en-US" sz="28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giúp</a:t>
            </a:r>
            <a:r>
              <a:rPr lang="en-US" sz="28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đỡ</a:t>
            </a:r>
            <a:r>
              <a:rPr lang="en-US" sz="28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mẹ</a:t>
            </a:r>
            <a:r>
              <a:rPr lang="en-US" sz="28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GB" sz="2800" dirty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122888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33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loud Callout 1"/>
          <p:cNvSpPr/>
          <p:nvPr/>
        </p:nvSpPr>
        <p:spPr>
          <a:xfrm>
            <a:off x="2743199" y="381662"/>
            <a:ext cx="6337191" cy="2210463"/>
          </a:xfrm>
          <a:prstGeom prst="cloudCallout">
            <a:avLst/>
          </a:prstGeom>
          <a:solidFill>
            <a:srgbClr val="ACDDD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Câu</a:t>
            </a:r>
            <a:r>
              <a:rPr lang="en-US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28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vi-VN" sz="28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Vì sao </a:t>
            </a:r>
            <a:r>
              <a:rPr lang="en-US" sz="2800" dirty="0" err="1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Cô</a:t>
            </a:r>
            <a:r>
              <a:rPr lang="en-US" sz="28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-li-a </a:t>
            </a:r>
            <a:r>
              <a:rPr lang="en-US" sz="2800" dirty="0" err="1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thấy</a:t>
            </a:r>
            <a:r>
              <a:rPr lang="en-US" sz="28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khó</a:t>
            </a:r>
            <a:r>
              <a:rPr lang="en-US" sz="28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viết</a:t>
            </a:r>
            <a:r>
              <a:rPr lang="en-US" sz="28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28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tập</a:t>
            </a:r>
            <a:r>
              <a:rPr lang="en-US" sz="28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làm</a:t>
            </a:r>
            <a:r>
              <a:rPr lang="en-US" sz="28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văn</a:t>
            </a:r>
            <a:r>
              <a:rPr lang="vi-VN" sz="28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en-GB" sz="2800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2209800" y="3962400"/>
            <a:ext cx="8115300" cy="1445953"/>
          </a:xfrm>
          <a:prstGeom prst="roundRect">
            <a:avLst/>
          </a:prstGeom>
          <a:solidFill>
            <a:srgbClr val="FBFCC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Trả</a:t>
            </a:r>
            <a:r>
              <a:rPr lang="en-US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lời</a:t>
            </a:r>
            <a:r>
              <a:rPr lang="en-US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vi-VN" sz="2800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</a:t>
            </a:r>
            <a:r>
              <a:rPr lang="en-US" sz="2800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ì ở </a:t>
            </a:r>
            <a:r>
              <a:rPr lang="en-US" sz="2800" dirty="0" err="1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nhà</a:t>
            </a:r>
            <a:r>
              <a:rPr lang="en-US" sz="2800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mẹ</a:t>
            </a:r>
            <a:r>
              <a:rPr lang="en-US" sz="2800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thường</a:t>
            </a:r>
            <a:r>
              <a:rPr lang="en-US" sz="2800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làm</a:t>
            </a:r>
            <a:r>
              <a:rPr lang="en-US" sz="2800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cho</a:t>
            </a:r>
            <a:r>
              <a:rPr lang="en-US" sz="2800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Cô</a:t>
            </a:r>
            <a:r>
              <a:rPr lang="en-US" sz="2800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-li-a, </a:t>
            </a:r>
            <a:r>
              <a:rPr lang="en-US" sz="2800" dirty="0" err="1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còn</a:t>
            </a:r>
            <a:r>
              <a:rPr lang="en-US" sz="2800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cậu</a:t>
            </a:r>
            <a:r>
              <a:rPr lang="en-US" sz="2800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chỉ</a:t>
            </a:r>
            <a:r>
              <a:rPr lang="en-US" sz="2800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làm</a:t>
            </a:r>
            <a:r>
              <a:rPr lang="en-US" sz="2800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sz="2800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2800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việc</a:t>
            </a:r>
            <a:r>
              <a:rPr lang="en-US" sz="2800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vặt</a:t>
            </a:r>
            <a:endParaRPr lang="en-GB" sz="2800" dirty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6037035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33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loud Callout 1"/>
          <p:cNvSpPr/>
          <p:nvPr/>
        </p:nvSpPr>
        <p:spPr>
          <a:xfrm>
            <a:off x="2743199" y="381000"/>
            <a:ext cx="6432605" cy="2590800"/>
          </a:xfrm>
          <a:prstGeom prst="cloudCallout">
            <a:avLst/>
          </a:prstGeom>
          <a:solidFill>
            <a:srgbClr val="FBFCC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Câu</a:t>
            </a:r>
            <a:r>
              <a:rPr lang="en-US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en-US" sz="28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2800" dirty="0" err="1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Thấy</a:t>
            </a:r>
            <a:r>
              <a:rPr lang="en-US" sz="28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28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bạn</a:t>
            </a:r>
            <a:r>
              <a:rPr lang="en-US" sz="28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viết</a:t>
            </a:r>
            <a:r>
              <a:rPr lang="en-US" sz="28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nhiều</a:t>
            </a:r>
            <a:r>
              <a:rPr lang="en-US" sz="28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dirty="0" err="1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Cô</a:t>
            </a:r>
            <a:r>
              <a:rPr lang="en-US" sz="28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-li-a </a:t>
            </a:r>
            <a:r>
              <a:rPr lang="en-US" sz="2800" dirty="0" err="1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đã</a:t>
            </a:r>
            <a:r>
              <a:rPr lang="en-US" sz="28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cách</a:t>
            </a:r>
            <a:r>
              <a:rPr lang="en-US" sz="28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gì</a:t>
            </a:r>
            <a:r>
              <a:rPr lang="en-US" sz="28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để</a:t>
            </a:r>
            <a:r>
              <a:rPr lang="en-US" sz="28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28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viết</a:t>
            </a:r>
            <a:r>
              <a:rPr lang="en-US" sz="28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dài</a:t>
            </a:r>
            <a:r>
              <a:rPr lang="en-US" sz="28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</a:t>
            </a:r>
            <a:r>
              <a:rPr lang="vi-VN" sz="28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en-US" sz="2800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1981200" y="4114800"/>
            <a:ext cx="8420100" cy="2031558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28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Trả</a:t>
            </a:r>
            <a:r>
              <a:rPr lang="en-US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lời</a:t>
            </a:r>
            <a:r>
              <a:rPr lang="en-US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2800" dirty="0" err="1" smtClean="0">
                <a:solidFill>
                  <a:srgbClr val="66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Cô</a:t>
            </a:r>
            <a:r>
              <a:rPr lang="en-US" sz="2800" dirty="0" smtClean="0">
                <a:solidFill>
                  <a:srgbClr val="66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-li-a </a:t>
            </a:r>
            <a:r>
              <a:rPr lang="en-US" sz="2800" dirty="0" err="1" smtClean="0">
                <a:solidFill>
                  <a:srgbClr val="66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cố</a:t>
            </a:r>
            <a:r>
              <a:rPr lang="en-US" sz="2800" dirty="0" smtClean="0">
                <a:solidFill>
                  <a:srgbClr val="66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rgbClr val="66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nhớ</a:t>
            </a:r>
            <a:r>
              <a:rPr lang="en-US" sz="2800" dirty="0" smtClean="0">
                <a:solidFill>
                  <a:srgbClr val="66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rgbClr val="66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lại</a:t>
            </a:r>
            <a:r>
              <a:rPr lang="en-US" sz="2800" dirty="0" smtClean="0">
                <a:solidFill>
                  <a:srgbClr val="66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rgbClr val="66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những</a:t>
            </a:r>
            <a:r>
              <a:rPr lang="en-US" sz="2800" dirty="0" smtClean="0">
                <a:solidFill>
                  <a:srgbClr val="66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rgbClr val="66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việc</a:t>
            </a:r>
            <a:r>
              <a:rPr lang="en-US" sz="2800" dirty="0" smtClean="0">
                <a:solidFill>
                  <a:srgbClr val="66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rgbClr val="66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mà</a:t>
            </a:r>
            <a:r>
              <a:rPr lang="en-US" sz="2800" dirty="0" smtClean="0">
                <a:solidFill>
                  <a:srgbClr val="66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rgbClr val="66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thỉnh</a:t>
            </a:r>
            <a:r>
              <a:rPr lang="en-US" sz="2800" dirty="0" smtClean="0">
                <a:solidFill>
                  <a:srgbClr val="66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rgbClr val="66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thoảng</a:t>
            </a:r>
            <a:r>
              <a:rPr lang="en-US" sz="2800" dirty="0" smtClean="0">
                <a:solidFill>
                  <a:srgbClr val="66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rgbClr val="66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mình</a:t>
            </a:r>
            <a:r>
              <a:rPr lang="en-US" sz="2800" dirty="0" smtClean="0">
                <a:solidFill>
                  <a:srgbClr val="66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rgbClr val="66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đã</a:t>
            </a:r>
            <a:r>
              <a:rPr lang="en-US" sz="2800" dirty="0" smtClean="0">
                <a:solidFill>
                  <a:srgbClr val="66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rgbClr val="66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làm</a:t>
            </a:r>
            <a:r>
              <a:rPr lang="en-US" sz="2800" dirty="0" smtClean="0">
                <a:solidFill>
                  <a:srgbClr val="66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rgbClr val="66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2800" dirty="0" smtClean="0">
                <a:solidFill>
                  <a:srgbClr val="66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rgbClr val="66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viết</a:t>
            </a:r>
            <a:r>
              <a:rPr lang="en-US" sz="2800" dirty="0" smtClean="0">
                <a:solidFill>
                  <a:srgbClr val="66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rgbClr val="66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cả</a:t>
            </a:r>
            <a:r>
              <a:rPr lang="en-US" sz="2800" dirty="0" smtClean="0">
                <a:solidFill>
                  <a:srgbClr val="66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rgbClr val="66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những</a:t>
            </a:r>
            <a:r>
              <a:rPr lang="en-US" sz="2800" dirty="0" smtClean="0">
                <a:solidFill>
                  <a:srgbClr val="66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rgbClr val="66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việc</a:t>
            </a:r>
            <a:r>
              <a:rPr lang="en-US" sz="2800" dirty="0" smtClean="0">
                <a:solidFill>
                  <a:srgbClr val="66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rgbClr val="66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mình</a:t>
            </a:r>
            <a:r>
              <a:rPr lang="en-US" sz="2800" dirty="0" smtClean="0">
                <a:solidFill>
                  <a:srgbClr val="66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rgbClr val="66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chưa</a:t>
            </a:r>
            <a:r>
              <a:rPr lang="en-US" sz="2800" dirty="0" smtClean="0">
                <a:solidFill>
                  <a:srgbClr val="66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rgbClr val="66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làm</a:t>
            </a:r>
            <a:r>
              <a:rPr lang="en-US" sz="2800" dirty="0" smtClean="0">
                <a:solidFill>
                  <a:srgbClr val="66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800" dirty="0" err="1" smtClean="0">
                <a:solidFill>
                  <a:srgbClr val="66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Cô</a:t>
            </a:r>
            <a:r>
              <a:rPr lang="en-US" sz="2800" dirty="0" smtClean="0">
                <a:solidFill>
                  <a:srgbClr val="66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-li-a </a:t>
            </a:r>
            <a:r>
              <a:rPr lang="en-US" sz="2800" dirty="0" err="1" smtClean="0">
                <a:solidFill>
                  <a:srgbClr val="66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còn</a:t>
            </a:r>
            <a:r>
              <a:rPr lang="en-US" sz="2800" dirty="0" smtClean="0">
                <a:solidFill>
                  <a:srgbClr val="66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rgbClr val="66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viết</a:t>
            </a:r>
            <a:r>
              <a:rPr lang="en-US" sz="2800" dirty="0" smtClean="0">
                <a:solidFill>
                  <a:srgbClr val="66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rgbClr val="66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rằng</a:t>
            </a:r>
            <a:r>
              <a:rPr lang="en-US" sz="2800" dirty="0" smtClean="0">
                <a:solidFill>
                  <a:srgbClr val="66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“</a:t>
            </a:r>
            <a:r>
              <a:rPr lang="en-US" sz="2800" dirty="0" err="1" smtClean="0">
                <a:solidFill>
                  <a:srgbClr val="66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2800" dirty="0">
                <a:solidFill>
                  <a:srgbClr val="66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rgbClr val="66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muốn</a:t>
            </a:r>
            <a:r>
              <a:rPr lang="en-US" sz="2800" dirty="0" smtClean="0">
                <a:solidFill>
                  <a:srgbClr val="66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rgbClr val="66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giúp</a:t>
            </a:r>
            <a:r>
              <a:rPr lang="en-US" sz="2800" dirty="0" smtClean="0">
                <a:solidFill>
                  <a:srgbClr val="66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rgbClr val="66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mẹ</a:t>
            </a:r>
            <a:r>
              <a:rPr lang="en-US" sz="2800" dirty="0" smtClean="0">
                <a:solidFill>
                  <a:srgbClr val="66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rgbClr val="66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nhiều</a:t>
            </a:r>
            <a:r>
              <a:rPr lang="en-US" sz="2800" dirty="0" smtClean="0">
                <a:solidFill>
                  <a:srgbClr val="66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rgbClr val="66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việc</a:t>
            </a:r>
            <a:r>
              <a:rPr lang="en-US" sz="2800" dirty="0" smtClean="0">
                <a:solidFill>
                  <a:srgbClr val="66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rgbClr val="66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hơn</a:t>
            </a:r>
            <a:r>
              <a:rPr lang="en-US" sz="2800" dirty="0" smtClean="0">
                <a:solidFill>
                  <a:srgbClr val="66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rgbClr val="66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để</a:t>
            </a:r>
            <a:r>
              <a:rPr lang="en-US" sz="2800" dirty="0" smtClean="0">
                <a:solidFill>
                  <a:srgbClr val="66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rgbClr val="66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mẹ</a:t>
            </a:r>
            <a:r>
              <a:rPr lang="en-US" sz="2800" dirty="0" smtClean="0">
                <a:solidFill>
                  <a:srgbClr val="66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rgbClr val="66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đỡ</a:t>
            </a:r>
            <a:r>
              <a:rPr lang="en-US" sz="2800" dirty="0" smtClean="0">
                <a:solidFill>
                  <a:srgbClr val="66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rgbClr val="66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vất</a:t>
            </a:r>
            <a:r>
              <a:rPr lang="en-US" sz="2800" dirty="0" smtClean="0">
                <a:solidFill>
                  <a:srgbClr val="66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rgbClr val="66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vả</a:t>
            </a:r>
            <a:r>
              <a:rPr lang="en-US" sz="2800" dirty="0" smtClean="0">
                <a:solidFill>
                  <a:srgbClr val="66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”</a:t>
            </a:r>
            <a:endParaRPr lang="en-GB" sz="2800" dirty="0">
              <a:solidFill>
                <a:srgbClr val="6600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7026527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33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loud Callout 1"/>
          <p:cNvSpPr/>
          <p:nvPr/>
        </p:nvSpPr>
        <p:spPr>
          <a:xfrm>
            <a:off x="1884458" y="381000"/>
            <a:ext cx="8611263" cy="2982402"/>
          </a:xfrm>
          <a:prstGeom prst="cloudCallou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2800" dirty="0" smtClean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8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Câu</a:t>
            </a:r>
            <a:r>
              <a:rPr lang="en-US" sz="28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r>
              <a:rPr lang="en-US" sz="28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2800" dirty="0" err="1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Vì</a:t>
            </a:r>
            <a:r>
              <a:rPr lang="en-US" sz="28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sao</a:t>
            </a:r>
            <a:r>
              <a:rPr lang="en-US" sz="28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khi</a:t>
            </a:r>
            <a:r>
              <a:rPr lang="en-US" sz="28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mẹ</a:t>
            </a:r>
            <a:r>
              <a:rPr lang="en-US" sz="28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bảo</a:t>
            </a:r>
            <a:r>
              <a:rPr lang="en-US" sz="28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Cô</a:t>
            </a:r>
            <a:r>
              <a:rPr lang="en-US" sz="28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-li- a </a:t>
            </a:r>
          </a:p>
          <a:p>
            <a:r>
              <a:rPr lang="en-US" sz="2800" dirty="0" err="1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đi</a:t>
            </a:r>
            <a:r>
              <a:rPr lang="en-US" sz="28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giặt</a:t>
            </a:r>
            <a:r>
              <a:rPr lang="en-US" sz="28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quần</a:t>
            </a:r>
            <a:r>
              <a:rPr lang="en-US" sz="28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áo</a:t>
            </a:r>
            <a:r>
              <a:rPr lang="en-US" sz="28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marL="514350" indent="-514350">
              <a:buAutoNum type="alphaLcParenR"/>
            </a:pPr>
            <a:r>
              <a:rPr lang="en-US" sz="2800" dirty="0" err="1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Lúc</a:t>
            </a:r>
            <a:r>
              <a:rPr lang="en-US" sz="28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đầu</a:t>
            </a:r>
            <a:r>
              <a:rPr lang="en-US" sz="28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dirty="0" err="1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Cô</a:t>
            </a:r>
            <a:r>
              <a:rPr lang="en-US" sz="28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-li-a </a:t>
            </a:r>
            <a:r>
              <a:rPr lang="en-US" sz="2800" dirty="0" err="1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ngạc</a:t>
            </a:r>
            <a:r>
              <a:rPr lang="en-US" sz="28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nhiên</a:t>
            </a:r>
            <a:r>
              <a:rPr lang="en-US" sz="28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  <a:p>
            <a:pPr marL="514350" indent="-514350">
              <a:buAutoNum type="alphaLcParenR"/>
            </a:pPr>
            <a:r>
              <a:rPr lang="en-US" sz="28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Sau </a:t>
            </a:r>
            <a:r>
              <a:rPr lang="en-US" sz="2800" dirty="0" err="1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đó</a:t>
            </a:r>
            <a:r>
              <a:rPr lang="en-US" sz="28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dirty="0" err="1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bạn</a:t>
            </a:r>
            <a:r>
              <a:rPr lang="en-US" sz="28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vui</a:t>
            </a:r>
            <a:r>
              <a:rPr lang="en-US" sz="28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vẻ</a:t>
            </a:r>
            <a:r>
              <a:rPr lang="en-US" sz="28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làm</a:t>
            </a:r>
            <a:r>
              <a:rPr lang="en-US" sz="28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theo</a:t>
            </a:r>
            <a:r>
              <a:rPr lang="en-US" sz="28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lời</a:t>
            </a:r>
            <a:r>
              <a:rPr lang="en-US" sz="28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mẹ</a:t>
            </a:r>
            <a:r>
              <a:rPr lang="vi-VN" sz="28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en-US" sz="2800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2209800" y="4267200"/>
            <a:ext cx="8115300" cy="2046136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28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Trả</a:t>
            </a:r>
            <a:r>
              <a:rPr lang="en-US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lời</a:t>
            </a:r>
            <a:r>
              <a:rPr lang="en-US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2800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a) </a:t>
            </a:r>
            <a:r>
              <a:rPr lang="en-US" sz="2800" dirty="0" err="1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Vì</a:t>
            </a:r>
            <a:r>
              <a:rPr lang="en-US" sz="2800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bạn</a:t>
            </a:r>
            <a:r>
              <a:rPr lang="en-US" sz="2800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chưa</a:t>
            </a:r>
            <a:r>
              <a:rPr lang="en-US" sz="2800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bao</a:t>
            </a:r>
            <a:r>
              <a:rPr lang="en-US" sz="2800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giờ</a:t>
            </a:r>
            <a:r>
              <a:rPr lang="en-US" sz="2800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phải</a:t>
            </a:r>
            <a:r>
              <a:rPr lang="en-US" sz="2800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giặt</a:t>
            </a:r>
            <a:r>
              <a:rPr lang="en-US" sz="2800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quần</a:t>
            </a:r>
            <a:r>
              <a:rPr lang="en-US" sz="2800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áo</a:t>
            </a:r>
            <a:r>
              <a:rPr lang="en-US" sz="2800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dirty="0" err="1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mẹ</a:t>
            </a:r>
            <a:r>
              <a:rPr lang="en-US" sz="2800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luôn</a:t>
            </a:r>
            <a:r>
              <a:rPr lang="en-US" sz="2800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làm</a:t>
            </a:r>
            <a:r>
              <a:rPr lang="en-US" sz="2800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giúp</a:t>
            </a:r>
            <a:r>
              <a:rPr lang="en-US" sz="2800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bạn</a:t>
            </a:r>
            <a:r>
              <a:rPr lang="en-US" sz="2800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just"/>
            <a:r>
              <a:rPr lang="en-US" sz="2800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b) </a:t>
            </a:r>
            <a:r>
              <a:rPr lang="en-US" sz="2800" dirty="0" err="1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Vì</a:t>
            </a:r>
            <a:r>
              <a:rPr lang="en-US" sz="2800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bạn</a:t>
            </a:r>
            <a:r>
              <a:rPr lang="en-US" sz="2800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nhớ</a:t>
            </a:r>
            <a:r>
              <a:rPr lang="en-US" sz="2800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</a:t>
            </a:r>
            <a:r>
              <a:rPr lang="en-US" sz="2800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đó</a:t>
            </a:r>
            <a:r>
              <a:rPr lang="en-US" sz="2800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2800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việc</a:t>
            </a:r>
            <a:r>
              <a:rPr lang="en-US" sz="2800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mà</a:t>
            </a:r>
            <a:r>
              <a:rPr lang="en-US" sz="2800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bạn</a:t>
            </a:r>
            <a:r>
              <a:rPr lang="en-US" sz="2800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đã</a:t>
            </a:r>
            <a:r>
              <a:rPr lang="en-US" sz="2800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viết</a:t>
            </a:r>
            <a:r>
              <a:rPr lang="en-US" sz="2800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2800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2800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tập</a:t>
            </a:r>
            <a:r>
              <a:rPr lang="en-US" sz="2800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làm</a:t>
            </a:r>
            <a:r>
              <a:rPr lang="en-US" sz="2800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văn</a:t>
            </a:r>
            <a:r>
              <a:rPr lang="en-US" sz="2800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2800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mình</a:t>
            </a:r>
            <a:r>
              <a:rPr lang="en-US" sz="2800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GB" sz="2800" dirty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8048919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33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loud Callout 1"/>
          <p:cNvSpPr/>
          <p:nvPr/>
        </p:nvSpPr>
        <p:spPr>
          <a:xfrm>
            <a:off x="2782956" y="1263595"/>
            <a:ext cx="6305384" cy="1885122"/>
          </a:xfrm>
          <a:prstGeom prst="cloudCallout">
            <a:avLst/>
          </a:prstGeom>
          <a:solidFill>
            <a:srgbClr val="FBFCC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Câu</a:t>
            </a:r>
            <a:r>
              <a:rPr lang="en-US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3</a:t>
            </a:r>
            <a:r>
              <a:rPr lang="en-US" sz="28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2800" dirty="0" err="1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28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học</a:t>
            </a:r>
            <a:r>
              <a:rPr lang="en-US" sz="28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tập</a:t>
            </a:r>
            <a:r>
              <a:rPr lang="en-US" sz="28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US" sz="28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điều</a:t>
            </a:r>
            <a:r>
              <a:rPr lang="en-US" sz="28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gì</a:t>
            </a:r>
            <a:r>
              <a:rPr lang="en-US" sz="28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từ</a:t>
            </a:r>
            <a:r>
              <a:rPr lang="en-US" sz="28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Cô</a:t>
            </a:r>
            <a:r>
              <a:rPr lang="en-US" sz="28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-li-a</a:t>
            </a:r>
            <a:r>
              <a:rPr lang="vi-VN" sz="2800" dirty="0" smtClean="0">
                <a:solidFill>
                  <a:srgbClr val="0000FF"/>
                </a:solidFill>
                <a:cs typeface="Arial" panose="020B0604020202020204" pitchFamily="34" charset="0"/>
              </a:rPr>
              <a:t>?</a:t>
            </a:r>
            <a:endParaRPr lang="en-US" sz="2800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5508919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 descr="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7596" y="197617"/>
            <a:ext cx="10840213" cy="65351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8" name="Picture 6" descr="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0490" y="823787"/>
            <a:ext cx="1060468" cy="15292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0" name="Picture 8" descr="8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1365" y="1584420"/>
            <a:ext cx="6879830" cy="11719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1" name="Picture 9" descr="9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92973" y="2819400"/>
            <a:ext cx="6879830" cy="14452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2" name="Picture 10" descr="10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2460" y="4314485"/>
            <a:ext cx="6879830" cy="18000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7" name="Picture 5" descr="6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7724" y="3127404"/>
            <a:ext cx="6069830" cy="37305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83" name="Text Box 11"/>
          <p:cNvSpPr txBox="1">
            <a:spLocks noChangeArrowheads="1"/>
          </p:cNvSpPr>
          <p:nvPr/>
        </p:nvSpPr>
        <p:spPr bwMode="auto">
          <a:xfrm>
            <a:off x="3100215" y="1833633"/>
            <a:ext cx="6357842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defTabSz="1500188">
              <a:defRPr sz="3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1pPr>
            <a:lvl2pPr marL="742950" indent="-285750" defTabSz="1500188">
              <a:defRPr sz="3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2pPr>
            <a:lvl3pPr marL="1143000" indent="-228600" defTabSz="1500188">
              <a:defRPr sz="3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3pPr>
            <a:lvl4pPr marL="1600200" indent="-228600" defTabSz="1500188">
              <a:defRPr sz="3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4pPr>
            <a:lvl5pPr marL="2057400" indent="-228600" defTabSz="1500188">
              <a:defRPr sz="3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5pPr>
            <a:lvl6pPr marL="2514600" indent="-228600" defTabSz="1500188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6pPr>
            <a:lvl7pPr marL="2971800" indent="-228600" defTabSz="1500188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7pPr>
            <a:lvl8pPr marL="3429000" indent="-228600" defTabSz="1500188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8pPr>
            <a:lvl9pPr marL="3886200" indent="-228600" defTabSz="1500188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9pPr>
          </a:lstStyle>
          <a:p>
            <a:pPr algn="ctr"/>
            <a:r>
              <a:rPr lang="en-US" sz="2400" dirty="0" err="1">
                <a:solidFill>
                  <a:srgbClr val="2801CF"/>
                </a:solidFill>
                <a:cs typeface="Arial" panose="020B0604020202020204" pitchFamily="34" charset="0"/>
              </a:rPr>
              <a:t>Hiểu</a:t>
            </a:r>
            <a:r>
              <a:rPr lang="en-US" sz="2400" dirty="0">
                <a:solidFill>
                  <a:srgbClr val="2801CF"/>
                </a:solidFill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2801CF"/>
                </a:solidFill>
                <a:cs typeface="Arial" panose="020B0604020202020204" pitchFamily="34" charset="0"/>
              </a:rPr>
              <a:t>nội</a:t>
            </a:r>
            <a:r>
              <a:rPr lang="en-US" sz="2400" dirty="0">
                <a:solidFill>
                  <a:srgbClr val="2801CF"/>
                </a:solidFill>
                <a:cs typeface="Arial" panose="020B0604020202020204" pitchFamily="34" charset="0"/>
              </a:rPr>
              <a:t> dung </a:t>
            </a:r>
            <a:r>
              <a:rPr lang="en-US" sz="2400" dirty="0" err="1">
                <a:solidFill>
                  <a:srgbClr val="2801CF"/>
                </a:solidFill>
                <a:cs typeface="Arial" panose="020B0604020202020204" pitchFamily="34" charset="0"/>
              </a:rPr>
              <a:t>và</a:t>
            </a:r>
            <a:r>
              <a:rPr lang="en-US" sz="2400" dirty="0">
                <a:solidFill>
                  <a:srgbClr val="2801CF"/>
                </a:solidFill>
                <a:cs typeface="Arial" panose="020B0604020202020204" pitchFamily="34" charset="0"/>
              </a:rPr>
              <a:t> ý </a:t>
            </a:r>
            <a:r>
              <a:rPr lang="en-US" sz="2400" dirty="0" err="1">
                <a:solidFill>
                  <a:srgbClr val="2801CF"/>
                </a:solidFill>
                <a:cs typeface="Arial" panose="020B0604020202020204" pitchFamily="34" charset="0"/>
              </a:rPr>
              <a:t>nghĩa</a:t>
            </a:r>
            <a:r>
              <a:rPr lang="en-US" sz="2400" dirty="0">
                <a:solidFill>
                  <a:srgbClr val="2801CF"/>
                </a:solidFill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2801CF"/>
                </a:solidFill>
                <a:cs typeface="Arial" panose="020B0604020202020204" pitchFamily="34" charset="0"/>
              </a:rPr>
              <a:t>câu</a:t>
            </a:r>
            <a:r>
              <a:rPr lang="en-US" sz="2400" dirty="0">
                <a:solidFill>
                  <a:srgbClr val="2801CF"/>
                </a:solidFill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2801CF"/>
                </a:solidFill>
                <a:cs typeface="Arial" panose="020B0604020202020204" pitchFamily="34" charset="0"/>
              </a:rPr>
              <a:t>chuyện</a:t>
            </a:r>
            <a:endParaRPr lang="en-US" altLang="en-US" sz="2400" dirty="0">
              <a:solidFill>
                <a:srgbClr val="FFFFFF"/>
              </a:solidFill>
            </a:endParaRPr>
          </a:p>
        </p:txBody>
      </p:sp>
      <p:sp>
        <p:nvSpPr>
          <p:cNvPr id="3085" name="Text Box 13"/>
          <p:cNvSpPr txBox="1">
            <a:spLocks noChangeArrowheads="1"/>
          </p:cNvSpPr>
          <p:nvPr/>
        </p:nvSpPr>
        <p:spPr bwMode="auto">
          <a:xfrm>
            <a:off x="3294038" y="2971800"/>
            <a:ext cx="5970196" cy="8991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defTabSz="1500188">
              <a:defRPr sz="3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1pPr>
            <a:lvl2pPr marL="742950" indent="-285750" defTabSz="1500188">
              <a:defRPr sz="3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2pPr>
            <a:lvl3pPr marL="1143000" indent="-228600" defTabSz="1500188">
              <a:defRPr sz="3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3pPr>
            <a:lvl4pPr marL="1600200" indent="-228600" defTabSz="1500188">
              <a:defRPr sz="3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4pPr>
            <a:lvl5pPr marL="2057400" indent="-228600" defTabSz="1500188">
              <a:defRPr sz="3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5pPr>
            <a:lvl6pPr marL="2514600" indent="-228600" defTabSz="1500188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6pPr>
            <a:lvl7pPr marL="2971800" indent="-228600" defTabSz="1500188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7pPr>
            <a:lvl8pPr marL="3429000" indent="-228600" defTabSz="1500188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8pPr>
            <a:lvl9pPr marL="3886200" indent="-228600" defTabSz="1500188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9pPr>
          </a:lstStyle>
          <a:p>
            <a:pPr>
              <a:lnSpc>
                <a:spcPct val="114000"/>
              </a:lnSpc>
            </a:pPr>
            <a:r>
              <a:rPr lang="en-US" sz="2400" dirty="0" err="1">
                <a:solidFill>
                  <a:srgbClr val="2801CF"/>
                </a:solidFill>
                <a:cs typeface="Arial" panose="020B0604020202020204" pitchFamily="34" charset="0"/>
              </a:rPr>
              <a:t>Đọc</a:t>
            </a:r>
            <a:r>
              <a:rPr lang="en-US" sz="2400" dirty="0">
                <a:solidFill>
                  <a:srgbClr val="2801CF"/>
                </a:solidFill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2801CF"/>
                </a:solidFill>
                <a:cs typeface="Arial" panose="020B0604020202020204" pitchFamily="34" charset="0"/>
              </a:rPr>
              <a:t>trôi</a:t>
            </a:r>
            <a:r>
              <a:rPr lang="en-US" sz="2400" dirty="0">
                <a:solidFill>
                  <a:srgbClr val="2801CF"/>
                </a:solidFill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2801CF"/>
                </a:solidFill>
                <a:cs typeface="Arial" panose="020B0604020202020204" pitchFamily="34" charset="0"/>
              </a:rPr>
              <a:t>chảy</a:t>
            </a:r>
            <a:r>
              <a:rPr lang="en-US" sz="2400" dirty="0">
                <a:solidFill>
                  <a:srgbClr val="2801CF"/>
                </a:solidFill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2801CF"/>
                </a:solidFill>
                <a:cs typeface="Arial" panose="020B0604020202020204" pitchFamily="34" charset="0"/>
              </a:rPr>
              <a:t>toàn</a:t>
            </a:r>
            <a:r>
              <a:rPr lang="en-US" sz="2400" dirty="0">
                <a:solidFill>
                  <a:srgbClr val="2801CF"/>
                </a:solidFill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2801CF"/>
                </a:solidFill>
                <a:cs typeface="Arial" panose="020B0604020202020204" pitchFamily="34" charset="0"/>
              </a:rPr>
              <a:t>bài</a:t>
            </a:r>
            <a:r>
              <a:rPr lang="en-US" sz="2400" dirty="0">
                <a:solidFill>
                  <a:srgbClr val="2801CF"/>
                </a:solidFill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2801CF"/>
                </a:solidFill>
                <a:cs typeface="Arial" panose="020B0604020202020204" pitchFamily="34" charset="0"/>
              </a:rPr>
              <a:t>và</a:t>
            </a:r>
            <a:r>
              <a:rPr lang="en-US" sz="2400" dirty="0">
                <a:solidFill>
                  <a:srgbClr val="2801CF"/>
                </a:solidFill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2801CF"/>
                </a:solidFill>
                <a:cs typeface="Arial" panose="020B0604020202020204" pitchFamily="34" charset="0"/>
              </a:rPr>
              <a:t>bước</a:t>
            </a:r>
            <a:r>
              <a:rPr lang="en-US" sz="2400" dirty="0">
                <a:solidFill>
                  <a:srgbClr val="2801CF"/>
                </a:solidFill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2801CF"/>
                </a:solidFill>
                <a:cs typeface="Arial" panose="020B0604020202020204" pitchFamily="34" charset="0"/>
              </a:rPr>
              <a:t>đầu</a:t>
            </a:r>
            <a:r>
              <a:rPr lang="en-US" sz="2400" dirty="0">
                <a:solidFill>
                  <a:srgbClr val="2801CF"/>
                </a:solidFill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2801CF"/>
                </a:solidFill>
                <a:cs typeface="Arial" panose="020B0604020202020204" pitchFamily="34" charset="0"/>
              </a:rPr>
              <a:t>biết</a:t>
            </a:r>
            <a:r>
              <a:rPr lang="en-US" sz="2400" dirty="0">
                <a:solidFill>
                  <a:srgbClr val="2801CF"/>
                </a:solidFill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2801CF"/>
                </a:solidFill>
                <a:cs typeface="Arial" panose="020B0604020202020204" pitchFamily="34" charset="0"/>
              </a:rPr>
              <a:t>đọc</a:t>
            </a:r>
            <a:r>
              <a:rPr lang="en-US" sz="2400" dirty="0">
                <a:solidFill>
                  <a:srgbClr val="2801CF"/>
                </a:solidFill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2801CF"/>
                </a:solidFill>
                <a:cs typeface="Arial" panose="020B0604020202020204" pitchFamily="34" charset="0"/>
              </a:rPr>
              <a:t>phân</a:t>
            </a:r>
            <a:r>
              <a:rPr lang="en-US" sz="2400" dirty="0">
                <a:solidFill>
                  <a:srgbClr val="2801CF"/>
                </a:solidFill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2801CF"/>
                </a:solidFill>
                <a:cs typeface="Arial" panose="020B0604020202020204" pitchFamily="34" charset="0"/>
              </a:rPr>
              <a:t>biệt</a:t>
            </a:r>
            <a:r>
              <a:rPr lang="en-US" sz="2400" dirty="0">
                <a:solidFill>
                  <a:srgbClr val="2801CF"/>
                </a:solidFill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2801CF"/>
                </a:solidFill>
                <a:cs typeface="Arial" panose="020B0604020202020204" pitchFamily="34" charset="0"/>
              </a:rPr>
              <a:t>lời</a:t>
            </a:r>
            <a:r>
              <a:rPr lang="en-US" sz="2400" dirty="0">
                <a:solidFill>
                  <a:srgbClr val="2801CF"/>
                </a:solidFill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2801CF"/>
                </a:solidFill>
                <a:cs typeface="Arial" panose="020B0604020202020204" pitchFamily="34" charset="0"/>
              </a:rPr>
              <a:t>của</a:t>
            </a:r>
            <a:r>
              <a:rPr lang="en-US" sz="2400" dirty="0">
                <a:solidFill>
                  <a:srgbClr val="2801CF"/>
                </a:solidFill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2801CF"/>
                </a:solidFill>
                <a:cs typeface="Arial" panose="020B0604020202020204" pitchFamily="34" charset="0"/>
              </a:rPr>
              <a:t>từng</a:t>
            </a:r>
            <a:r>
              <a:rPr lang="en-US" sz="2400" dirty="0">
                <a:solidFill>
                  <a:srgbClr val="2801CF"/>
                </a:solidFill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2801CF"/>
                </a:solidFill>
                <a:cs typeface="Arial" panose="020B0604020202020204" pitchFamily="34" charset="0"/>
              </a:rPr>
              <a:t>nhân</a:t>
            </a:r>
            <a:r>
              <a:rPr lang="en-US" sz="2400" dirty="0">
                <a:solidFill>
                  <a:srgbClr val="2801CF"/>
                </a:solidFill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2801CF"/>
                </a:solidFill>
                <a:cs typeface="Arial" panose="020B0604020202020204" pitchFamily="34" charset="0"/>
              </a:rPr>
              <a:t>vật</a:t>
            </a:r>
            <a:r>
              <a:rPr lang="en-US" sz="2400" dirty="0">
                <a:solidFill>
                  <a:srgbClr val="2801CF"/>
                </a:solidFill>
                <a:cs typeface="Arial" panose="020B0604020202020204" pitchFamily="34" charset="0"/>
              </a:rPr>
              <a:t>.</a:t>
            </a:r>
          </a:p>
        </p:txBody>
      </p:sp>
      <p:sp>
        <p:nvSpPr>
          <p:cNvPr id="3086" name="Text Box 14"/>
          <p:cNvSpPr txBox="1">
            <a:spLocks noChangeArrowheads="1"/>
          </p:cNvSpPr>
          <p:nvPr/>
        </p:nvSpPr>
        <p:spPr bwMode="auto">
          <a:xfrm>
            <a:off x="3294039" y="4433263"/>
            <a:ext cx="5595520" cy="13553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defTabSz="1500188">
              <a:defRPr sz="3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1pPr>
            <a:lvl2pPr marL="742950" indent="-285750" defTabSz="1500188">
              <a:defRPr sz="3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2pPr>
            <a:lvl3pPr marL="1143000" indent="-228600" defTabSz="1500188">
              <a:defRPr sz="3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3pPr>
            <a:lvl4pPr marL="1600200" indent="-228600" defTabSz="1500188">
              <a:defRPr sz="3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4pPr>
            <a:lvl5pPr marL="2057400" indent="-228600" defTabSz="1500188">
              <a:defRPr sz="3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5pPr>
            <a:lvl6pPr marL="2514600" indent="-228600" defTabSz="1500188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6pPr>
            <a:lvl7pPr marL="2971800" indent="-228600" defTabSz="1500188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7pPr>
            <a:lvl8pPr marL="3429000" indent="-228600" defTabSz="1500188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8pPr>
            <a:lvl9pPr marL="3886200" indent="-228600" defTabSz="1500188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9pPr>
          </a:lstStyle>
          <a:p>
            <a:pPr>
              <a:lnSpc>
                <a:spcPct val="114000"/>
              </a:lnSpc>
            </a:pPr>
            <a:r>
              <a:rPr lang="it-IT" sz="2400" dirty="0" smtClean="0">
                <a:solidFill>
                  <a:srgbClr val="2801CF"/>
                </a:solidFill>
                <a:cs typeface="Arial" panose="020B0604020202020204" pitchFamily="34" charset="0"/>
              </a:rPr>
              <a:t>Sắp xếp tranh theo đúng thứ tự và kể lại một đoạn của câu chuyện bằng lời của em</a:t>
            </a:r>
            <a:endParaRPr lang="en-US" sz="2400" dirty="0">
              <a:solidFill>
                <a:srgbClr val="0070C0"/>
              </a:solidFill>
              <a:cs typeface="Arial" panose="020B0604020202020204" pitchFamily="34" charset="0"/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5081272" y="798174"/>
            <a:ext cx="2395728" cy="658368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MỤC TIÊU</a:t>
            </a:r>
          </a:p>
        </p:txBody>
      </p:sp>
      <p:sp>
        <p:nvSpPr>
          <p:cNvPr id="14" name="Oval 13"/>
          <p:cNvSpPr/>
          <p:nvPr/>
        </p:nvSpPr>
        <p:spPr>
          <a:xfrm>
            <a:off x="2707808" y="1700497"/>
            <a:ext cx="762000" cy="740721"/>
          </a:xfrm>
          <a:prstGeom prst="ellipse">
            <a:avLst/>
          </a:prstGeom>
          <a:solidFill>
            <a:schemeClr val="bg1"/>
          </a:solidFill>
          <a:scene3d>
            <a:camera prst="orthographicFront"/>
            <a:lightRig rig="threePt" dir="t">
              <a:rot lat="0" lon="0" rev="7500000"/>
            </a:lightRig>
          </a:scene3d>
          <a:sp3d z="152400" extrusionH="63500" prstMaterial="dkEdge">
            <a:bevelT w="120800" h="19050" prst="relaxedInset"/>
            <a:contourClr>
              <a:schemeClr val="bg1"/>
            </a:contourClr>
          </a:sp3d>
        </p:spPr>
        <p:style>
          <a:lnRef idx="1">
            <a:schemeClr val="accent4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2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15" name="Oval 14"/>
          <p:cNvSpPr/>
          <p:nvPr/>
        </p:nvSpPr>
        <p:spPr>
          <a:xfrm>
            <a:off x="2443073" y="3048282"/>
            <a:ext cx="774522" cy="748342"/>
          </a:xfrm>
          <a:prstGeom prst="ellipse">
            <a:avLst/>
          </a:prstGeom>
          <a:solidFill>
            <a:schemeClr val="bg1"/>
          </a:solidFill>
          <a:scene3d>
            <a:camera prst="orthographicFront"/>
            <a:lightRig rig="threePt" dir="t">
              <a:rot lat="0" lon="0" rev="7500000"/>
            </a:lightRig>
          </a:scene3d>
          <a:sp3d z="152400" extrusionH="63500" prstMaterial="dkEdge">
            <a:bevelT w="120800" h="19050" prst="relaxedInset"/>
            <a:contourClr>
              <a:schemeClr val="bg1"/>
            </a:contourClr>
          </a:sp3d>
        </p:spPr>
        <p:style>
          <a:lnRef idx="1">
            <a:schemeClr val="accent4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2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16" name="Oval 15"/>
          <p:cNvSpPr/>
          <p:nvPr/>
        </p:nvSpPr>
        <p:spPr>
          <a:xfrm>
            <a:off x="2532038" y="4782489"/>
            <a:ext cx="762000" cy="740721"/>
          </a:xfrm>
          <a:prstGeom prst="ellipse">
            <a:avLst/>
          </a:prstGeom>
          <a:solidFill>
            <a:schemeClr val="bg1"/>
          </a:solidFill>
          <a:scene3d>
            <a:camera prst="orthographicFront"/>
            <a:lightRig rig="threePt" dir="t">
              <a:rot lat="0" lon="0" rev="7500000"/>
            </a:lightRig>
          </a:scene3d>
          <a:sp3d z="152400" extrusionH="63500" prstMaterial="dkEdge">
            <a:bevelT w="120800" h="19050" prst="relaxedInset"/>
            <a:contourClr>
              <a:schemeClr val="bg1"/>
            </a:contourClr>
          </a:sp3d>
        </p:spPr>
        <p:style>
          <a:lnRef idx="1">
            <a:schemeClr val="accent4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2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35666694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0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30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30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30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3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30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000"/>
                            </p:stCondLst>
                            <p:childTnLst>
                              <p:par>
                                <p:cTn id="4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30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83" grpId="0"/>
      <p:bldP spid="3085" grpId="0"/>
      <p:bldP spid="3086" grpId="0"/>
      <p:bldP spid="13" grpId="0" animBg="1"/>
      <p:bldP spid="14" grpId="0" animBg="1"/>
      <p:bldP spid="15" grpId="0" animBg="1"/>
      <p:bldP spid="16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191871" y="3810000"/>
            <a:ext cx="8458200" cy="1754326"/>
          </a:xfrm>
          <a:prstGeom prst="rect">
            <a:avLst/>
          </a:prstGeom>
          <a:noFill/>
        </p:spPr>
        <p:txBody>
          <a:bodyPr spcFirstLastPara="1" wrap="square" lIns="91440" tIns="45720" rIns="91440" bIns="45720" numCol="1">
            <a:prstTxWarp prst="textArchUp">
              <a:avLst/>
            </a:prstTxWarp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endParaRPr lang="en-US" sz="5400" b="1" dirty="0">
              <a:ln w="11430"/>
              <a:gradFill>
                <a:gsLst>
                  <a:gs pos="0">
                    <a:srgbClr val="ED7D31">
                      <a:tint val="70000"/>
                      <a:satMod val="245000"/>
                    </a:srgbClr>
                  </a:gs>
                  <a:gs pos="75000">
                    <a:srgbClr val="ED7D31">
                      <a:tint val="90000"/>
                      <a:shade val="60000"/>
                      <a:satMod val="240000"/>
                    </a:srgbClr>
                  </a:gs>
                  <a:gs pos="100000">
                    <a:srgbClr val="ED7D31">
                      <a:tint val="100000"/>
                      <a:shade val="50000"/>
                      <a:satMod val="240000"/>
                    </a:srgb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ctr"/>
            <a:endParaRPr lang="en-GB" sz="5400" b="1" dirty="0">
              <a:ln w="11430"/>
              <a:gradFill>
                <a:gsLst>
                  <a:gs pos="0">
                    <a:srgbClr val="ED7D31">
                      <a:tint val="70000"/>
                      <a:satMod val="245000"/>
                    </a:srgbClr>
                  </a:gs>
                  <a:gs pos="75000">
                    <a:srgbClr val="ED7D31">
                      <a:tint val="90000"/>
                      <a:shade val="60000"/>
                      <a:satMod val="240000"/>
                    </a:srgbClr>
                  </a:gs>
                  <a:gs pos="100000">
                    <a:srgbClr val="ED7D31">
                      <a:tint val="100000"/>
                      <a:shade val="50000"/>
                      <a:satMod val="240000"/>
                    </a:srgb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3581400" y="2900318"/>
            <a:ext cx="5542864" cy="1819364"/>
          </a:xfrm>
          <a:prstGeom prst="rect">
            <a:avLst/>
          </a:prstGeom>
        </p:spPr>
        <p:txBody>
          <a:bodyPr wrap="none">
            <a:prstTxWarp prst="textCircle">
              <a:avLst/>
            </a:prstTxWarp>
            <a:spAutoFit/>
          </a:bodyPr>
          <a:lstStyle/>
          <a:p>
            <a:r>
              <a:rPr lang="en-US" sz="8000" b="1" spc="300" dirty="0" err="1">
                <a:ln w="11430" cmpd="sng">
                  <a:solidFill>
                    <a:srgbClr val="4472C4">
                      <a:tint val="10000"/>
                    </a:srgbClr>
                  </a:solidFill>
                  <a:prstDash val="solid"/>
                  <a:miter lim="800000"/>
                </a:ln>
                <a:gradFill>
                  <a:gsLst>
                    <a:gs pos="10000">
                      <a:srgbClr val="4472C4">
                        <a:tint val="83000"/>
                        <a:shade val="100000"/>
                        <a:satMod val="200000"/>
                      </a:srgbClr>
                    </a:gs>
                    <a:gs pos="75000">
                      <a:srgbClr val="4472C4">
                        <a:tint val="100000"/>
                        <a:shade val="50000"/>
                        <a:satMod val="150000"/>
                      </a:srgbClr>
                    </a:gs>
                  </a:gsLst>
                  <a:lin ang="5400000"/>
                </a:gradFill>
                <a:effectLst>
                  <a:glow rad="45500">
                    <a:srgbClr val="4472C4">
                      <a:satMod val="220000"/>
                      <a:alpha val="35000"/>
                    </a:srgbClr>
                  </a:glow>
                </a:effectLst>
              </a:rPr>
              <a:t>Luyện</a:t>
            </a:r>
            <a:r>
              <a:rPr lang="en-US" sz="8000" b="1" spc="300" dirty="0">
                <a:ln w="11430" cmpd="sng">
                  <a:solidFill>
                    <a:srgbClr val="4472C4">
                      <a:tint val="10000"/>
                    </a:srgbClr>
                  </a:solidFill>
                  <a:prstDash val="solid"/>
                  <a:miter lim="800000"/>
                </a:ln>
                <a:gradFill>
                  <a:gsLst>
                    <a:gs pos="10000">
                      <a:srgbClr val="4472C4">
                        <a:tint val="83000"/>
                        <a:shade val="100000"/>
                        <a:satMod val="200000"/>
                      </a:srgbClr>
                    </a:gs>
                    <a:gs pos="75000">
                      <a:srgbClr val="4472C4">
                        <a:tint val="100000"/>
                        <a:shade val="50000"/>
                        <a:satMod val="150000"/>
                      </a:srgbClr>
                    </a:gs>
                  </a:gsLst>
                  <a:lin ang="5400000"/>
                </a:gradFill>
                <a:effectLst>
                  <a:glow rad="45500">
                    <a:srgbClr val="4472C4">
                      <a:satMod val="220000"/>
                      <a:alpha val="35000"/>
                    </a:srgbClr>
                  </a:glow>
                </a:effectLst>
              </a:rPr>
              <a:t> </a:t>
            </a:r>
            <a:r>
              <a:rPr lang="en-US" sz="8000" b="1" spc="300" dirty="0" err="1">
                <a:ln w="11430" cmpd="sng">
                  <a:solidFill>
                    <a:srgbClr val="4472C4">
                      <a:tint val="10000"/>
                    </a:srgbClr>
                  </a:solidFill>
                  <a:prstDash val="solid"/>
                  <a:miter lim="800000"/>
                </a:ln>
                <a:gradFill>
                  <a:gsLst>
                    <a:gs pos="10000">
                      <a:srgbClr val="4472C4">
                        <a:tint val="83000"/>
                        <a:shade val="100000"/>
                        <a:satMod val="200000"/>
                      </a:srgbClr>
                    </a:gs>
                    <a:gs pos="75000">
                      <a:srgbClr val="4472C4">
                        <a:tint val="100000"/>
                        <a:shade val="50000"/>
                        <a:satMod val="150000"/>
                      </a:srgbClr>
                    </a:gs>
                  </a:gsLst>
                  <a:lin ang="5400000"/>
                </a:gradFill>
                <a:effectLst>
                  <a:glow rad="45500">
                    <a:srgbClr val="4472C4">
                      <a:satMod val="220000"/>
                      <a:alpha val="35000"/>
                    </a:srgbClr>
                  </a:glow>
                </a:effectLst>
              </a:rPr>
              <a:t>đọc</a:t>
            </a:r>
            <a:r>
              <a:rPr lang="en-US" sz="8000" b="1" spc="300" dirty="0">
                <a:ln w="11430" cmpd="sng">
                  <a:solidFill>
                    <a:srgbClr val="4472C4">
                      <a:tint val="10000"/>
                    </a:srgbClr>
                  </a:solidFill>
                  <a:prstDash val="solid"/>
                  <a:miter lim="800000"/>
                </a:ln>
                <a:gradFill>
                  <a:gsLst>
                    <a:gs pos="10000">
                      <a:srgbClr val="4472C4">
                        <a:tint val="83000"/>
                        <a:shade val="100000"/>
                        <a:satMod val="200000"/>
                      </a:srgbClr>
                    </a:gs>
                    <a:gs pos="75000">
                      <a:srgbClr val="4472C4">
                        <a:tint val="100000"/>
                        <a:shade val="50000"/>
                        <a:satMod val="150000"/>
                      </a:srgbClr>
                    </a:gs>
                  </a:gsLst>
                  <a:lin ang="5400000"/>
                </a:gradFill>
                <a:effectLst>
                  <a:glow rad="45500">
                    <a:srgbClr val="4472C4">
                      <a:satMod val="220000"/>
                      <a:alpha val="35000"/>
                    </a:srgbClr>
                  </a:glow>
                </a:effectLst>
              </a:rPr>
              <a:t> </a:t>
            </a:r>
            <a:r>
              <a:rPr lang="en-US" sz="8000" b="1" spc="300" dirty="0" err="1">
                <a:ln w="11430" cmpd="sng">
                  <a:solidFill>
                    <a:srgbClr val="4472C4">
                      <a:tint val="10000"/>
                    </a:srgbClr>
                  </a:solidFill>
                  <a:prstDash val="solid"/>
                  <a:miter lim="800000"/>
                </a:ln>
                <a:gradFill>
                  <a:gsLst>
                    <a:gs pos="10000">
                      <a:srgbClr val="4472C4">
                        <a:tint val="83000"/>
                        <a:shade val="100000"/>
                        <a:satMod val="200000"/>
                      </a:srgbClr>
                    </a:gs>
                    <a:gs pos="75000">
                      <a:srgbClr val="4472C4">
                        <a:tint val="100000"/>
                        <a:shade val="50000"/>
                        <a:satMod val="150000"/>
                      </a:srgbClr>
                    </a:gs>
                  </a:gsLst>
                  <a:lin ang="5400000"/>
                </a:gradFill>
                <a:effectLst>
                  <a:glow rad="45500">
                    <a:srgbClr val="4472C4">
                      <a:satMod val="220000"/>
                      <a:alpha val="35000"/>
                    </a:srgbClr>
                  </a:glow>
                </a:effectLst>
              </a:rPr>
              <a:t>lại</a:t>
            </a:r>
            <a:endParaRPr lang="en-GB" sz="8000" b="1" spc="300" dirty="0">
              <a:ln w="11430" cmpd="sng">
                <a:solidFill>
                  <a:srgbClr val="4472C4">
                    <a:tint val="10000"/>
                  </a:srgbClr>
                </a:solidFill>
                <a:prstDash val="solid"/>
                <a:miter lim="800000"/>
              </a:ln>
              <a:gradFill>
                <a:gsLst>
                  <a:gs pos="10000">
                    <a:srgbClr val="4472C4">
                      <a:tint val="83000"/>
                      <a:shade val="100000"/>
                      <a:satMod val="200000"/>
                    </a:srgbClr>
                  </a:gs>
                  <a:gs pos="75000">
                    <a:srgbClr val="4472C4">
                      <a:tint val="100000"/>
                      <a:shade val="50000"/>
                      <a:satMod val="150000"/>
                    </a:srgbClr>
                  </a:gs>
                </a:gsLst>
                <a:lin ang="5400000"/>
              </a:gradFill>
              <a:effectLst>
                <a:glow rad="45500">
                  <a:srgbClr val="4472C4">
                    <a:satMod val="220000"/>
                    <a:alpha val="35000"/>
                  </a:srgbClr>
                </a:glow>
              </a:effectLst>
            </a:endParaRPr>
          </a:p>
        </p:txBody>
      </p:sp>
      <p:sp>
        <p:nvSpPr>
          <p:cNvPr id="12" name="Cloud 11"/>
          <p:cNvSpPr/>
          <p:nvPr/>
        </p:nvSpPr>
        <p:spPr>
          <a:xfrm>
            <a:off x="2711670" y="685800"/>
            <a:ext cx="6889531" cy="1524000"/>
          </a:xfrm>
          <a:prstGeom prst="cloud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6000" b="1" dirty="0" err="1">
                <a:solidFill>
                  <a:srgbClr val="FF0000"/>
                </a:solidFill>
              </a:rPr>
              <a:t>Hoạt</a:t>
            </a:r>
            <a:r>
              <a:rPr lang="en-US" sz="6000" b="1" dirty="0">
                <a:solidFill>
                  <a:srgbClr val="FF0000"/>
                </a:solidFill>
              </a:rPr>
              <a:t> </a:t>
            </a:r>
            <a:r>
              <a:rPr lang="en-US" sz="6000" b="1" dirty="0" err="1">
                <a:solidFill>
                  <a:srgbClr val="FF0000"/>
                </a:solidFill>
              </a:rPr>
              <a:t>động</a:t>
            </a:r>
            <a:r>
              <a:rPr lang="en-US" sz="6000" b="1" dirty="0">
                <a:solidFill>
                  <a:srgbClr val="FF0000"/>
                </a:solidFill>
              </a:rPr>
              <a:t> 3</a:t>
            </a:r>
            <a:endParaRPr lang="en-GB" sz="6000" b="1" dirty="0">
              <a:solidFill>
                <a:srgbClr val="FF0000"/>
              </a:solidFill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17084">
            <a:off x="9130908" y="2419935"/>
            <a:ext cx="2546156" cy="2546156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3352246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33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ảng">
            <a:extLst>
              <a:ext uri="{FF2B5EF4-FFF2-40B4-BE49-F238E27FC236}">
                <a16:creationId xmlns:a16="http://schemas.microsoft.com/office/drawing/2014/main" id="{B01E563B-2B5B-42EE-8427-356BDB4C799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1037586"/>
            <a:ext cx="10972800" cy="5363214"/>
          </a:xfrm>
          <a:prstGeom prst="rect">
            <a:avLst/>
          </a:prstGeom>
        </p:spPr>
      </p:pic>
      <p:grpSp>
        <p:nvGrpSpPr>
          <p:cNvPr id="6" name="Group 5"/>
          <p:cNvGrpSpPr/>
          <p:nvPr/>
        </p:nvGrpSpPr>
        <p:grpSpPr>
          <a:xfrm>
            <a:off x="4038600" y="719881"/>
            <a:ext cx="3657600" cy="635410"/>
            <a:chOff x="6451151" y="244375"/>
            <a:chExt cx="4316760" cy="635410"/>
          </a:xfrm>
        </p:grpSpPr>
        <p:sp>
          <p:nvSpPr>
            <p:cNvPr id="7" name="Rounded Rectangle 6"/>
            <p:cNvSpPr/>
            <p:nvPr/>
          </p:nvSpPr>
          <p:spPr>
            <a:xfrm>
              <a:off x="6451151" y="244375"/>
              <a:ext cx="4316760" cy="635410"/>
            </a:xfrm>
            <a:prstGeom prst="roundRect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6694111" y="276172"/>
              <a:ext cx="3830839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3200" b="1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Arial" panose="020B0604020202020204" pitchFamily="34" charset="0"/>
                </a:rPr>
                <a:t>Luyện đọc</a:t>
              </a:r>
              <a:r>
                <a:rPr lang="en-US" sz="3200" b="1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Arial" panose="020B0604020202020204" pitchFamily="34" charset="0"/>
                </a:rPr>
                <a:t> </a:t>
              </a:r>
              <a:r>
                <a:rPr lang="en-US" sz="3200" b="1" dirty="0" err="1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Arial" panose="020B0604020202020204" pitchFamily="34" charset="0"/>
                </a:rPr>
                <a:t>lại</a:t>
              </a:r>
              <a:endParaRPr lang="en-US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endParaRPr>
            </a:p>
          </p:txBody>
        </p:sp>
      </p:grpSp>
      <p:sp>
        <p:nvSpPr>
          <p:cNvPr id="3" name="Rectangle 2"/>
          <p:cNvSpPr/>
          <p:nvPr/>
        </p:nvSpPr>
        <p:spPr>
          <a:xfrm>
            <a:off x="1316674" y="1954922"/>
            <a:ext cx="9558652" cy="38462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4000"/>
              </a:lnSpc>
              <a:buNone/>
            </a:pPr>
            <a:r>
              <a:rPr lang="en-US" altLang="en-US" sz="24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     </a:t>
            </a:r>
            <a:r>
              <a:rPr lang="vi-VN" sz="2400" dirty="0">
                <a:solidFill>
                  <a:schemeClr val="bg1"/>
                </a:solidFill>
                <a:cs typeface="Arial" panose="020B0604020202020204" pitchFamily="34" charset="0"/>
              </a:rPr>
              <a:t>3. Nhưng chẳng lẽ lại nộp bài văn ngắn ngủn như thế này ? Tôi nhìn xung quanh, mọi người vẫn viết. Lạ thật, các bạn viết gì mà nhiều thế ? Tôi cố nghĩ, rồi viết tiếp :"Em giặt cả áo lót, áo sơ mi và quần." Cuối cùng, tôi kết thúc bài văn của mình :"Em muốn giúp mẹ nhiều việc hơn, để mẹ đỡ vất vả."</a:t>
            </a:r>
          </a:p>
          <a:p>
            <a:pPr>
              <a:lnSpc>
                <a:spcPct val="114000"/>
              </a:lnSpc>
              <a:buNone/>
            </a:pPr>
            <a:r>
              <a:rPr lang="en-US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</a:t>
            </a:r>
            <a:r>
              <a:rPr lang="vi-VN" sz="2400" dirty="0">
                <a:solidFill>
                  <a:schemeClr val="bg1"/>
                </a:solidFill>
                <a:cs typeface="Arial" panose="020B0604020202020204" pitchFamily="34" charset="0"/>
              </a:rPr>
              <a:t>4. Mấy hôm sau, sáng chủ nhật, mẹ bảo tôi:</a:t>
            </a:r>
          </a:p>
          <a:p>
            <a:pPr>
              <a:lnSpc>
                <a:spcPct val="114000"/>
              </a:lnSpc>
              <a:buNone/>
            </a:pPr>
            <a:r>
              <a:rPr lang="en-US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</a:t>
            </a:r>
            <a:r>
              <a:rPr lang="vi-VN" sz="2400" dirty="0">
                <a:solidFill>
                  <a:schemeClr val="bg1"/>
                </a:solidFill>
                <a:cs typeface="Arial" panose="020B0604020202020204" pitchFamily="34" charset="0"/>
              </a:rPr>
              <a:t>- Cô-li-a này ! Hôm nay con giặt áo sơ mi và quần áo lót đi nhé !</a:t>
            </a:r>
          </a:p>
          <a:p>
            <a:pPr>
              <a:lnSpc>
                <a:spcPct val="114000"/>
              </a:lnSpc>
              <a:buNone/>
            </a:pPr>
            <a:r>
              <a:rPr lang="en-US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</a:t>
            </a:r>
            <a:r>
              <a:rPr lang="vi-VN" sz="2400" dirty="0">
                <a:solidFill>
                  <a:schemeClr val="bg1"/>
                </a:solidFill>
                <a:cs typeface="Arial" panose="020B0604020202020204" pitchFamily="34" charset="0"/>
              </a:rPr>
              <a:t>Tôi tròn xoe mắt. Nhưng rồi tôi vui vẻ nhận lời, vì đó là việc làm mà tôi đã nói trong bài tập làm văn.</a:t>
            </a:r>
          </a:p>
        </p:txBody>
      </p:sp>
    </p:spTree>
    <p:extLst>
      <p:ext uri="{BB962C8B-B14F-4D97-AF65-F5344CB8AC3E}">
        <p14:creationId xmlns:p14="http://schemas.microsoft.com/office/powerpoint/2010/main" val="364049342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random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33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ảng">
            <a:extLst>
              <a:ext uri="{FF2B5EF4-FFF2-40B4-BE49-F238E27FC236}">
                <a16:creationId xmlns:a16="http://schemas.microsoft.com/office/drawing/2014/main" id="{B01E563B-2B5B-42EE-8427-356BDB4C799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1037586"/>
            <a:ext cx="10972800" cy="5363214"/>
          </a:xfrm>
          <a:prstGeom prst="rect">
            <a:avLst/>
          </a:prstGeom>
        </p:spPr>
      </p:pic>
      <p:grpSp>
        <p:nvGrpSpPr>
          <p:cNvPr id="6" name="Group 5"/>
          <p:cNvGrpSpPr/>
          <p:nvPr/>
        </p:nvGrpSpPr>
        <p:grpSpPr>
          <a:xfrm>
            <a:off x="4038600" y="719881"/>
            <a:ext cx="3657600" cy="635410"/>
            <a:chOff x="6451151" y="244375"/>
            <a:chExt cx="4316760" cy="635410"/>
          </a:xfrm>
        </p:grpSpPr>
        <p:sp>
          <p:nvSpPr>
            <p:cNvPr id="7" name="Rounded Rectangle 6"/>
            <p:cNvSpPr/>
            <p:nvPr/>
          </p:nvSpPr>
          <p:spPr>
            <a:xfrm>
              <a:off x="6451151" y="244375"/>
              <a:ext cx="4316760" cy="635410"/>
            </a:xfrm>
            <a:prstGeom prst="roundRect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6694111" y="276172"/>
              <a:ext cx="3830839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3200" b="1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Arial" panose="020B0604020202020204" pitchFamily="34" charset="0"/>
                </a:rPr>
                <a:t>Luyện đọc</a:t>
              </a:r>
              <a:r>
                <a:rPr lang="en-US" sz="3200" b="1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Arial" panose="020B0604020202020204" pitchFamily="34" charset="0"/>
                </a:rPr>
                <a:t> </a:t>
              </a:r>
              <a:r>
                <a:rPr lang="en-US" sz="3200" b="1" dirty="0" err="1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Arial" panose="020B0604020202020204" pitchFamily="34" charset="0"/>
                </a:rPr>
                <a:t>lại</a:t>
              </a:r>
              <a:endParaRPr lang="en-US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endParaRPr>
            </a:p>
          </p:txBody>
        </p:sp>
      </p:grpSp>
      <p:sp>
        <p:nvSpPr>
          <p:cNvPr id="3" name="Rectangle 2"/>
          <p:cNvSpPr/>
          <p:nvPr/>
        </p:nvSpPr>
        <p:spPr>
          <a:xfrm>
            <a:off x="1316674" y="1954922"/>
            <a:ext cx="9558652" cy="38462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4000"/>
              </a:lnSpc>
            </a:pPr>
            <a:r>
              <a:rPr lang="en-US" altLang="en-US" sz="24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     </a:t>
            </a:r>
            <a:r>
              <a:rPr lang="vi-VN" sz="2400" dirty="0">
                <a:solidFill>
                  <a:prstClr val="white"/>
                </a:solidFill>
                <a:cs typeface="Arial" panose="020B0604020202020204" pitchFamily="34" charset="0"/>
              </a:rPr>
              <a:t>3. Nhưng chẳng lẽ lại nộp bài văn </a:t>
            </a:r>
            <a:r>
              <a:rPr lang="vi-VN" sz="2400" dirty="0">
                <a:solidFill>
                  <a:srgbClr val="FFFF00"/>
                </a:solidFill>
                <a:cs typeface="Arial" panose="020B0604020202020204" pitchFamily="34" charset="0"/>
              </a:rPr>
              <a:t>ngắn ngủn </a:t>
            </a:r>
            <a:r>
              <a:rPr lang="vi-VN" sz="2400" dirty="0">
                <a:solidFill>
                  <a:prstClr val="white"/>
                </a:solidFill>
                <a:cs typeface="Arial" panose="020B0604020202020204" pitchFamily="34" charset="0"/>
              </a:rPr>
              <a:t>như thế này ? Tôi nhìn xung quanh, mọi người vẫn viết. Lạ thật, các bạn viết gì mà nhiều thế ? Tôi </a:t>
            </a:r>
            <a:r>
              <a:rPr lang="vi-VN" sz="2400" dirty="0">
                <a:solidFill>
                  <a:srgbClr val="FFFF00"/>
                </a:solidFill>
                <a:cs typeface="Arial" panose="020B0604020202020204" pitchFamily="34" charset="0"/>
              </a:rPr>
              <a:t>cố nghĩ</a:t>
            </a:r>
            <a:r>
              <a:rPr lang="vi-VN" sz="2400" dirty="0">
                <a:solidFill>
                  <a:prstClr val="white"/>
                </a:solidFill>
                <a:cs typeface="Arial" panose="020B0604020202020204" pitchFamily="34" charset="0"/>
              </a:rPr>
              <a:t>, rồi viết tiếp :"Em giặt cả áo lót, áo sơ mi và quần." Cuối cùng, tôi kết thúc bài văn của mình :"Em muốn giúp mẹ nhiều việc hơn, để mẹ đỡ vất vả."</a:t>
            </a:r>
          </a:p>
          <a:p>
            <a:pPr>
              <a:lnSpc>
                <a:spcPct val="114000"/>
              </a:lnSpc>
            </a:pPr>
            <a:r>
              <a:rPr lang="en-US" sz="24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</a:t>
            </a:r>
            <a:r>
              <a:rPr lang="vi-VN" sz="2400" dirty="0">
                <a:solidFill>
                  <a:prstClr val="white"/>
                </a:solidFill>
                <a:cs typeface="Arial" panose="020B0604020202020204" pitchFamily="34" charset="0"/>
              </a:rPr>
              <a:t>4. Mấy hôm sau, sáng chủ nhật, mẹ bảo tôi:</a:t>
            </a:r>
          </a:p>
          <a:p>
            <a:pPr>
              <a:lnSpc>
                <a:spcPct val="114000"/>
              </a:lnSpc>
            </a:pPr>
            <a:r>
              <a:rPr lang="en-US" sz="24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</a:t>
            </a:r>
            <a:r>
              <a:rPr lang="vi-VN" sz="2400" dirty="0">
                <a:solidFill>
                  <a:prstClr val="white"/>
                </a:solidFill>
                <a:cs typeface="Arial" panose="020B0604020202020204" pitchFamily="34" charset="0"/>
              </a:rPr>
              <a:t>- Cô-li-a này ! Hôm nay con giặt áo sơ mi và quần áo lót đi nhé !</a:t>
            </a:r>
          </a:p>
          <a:p>
            <a:pPr>
              <a:lnSpc>
                <a:spcPct val="114000"/>
              </a:lnSpc>
            </a:pPr>
            <a:r>
              <a:rPr lang="en-US" sz="24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</a:t>
            </a:r>
            <a:r>
              <a:rPr lang="vi-VN" sz="2400" dirty="0">
                <a:solidFill>
                  <a:prstClr val="white"/>
                </a:solidFill>
                <a:cs typeface="Arial" panose="020B0604020202020204" pitchFamily="34" charset="0"/>
              </a:rPr>
              <a:t>Tôi </a:t>
            </a:r>
            <a:r>
              <a:rPr lang="vi-VN" sz="2400" dirty="0">
                <a:solidFill>
                  <a:srgbClr val="FFFF00"/>
                </a:solidFill>
                <a:cs typeface="Arial" panose="020B0604020202020204" pitchFamily="34" charset="0"/>
              </a:rPr>
              <a:t>tròn xoe mắt</a:t>
            </a:r>
            <a:r>
              <a:rPr lang="vi-VN" sz="2400" dirty="0">
                <a:solidFill>
                  <a:prstClr val="white"/>
                </a:solidFill>
                <a:cs typeface="Arial" panose="020B0604020202020204" pitchFamily="34" charset="0"/>
              </a:rPr>
              <a:t>. Nhưng rồi tôi </a:t>
            </a:r>
            <a:r>
              <a:rPr lang="vi-VN" sz="2400" dirty="0">
                <a:solidFill>
                  <a:srgbClr val="FFFF00"/>
                </a:solidFill>
                <a:cs typeface="Arial" panose="020B0604020202020204" pitchFamily="34" charset="0"/>
              </a:rPr>
              <a:t>vui vẻ </a:t>
            </a:r>
            <a:r>
              <a:rPr lang="vi-VN" sz="2400" dirty="0">
                <a:solidFill>
                  <a:prstClr val="white"/>
                </a:solidFill>
                <a:cs typeface="Arial" panose="020B0604020202020204" pitchFamily="34" charset="0"/>
              </a:rPr>
              <a:t>nhận lời, vì đó là việc làm mà tôi đã nói trong bài tập làm văn.</a:t>
            </a:r>
          </a:p>
        </p:txBody>
      </p:sp>
    </p:spTree>
    <p:extLst>
      <p:ext uri="{BB962C8B-B14F-4D97-AF65-F5344CB8AC3E}">
        <p14:creationId xmlns:p14="http://schemas.microsoft.com/office/powerpoint/2010/main" val="266312134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random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191871" y="3810000"/>
            <a:ext cx="8458200" cy="1754326"/>
          </a:xfrm>
          <a:prstGeom prst="rect">
            <a:avLst/>
          </a:prstGeom>
          <a:noFill/>
        </p:spPr>
        <p:txBody>
          <a:bodyPr spcFirstLastPara="1" wrap="square" lIns="91440" tIns="45720" rIns="91440" bIns="45720" numCol="1">
            <a:prstTxWarp prst="textArchUp">
              <a:avLst/>
            </a:prstTxWarp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endParaRPr lang="en-US" sz="5400" b="1" dirty="0">
              <a:ln w="11430"/>
              <a:gradFill>
                <a:gsLst>
                  <a:gs pos="0">
                    <a:srgbClr val="ED7D31">
                      <a:tint val="70000"/>
                      <a:satMod val="245000"/>
                    </a:srgbClr>
                  </a:gs>
                  <a:gs pos="75000">
                    <a:srgbClr val="ED7D31">
                      <a:tint val="90000"/>
                      <a:shade val="60000"/>
                      <a:satMod val="240000"/>
                    </a:srgbClr>
                  </a:gs>
                  <a:gs pos="100000">
                    <a:srgbClr val="ED7D31">
                      <a:tint val="100000"/>
                      <a:shade val="50000"/>
                      <a:satMod val="240000"/>
                    </a:srgb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ctr"/>
            <a:endParaRPr lang="en-GB" sz="5400" b="1" dirty="0">
              <a:ln w="11430"/>
              <a:gradFill>
                <a:gsLst>
                  <a:gs pos="0">
                    <a:srgbClr val="ED7D31">
                      <a:tint val="70000"/>
                      <a:satMod val="245000"/>
                    </a:srgbClr>
                  </a:gs>
                  <a:gs pos="75000">
                    <a:srgbClr val="ED7D31">
                      <a:tint val="90000"/>
                      <a:shade val="60000"/>
                      <a:satMod val="240000"/>
                    </a:srgbClr>
                  </a:gs>
                  <a:gs pos="100000">
                    <a:srgbClr val="ED7D31">
                      <a:tint val="100000"/>
                      <a:shade val="50000"/>
                      <a:satMod val="240000"/>
                    </a:srgb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4196372" y="3047672"/>
            <a:ext cx="4495800" cy="1290682"/>
          </a:xfrm>
          <a:prstGeom prst="rect">
            <a:avLst/>
          </a:prstGeom>
        </p:spPr>
        <p:txBody>
          <a:bodyPr wrap="none">
            <a:prstTxWarp prst="textCircle">
              <a:avLst/>
            </a:prstTxWarp>
            <a:spAutoFit/>
          </a:bodyPr>
          <a:lstStyle/>
          <a:p>
            <a:r>
              <a:rPr lang="en-US" sz="8000" b="1" spc="300" dirty="0" err="1">
                <a:ln w="11430" cmpd="sng">
                  <a:solidFill>
                    <a:srgbClr val="4472C4">
                      <a:tint val="10000"/>
                    </a:srgbClr>
                  </a:solidFill>
                  <a:prstDash val="solid"/>
                  <a:miter lim="800000"/>
                </a:ln>
                <a:gradFill>
                  <a:gsLst>
                    <a:gs pos="10000">
                      <a:srgbClr val="4472C4">
                        <a:tint val="83000"/>
                        <a:shade val="100000"/>
                        <a:satMod val="200000"/>
                      </a:srgbClr>
                    </a:gs>
                    <a:gs pos="75000">
                      <a:srgbClr val="4472C4">
                        <a:tint val="100000"/>
                        <a:shade val="50000"/>
                        <a:satMod val="150000"/>
                      </a:srgbClr>
                    </a:gs>
                  </a:gsLst>
                  <a:lin ang="5400000"/>
                </a:gradFill>
                <a:effectLst>
                  <a:glow rad="45500">
                    <a:srgbClr val="4472C4">
                      <a:satMod val="220000"/>
                      <a:alpha val="35000"/>
                    </a:srgbClr>
                  </a:glow>
                </a:effectLst>
              </a:rPr>
              <a:t>Kể</a:t>
            </a:r>
            <a:r>
              <a:rPr lang="en-US" sz="8000" b="1" spc="300" dirty="0">
                <a:ln w="11430" cmpd="sng">
                  <a:solidFill>
                    <a:srgbClr val="4472C4">
                      <a:tint val="10000"/>
                    </a:srgbClr>
                  </a:solidFill>
                  <a:prstDash val="solid"/>
                  <a:miter lim="800000"/>
                </a:ln>
                <a:gradFill>
                  <a:gsLst>
                    <a:gs pos="10000">
                      <a:srgbClr val="4472C4">
                        <a:tint val="83000"/>
                        <a:shade val="100000"/>
                        <a:satMod val="200000"/>
                      </a:srgbClr>
                    </a:gs>
                    <a:gs pos="75000">
                      <a:srgbClr val="4472C4">
                        <a:tint val="100000"/>
                        <a:shade val="50000"/>
                        <a:satMod val="150000"/>
                      </a:srgbClr>
                    </a:gs>
                  </a:gsLst>
                  <a:lin ang="5400000"/>
                </a:gradFill>
                <a:effectLst>
                  <a:glow rad="45500">
                    <a:srgbClr val="4472C4">
                      <a:satMod val="220000"/>
                      <a:alpha val="35000"/>
                    </a:srgbClr>
                  </a:glow>
                </a:effectLst>
              </a:rPr>
              <a:t> </a:t>
            </a:r>
            <a:r>
              <a:rPr lang="en-US" sz="8000" b="1" spc="300" dirty="0" err="1">
                <a:ln w="11430" cmpd="sng">
                  <a:solidFill>
                    <a:srgbClr val="4472C4">
                      <a:tint val="10000"/>
                    </a:srgbClr>
                  </a:solidFill>
                  <a:prstDash val="solid"/>
                  <a:miter lim="800000"/>
                </a:ln>
                <a:gradFill>
                  <a:gsLst>
                    <a:gs pos="10000">
                      <a:srgbClr val="4472C4">
                        <a:tint val="83000"/>
                        <a:shade val="100000"/>
                        <a:satMod val="200000"/>
                      </a:srgbClr>
                    </a:gs>
                    <a:gs pos="75000">
                      <a:srgbClr val="4472C4">
                        <a:tint val="100000"/>
                        <a:shade val="50000"/>
                        <a:satMod val="150000"/>
                      </a:srgbClr>
                    </a:gs>
                  </a:gsLst>
                  <a:lin ang="5400000"/>
                </a:gradFill>
                <a:effectLst>
                  <a:glow rad="45500">
                    <a:srgbClr val="4472C4">
                      <a:satMod val="220000"/>
                      <a:alpha val="35000"/>
                    </a:srgbClr>
                  </a:glow>
                </a:effectLst>
              </a:rPr>
              <a:t>chuyện</a:t>
            </a:r>
            <a:endParaRPr lang="en-GB" sz="8000" b="1" spc="300" dirty="0">
              <a:ln w="11430" cmpd="sng">
                <a:solidFill>
                  <a:srgbClr val="4472C4">
                    <a:tint val="10000"/>
                  </a:srgbClr>
                </a:solidFill>
                <a:prstDash val="solid"/>
                <a:miter lim="800000"/>
              </a:ln>
              <a:gradFill>
                <a:gsLst>
                  <a:gs pos="10000">
                    <a:srgbClr val="4472C4">
                      <a:tint val="83000"/>
                      <a:shade val="100000"/>
                      <a:satMod val="200000"/>
                    </a:srgbClr>
                  </a:gs>
                  <a:gs pos="75000">
                    <a:srgbClr val="4472C4">
                      <a:tint val="100000"/>
                      <a:shade val="50000"/>
                      <a:satMod val="150000"/>
                    </a:srgbClr>
                  </a:gs>
                </a:gsLst>
                <a:lin ang="5400000"/>
              </a:gradFill>
              <a:effectLst>
                <a:glow rad="45500">
                  <a:srgbClr val="4472C4">
                    <a:satMod val="220000"/>
                    <a:alpha val="35000"/>
                  </a:srgbClr>
                </a:glow>
              </a:effectLst>
            </a:endParaRPr>
          </a:p>
        </p:txBody>
      </p:sp>
      <p:sp>
        <p:nvSpPr>
          <p:cNvPr id="12" name="Cloud 11"/>
          <p:cNvSpPr/>
          <p:nvPr/>
        </p:nvSpPr>
        <p:spPr>
          <a:xfrm>
            <a:off x="2711670" y="685800"/>
            <a:ext cx="6889531" cy="1524000"/>
          </a:xfrm>
          <a:prstGeom prst="cloud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6000" b="1" dirty="0" err="1">
                <a:solidFill>
                  <a:srgbClr val="FF0000"/>
                </a:solidFill>
              </a:rPr>
              <a:t>Hoạt</a:t>
            </a:r>
            <a:r>
              <a:rPr lang="en-US" sz="6000" b="1" dirty="0">
                <a:solidFill>
                  <a:srgbClr val="FF0000"/>
                </a:solidFill>
              </a:rPr>
              <a:t> </a:t>
            </a:r>
            <a:r>
              <a:rPr lang="en-US" sz="6000" b="1" dirty="0" err="1">
                <a:solidFill>
                  <a:srgbClr val="FF0000"/>
                </a:solidFill>
              </a:rPr>
              <a:t>động</a:t>
            </a:r>
            <a:r>
              <a:rPr lang="en-US" sz="6000" b="1" dirty="0">
                <a:solidFill>
                  <a:srgbClr val="FF0000"/>
                </a:solidFill>
              </a:rPr>
              <a:t> 4</a:t>
            </a:r>
            <a:endParaRPr lang="en-GB" sz="6000" b="1" dirty="0">
              <a:solidFill>
                <a:srgbClr val="FF0000"/>
              </a:solidFill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17084">
            <a:off x="9130908" y="2419935"/>
            <a:ext cx="2546156" cy="2546156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3413760" y="4014651"/>
            <a:ext cx="576507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                                  </a:t>
            </a:r>
            <a:r>
              <a:rPr lang="en-US" sz="4000" dirty="0" smtClean="0"/>
              <a:t>VỀ NHÀ</a:t>
            </a:r>
            <a:endParaRPr lang="en-US" sz="40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5680376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33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图片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2406" y="3884599"/>
            <a:ext cx="3052663" cy="33574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47" name="图片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641704">
            <a:off x="830435" y="3936984"/>
            <a:ext cx="3603508" cy="29209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48" name="图片 35" descr="图片包含 镜子, 汽车, 室内, 反射&#10;&#10;已生成高可信度的说明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8127" y="-457291"/>
            <a:ext cx="11032785" cy="6509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749" name="TextBox 2"/>
          <p:cNvSpPr txBox="1">
            <a:spLocks noChangeArrowheads="1"/>
          </p:cNvSpPr>
          <p:nvPr/>
        </p:nvSpPr>
        <p:spPr bwMode="auto">
          <a:xfrm>
            <a:off x="2262957" y="1538567"/>
            <a:ext cx="8238181" cy="25174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defTabSz="984761">
              <a:defRPr/>
            </a:pPr>
            <a:r>
              <a:rPr lang="en-US" sz="3604" b="1" kern="10" dirty="0">
                <a:ln w="12700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cs typeface="Arial" panose="020B0604020202020204" pitchFamily="34" charset="0"/>
              </a:rPr>
              <a:t>HOẠT </a:t>
            </a:r>
            <a:r>
              <a:rPr lang="en-US" sz="3604" b="1" kern="10" dirty="0" err="1">
                <a:ln w="12700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cs typeface="Arial" panose="020B0604020202020204" pitchFamily="34" charset="0"/>
              </a:rPr>
              <a:t>ĐỘNG</a:t>
            </a:r>
            <a:r>
              <a:rPr lang="en-US" sz="3604" b="1" kern="10" dirty="0">
                <a:ln w="12700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cs typeface="Arial" panose="020B0604020202020204" pitchFamily="34" charset="0"/>
              </a:rPr>
              <a:t>  </a:t>
            </a:r>
            <a:r>
              <a:rPr lang="en-US" sz="3604" b="1" kern="10" dirty="0" err="1">
                <a:ln w="12700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cs typeface="Arial" panose="020B0604020202020204" pitchFamily="34" charset="0"/>
              </a:rPr>
              <a:t>TIẾP</a:t>
            </a:r>
            <a:r>
              <a:rPr lang="en-US" sz="3604" b="1" kern="10" dirty="0">
                <a:ln w="12700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cs typeface="Arial" panose="020B0604020202020204" pitchFamily="34" charset="0"/>
              </a:rPr>
              <a:t> </a:t>
            </a:r>
            <a:r>
              <a:rPr lang="en-US" sz="3604" b="1" kern="10" dirty="0" err="1">
                <a:ln w="12700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cs typeface="Arial" panose="020B0604020202020204" pitchFamily="34" charset="0"/>
              </a:rPr>
              <a:t>NỐI</a:t>
            </a:r>
            <a:r>
              <a:rPr lang="en-US" sz="3604" b="1" kern="10" dirty="0">
                <a:ln w="12700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cs typeface="Arial" panose="020B0604020202020204" pitchFamily="34" charset="0"/>
              </a:rPr>
              <a:t>:</a:t>
            </a:r>
          </a:p>
          <a:p>
            <a:pPr defTabSz="984761">
              <a:lnSpc>
                <a:spcPct val="150000"/>
              </a:lnSpc>
              <a:spcBef>
                <a:spcPct val="0"/>
              </a:spcBef>
              <a:defRPr/>
            </a:pPr>
            <a:r>
              <a:rPr lang="en-US" altLang="en-US" sz="2700" dirty="0">
                <a:solidFill>
                  <a:srgbClr val="0000FF"/>
                </a:solidFill>
                <a:cs typeface="Arial" panose="020B0604020202020204" pitchFamily="34" charset="0"/>
              </a:rPr>
              <a:t>1. </a:t>
            </a:r>
            <a:r>
              <a:rPr lang="en-US" altLang="en-US" sz="2700" dirty="0" err="1" smtClean="0">
                <a:solidFill>
                  <a:srgbClr val="0000FF"/>
                </a:solidFill>
                <a:cs typeface="Arial" panose="020B0604020202020204" pitchFamily="34" charset="0"/>
              </a:rPr>
              <a:t>Kể</a:t>
            </a:r>
            <a:r>
              <a:rPr lang="en-US" altLang="en-US" sz="2700" dirty="0" smtClean="0">
                <a:solidFill>
                  <a:srgbClr val="0000FF"/>
                </a:solidFill>
                <a:cs typeface="Arial" panose="020B0604020202020204" pitchFamily="34" charset="0"/>
              </a:rPr>
              <a:t> </a:t>
            </a:r>
            <a:r>
              <a:rPr lang="en-US" altLang="en-US" sz="2700" dirty="0" err="1" smtClean="0">
                <a:solidFill>
                  <a:srgbClr val="0000FF"/>
                </a:solidFill>
                <a:cs typeface="Arial" panose="020B0604020202020204" pitchFamily="34" charset="0"/>
              </a:rPr>
              <a:t>lại</a:t>
            </a:r>
            <a:r>
              <a:rPr lang="en-US" altLang="en-US" sz="2700" dirty="0" smtClean="0">
                <a:solidFill>
                  <a:srgbClr val="0000FF"/>
                </a:solidFill>
                <a:cs typeface="Arial" panose="020B0604020202020204" pitchFamily="34" charset="0"/>
              </a:rPr>
              <a:t> </a:t>
            </a:r>
            <a:r>
              <a:rPr lang="en-US" altLang="en-US" sz="2700" dirty="0" err="1" smtClean="0">
                <a:solidFill>
                  <a:srgbClr val="0000FF"/>
                </a:solidFill>
                <a:cs typeface="Arial" panose="020B0604020202020204" pitchFamily="34" charset="0"/>
              </a:rPr>
              <a:t>câu</a:t>
            </a:r>
            <a:r>
              <a:rPr lang="en-US" altLang="en-US" sz="2700" dirty="0" smtClean="0">
                <a:solidFill>
                  <a:srgbClr val="0000FF"/>
                </a:solidFill>
                <a:cs typeface="Arial" panose="020B0604020202020204" pitchFamily="34" charset="0"/>
              </a:rPr>
              <a:t> </a:t>
            </a:r>
            <a:r>
              <a:rPr lang="en-US" altLang="en-US" sz="2700" dirty="0" err="1" smtClean="0">
                <a:solidFill>
                  <a:srgbClr val="0000FF"/>
                </a:solidFill>
                <a:cs typeface="Arial" panose="020B0604020202020204" pitchFamily="34" charset="0"/>
              </a:rPr>
              <a:t>chuyện</a:t>
            </a:r>
            <a:r>
              <a:rPr lang="en-US" altLang="en-US" sz="2700" dirty="0" smtClean="0">
                <a:solidFill>
                  <a:srgbClr val="0000FF"/>
                </a:solidFill>
                <a:cs typeface="Arial" panose="020B0604020202020204" pitchFamily="34" charset="0"/>
              </a:rPr>
              <a:t> </a:t>
            </a:r>
            <a:r>
              <a:rPr lang="en-US" altLang="en-US" sz="2700" i="1" dirty="0" err="1" smtClean="0">
                <a:solidFill>
                  <a:srgbClr val="0000FF"/>
                </a:solidFill>
                <a:cs typeface="Arial" panose="020B0604020202020204" pitchFamily="34" charset="0"/>
              </a:rPr>
              <a:t>Bài</a:t>
            </a:r>
            <a:r>
              <a:rPr lang="en-US" altLang="en-US" sz="2700" i="1" dirty="0" smtClean="0">
                <a:solidFill>
                  <a:srgbClr val="0000FF"/>
                </a:solidFill>
                <a:cs typeface="Arial" panose="020B0604020202020204" pitchFamily="34" charset="0"/>
              </a:rPr>
              <a:t> </a:t>
            </a:r>
            <a:r>
              <a:rPr lang="en-US" altLang="en-US" sz="2700" i="1" dirty="0" err="1" smtClean="0">
                <a:solidFill>
                  <a:srgbClr val="0000FF"/>
                </a:solidFill>
                <a:cs typeface="Arial" panose="020B0604020202020204" pitchFamily="34" charset="0"/>
              </a:rPr>
              <a:t>tập</a:t>
            </a:r>
            <a:r>
              <a:rPr lang="en-US" altLang="en-US" sz="2700" i="1" dirty="0" smtClean="0">
                <a:solidFill>
                  <a:srgbClr val="0000FF"/>
                </a:solidFill>
                <a:cs typeface="Arial" panose="020B0604020202020204" pitchFamily="34" charset="0"/>
              </a:rPr>
              <a:t> </a:t>
            </a:r>
            <a:r>
              <a:rPr lang="en-US" altLang="en-US" sz="2700" i="1" dirty="0" err="1" smtClean="0">
                <a:solidFill>
                  <a:srgbClr val="0000FF"/>
                </a:solidFill>
                <a:cs typeface="Arial" panose="020B0604020202020204" pitchFamily="34" charset="0"/>
              </a:rPr>
              <a:t>làm</a:t>
            </a:r>
            <a:r>
              <a:rPr lang="en-US" altLang="en-US" sz="2700" i="1" dirty="0" smtClean="0">
                <a:solidFill>
                  <a:srgbClr val="0000FF"/>
                </a:solidFill>
                <a:cs typeface="Arial" panose="020B0604020202020204" pitchFamily="34" charset="0"/>
              </a:rPr>
              <a:t> </a:t>
            </a:r>
            <a:r>
              <a:rPr lang="en-US" altLang="en-US" sz="2700" i="1" dirty="0" err="1" smtClean="0">
                <a:solidFill>
                  <a:srgbClr val="0000FF"/>
                </a:solidFill>
                <a:cs typeface="Arial" panose="020B0604020202020204" pitchFamily="34" charset="0"/>
              </a:rPr>
              <a:t>văn</a:t>
            </a:r>
            <a:r>
              <a:rPr lang="en-US" altLang="en-US" sz="2700" i="1" dirty="0" smtClean="0">
                <a:solidFill>
                  <a:srgbClr val="0000FF"/>
                </a:solidFill>
                <a:cs typeface="Arial" panose="020B0604020202020204" pitchFamily="34" charset="0"/>
              </a:rPr>
              <a:t> </a:t>
            </a:r>
            <a:r>
              <a:rPr lang="en-US" altLang="en-US" sz="2700" dirty="0" err="1" smtClean="0">
                <a:solidFill>
                  <a:srgbClr val="0000FF"/>
                </a:solidFill>
                <a:cs typeface="Arial" panose="020B0604020202020204" pitchFamily="34" charset="0"/>
              </a:rPr>
              <a:t>bằng</a:t>
            </a:r>
            <a:r>
              <a:rPr lang="en-US" altLang="en-US" sz="2700" dirty="0" smtClean="0">
                <a:solidFill>
                  <a:srgbClr val="0000FF"/>
                </a:solidFill>
                <a:cs typeface="Arial" panose="020B0604020202020204" pitchFamily="34" charset="0"/>
              </a:rPr>
              <a:t> </a:t>
            </a:r>
            <a:r>
              <a:rPr lang="en-US" altLang="en-US" sz="2700" dirty="0" err="1" smtClean="0">
                <a:solidFill>
                  <a:srgbClr val="0000FF"/>
                </a:solidFill>
                <a:cs typeface="Arial" panose="020B0604020202020204" pitchFamily="34" charset="0"/>
              </a:rPr>
              <a:t>lời</a:t>
            </a:r>
            <a:r>
              <a:rPr lang="en-US" altLang="en-US" sz="2700" dirty="0" smtClean="0">
                <a:solidFill>
                  <a:srgbClr val="0000FF"/>
                </a:solidFill>
                <a:cs typeface="Arial" panose="020B0604020202020204" pitchFamily="34" charset="0"/>
              </a:rPr>
              <a:t> </a:t>
            </a:r>
            <a:r>
              <a:rPr lang="en-US" altLang="en-US" sz="2700" dirty="0" err="1" smtClean="0">
                <a:solidFill>
                  <a:srgbClr val="0000FF"/>
                </a:solidFill>
                <a:cs typeface="Arial" panose="020B0604020202020204" pitchFamily="34" charset="0"/>
              </a:rPr>
              <a:t>của</a:t>
            </a:r>
            <a:r>
              <a:rPr lang="en-US" altLang="en-US" sz="2700" dirty="0" smtClean="0">
                <a:solidFill>
                  <a:srgbClr val="0000FF"/>
                </a:solidFill>
                <a:cs typeface="Arial" panose="020B0604020202020204" pitchFamily="34" charset="0"/>
              </a:rPr>
              <a:t> </a:t>
            </a:r>
            <a:r>
              <a:rPr lang="en-US" altLang="en-US" sz="2700" dirty="0" err="1" smtClean="0">
                <a:solidFill>
                  <a:srgbClr val="0000FF"/>
                </a:solidFill>
                <a:cs typeface="Arial" panose="020B0604020202020204" pitchFamily="34" charset="0"/>
              </a:rPr>
              <a:t>em</a:t>
            </a:r>
            <a:r>
              <a:rPr lang="en-US" altLang="en-US" sz="2700" dirty="0" smtClean="0">
                <a:solidFill>
                  <a:srgbClr val="0000FF"/>
                </a:solidFill>
                <a:cs typeface="Arial" panose="020B0604020202020204" pitchFamily="34" charset="0"/>
              </a:rPr>
              <a:t> </a:t>
            </a:r>
            <a:r>
              <a:rPr lang="en-US" altLang="en-US" sz="2700" dirty="0" err="1" smtClean="0">
                <a:solidFill>
                  <a:srgbClr val="0000FF"/>
                </a:solidFill>
                <a:cs typeface="Arial" panose="020B0604020202020204" pitchFamily="34" charset="0"/>
              </a:rPr>
              <a:t>và</a:t>
            </a:r>
            <a:r>
              <a:rPr lang="en-US" altLang="en-US" sz="2700" dirty="0" smtClean="0">
                <a:solidFill>
                  <a:srgbClr val="0000FF"/>
                </a:solidFill>
                <a:cs typeface="Arial" panose="020B0604020202020204" pitchFamily="34" charset="0"/>
              </a:rPr>
              <a:t> quay </a:t>
            </a:r>
            <a:r>
              <a:rPr lang="en-US" altLang="en-US" sz="2700" dirty="0" err="1" smtClean="0">
                <a:solidFill>
                  <a:srgbClr val="0000FF"/>
                </a:solidFill>
                <a:cs typeface="Arial" panose="020B0604020202020204" pitchFamily="34" charset="0"/>
              </a:rPr>
              <a:t>lại</a:t>
            </a:r>
            <a:r>
              <a:rPr lang="en-US" altLang="en-US" sz="2700" dirty="0" smtClean="0">
                <a:solidFill>
                  <a:srgbClr val="0000FF"/>
                </a:solidFill>
                <a:cs typeface="Arial" panose="020B0604020202020204" pitchFamily="34" charset="0"/>
              </a:rPr>
              <a:t> clip </a:t>
            </a:r>
            <a:r>
              <a:rPr lang="en-US" altLang="en-US" sz="2700" dirty="0" err="1" smtClean="0">
                <a:solidFill>
                  <a:srgbClr val="0000FF"/>
                </a:solidFill>
                <a:cs typeface="Arial" panose="020B0604020202020204" pitchFamily="34" charset="0"/>
              </a:rPr>
              <a:t>gửi</a:t>
            </a:r>
            <a:r>
              <a:rPr lang="en-US" altLang="en-US" sz="2700" dirty="0" smtClean="0">
                <a:solidFill>
                  <a:srgbClr val="0000FF"/>
                </a:solidFill>
                <a:cs typeface="Arial" panose="020B0604020202020204" pitchFamily="34" charset="0"/>
              </a:rPr>
              <a:t> </a:t>
            </a:r>
            <a:r>
              <a:rPr lang="en-US" altLang="en-US" sz="2700" dirty="0" err="1" smtClean="0">
                <a:solidFill>
                  <a:srgbClr val="0000FF"/>
                </a:solidFill>
                <a:cs typeface="Arial" panose="020B0604020202020204" pitchFamily="34" charset="0"/>
              </a:rPr>
              <a:t>lên</a:t>
            </a:r>
            <a:r>
              <a:rPr lang="en-US" altLang="en-US" sz="2700" dirty="0" smtClean="0">
                <a:solidFill>
                  <a:srgbClr val="0000FF"/>
                </a:solidFill>
                <a:cs typeface="Arial" panose="020B0604020202020204" pitchFamily="34" charset="0"/>
              </a:rPr>
              <a:t> </a:t>
            </a:r>
            <a:r>
              <a:rPr lang="en-US" altLang="en-US" sz="2700" dirty="0" err="1" smtClean="0">
                <a:solidFill>
                  <a:srgbClr val="0000FF"/>
                </a:solidFill>
                <a:cs typeface="Arial" panose="020B0604020202020204" pitchFamily="34" charset="0"/>
              </a:rPr>
              <a:t>Azota</a:t>
            </a:r>
            <a:r>
              <a:rPr lang="en-US" altLang="en-US" sz="2700" dirty="0" smtClean="0">
                <a:solidFill>
                  <a:srgbClr val="0000FF"/>
                </a:solidFill>
                <a:cs typeface="Arial" panose="020B0604020202020204" pitchFamily="34" charset="0"/>
              </a:rPr>
              <a:t>.</a:t>
            </a:r>
            <a:endParaRPr lang="en-US" altLang="en-US" sz="2700" dirty="0">
              <a:solidFill>
                <a:srgbClr val="0000FF"/>
              </a:solidFill>
              <a:cs typeface="Arial" panose="020B0604020202020204" pitchFamily="34" charset="0"/>
            </a:endParaRPr>
          </a:p>
          <a:p>
            <a:pPr defTabSz="984761">
              <a:lnSpc>
                <a:spcPct val="150000"/>
              </a:lnSpc>
              <a:spcBef>
                <a:spcPct val="0"/>
              </a:spcBef>
              <a:defRPr/>
            </a:pPr>
            <a:r>
              <a:rPr lang="en-US" altLang="en-US" sz="2700" dirty="0">
                <a:solidFill>
                  <a:srgbClr val="0000FF"/>
                </a:solidFill>
                <a:cs typeface="Arial" panose="020B0604020202020204" pitchFamily="34" charset="0"/>
              </a:rPr>
              <a:t>2. </a:t>
            </a:r>
            <a:r>
              <a:rPr lang="en-US" altLang="en-US" sz="2700" dirty="0" err="1">
                <a:solidFill>
                  <a:srgbClr val="0000FF"/>
                </a:solidFill>
                <a:cs typeface="Arial" panose="020B0604020202020204" pitchFamily="34" charset="0"/>
              </a:rPr>
              <a:t>Chuẩn</a:t>
            </a:r>
            <a:r>
              <a:rPr lang="en-US" altLang="en-US" sz="2700" dirty="0">
                <a:solidFill>
                  <a:srgbClr val="0000FF"/>
                </a:solidFill>
                <a:cs typeface="Arial" panose="020B0604020202020204" pitchFamily="34" charset="0"/>
              </a:rPr>
              <a:t> </a:t>
            </a:r>
            <a:r>
              <a:rPr lang="en-US" altLang="en-US" sz="2700" dirty="0" err="1">
                <a:solidFill>
                  <a:srgbClr val="0000FF"/>
                </a:solidFill>
                <a:cs typeface="Arial" panose="020B0604020202020204" pitchFamily="34" charset="0"/>
              </a:rPr>
              <a:t>bị</a:t>
            </a:r>
            <a:r>
              <a:rPr lang="en-US" altLang="en-US" sz="2700" dirty="0">
                <a:solidFill>
                  <a:srgbClr val="0000FF"/>
                </a:solidFill>
                <a:cs typeface="Arial" panose="020B0604020202020204" pitchFamily="34" charset="0"/>
              </a:rPr>
              <a:t> </a:t>
            </a:r>
            <a:r>
              <a:rPr lang="en-US" altLang="en-US" sz="2700" dirty="0" err="1">
                <a:solidFill>
                  <a:srgbClr val="0000FF"/>
                </a:solidFill>
                <a:cs typeface="Arial" panose="020B0604020202020204" pitchFamily="34" charset="0"/>
              </a:rPr>
              <a:t>bài</a:t>
            </a:r>
            <a:r>
              <a:rPr lang="en-US" altLang="en-US" sz="2700" dirty="0">
                <a:solidFill>
                  <a:srgbClr val="0000FF"/>
                </a:solidFill>
                <a:cs typeface="Arial" panose="020B0604020202020204" pitchFamily="34" charset="0"/>
              </a:rPr>
              <a:t> </a:t>
            </a:r>
            <a:r>
              <a:rPr lang="en-US" altLang="en-US" sz="2700" dirty="0" err="1">
                <a:solidFill>
                  <a:srgbClr val="0000FF"/>
                </a:solidFill>
                <a:cs typeface="Arial" panose="020B0604020202020204" pitchFamily="34" charset="0"/>
              </a:rPr>
              <a:t>sau</a:t>
            </a:r>
            <a:r>
              <a:rPr lang="en-US" altLang="en-US" sz="2700" dirty="0">
                <a:solidFill>
                  <a:srgbClr val="0000FF"/>
                </a:solidFill>
                <a:cs typeface="Arial" panose="020B0604020202020204" pitchFamily="34" charset="0"/>
              </a:rPr>
              <a:t>: </a:t>
            </a:r>
            <a:r>
              <a:rPr lang="en-US" altLang="en-US" sz="2703" i="1" dirty="0" err="1" smtClean="0">
                <a:solidFill>
                  <a:srgbClr val="FF0000"/>
                </a:solidFill>
                <a:cs typeface="Arial" panose="020B0604020202020204" pitchFamily="34" charset="0"/>
              </a:rPr>
              <a:t>Trận</a:t>
            </a:r>
            <a:r>
              <a:rPr lang="en-US" altLang="en-US" sz="2703" i="1" dirty="0" smtClean="0">
                <a:solidFill>
                  <a:srgbClr val="FF0000"/>
                </a:solidFill>
                <a:cs typeface="Arial" panose="020B0604020202020204" pitchFamily="34" charset="0"/>
              </a:rPr>
              <a:t> </a:t>
            </a:r>
            <a:r>
              <a:rPr lang="en-US" altLang="en-US" sz="2703" i="1" dirty="0" err="1" smtClean="0">
                <a:solidFill>
                  <a:srgbClr val="FF0000"/>
                </a:solidFill>
                <a:cs typeface="Arial" panose="020B0604020202020204" pitchFamily="34" charset="0"/>
              </a:rPr>
              <a:t>bóng</a:t>
            </a:r>
            <a:r>
              <a:rPr lang="en-US" altLang="en-US" sz="2703" i="1" dirty="0" smtClean="0">
                <a:solidFill>
                  <a:srgbClr val="FF0000"/>
                </a:solidFill>
                <a:cs typeface="Arial" panose="020B0604020202020204" pitchFamily="34" charset="0"/>
              </a:rPr>
              <a:t> </a:t>
            </a:r>
            <a:r>
              <a:rPr lang="en-US" altLang="en-US" sz="2703" i="1" dirty="0" err="1" smtClean="0">
                <a:solidFill>
                  <a:srgbClr val="FF0000"/>
                </a:solidFill>
                <a:cs typeface="Arial" panose="020B0604020202020204" pitchFamily="34" charset="0"/>
              </a:rPr>
              <a:t>dưới</a:t>
            </a:r>
            <a:r>
              <a:rPr lang="en-US" altLang="en-US" sz="2703" i="1" dirty="0" smtClean="0">
                <a:solidFill>
                  <a:srgbClr val="FF0000"/>
                </a:solidFill>
                <a:cs typeface="Arial" panose="020B0604020202020204" pitchFamily="34" charset="0"/>
              </a:rPr>
              <a:t> </a:t>
            </a:r>
            <a:r>
              <a:rPr lang="en-US" altLang="en-US" sz="2703" i="1" dirty="0" err="1" smtClean="0">
                <a:solidFill>
                  <a:srgbClr val="FF0000"/>
                </a:solidFill>
                <a:cs typeface="Arial" panose="020B0604020202020204" pitchFamily="34" charset="0"/>
              </a:rPr>
              <a:t>lòng</a:t>
            </a:r>
            <a:r>
              <a:rPr lang="en-US" altLang="en-US" sz="2703" i="1" dirty="0" smtClean="0">
                <a:solidFill>
                  <a:srgbClr val="FF0000"/>
                </a:solidFill>
                <a:cs typeface="Arial" panose="020B0604020202020204" pitchFamily="34" charset="0"/>
              </a:rPr>
              <a:t> </a:t>
            </a:r>
            <a:r>
              <a:rPr lang="en-US" altLang="en-US" sz="2703" i="1" dirty="0" err="1" smtClean="0">
                <a:solidFill>
                  <a:srgbClr val="FF0000"/>
                </a:solidFill>
                <a:cs typeface="Arial" panose="020B0604020202020204" pitchFamily="34" charset="0"/>
              </a:rPr>
              <a:t>đường</a:t>
            </a:r>
            <a:endParaRPr lang="en-US" altLang="en-US" sz="2700" dirty="0">
              <a:solidFill>
                <a:srgbClr val="FF0000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54593289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191871" y="3810000"/>
            <a:ext cx="8458200" cy="1754326"/>
          </a:xfrm>
          <a:prstGeom prst="rect">
            <a:avLst/>
          </a:prstGeom>
          <a:noFill/>
        </p:spPr>
        <p:txBody>
          <a:bodyPr spcFirstLastPara="1" wrap="square" lIns="91440" tIns="45720" rIns="91440" bIns="45720" numCol="1">
            <a:prstTxWarp prst="textArchUp">
              <a:avLst/>
            </a:prstTxWarp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endParaRPr lang="en-US" sz="5400" b="1" dirty="0">
              <a:ln w="11430"/>
              <a:gradFill>
                <a:gsLst>
                  <a:gs pos="0">
                    <a:srgbClr val="ED7D31">
                      <a:tint val="70000"/>
                      <a:satMod val="245000"/>
                    </a:srgbClr>
                  </a:gs>
                  <a:gs pos="75000">
                    <a:srgbClr val="ED7D31">
                      <a:tint val="90000"/>
                      <a:shade val="60000"/>
                      <a:satMod val="240000"/>
                    </a:srgbClr>
                  </a:gs>
                  <a:gs pos="100000">
                    <a:srgbClr val="ED7D31">
                      <a:tint val="100000"/>
                      <a:shade val="50000"/>
                      <a:satMod val="240000"/>
                    </a:srgb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ctr"/>
            <a:endParaRPr lang="en-GB" sz="5400" b="1" dirty="0">
              <a:ln w="11430"/>
              <a:gradFill>
                <a:gsLst>
                  <a:gs pos="0">
                    <a:srgbClr val="ED7D31">
                      <a:tint val="70000"/>
                      <a:satMod val="245000"/>
                    </a:srgbClr>
                  </a:gs>
                  <a:gs pos="75000">
                    <a:srgbClr val="ED7D31">
                      <a:tint val="90000"/>
                      <a:shade val="60000"/>
                      <a:satMod val="240000"/>
                    </a:srgbClr>
                  </a:gs>
                  <a:gs pos="100000">
                    <a:srgbClr val="ED7D31">
                      <a:tint val="100000"/>
                      <a:shade val="50000"/>
                      <a:satMod val="240000"/>
                    </a:srgb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3505200" y="3066871"/>
            <a:ext cx="5371727" cy="1200329"/>
          </a:xfrm>
          <a:prstGeom prst="rect">
            <a:avLst/>
          </a:prstGeom>
        </p:spPr>
        <p:txBody>
          <a:bodyPr wrap="none">
            <a:prstTxWarp prst="textCircle">
              <a:avLst/>
            </a:prstTxWarp>
            <a:spAutoFit/>
          </a:bodyPr>
          <a:lstStyle/>
          <a:p>
            <a:r>
              <a:rPr lang="en-US" sz="8000" b="1" spc="300" dirty="0">
                <a:ln w="11430" cmpd="sng">
                  <a:solidFill>
                    <a:srgbClr val="4472C4">
                      <a:tint val="10000"/>
                    </a:srgbClr>
                  </a:solidFill>
                  <a:prstDash val="solid"/>
                  <a:miter lim="800000"/>
                </a:ln>
                <a:gradFill>
                  <a:gsLst>
                    <a:gs pos="10000">
                      <a:srgbClr val="4472C4">
                        <a:tint val="83000"/>
                        <a:shade val="100000"/>
                        <a:satMod val="200000"/>
                      </a:srgbClr>
                    </a:gs>
                    <a:gs pos="75000">
                      <a:srgbClr val="4472C4">
                        <a:tint val="100000"/>
                        <a:shade val="50000"/>
                        <a:satMod val="150000"/>
                      </a:srgbClr>
                    </a:gs>
                  </a:gsLst>
                  <a:lin ang="5400000"/>
                </a:gradFill>
                <a:effectLst>
                  <a:glow rad="45500">
                    <a:srgbClr val="4472C4">
                      <a:satMod val="220000"/>
                      <a:alpha val="35000"/>
                    </a:srgbClr>
                  </a:glow>
                </a:effectLst>
              </a:rPr>
              <a:t>  </a:t>
            </a:r>
            <a:r>
              <a:rPr lang="en-US" sz="8000" b="1" spc="300" dirty="0" err="1">
                <a:ln w="11430" cmpd="sng">
                  <a:solidFill>
                    <a:srgbClr val="4472C4">
                      <a:tint val="10000"/>
                    </a:srgbClr>
                  </a:solidFill>
                  <a:prstDash val="solid"/>
                  <a:miter lim="800000"/>
                </a:ln>
                <a:gradFill>
                  <a:gsLst>
                    <a:gs pos="10000">
                      <a:srgbClr val="4472C4">
                        <a:tint val="83000"/>
                        <a:shade val="100000"/>
                        <a:satMod val="200000"/>
                      </a:srgbClr>
                    </a:gs>
                    <a:gs pos="75000">
                      <a:srgbClr val="4472C4">
                        <a:tint val="100000"/>
                        <a:shade val="50000"/>
                        <a:satMod val="150000"/>
                      </a:srgbClr>
                    </a:gs>
                  </a:gsLst>
                  <a:lin ang="5400000"/>
                </a:gradFill>
                <a:effectLst>
                  <a:glow rad="45500">
                    <a:srgbClr val="4472C4">
                      <a:satMod val="220000"/>
                      <a:alpha val="35000"/>
                    </a:srgbClr>
                  </a:glow>
                </a:effectLst>
              </a:rPr>
              <a:t>Luyện</a:t>
            </a:r>
            <a:r>
              <a:rPr lang="en-US" sz="8000" b="1" spc="300" dirty="0">
                <a:ln w="11430" cmpd="sng">
                  <a:solidFill>
                    <a:srgbClr val="4472C4">
                      <a:tint val="10000"/>
                    </a:srgbClr>
                  </a:solidFill>
                  <a:prstDash val="solid"/>
                  <a:miter lim="800000"/>
                </a:ln>
                <a:gradFill>
                  <a:gsLst>
                    <a:gs pos="10000">
                      <a:srgbClr val="4472C4">
                        <a:tint val="83000"/>
                        <a:shade val="100000"/>
                        <a:satMod val="200000"/>
                      </a:srgbClr>
                    </a:gs>
                    <a:gs pos="75000">
                      <a:srgbClr val="4472C4">
                        <a:tint val="100000"/>
                        <a:shade val="50000"/>
                        <a:satMod val="150000"/>
                      </a:srgbClr>
                    </a:gs>
                  </a:gsLst>
                  <a:lin ang="5400000"/>
                </a:gradFill>
                <a:effectLst>
                  <a:glow rad="45500">
                    <a:srgbClr val="4472C4">
                      <a:satMod val="220000"/>
                      <a:alpha val="35000"/>
                    </a:srgbClr>
                  </a:glow>
                </a:effectLst>
              </a:rPr>
              <a:t> </a:t>
            </a:r>
            <a:r>
              <a:rPr lang="en-US" sz="8000" b="1" spc="300" dirty="0" err="1">
                <a:ln w="11430" cmpd="sng">
                  <a:solidFill>
                    <a:srgbClr val="4472C4">
                      <a:tint val="10000"/>
                    </a:srgbClr>
                  </a:solidFill>
                  <a:prstDash val="solid"/>
                  <a:miter lim="800000"/>
                </a:ln>
                <a:gradFill>
                  <a:gsLst>
                    <a:gs pos="10000">
                      <a:srgbClr val="4472C4">
                        <a:tint val="83000"/>
                        <a:shade val="100000"/>
                        <a:satMod val="200000"/>
                      </a:srgbClr>
                    </a:gs>
                    <a:gs pos="75000">
                      <a:srgbClr val="4472C4">
                        <a:tint val="100000"/>
                        <a:shade val="50000"/>
                        <a:satMod val="150000"/>
                      </a:srgbClr>
                    </a:gs>
                  </a:gsLst>
                  <a:lin ang="5400000"/>
                </a:gradFill>
                <a:effectLst>
                  <a:glow rad="45500">
                    <a:srgbClr val="4472C4">
                      <a:satMod val="220000"/>
                      <a:alpha val="35000"/>
                    </a:srgbClr>
                  </a:glow>
                </a:effectLst>
              </a:rPr>
              <a:t>đọc</a:t>
            </a:r>
            <a:endParaRPr lang="en-GB" sz="8000" b="1" spc="300" dirty="0">
              <a:ln w="11430" cmpd="sng">
                <a:solidFill>
                  <a:srgbClr val="4472C4">
                    <a:tint val="10000"/>
                  </a:srgbClr>
                </a:solidFill>
                <a:prstDash val="solid"/>
                <a:miter lim="800000"/>
              </a:ln>
              <a:gradFill>
                <a:gsLst>
                  <a:gs pos="10000">
                    <a:srgbClr val="4472C4">
                      <a:tint val="83000"/>
                      <a:shade val="100000"/>
                      <a:satMod val="200000"/>
                    </a:srgbClr>
                  </a:gs>
                  <a:gs pos="75000">
                    <a:srgbClr val="4472C4">
                      <a:tint val="100000"/>
                      <a:shade val="50000"/>
                      <a:satMod val="150000"/>
                    </a:srgbClr>
                  </a:gs>
                </a:gsLst>
                <a:lin ang="5400000"/>
              </a:gradFill>
              <a:effectLst>
                <a:glow rad="45500">
                  <a:srgbClr val="4472C4">
                    <a:satMod val="220000"/>
                    <a:alpha val="35000"/>
                  </a:srgbClr>
                </a:glow>
              </a:effectLst>
            </a:endParaRPr>
          </a:p>
        </p:txBody>
      </p:sp>
      <p:sp>
        <p:nvSpPr>
          <p:cNvPr id="12" name="Cloud 11"/>
          <p:cNvSpPr/>
          <p:nvPr/>
        </p:nvSpPr>
        <p:spPr>
          <a:xfrm>
            <a:off x="2597732" y="430643"/>
            <a:ext cx="7194330" cy="1524000"/>
          </a:xfrm>
          <a:prstGeom prst="cloud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60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Hoạt</a:t>
            </a:r>
            <a:r>
              <a:rPr lang="en-US" sz="6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60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động</a:t>
            </a:r>
            <a:r>
              <a:rPr lang="en-US" sz="6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</a:t>
            </a:r>
            <a:endParaRPr lang="en-GB" sz="60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17084">
            <a:off x="8515936" y="2191336"/>
            <a:ext cx="2546156" cy="2546156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9890326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73502" y="485030"/>
            <a:ext cx="4913908" cy="5919746"/>
          </a:xfrm>
          <a:prstGeom prst="rect">
            <a:avLst/>
          </a:prstGeom>
        </p:spPr>
      </p:pic>
      <p:sp>
        <p:nvSpPr>
          <p:cNvPr id="5" name="Rounded Rectangle 4"/>
          <p:cNvSpPr/>
          <p:nvPr/>
        </p:nvSpPr>
        <p:spPr>
          <a:xfrm>
            <a:off x="246491" y="174928"/>
            <a:ext cx="1168841" cy="485029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SGK/46</a:t>
            </a:r>
            <a:endParaRPr lang="en-US" sz="20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224476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33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>
            <a:extLst>
              <a:ext uri="{FF2B5EF4-FFF2-40B4-BE49-F238E27FC236}">
                <a16:creationId xmlns:a16="http://schemas.microsoft.com/office/drawing/2014/main" id="{C8FBBF77-2771-45CB-8FBB-C3DD855F6F59}"/>
              </a:ext>
            </a:extLst>
          </p:cNvPr>
          <p:cNvSpPr>
            <a:spLocks noChangeArrowheads="1"/>
          </p:cNvSpPr>
          <p:nvPr/>
        </p:nvSpPr>
        <p:spPr bwMode="auto">
          <a:xfrm>
            <a:off x="993912" y="200108"/>
            <a:ext cx="10273085" cy="71906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24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altLang="en-US" sz="2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tập</a:t>
            </a:r>
            <a:r>
              <a:rPr lang="en-US" altLang="en-US" sz="2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làm</a:t>
            </a:r>
            <a:r>
              <a:rPr lang="en-US" altLang="en-US" sz="2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văn</a:t>
            </a:r>
            <a:r>
              <a:rPr lang="en-US" altLang="en-US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  </a:t>
            </a:r>
            <a:r>
              <a:rPr lang="en-US" altLang="en-US" sz="1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  </a:t>
            </a:r>
          </a:p>
          <a:p>
            <a:pPr algn="just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  </a:t>
            </a:r>
            <a:r>
              <a:rPr lang="en-US" altLang="en-US" sz="1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altLang="en-US" sz="18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None/>
            </a:pPr>
            <a:r>
              <a:rPr lang="en-US" sz="2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</a:t>
            </a:r>
            <a:r>
              <a:rPr lang="vi-VN" sz="2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 Có lần, cô giáo </a:t>
            </a:r>
            <a:r>
              <a:rPr lang="en-US" sz="20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</a:t>
            </a:r>
            <a:r>
              <a:rPr lang="en-US" sz="2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2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cho chúng tôi một đề văn ở lớp</a:t>
            </a:r>
            <a:r>
              <a:rPr lang="en-US" sz="2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2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"Em đã làm gì để giúp đỡ mẹ ?"</a:t>
            </a:r>
          </a:p>
          <a:p>
            <a:pPr>
              <a:buNone/>
            </a:pPr>
            <a:r>
              <a:rPr lang="en-US" sz="2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</a:t>
            </a:r>
            <a:r>
              <a:rPr lang="vi-VN" sz="2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Tôi loay hoay mất một lúc, rồi cầm bút và bắt đầu viết : "Em đã nhiều lần giúp đỡ mẹ. Em quét nhà và rửa bát đĩa. Đôi khi, em giặt khăn mùi soa</a:t>
            </a:r>
            <a:r>
              <a:rPr lang="en-US" sz="2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”.</a:t>
            </a:r>
            <a:endParaRPr lang="vi-VN" sz="20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None/>
            </a:pPr>
            <a:r>
              <a:rPr lang="en-US" sz="2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</a:t>
            </a:r>
            <a:r>
              <a:rPr lang="vi-VN" sz="2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 Đến đây, tôi bỗng thấy bí. Quả thật, ở nhà, mẹ thường làm mọi việc. Thỉnh thoảng, mẹ bận, định </a:t>
            </a:r>
            <a:r>
              <a:rPr lang="en-US" sz="20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bảo</a:t>
            </a:r>
            <a:r>
              <a:rPr lang="en-US" sz="2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2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tôi giúp việc này việc kia, nhưng thấy tôi đang học, mẹ lại thôi.</a:t>
            </a:r>
          </a:p>
          <a:p>
            <a:pPr>
              <a:buNone/>
            </a:pPr>
            <a:r>
              <a:rPr lang="en-US" sz="2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</a:t>
            </a:r>
            <a:r>
              <a:rPr lang="vi-VN" sz="2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Tôi </a:t>
            </a:r>
            <a:r>
              <a:rPr lang="vi-VN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nhìn sang Liu-xi-a, thấy bạn ấy đang viết lia lịa. Thế là tôi bỗng nhỡ có lần tôi </a:t>
            </a:r>
            <a:r>
              <a:rPr lang="en-US" sz="20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</a:t>
            </a:r>
            <a:r>
              <a:rPr lang="vi-VN" sz="2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ặt bít </a:t>
            </a:r>
            <a:r>
              <a:rPr lang="vi-VN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tất của mình, bèn viết thêm : "Em còn giặt bít tất."</a:t>
            </a:r>
          </a:p>
          <a:p>
            <a:pPr>
              <a:buNone/>
            </a:pPr>
            <a:r>
              <a:rPr lang="en-US" sz="2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</a:t>
            </a:r>
            <a:r>
              <a:rPr lang="vi-VN" sz="2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vi-VN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 Nhưng chẳng lẽ lại nộp bài văn ngắn ngủn như thế này ? Tôi nhìn xung quanh, mọi người vẫn viết. Lạ thật, các bạn viết gì mà nhiều thế ? Tôi cố nghĩ, rồi viết tiếp :"Em giặt cả áo lót, áo sơ mi và quần." Cuối cùng, tôi kết thúc bài văn của mình :"Em muốn giúp mẹ nhiều việc hơn, để mẹ đỡ vất vả."</a:t>
            </a:r>
          </a:p>
          <a:p>
            <a:pPr>
              <a:buNone/>
            </a:pPr>
            <a:r>
              <a:rPr lang="en-US" sz="2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</a:t>
            </a:r>
            <a:r>
              <a:rPr lang="vi-VN" sz="2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vi-VN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 Mấy hôm sau, sáng chủ nhật, mẹ bảo tôi:</a:t>
            </a:r>
          </a:p>
          <a:p>
            <a:pPr>
              <a:buNone/>
            </a:pPr>
            <a:r>
              <a:rPr lang="en-US" sz="2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</a:t>
            </a:r>
            <a:r>
              <a:rPr lang="vi-VN" sz="2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vi-VN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Cô-li-a này ! Hôm nay con giặt áo sơ mi và quần áo lót đi nhé !</a:t>
            </a:r>
          </a:p>
          <a:p>
            <a:pPr>
              <a:buNone/>
            </a:pPr>
            <a:r>
              <a:rPr lang="en-US" sz="2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</a:t>
            </a:r>
            <a:r>
              <a:rPr lang="vi-VN" sz="2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Tôi </a:t>
            </a:r>
            <a:r>
              <a:rPr lang="vi-VN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tròn xoe mắt. Nhưng rồi tôi vui vẻ nhận lời, vì đó là việc làm mà tôi đã nói trong bài tập làm văn.</a:t>
            </a:r>
          </a:p>
          <a:p>
            <a:pPr algn="r">
              <a:buNone/>
            </a:pPr>
            <a:r>
              <a:rPr lang="vi-VN" sz="1600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Theo </a:t>
            </a:r>
            <a:r>
              <a:rPr lang="vi-VN" sz="1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PI-VÔ-NA-RÔ-VA</a:t>
            </a:r>
            <a:endParaRPr lang="vi-VN" sz="1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>
              <a:buNone/>
            </a:pPr>
            <a:r>
              <a:rPr lang="vi-VN" sz="1600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(Tiếng Việt 3, 1995)</a:t>
            </a:r>
          </a:p>
          <a:p>
            <a:pPr>
              <a:buNone/>
            </a:pPr>
            <a:r>
              <a:rPr lang="vi-VN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vi-VN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altLang="en-US" sz="16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892343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33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>
            <a:extLst>
              <a:ext uri="{FF2B5EF4-FFF2-40B4-BE49-F238E27FC236}">
                <a16:creationId xmlns:a16="http://schemas.microsoft.com/office/drawing/2014/main" id="{C8FBBF77-2771-45CB-8FBB-C3DD855F6F59}"/>
              </a:ext>
            </a:extLst>
          </p:cNvPr>
          <p:cNvSpPr>
            <a:spLocks noChangeArrowheads="1"/>
          </p:cNvSpPr>
          <p:nvPr/>
        </p:nvSpPr>
        <p:spPr bwMode="auto">
          <a:xfrm>
            <a:off x="993912" y="200108"/>
            <a:ext cx="10273085" cy="71906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24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altLang="en-US" sz="2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tập</a:t>
            </a:r>
            <a:r>
              <a:rPr lang="en-US" altLang="en-US" sz="2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làm</a:t>
            </a:r>
            <a:r>
              <a:rPr lang="en-US" altLang="en-US" sz="2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văn</a:t>
            </a:r>
            <a:r>
              <a:rPr lang="en-US" altLang="en-US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  </a:t>
            </a:r>
            <a:r>
              <a:rPr lang="en-US" altLang="en-US" sz="18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  </a:t>
            </a:r>
          </a:p>
          <a:p>
            <a:pPr algn="just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  </a:t>
            </a:r>
            <a:r>
              <a:rPr lang="en-US" altLang="en-US" sz="18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altLang="en-US" sz="1800" dirty="0" smtClean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Arial" panose="020B0604020202020204" pitchFamily="34" charset="0"/>
              <a:buNone/>
            </a:pPr>
            <a:r>
              <a:rPr lang="en-US" sz="2000" b="1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</a:t>
            </a:r>
            <a:r>
              <a:rPr lang="vi-VN" sz="2000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vi-VN" sz="20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 Có lần, cô giáo </a:t>
            </a:r>
            <a:r>
              <a:rPr lang="en-US" sz="2000" dirty="0" err="1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</a:t>
            </a:r>
            <a:r>
              <a:rPr lang="en-US" sz="2000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2000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cho </a:t>
            </a:r>
            <a:r>
              <a:rPr lang="vi-VN" sz="20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chúng tôi một đề văn ở </a:t>
            </a:r>
            <a:r>
              <a:rPr lang="vi-VN" sz="2000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lớp</a:t>
            </a:r>
            <a:r>
              <a:rPr lang="en-US" sz="2000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2000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vi-VN" sz="20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"Em đã làm gì để giúp đỡ mẹ ?"</a:t>
            </a:r>
          </a:p>
          <a:p>
            <a:pPr>
              <a:buFont typeface="Arial" panose="020B0604020202020204" pitchFamily="34" charset="0"/>
              <a:buNone/>
            </a:pPr>
            <a:r>
              <a:rPr lang="en-US" sz="2000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</a:t>
            </a:r>
            <a:r>
              <a:rPr lang="vi-VN" sz="2000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Tôi </a:t>
            </a:r>
            <a:r>
              <a:rPr lang="vi-VN" sz="20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loay hoay </a:t>
            </a:r>
            <a:r>
              <a:rPr lang="vi-VN" sz="20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mất một lúc, rồi cầm bút và bắt đầu viết : "Em đã nhiều lần giúp đỡ mẹ. Em quét nhà và rửa bát đĩa. Đôi khi, em giặt khăn mùi soa."</a:t>
            </a:r>
          </a:p>
          <a:p>
            <a:pPr>
              <a:buFont typeface="Arial" panose="020B0604020202020204" pitchFamily="34" charset="0"/>
              <a:buNone/>
            </a:pPr>
            <a:r>
              <a:rPr lang="en-US" sz="2000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</a:t>
            </a:r>
            <a:r>
              <a:rPr lang="vi-VN" sz="2000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vi-VN" sz="20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 Đến đây, tôi bỗng thấy bí. Quả thật, ở nhà, mẹ thường làm mọi việc. Thỉnh thoảng, mẹ bận, định </a:t>
            </a:r>
            <a:r>
              <a:rPr lang="en-US" sz="2000" dirty="0" err="1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bảo</a:t>
            </a:r>
            <a:r>
              <a:rPr lang="en-US" sz="2000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2000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tôi </a:t>
            </a:r>
            <a:r>
              <a:rPr lang="vi-VN" sz="20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giúp việc </a:t>
            </a:r>
            <a:r>
              <a:rPr lang="vi-VN" sz="2000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này </a:t>
            </a:r>
            <a:r>
              <a:rPr lang="vi-VN" sz="20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việc kia, nhưng thấy tôi đang học, mẹ lại thôi</a:t>
            </a:r>
            <a:r>
              <a:rPr lang="vi-VN" sz="2000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vi-VN" sz="2000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Arial" panose="020B0604020202020204" pitchFamily="34" charset="0"/>
              <a:buNone/>
            </a:pPr>
            <a:r>
              <a:rPr lang="en-US" sz="2000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</a:t>
            </a:r>
            <a:r>
              <a:rPr lang="vi-VN" sz="2000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Tôi </a:t>
            </a:r>
            <a:r>
              <a:rPr lang="vi-VN" sz="20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nhìn sang </a:t>
            </a:r>
            <a:r>
              <a:rPr lang="vi-VN" sz="20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Liu-xi-a</a:t>
            </a:r>
            <a:r>
              <a:rPr lang="vi-VN" sz="20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thấy bạn ấy đang viết </a:t>
            </a:r>
            <a:r>
              <a:rPr lang="vi-VN" sz="20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lia lịa</a:t>
            </a:r>
            <a:r>
              <a:rPr lang="vi-VN" sz="20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Thế là tôi bỗng nhỡ có lần tôi </a:t>
            </a:r>
            <a:r>
              <a:rPr lang="en-US" sz="2000" dirty="0" err="1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</a:t>
            </a:r>
            <a:r>
              <a:rPr lang="vi-VN" sz="2000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ặt bít </a:t>
            </a:r>
            <a:r>
              <a:rPr lang="vi-VN" sz="20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tất của mình, bèn viết thêm : "Em còn giặt bít tất."</a:t>
            </a:r>
          </a:p>
          <a:p>
            <a:pPr>
              <a:buFont typeface="Arial" panose="020B0604020202020204" pitchFamily="34" charset="0"/>
              <a:buNone/>
            </a:pPr>
            <a:r>
              <a:rPr lang="en-US" sz="2000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</a:t>
            </a:r>
            <a:r>
              <a:rPr lang="vi-VN" sz="2000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vi-VN" sz="20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 Nhưng chẳng lẽ lại nộp bài văn ngắn ngủn như thế này ? Tôi nhìn xung quanh, mọi người vẫn viết. Lạ thật, các bạn viết gì mà nhiều thế ? Tôi cố nghĩ, rồi viết tiếp :"Em giặt cả áo lót, áo sơ mi và quần." Cuối cùng, tôi kết thúc bài văn của mình :"Em muốn giúp mẹ nhiều việc hơn, để mẹ đỡ vất vả."</a:t>
            </a:r>
          </a:p>
          <a:p>
            <a:pPr>
              <a:buFont typeface="Arial" panose="020B0604020202020204" pitchFamily="34" charset="0"/>
              <a:buNone/>
            </a:pPr>
            <a:r>
              <a:rPr lang="en-US" sz="2000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</a:t>
            </a:r>
            <a:r>
              <a:rPr lang="vi-VN" sz="2000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vi-VN" sz="20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 Mấy hôm sau, sáng chủ nhật, mẹ bảo tôi:</a:t>
            </a:r>
          </a:p>
          <a:p>
            <a:pPr>
              <a:buFont typeface="Arial" panose="020B0604020202020204" pitchFamily="34" charset="0"/>
              <a:buNone/>
            </a:pPr>
            <a:r>
              <a:rPr lang="en-US" sz="2000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</a:t>
            </a:r>
            <a:r>
              <a:rPr lang="vi-VN" sz="2000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vi-VN" sz="20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Cô-li-a</a:t>
            </a:r>
            <a:r>
              <a:rPr lang="vi-VN" sz="20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này ! Hôm nay con giặt áo sơ mi và quần áo lót đi nhé !</a:t>
            </a:r>
          </a:p>
          <a:p>
            <a:pPr>
              <a:buFont typeface="Arial" panose="020B0604020202020204" pitchFamily="34" charset="0"/>
              <a:buNone/>
            </a:pPr>
            <a:r>
              <a:rPr lang="en-US" sz="2000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</a:t>
            </a:r>
            <a:r>
              <a:rPr lang="vi-VN" sz="2000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Tôi </a:t>
            </a:r>
            <a:r>
              <a:rPr lang="vi-VN" sz="20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tròn xoe mắt. Nhưng rồi tôi vui vẻ nhận lời, vì đó là việc làm mà tôi đã nói trong bài tập làm văn.</a:t>
            </a:r>
          </a:p>
          <a:p>
            <a:pPr algn="r">
              <a:buFont typeface="Arial" panose="020B0604020202020204" pitchFamily="34" charset="0"/>
              <a:buNone/>
            </a:pPr>
            <a:r>
              <a:rPr lang="vi-VN" sz="1600" i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Theo </a:t>
            </a:r>
            <a:r>
              <a:rPr lang="vi-VN" sz="16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PI-VÔ-NA-RÔ-VA</a:t>
            </a:r>
            <a:endParaRPr lang="vi-VN" sz="1600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>
              <a:buFont typeface="Arial" panose="020B0604020202020204" pitchFamily="34" charset="0"/>
              <a:buNone/>
            </a:pPr>
            <a:r>
              <a:rPr lang="vi-VN" sz="1600" i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(Tiếng Việt 3, 1995)</a:t>
            </a:r>
          </a:p>
          <a:p>
            <a:pPr>
              <a:buFont typeface="Arial" panose="020B0604020202020204" pitchFamily="34" charset="0"/>
              <a:buNone/>
            </a:pPr>
            <a:r>
              <a:rPr lang="vi-VN" sz="16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vi-VN" sz="16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altLang="en-US" sz="1600" b="1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428593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5EFF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" name="图片 54">
            <a:extLst>
              <a:ext uri="{FF2B5EF4-FFF2-40B4-BE49-F238E27FC236}">
                <a16:creationId xmlns:a16="http://schemas.microsoft.com/office/drawing/2014/main" id="{3FA032F2-BAFC-4051-9D3E-B27389CF9EE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5243" y="-19020"/>
            <a:ext cx="4343118" cy="2346625"/>
          </a:xfrm>
          <a:prstGeom prst="rect">
            <a:avLst/>
          </a:prstGeom>
        </p:spPr>
      </p:pic>
      <p:pic>
        <p:nvPicPr>
          <p:cNvPr id="54" name="图片 53">
            <a:extLst>
              <a:ext uri="{FF2B5EF4-FFF2-40B4-BE49-F238E27FC236}">
                <a16:creationId xmlns:a16="http://schemas.microsoft.com/office/drawing/2014/main" id="{637F36FF-21E4-44BF-A874-06924F895BC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12297" y="4376372"/>
            <a:ext cx="4343118" cy="2346625"/>
          </a:xfrm>
          <a:prstGeom prst="rect">
            <a:avLst/>
          </a:prstGeom>
        </p:spPr>
      </p:pic>
      <p:pic>
        <p:nvPicPr>
          <p:cNvPr id="53" name="图片 52">
            <a:extLst>
              <a:ext uri="{FF2B5EF4-FFF2-40B4-BE49-F238E27FC236}">
                <a16:creationId xmlns:a16="http://schemas.microsoft.com/office/drawing/2014/main" id="{708713D8-065A-4C96-A4BB-2CA73670C54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9666" y="-1"/>
            <a:ext cx="3691017" cy="1994289"/>
          </a:xfrm>
          <a:prstGeom prst="rect">
            <a:avLst/>
          </a:prstGeom>
        </p:spPr>
      </p:pic>
      <p:pic>
        <p:nvPicPr>
          <p:cNvPr id="2" name="图片 1" descr="图片包含 播放器&#10;&#10;已生成高可信度的说明">
            <a:extLst>
              <a:ext uri="{FF2B5EF4-FFF2-40B4-BE49-F238E27FC236}">
                <a16:creationId xmlns:a16="http://schemas.microsoft.com/office/drawing/2014/main" id="{51EB4B33-C1AA-4BF3-8762-1708B70F9BE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8726" y="-55814"/>
            <a:ext cx="9605837" cy="6181223"/>
          </a:xfrm>
          <a:prstGeom prst="rect">
            <a:avLst/>
          </a:prstGeom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1CA38533-574A-4651-9B88-D3A7A810C7F6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8" r="558" b="9963"/>
          <a:stretch/>
        </p:blipFill>
        <p:spPr>
          <a:xfrm>
            <a:off x="0" y="6006774"/>
            <a:ext cx="12192000" cy="851225"/>
          </a:xfrm>
          <a:prstGeom prst="rect">
            <a:avLst/>
          </a:prstGeom>
        </p:spPr>
      </p:pic>
      <p:pic>
        <p:nvPicPr>
          <p:cNvPr id="46" name="图片 45">
            <a:extLst>
              <a:ext uri="{FF2B5EF4-FFF2-40B4-BE49-F238E27FC236}">
                <a16:creationId xmlns:a16="http://schemas.microsoft.com/office/drawing/2014/main" id="{C93E07E4-6741-4AA9-8D8C-1AEC4CD7C1A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79975" y="4372211"/>
            <a:ext cx="1452056" cy="2346625"/>
          </a:xfrm>
          <a:prstGeom prst="rect">
            <a:avLst/>
          </a:prstGeom>
        </p:spPr>
      </p:pic>
      <p:pic>
        <p:nvPicPr>
          <p:cNvPr id="48" name="图片 47">
            <a:extLst>
              <a:ext uri="{FF2B5EF4-FFF2-40B4-BE49-F238E27FC236}">
                <a16:creationId xmlns:a16="http://schemas.microsoft.com/office/drawing/2014/main" id="{50F0F3D5-E950-4F06-B82B-5F7760EC9CB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40084" y="4132410"/>
            <a:ext cx="1442595" cy="2310706"/>
          </a:xfrm>
          <a:prstGeom prst="rect">
            <a:avLst/>
          </a:prstGeom>
        </p:spPr>
      </p:pic>
      <p:pic>
        <p:nvPicPr>
          <p:cNvPr id="50" name="图片 49">
            <a:extLst>
              <a:ext uri="{FF2B5EF4-FFF2-40B4-BE49-F238E27FC236}">
                <a16:creationId xmlns:a16="http://schemas.microsoft.com/office/drawing/2014/main" id="{6B5C1EB8-91A2-49B3-B947-2E494AEEADAF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1024621" y="5504446"/>
            <a:ext cx="1167379" cy="1353554"/>
          </a:xfrm>
          <a:prstGeom prst="rect">
            <a:avLst/>
          </a:prstGeom>
        </p:spPr>
      </p:pic>
      <p:pic>
        <p:nvPicPr>
          <p:cNvPr id="51" name="图片 50">
            <a:extLst>
              <a:ext uri="{FF2B5EF4-FFF2-40B4-BE49-F238E27FC236}">
                <a16:creationId xmlns:a16="http://schemas.microsoft.com/office/drawing/2014/main" id="{DC226871-3FF5-46DB-A8EA-C00E43BC62DA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091189">
            <a:off x="10281631" y="-128812"/>
            <a:ext cx="1585454" cy="1773205"/>
          </a:xfrm>
          <a:prstGeom prst="rect">
            <a:avLst/>
          </a:prstGeom>
        </p:spPr>
      </p:pic>
      <p:pic>
        <p:nvPicPr>
          <p:cNvPr id="52" name="图片 51">
            <a:extLst>
              <a:ext uri="{FF2B5EF4-FFF2-40B4-BE49-F238E27FC236}">
                <a16:creationId xmlns:a16="http://schemas.microsoft.com/office/drawing/2014/main" id="{5BA7132D-3FDD-404A-83B7-09F818B3F6DB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231201" flipH="1">
            <a:off x="-1309" y="1000744"/>
            <a:ext cx="1769996" cy="1979601"/>
          </a:xfrm>
          <a:prstGeom prst="rect">
            <a:avLst/>
          </a:prstGeom>
        </p:spPr>
      </p:pic>
      <p:sp>
        <p:nvSpPr>
          <p:cNvPr id="35" name="Title 1"/>
          <p:cNvSpPr txBox="1">
            <a:spLocks/>
          </p:cNvSpPr>
          <p:nvPr/>
        </p:nvSpPr>
        <p:spPr>
          <a:xfrm>
            <a:off x="7310370" y="1740202"/>
            <a:ext cx="3782592" cy="2997255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50000"/>
              </a:lnSpc>
              <a:spcBef>
                <a:spcPts val="1200"/>
              </a:spcBef>
              <a:spcAft>
                <a:spcPts val="1200"/>
              </a:spcAft>
            </a:pPr>
            <a:r>
              <a:rPr lang="vi-VN" sz="2800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vi-VN" sz="2800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sz="2800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4003264" y="1173027"/>
            <a:ext cx="4316760" cy="635410"/>
            <a:chOff x="6451151" y="244375"/>
            <a:chExt cx="4316760" cy="635410"/>
          </a:xfrm>
        </p:grpSpPr>
        <p:sp>
          <p:nvSpPr>
            <p:cNvPr id="5" name="Rounded Rectangle 4"/>
            <p:cNvSpPr/>
            <p:nvPr/>
          </p:nvSpPr>
          <p:spPr>
            <a:xfrm>
              <a:off x="6451151" y="244375"/>
              <a:ext cx="4316760" cy="635410"/>
            </a:xfrm>
            <a:prstGeom prst="roundRect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6694111" y="276172"/>
              <a:ext cx="3830839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3200" b="1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Arial" panose="020B0604020202020204" pitchFamily="34" charset="0"/>
                </a:rPr>
                <a:t>Luyện đọc</a:t>
              </a:r>
              <a:r>
                <a:rPr lang="en-US" sz="3200" b="1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200" b="1" dirty="0" err="1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từ</a:t>
              </a:r>
              <a:r>
                <a:rPr lang="en-US" sz="3200" b="1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200" b="1" dirty="0" err="1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khó</a:t>
              </a:r>
              <a:endParaRPr lang="en-US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4" name="TextBox 3"/>
          <p:cNvSpPr txBox="1"/>
          <p:nvPr/>
        </p:nvSpPr>
        <p:spPr>
          <a:xfrm>
            <a:off x="5522186" y="2343815"/>
            <a:ext cx="1831969" cy="46628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en-US" altLang="en-US" sz="2400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Liu-xi-a </a:t>
            </a:r>
          </a:p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en-US" sz="2400" dirty="0" err="1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Cô</a:t>
            </a:r>
            <a:r>
              <a:rPr lang="en-US" sz="2400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-li-a</a:t>
            </a:r>
          </a:p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en-US" sz="2400" dirty="0" err="1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loay</a:t>
            </a:r>
            <a:r>
              <a:rPr lang="en-US" sz="2400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hoay</a:t>
            </a:r>
            <a:endParaRPr lang="en-US" sz="2400" dirty="0" smtClean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en-US" sz="2400" dirty="0" err="1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lia</a:t>
            </a:r>
            <a:r>
              <a:rPr lang="en-US" sz="2400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lịa</a:t>
            </a:r>
            <a:endParaRPr lang="en-US" sz="2400" dirty="0" smtClean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  <a:spcBef>
                <a:spcPts val="1200"/>
              </a:spcBef>
              <a:spcAft>
                <a:spcPts val="1200"/>
              </a:spcAft>
            </a:pPr>
            <a:endParaRPr lang="en-US" dirty="0" smtClean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  <a:spcBef>
                <a:spcPts val="1200"/>
              </a:spcBef>
              <a:spcAft>
                <a:spcPts val="1200"/>
              </a:spcAft>
            </a:pPr>
            <a:endParaRPr lang="en-US" dirty="0" smtClean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  <a:spcBef>
                <a:spcPts val="1200"/>
              </a:spcBef>
              <a:spcAft>
                <a:spcPts val="1200"/>
              </a:spcAft>
            </a:pPr>
            <a:endParaRPr lang="en-US" altLang="en-US" dirty="0" smtClean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8320310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图片包含 播放器&#10;&#10;已生成高可信度的说明">
            <a:hlinkClick r:id="rId4" action="ppaction://hlinksldjump"/>
            <a:extLst>
              <a:ext uri="{FF2B5EF4-FFF2-40B4-BE49-F238E27FC236}">
                <a16:creationId xmlns:a16="http://schemas.microsoft.com/office/drawing/2014/main" id="{BBC134C7-3210-4AC7-B848-6328E03DFFA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600" y="-73665"/>
            <a:ext cx="9372600" cy="6204098"/>
          </a:xfrm>
          <a:prstGeom prst="rect">
            <a:avLst/>
          </a:prstGeom>
        </p:spPr>
      </p:pic>
      <p:grpSp>
        <p:nvGrpSpPr>
          <p:cNvPr id="25" name="Group 24"/>
          <p:cNvGrpSpPr/>
          <p:nvPr/>
        </p:nvGrpSpPr>
        <p:grpSpPr>
          <a:xfrm>
            <a:off x="5096256" y="1086169"/>
            <a:ext cx="1914144" cy="635410"/>
            <a:chOff x="6451151" y="244375"/>
            <a:chExt cx="4316760" cy="635410"/>
          </a:xfrm>
        </p:grpSpPr>
        <p:sp>
          <p:nvSpPr>
            <p:cNvPr id="26" name="Rounded Rectangle 25"/>
            <p:cNvSpPr/>
            <p:nvPr/>
          </p:nvSpPr>
          <p:spPr>
            <a:xfrm>
              <a:off x="6451151" y="244375"/>
              <a:ext cx="4316760" cy="635410"/>
            </a:xfrm>
            <a:prstGeom prst="roundRect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6694111" y="244375"/>
              <a:ext cx="3830839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b="1" dirty="0" err="1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Đoạn</a:t>
              </a:r>
              <a:r>
                <a:rPr lang="en-US" sz="3200" b="1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 1</a:t>
              </a:r>
            </a:p>
          </p:txBody>
        </p:sp>
      </p:grpSp>
      <p:sp>
        <p:nvSpPr>
          <p:cNvPr id="4" name="Rectangle 3"/>
          <p:cNvSpPr/>
          <p:nvPr/>
        </p:nvSpPr>
        <p:spPr>
          <a:xfrm>
            <a:off x="2104764" y="2320542"/>
            <a:ext cx="7897128" cy="21973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4000"/>
              </a:lnSpc>
              <a:buNone/>
            </a:pPr>
            <a:r>
              <a:rPr lang="en-US" sz="2400" dirty="0" smtClean="0">
                <a:solidFill>
                  <a:schemeClr val="bg1"/>
                </a:solidFill>
                <a:cs typeface="Arial" panose="020B0604020202020204" pitchFamily="34" charset="0"/>
              </a:rPr>
              <a:t>       </a:t>
            </a:r>
            <a:r>
              <a:rPr lang="vi-VN" sz="2400" dirty="0" smtClean="0">
                <a:solidFill>
                  <a:schemeClr val="bg1"/>
                </a:solidFill>
                <a:cs typeface="Arial" panose="020B0604020202020204" pitchFamily="34" charset="0"/>
              </a:rPr>
              <a:t>1</a:t>
            </a:r>
            <a:r>
              <a:rPr lang="vi-VN" sz="2400" dirty="0">
                <a:solidFill>
                  <a:schemeClr val="bg1"/>
                </a:solidFill>
                <a:cs typeface="Arial" panose="020B0604020202020204" pitchFamily="34" charset="0"/>
              </a:rPr>
              <a:t>. Có lần, cô giáo </a:t>
            </a:r>
            <a:r>
              <a:rPr lang="en-US" sz="2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</a:t>
            </a:r>
            <a:r>
              <a:rPr lang="en-US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2400" dirty="0">
                <a:solidFill>
                  <a:schemeClr val="bg1"/>
                </a:solidFill>
                <a:cs typeface="Arial" panose="020B0604020202020204" pitchFamily="34" charset="0"/>
              </a:rPr>
              <a:t>cho chúng tôi một đề văn ở lớp</a:t>
            </a:r>
            <a:r>
              <a:rPr lang="en-US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2400" dirty="0">
                <a:solidFill>
                  <a:schemeClr val="bg1"/>
                </a:solidFill>
                <a:cs typeface="Arial" panose="020B0604020202020204" pitchFamily="34" charset="0"/>
              </a:rPr>
              <a:t>: "Em đã làm gì để giúp đỡ </a:t>
            </a:r>
            <a:r>
              <a:rPr lang="vi-VN" sz="2400" dirty="0" smtClean="0">
                <a:solidFill>
                  <a:schemeClr val="bg1"/>
                </a:solidFill>
                <a:cs typeface="Arial" panose="020B0604020202020204" pitchFamily="34" charset="0"/>
              </a:rPr>
              <a:t>mẹ?"</a:t>
            </a:r>
            <a:endParaRPr lang="vi-VN" sz="2400" dirty="0">
              <a:solidFill>
                <a:schemeClr val="bg1"/>
              </a:solidFill>
              <a:cs typeface="Arial" panose="020B0604020202020204" pitchFamily="34" charset="0"/>
            </a:endParaRPr>
          </a:p>
          <a:p>
            <a:pPr>
              <a:lnSpc>
                <a:spcPct val="114000"/>
              </a:lnSpc>
              <a:buNone/>
            </a:pPr>
            <a:r>
              <a:rPr lang="en-US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</a:t>
            </a:r>
            <a:r>
              <a:rPr lang="vi-VN" sz="2400" dirty="0">
                <a:solidFill>
                  <a:schemeClr val="bg1"/>
                </a:solidFill>
                <a:cs typeface="Arial" panose="020B0604020202020204" pitchFamily="34" charset="0"/>
              </a:rPr>
              <a:t>Tôi loay hoay mất một lúc, rồi cầm bút và bắt đầu </a:t>
            </a:r>
            <a:r>
              <a:rPr lang="vi-VN" sz="2400" dirty="0" smtClean="0">
                <a:solidFill>
                  <a:schemeClr val="bg1"/>
                </a:solidFill>
                <a:cs typeface="Arial" panose="020B0604020202020204" pitchFamily="34" charset="0"/>
              </a:rPr>
              <a:t>viết: </a:t>
            </a:r>
            <a:r>
              <a:rPr lang="vi-VN" sz="2400" dirty="0">
                <a:solidFill>
                  <a:schemeClr val="bg1"/>
                </a:solidFill>
                <a:cs typeface="Arial" panose="020B0604020202020204" pitchFamily="34" charset="0"/>
              </a:rPr>
              <a:t>"Em đã nhiều lần giúp đỡ mẹ. Em quét nhà và rửa bát đĩa. Đôi khi, em giặt khăn mùi </a:t>
            </a:r>
            <a:r>
              <a:rPr lang="vi-VN" sz="2400" dirty="0" smtClean="0">
                <a:solidFill>
                  <a:schemeClr val="bg1"/>
                </a:solidFill>
                <a:cs typeface="Arial" panose="020B0604020202020204" pitchFamily="34" charset="0"/>
              </a:rPr>
              <a:t>soa</a:t>
            </a:r>
            <a:r>
              <a:rPr lang="en-US" sz="2400" dirty="0" smtClean="0">
                <a:solidFill>
                  <a:schemeClr val="bg1"/>
                </a:solidFill>
                <a:cs typeface="Arial" panose="020B0604020202020204" pitchFamily="34" charset="0"/>
              </a:rPr>
              <a:t>.</a:t>
            </a:r>
            <a:r>
              <a:rPr lang="en-US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”</a:t>
            </a:r>
            <a:endParaRPr lang="vi-VN" sz="2400" dirty="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2483292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Khăn mùi xoa đẹp - mềm mại thấm hút mồ hôi giá tố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82939" y="236306"/>
            <a:ext cx="5517223" cy="4758915"/>
          </a:xfrm>
          <a:prstGeom prst="rect">
            <a:avLst/>
          </a:prstGeom>
          <a:solidFill>
            <a:srgbClr val="C00000"/>
          </a:solidFill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2027432" y="5565169"/>
            <a:ext cx="8637143" cy="576985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en-US" sz="24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Khăn</a:t>
            </a:r>
            <a:r>
              <a:rPr lang="en-US" sz="24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mùi</a:t>
            </a:r>
            <a:r>
              <a:rPr lang="en-US" sz="24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soa</a:t>
            </a:r>
            <a:r>
              <a:rPr lang="en-US" sz="24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2400" dirty="0" err="1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loại</a:t>
            </a:r>
            <a:r>
              <a:rPr lang="en-US" sz="24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khăn</a:t>
            </a:r>
            <a:r>
              <a:rPr lang="en-US" sz="24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mỏng</a:t>
            </a:r>
            <a:r>
              <a:rPr lang="en-US" sz="24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400" dirty="0" err="1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nhỏ</a:t>
            </a:r>
            <a:r>
              <a:rPr lang="en-US" sz="24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400" dirty="0" err="1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bỏ</a:t>
            </a:r>
            <a:r>
              <a:rPr lang="en-US" sz="24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túi</a:t>
            </a:r>
            <a:r>
              <a:rPr lang="en-US" sz="24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để</a:t>
            </a:r>
            <a:r>
              <a:rPr lang="en-US" sz="24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lau</a:t>
            </a:r>
            <a:r>
              <a:rPr lang="en-US" sz="24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mặt</a:t>
            </a:r>
            <a:r>
              <a:rPr lang="en-US" sz="24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400" dirty="0" err="1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lau</a:t>
            </a:r>
            <a:r>
              <a:rPr lang="en-US" sz="24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tay</a:t>
            </a:r>
            <a:endParaRPr lang="en-US" sz="2400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844636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1.9|0.8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1.9|0.8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1.9|0.8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1.9|0.8"/>
</p:tagLst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0.xml><?xml version="1.0" encoding="utf-8"?>
<a:theme xmlns:a="http://schemas.openxmlformats.org/drawingml/2006/main" name="10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1.xml><?xml version="1.0" encoding="utf-8"?>
<a:theme xmlns:a="http://schemas.openxmlformats.org/drawingml/2006/main" name="1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2.xml><?xml version="1.0" encoding="utf-8"?>
<a:theme xmlns:a="http://schemas.openxmlformats.org/drawingml/2006/main" name="1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3.xml><?xml version="1.0" encoding="utf-8"?>
<a:theme xmlns:a="http://schemas.openxmlformats.org/drawingml/2006/main" name="13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4.xml><?xml version="1.0" encoding="utf-8"?>
<a:theme xmlns:a="http://schemas.openxmlformats.org/drawingml/2006/main" name="14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5.xml><?xml version="1.0" encoding="utf-8"?>
<a:theme xmlns:a="http://schemas.openxmlformats.org/drawingml/2006/main" name="15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5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6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7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8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9.xml><?xml version="1.0" encoding="utf-8"?>
<a:theme xmlns:a="http://schemas.openxmlformats.org/drawingml/2006/main" name="9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6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175</TotalTime>
  <Words>469</Words>
  <Application>Microsoft Office PowerPoint</Application>
  <PresentationFormat>Widescreen</PresentationFormat>
  <Paragraphs>120</Paragraphs>
  <Slides>24</Slides>
  <Notes>15</Notes>
  <HiddenSlides>0</HiddenSlides>
  <MMClips>0</MMClips>
  <ScaleCrop>false</ScaleCrop>
  <HeadingPairs>
    <vt:vector size="6" baseType="variant">
      <vt:variant>
        <vt:lpstr>Fonts Used</vt:lpstr>
      </vt:variant>
      <vt:variant>
        <vt:i4>12</vt:i4>
      </vt:variant>
      <vt:variant>
        <vt:lpstr>Theme</vt:lpstr>
      </vt:variant>
      <vt:variant>
        <vt:i4>15</vt:i4>
      </vt:variant>
      <vt:variant>
        <vt:lpstr>Slide Titles</vt:lpstr>
      </vt:variant>
      <vt:variant>
        <vt:i4>24</vt:i4>
      </vt:variant>
    </vt:vector>
  </HeadingPairs>
  <TitlesOfParts>
    <vt:vector size="51" baseType="lpstr">
      <vt:lpstr>SimSun</vt:lpstr>
      <vt:lpstr>SimSun</vt:lpstr>
      <vt:lpstr>Arial</vt:lpstr>
      <vt:lpstr>Calibri</vt:lpstr>
      <vt:lpstr>Calibri Light</vt:lpstr>
      <vt:lpstr>Comic Sans MS</vt:lpstr>
      <vt:lpstr>等线</vt:lpstr>
      <vt:lpstr>等线 Light</vt:lpstr>
      <vt:lpstr>Lato Hairline</vt:lpstr>
      <vt:lpstr>Lato Light</vt:lpstr>
      <vt:lpstr>Lato Regular</vt:lpstr>
      <vt:lpstr>Tahoma</vt:lpstr>
      <vt:lpstr>1_Office Theme</vt:lpstr>
      <vt:lpstr>2_Office Theme</vt:lpstr>
      <vt:lpstr>4_Office Theme</vt:lpstr>
      <vt:lpstr>5_Office Theme</vt:lpstr>
      <vt:lpstr>Office 主题​​</vt:lpstr>
      <vt:lpstr>6_Office Theme</vt:lpstr>
      <vt:lpstr>7_Office Theme</vt:lpstr>
      <vt:lpstr>8_Office Theme</vt:lpstr>
      <vt:lpstr>9_Office Theme</vt:lpstr>
      <vt:lpstr>10_Office Theme</vt:lpstr>
      <vt:lpstr>11_Office Theme</vt:lpstr>
      <vt:lpstr>12_Office Theme</vt:lpstr>
      <vt:lpstr>13_Office Theme</vt:lpstr>
      <vt:lpstr>14_Office Theme</vt:lpstr>
      <vt:lpstr>15_Office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Khăn mùi soa: loại khăn mỏng, nhỏ, bỏ túi để lau mặt, lau tay</vt:lpstr>
      <vt:lpstr>Viết lia lịa: viết rất nhanh và liên tục</vt:lpstr>
      <vt:lpstr>PowerPoint Presentation</vt:lpstr>
      <vt:lpstr>Ngắn ngủn: rất ngắn (có ý chê)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admin</cp:lastModifiedBy>
  <cp:revision>18</cp:revision>
  <dcterms:created xsi:type="dcterms:W3CDTF">2021-10-07T15:45:56Z</dcterms:created>
  <dcterms:modified xsi:type="dcterms:W3CDTF">2021-10-28T09:55:02Z</dcterms:modified>
</cp:coreProperties>
</file>